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321" r:id="rId2"/>
    <p:sldId id="312" r:id="rId3"/>
    <p:sldId id="330" r:id="rId4"/>
    <p:sldId id="331" r:id="rId5"/>
    <p:sldId id="322" r:id="rId6"/>
    <p:sldId id="332" r:id="rId7"/>
    <p:sldId id="323" r:id="rId8"/>
    <p:sldId id="324" r:id="rId9"/>
    <p:sldId id="334" r:id="rId10"/>
    <p:sldId id="333" r:id="rId11"/>
    <p:sldId id="335" r:id="rId12"/>
    <p:sldId id="336" r:id="rId13"/>
    <p:sldId id="337" r:id="rId14"/>
    <p:sldId id="338" r:id="rId15"/>
    <p:sldId id="328" r:id="rId16"/>
    <p:sldId id="31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EAB8BC-8FE8-4142-9D8B-4B7989B65A01}" v="151" dt="2025-03-06T14:51:37.4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792"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56F48-1745-B245-8840-37E3C7509EFB}"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6E542-60E5-154C-914E-5FEDB6DD835C}" type="slidenum">
              <a:rPr lang="en-US" smtClean="0"/>
              <a:t>‹#›</a:t>
            </a:fld>
            <a:endParaRPr lang="en-US"/>
          </a:p>
        </p:txBody>
      </p:sp>
    </p:spTree>
    <p:extLst>
      <p:ext uri="{BB962C8B-B14F-4D97-AF65-F5344CB8AC3E}">
        <p14:creationId xmlns:p14="http://schemas.microsoft.com/office/powerpoint/2010/main" val="4254799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56E542-60E5-154C-914E-5FEDB6DD835C}" type="slidenum">
              <a:rPr lang="en-US" smtClean="0"/>
              <a:t>3</a:t>
            </a:fld>
            <a:endParaRPr lang="en-US"/>
          </a:p>
        </p:txBody>
      </p:sp>
    </p:spTree>
    <p:extLst>
      <p:ext uri="{BB962C8B-B14F-4D97-AF65-F5344CB8AC3E}">
        <p14:creationId xmlns:p14="http://schemas.microsoft.com/office/powerpoint/2010/main" val="1445372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 Slide - Title Only">
    <p:spTree>
      <p:nvGrpSpPr>
        <p:cNvPr id="1" name=""/>
        <p:cNvGrpSpPr/>
        <p:nvPr/>
      </p:nvGrpSpPr>
      <p:grpSpPr>
        <a:xfrm>
          <a:off x="0" y="0"/>
          <a:ext cx="0" cy="0"/>
          <a:chOff x="0" y="0"/>
          <a:chExt cx="0" cy="0"/>
        </a:xfrm>
      </p:grpSpPr>
      <p:sp>
        <p:nvSpPr>
          <p:cNvPr id="27" name="DEPT">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7390"/>
            <a:ext cx="3600000" cy="5061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a:t>Department</a:t>
            </a:r>
          </a:p>
        </p:txBody>
      </p:sp>
      <p:pic>
        <p:nvPicPr>
          <p:cNvPr id="8" name="IMAGE">
            <a:extLst>
              <a:ext uri="{FF2B5EF4-FFF2-40B4-BE49-F238E27FC236}">
                <a16:creationId xmlns:a16="http://schemas.microsoft.com/office/drawing/2014/main" id="{C7147727-63BA-41CA-A3E1-FE553BE763D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6518" y="1187871"/>
            <a:ext cx="12604528" cy="5670129"/>
          </a:xfrm>
          <a:prstGeom prst="rect">
            <a:avLst/>
          </a:prstGeom>
        </p:spPr>
      </p:pic>
      <p:sp>
        <p:nvSpPr>
          <p:cNvPr id="12" name="IMAGE" title="INSERT IMAGE">
            <a:extLst>
              <a:ext uri="{FF2B5EF4-FFF2-40B4-BE49-F238E27FC236}">
                <a16:creationId xmlns:a16="http://schemas.microsoft.com/office/drawing/2014/main" id="{3C967551-8274-624A-9440-03B75DC0478D}"/>
              </a:ext>
            </a:extLst>
          </p:cNvPr>
          <p:cNvSpPr>
            <a:spLocks noGrp="1"/>
          </p:cNvSpPr>
          <p:nvPr>
            <p:ph type="pic" sz="quarter" idx="13"/>
          </p:nvPr>
        </p:nvSpPr>
        <p:spPr>
          <a:xfrm>
            <a:off x="-206264" y="1187871"/>
            <a:ext cx="12604528" cy="5670129"/>
          </a:xfrm>
        </p:spPr>
        <p:txBody>
          <a:bodyPr lIns="90000" rIns="90000" anchor="ctr" anchorCtr="0">
            <a:noAutofit/>
          </a:bodyPr>
          <a:lstStyle>
            <a:lvl1pPr algn="ctr">
              <a:buNone/>
              <a:defRPr>
                <a:solidFill>
                  <a:schemeClr val="bg1"/>
                </a:solidFill>
              </a:defRPr>
            </a:lvl1pPr>
          </a:lstStyle>
          <a:p>
            <a:r>
              <a:rPr lang="en-US"/>
              <a:t>Click icon to add picture</a:t>
            </a:r>
          </a:p>
        </p:txBody>
      </p:sp>
      <p:sp>
        <p:nvSpPr>
          <p:cNvPr id="2" name="TITLE">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marL="0" indent="0" algn="l">
              <a:defRPr sz="4000">
                <a:solidFill>
                  <a:schemeClr val="bg1"/>
                </a:solidFill>
                <a:highlight>
                  <a:srgbClr val="000000"/>
                </a:highlight>
              </a:defRPr>
            </a:lvl1pPr>
          </a:lstStyle>
          <a:p>
            <a:r>
              <a:rPr lang="en-US"/>
              <a:t>Presentation title</a:t>
            </a:r>
          </a:p>
        </p:txBody>
      </p:sp>
      <p:pic>
        <p:nvPicPr>
          <p:cNvPr id="5" name="Picture 4" descr="A picture containing text, screenshot, black, font&#10;&#10;Description automatically generated">
            <a:extLst>
              <a:ext uri="{FF2B5EF4-FFF2-40B4-BE49-F238E27FC236}">
                <a16:creationId xmlns:a16="http://schemas.microsoft.com/office/drawing/2014/main" id="{9152C915-6ADF-1F06-5B0C-4A74F71D3EB5}"/>
              </a:ext>
            </a:extLst>
          </p:cNvPr>
          <p:cNvPicPr>
            <a:picLocks noChangeAspect="1"/>
          </p:cNvPicPr>
          <p:nvPr userDrawn="1"/>
        </p:nvPicPr>
        <p:blipFill>
          <a:blip r:embed="rId3"/>
          <a:stretch>
            <a:fillRect/>
          </a:stretch>
        </p:blipFill>
        <p:spPr>
          <a:xfrm>
            <a:off x="1236000" y="612000"/>
            <a:ext cx="3568717" cy="1872208"/>
          </a:xfrm>
          <a:prstGeom prst="rect">
            <a:avLst/>
          </a:prstGeom>
        </p:spPr>
      </p:pic>
      <p:sp>
        <p:nvSpPr>
          <p:cNvPr id="6" name="LOGO">
            <a:extLst>
              <a:ext uri="{FF2B5EF4-FFF2-40B4-BE49-F238E27FC236}">
                <a16:creationId xmlns:a16="http://schemas.microsoft.com/office/drawing/2014/main" id="{53FDE0B5-075C-4C35-CE19-85B496765F29}"/>
              </a:ext>
            </a:extLst>
          </p:cNvPr>
          <p:cNvSpPr>
            <a:spLocks noGrp="1"/>
          </p:cNvSpPr>
          <p:nvPr>
            <p:ph type="pic" sz="quarter" idx="16"/>
          </p:nvPr>
        </p:nvSpPr>
        <p:spPr>
          <a:xfrm>
            <a:off x="1230382" y="612000"/>
            <a:ext cx="3574335" cy="1872208"/>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968197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1188000"/>
            <a:ext cx="12600000" cy="56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2" name="Picture Placeholder 11" title="INSERT IMAGE">
            <a:extLst>
              <a:ext uri="{FF2B5EF4-FFF2-40B4-BE49-F238E27FC236}">
                <a16:creationId xmlns:a16="http://schemas.microsoft.com/office/drawing/2014/main" id="{E9205775-B16D-3975-67EF-55ECC3C7F6EB}"/>
              </a:ext>
            </a:extLst>
          </p:cNvPr>
          <p:cNvSpPr>
            <a:spLocks noGrp="1"/>
          </p:cNvSpPr>
          <p:nvPr>
            <p:ph type="pic" sz="quarter" idx="13"/>
          </p:nvPr>
        </p:nvSpPr>
        <p:spPr>
          <a:xfrm>
            <a:off x="-204000" y="1188000"/>
            <a:ext cx="12600000" cy="5670000"/>
          </a:xfrm>
          <a:solidFill>
            <a:schemeClr val="accent3"/>
          </a:solidFill>
        </p:spPr>
        <p:txBody>
          <a:bodyPr lIns="90000" rIns="90000" anchor="ctr" anchorCtr="0">
            <a:noAutofit/>
          </a:bodyPr>
          <a:lstStyle>
            <a:lvl1pPr algn="ctr">
              <a:buNone/>
              <a:defRPr>
                <a:solidFill>
                  <a:schemeClr val="bg1"/>
                </a:solidFill>
              </a:defRPr>
            </a:lvl1pPr>
          </a:lstStyle>
          <a:p>
            <a:r>
              <a:rPr lang="en-US"/>
              <a:t>Click icon to add picture</a:t>
            </a:r>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a:t>Section title</a:t>
            </a:r>
          </a:p>
        </p:txBody>
      </p:sp>
      <p:pic>
        <p:nvPicPr>
          <p:cNvPr id="4" name="Picture 3">
            <a:extLst>
              <a:ext uri="{FF2B5EF4-FFF2-40B4-BE49-F238E27FC236}">
                <a16:creationId xmlns:a16="http://schemas.microsoft.com/office/drawing/2014/main" id="{C68D6E1C-06C0-0625-5F48-4CB5B8BF17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15399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EDA0-DBF4-7E45-B499-17841F8C8C5A}"/>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p:nvPr>
        </p:nvSpPr>
        <p:spPr>
          <a:xfrm>
            <a:off x="360000" y="1440000"/>
            <a:ext cx="11520000" cy="5220000"/>
          </a:xfrm>
        </p:spPr>
        <p:txBody>
          <a:bodyPr lIns="90000">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641564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Large Text">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p:nvPr>
        </p:nvSpPr>
        <p:spPr>
          <a:xfrm>
            <a:off x="360000" y="1440000"/>
            <a:ext cx="11520000" cy="5220000"/>
          </a:xfrm>
        </p:spPr>
        <p:txBody>
          <a:bodyPr lIns="90000">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4" name="Title 1">
            <a:extLst>
              <a:ext uri="{FF2B5EF4-FFF2-40B4-BE49-F238E27FC236}">
                <a16:creationId xmlns:a16="http://schemas.microsoft.com/office/drawing/2014/main" id="{CBB3F370-9887-F682-F181-7DC5CFB8FEE1}"/>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484261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4A9CC1-793F-AA40-86B1-A1662273EA08}"/>
              </a:ext>
            </a:extLst>
          </p:cNvPr>
          <p:cNvSpPr>
            <a:spLocks noGrp="1"/>
          </p:cNvSpPr>
          <p:nvPr>
            <p:ph type="body" sz="quarter" idx="13"/>
          </p:nvPr>
        </p:nvSpPr>
        <p:spPr>
          <a:xfrm>
            <a:off x="360000" y="1440000"/>
            <a:ext cx="11520000" cy="5220000"/>
          </a:xfrm>
        </p:spPr>
        <p:txBody>
          <a:bodyPr lIns="90000"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9950BAD-0C93-FBE6-500E-B16D79C1577A}"/>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9D470F7-D96D-01D6-6BDF-3703A2383F3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E45A506A-4A67-8015-E560-CBDE2EEEF0AA}"/>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340077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Larg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4A9CC1-793F-AA40-86B1-A1662273EA08}"/>
              </a:ext>
            </a:extLst>
          </p:cNvPr>
          <p:cNvSpPr>
            <a:spLocks noGrp="1"/>
          </p:cNvSpPr>
          <p:nvPr>
            <p:ph type="body" sz="quarter" idx="13"/>
          </p:nvPr>
        </p:nvSpPr>
        <p:spPr>
          <a:xfrm>
            <a:off x="360000" y="1440000"/>
            <a:ext cx="11520000" cy="5220000"/>
          </a:xfrm>
        </p:spPr>
        <p:txBody>
          <a:bodyPr lIns="90000" numCol="2" spcCol="180000">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9950BAD-0C93-FBE6-500E-B16D79C1577A}"/>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9D470F7-D96D-01D6-6BDF-3703A2383F3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8D1683AC-2BB3-3D63-407B-6B49DB4D946A}"/>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20513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CC7F06-9A53-A34B-9B12-19EC89EEFBBC}"/>
              </a:ext>
            </a:extLst>
          </p:cNvPr>
          <p:cNvSpPr>
            <a:spLocks noGrp="1"/>
          </p:cNvSpPr>
          <p:nvPr>
            <p:ph type="body" sz="quarter" idx="14"/>
          </p:nvPr>
        </p:nvSpPr>
        <p:spPr>
          <a:xfrm>
            <a:off x="360000" y="1440000"/>
            <a:ext cx="11520000" cy="5220000"/>
          </a:xfrm>
        </p:spPr>
        <p:txBody>
          <a:bodyPr lIns="90000" numCol="3"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BB703793-B5B4-DB51-C060-9546CBB0A987}"/>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E292BEE-7F80-CD1C-41EF-D7E3D99643E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F0866599-7B2C-31F0-E94C-B76F15B75806}"/>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2122434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Larg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CC7F06-9A53-A34B-9B12-19EC89EEFBBC}"/>
              </a:ext>
            </a:extLst>
          </p:cNvPr>
          <p:cNvSpPr>
            <a:spLocks noGrp="1"/>
          </p:cNvSpPr>
          <p:nvPr>
            <p:ph type="body" sz="quarter" idx="14"/>
          </p:nvPr>
        </p:nvSpPr>
        <p:spPr>
          <a:xfrm>
            <a:off x="360000" y="1440000"/>
            <a:ext cx="11520000" cy="5220000"/>
          </a:xfrm>
        </p:spPr>
        <p:txBody>
          <a:bodyPr lIns="90000" numCol="3" spcCol="180000">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BB703793-B5B4-DB51-C060-9546CBB0A987}"/>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E292BEE-7F80-CD1C-41EF-D7E3D99643E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480BF6AE-A8DC-0B08-644B-68041C91B8B4}"/>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3939884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Photo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360000" y="1440000"/>
            <a:ext cx="5400000" cy="5220000"/>
          </a:xfrm>
        </p:spPr>
        <p:txBody>
          <a:bodyPr lIns="90000" anchor="ctr"/>
          <a:lstStyle>
            <a:lvl1pPr algn="ctr">
              <a:buNone/>
              <a:defRPr/>
            </a:lvl1pPr>
          </a:lstStyle>
          <a:p>
            <a:r>
              <a:rPr lang="en-US"/>
              <a:t>Click icon to add picture</a:t>
            </a:r>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432002" y="1440000"/>
            <a:ext cx="5400000" cy="5220000"/>
          </a:xfrm>
        </p:spPr>
        <p:txBody>
          <a:bodyPr lIns="90000">
            <a:normAutofit/>
          </a:bodyPr>
          <a:lstStyle>
            <a:lvl1pPr>
              <a:defRPr sz="1200">
                <a:solidFill>
                  <a:schemeClr val="tx2"/>
                </a:solidFill>
              </a:defRPr>
            </a:lvl1pPr>
            <a:lvl2pPr>
              <a:defRPr sz="1200" baseline="0">
                <a:solidFill>
                  <a:schemeClr val="tx2"/>
                </a:solidFill>
              </a:defRPr>
            </a:lvl2pPr>
            <a:lvl3pPr>
              <a:defRPr sz="1200" baseline="0">
                <a:solidFill>
                  <a:schemeClr val="tx2"/>
                </a:solidFill>
                <a:latin typeface="+mn-lt"/>
              </a:defRPr>
            </a:lvl3pPr>
            <a:lvl4pPr>
              <a:defRPr sz="1200" baseline="0">
                <a:solidFill>
                  <a:schemeClr val="tx2"/>
                </a:solidFill>
              </a:defRPr>
            </a:lvl4pPr>
            <a:lvl5pPr>
              <a:defRPr sz="12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BC2445C-6B82-331E-AA5B-D3C91E579F4C}"/>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8932569-9C45-8F0C-7766-EB36105E542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287B6F4D-FCB0-3E03-D932-9D1C01099DC4}"/>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2544936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Photo and Large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360000" y="1440000"/>
            <a:ext cx="5400000" cy="5220000"/>
          </a:xfrm>
        </p:spPr>
        <p:txBody>
          <a:bodyPr lIns="90000" anchor="ctr"/>
          <a:lstStyle>
            <a:lvl1pPr algn="ctr">
              <a:buNone/>
              <a:defRPr/>
            </a:lvl1pPr>
          </a:lstStyle>
          <a:p>
            <a:r>
              <a:rPr lang="en-US"/>
              <a:t>Click icon to add picture</a:t>
            </a:r>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432002" y="1440000"/>
            <a:ext cx="5400000" cy="5220000"/>
          </a:xfrm>
        </p:spPr>
        <p:txBody>
          <a:bodyPr lIns="90000">
            <a:normAutofit/>
          </a:bodyPr>
          <a:lstStyle>
            <a:lvl1pPr>
              <a:defRPr sz="2000">
                <a:solidFill>
                  <a:schemeClr val="tx2"/>
                </a:solidFill>
              </a:defRPr>
            </a:lvl1pPr>
            <a:lvl2pPr>
              <a:defRPr sz="2000" baseline="0">
                <a:solidFill>
                  <a:schemeClr val="tx2"/>
                </a:solidFill>
              </a:defRPr>
            </a:lvl2pPr>
            <a:lvl3pPr>
              <a:defRPr sz="2000" baseline="0">
                <a:solidFill>
                  <a:schemeClr val="tx2"/>
                </a:solidFill>
                <a:latin typeface="+mn-lt"/>
              </a:defRPr>
            </a:lvl3pPr>
            <a:lvl4pPr>
              <a:defRPr sz="2000" baseline="0">
                <a:solidFill>
                  <a:schemeClr val="tx2"/>
                </a:solidFill>
              </a:defRPr>
            </a:lvl4pPr>
            <a:lvl5pPr>
              <a:defRPr sz="20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BC2445C-6B82-331E-AA5B-D3C91E579F4C}"/>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8932569-9C45-8F0C-7766-EB36105E542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DF763DEB-C9DC-EE67-DCDE-021DE3F1B4A0}"/>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791408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Montage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360000" y="1440000"/>
            <a:ext cx="2610000" cy="2520000"/>
          </a:xfrm>
        </p:spPr>
        <p:txBody>
          <a:bodyPr lIns="90000" anchor="ctr"/>
          <a:lstStyle>
            <a:lvl1pPr algn="ctr">
              <a:buNone/>
              <a:defRPr/>
            </a:lvl1pPr>
          </a:lstStyle>
          <a:p>
            <a:r>
              <a:rPr lang="en-US"/>
              <a:t>Click icon to add picture</a:t>
            </a:r>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433200" y="1440000"/>
            <a:ext cx="5400000" cy="5220000"/>
          </a:xfrm>
        </p:spPr>
        <p:txBody>
          <a:bodyPr lIns="90000">
            <a:normAutofit/>
          </a:bodyPr>
          <a:lstStyle>
            <a:lvl1pPr>
              <a:defRPr sz="1200">
                <a:solidFill>
                  <a:schemeClr val="tx2"/>
                </a:solidFill>
              </a:defRPr>
            </a:lvl1pPr>
            <a:lvl2pPr>
              <a:defRPr sz="1200" baseline="0">
                <a:solidFill>
                  <a:schemeClr val="tx2"/>
                </a:solidFill>
              </a:defRPr>
            </a:lvl2pPr>
            <a:lvl3pPr>
              <a:defRPr sz="1200" baseline="0">
                <a:solidFill>
                  <a:schemeClr val="tx2"/>
                </a:solidFill>
                <a:latin typeface="+mn-lt"/>
              </a:defRPr>
            </a:lvl3pPr>
            <a:lvl4pPr>
              <a:defRPr sz="1200" baseline="0">
                <a:solidFill>
                  <a:schemeClr val="tx2"/>
                </a:solidFill>
              </a:defRPr>
            </a:lvl4pPr>
            <a:lvl5pPr>
              <a:defRPr sz="12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9EB503B9-4E02-9A48-9D6B-F7728F36F6A2}"/>
              </a:ext>
            </a:extLst>
          </p:cNvPr>
          <p:cNvSpPr>
            <a:spLocks noGrp="1"/>
          </p:cNvSpPr>
          <p:nvPr>
            <p:ph type="pic" sz="quarter" idx="13"/>
          </p:nvPr>
        </p:nvSpPr>
        <p:spPr>
          <a:xfrm>
            <a:off x="360000" y="4140000"/>
            <a:ext cx="2610000" cy="2520000"/>
          </a:xfrm>
        </p:spPr>
        <p:txBody>
          <a:bodyPr lIns="90000" anchor="ctr"/>
          <a:lstStyle>
            <a:lvl1pPr algn="ctr">
              <a:buNone/>
              <a:defRPr/>
            </a:lvl1pPr>
          </a:lstStyle>
          <a:p>
            <a:r>
              <a:rPr lang="en-US"/>
              <a:t>Click icon to add picture</a:t>
            </a:r>
          </a:p>
        </p:txBody>
      </p:sp>
      <p:sp>
        <p:nvSpPr>
          <p:cNvPr id="14" name="Picture Placeholder 4">
            <a:extLst>
              <a:ext uri="{FF2B5EF4-FFF2-40B4-BE49-F238E27FC236}">
                <a16:creationId xmlns:a16="http://schemas.microsoft.com/office/drawing/2014/main" id="{D4E19A53-AB24-5E4A-A220-34B3652388A1}"/>
              </a:ext>
            </a:extLst>
          </p:cNvPr>
          <p:cNvSpPr>
            <a:spLocks noGrp="1"/>
          </p:cNvSpPr>
          <p:nvPr>
            <p:ph type="pic" sz="quarter" idx="14"/>
          </p:nvPr>
        </p:nvSpPr>
        <p:spPr>
          <a:xfrm>
            <a:off x="3150000" y="1440000"/>
            <a:ext cx="2610000" cy="2520000"/>
          </a:xfrm>
        </p:spPr>
        <p:txBody>
          <a:bodyPr lIns="90000" anchor="ctr"/>
          <a:lstStyle>
            <a:lvl1pPr algn="ctr">
              <a:buNone/>
              <a:defRPr/>
            </a:lvl1pPr>
          </a:lstStyle>
          <a:p>
            <a:r>
              <a:rPr lang="en-US"/>
              <a:t>Click icon to add picture</a:t>
            </a:r>
          </a:p>
        </p:txBody>
      </p:sp>
      <p:sp>
        <p:nvSpPr>
          <p:cNvPr id="16" name="Picture Placeholder 4">
            <a:extLst>
              <a:ext uri="{FF2B5EF4-FFF2-40B4-BE49-F238E27FC236}">
                <a16:creationId xmlns:a16="http://schemas.microsoft.com/office/drawing/2014/main" id="{B79801DB-1046-F84F-98CE-98A652B5FC8F}"/>
              </a:ext>
            </a:extLst>
          </p:cNvPr>
          <p:cNvSpPr>
            <a:spLocks noGrp="1"/>
          </p:cNvSpPr>
          <p:nvPr>
            <p:ph type="pic" sz="quarter" idx="15"/>
          </p:nvPr>
        </p:nvSpPr>
        <p:spPr>
          <a:xfrm>
            <a:off x="3150000" y="4140000"/>
            <a:ext cx="2610000" cy="2520000"/>
          </a:xfrm>
        </p:spPr>
        <p:txBody>
          <a:bodyPr lIns="90000" anchor="ctr"/>
          <a:lstStyle>
            <a:lvl1pPr algn="ctr">
              <a:buNone/>
              <a:defRPr/>
            </a:lvl1pPr>
          </a:lstStyle>
          <a:p>
            <a:r>
              <a:rPr lang="en-US"/>
              <a:t>Click icon to add picture</a:t>
            </a:r>
          </a:p>
        </p:txBody>
      </p:sp>
      <p:cxnSp>
        <p:nvCxnSpPr>
          <p:cNvPr id="4" name="Straight Connector 3">
            <a:extLst>
              <a:ext uri="{FF2B5EF4-FFF2-40B4-BE49-F238E27FC236}">
                <a16:creationId xmlns:a16="http://schemas.microsoft.com/office/drawing/2014/main" id="{0A3C364D-C1A3-6498-E3B4-5A08C185F7B2}"/>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48DC682-7D05-8BA2-D6C9-C0776A45D79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C3F69E10-DCF3-55AB-1D77-18FA59AC5DC9}"/>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434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 Slide - Title Only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C03EE7-C9E1-A405-299B-1342EFF5E009}"/>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EPT">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7390"/>
            <a:ext cx="3600000" cy="5061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a:t>Department</a:t>
            </a:r>
          </a:p>
        </p:txBody>
      </p:sp>
      <p:pic>
        <p:nvPicPr>
          <p:cNvPr id="8" name="IMAGE">
            <a:extLst>
              <a:ext uri="{FF2B5EF4-FFF2-40B4-BE49-F238E27FC236}">
                <a16:creationId xmlns:a16="http://schemas.microsoft.com/office/drawing/2014/main" id="{C7147727-63BA-41CA-A3E1-FE553BE763D7}"/>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sp>
        <p:nvSpPr>
          <p:cNvPr id="2" name="TITLE">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marL="0" indent="0" algn="l">
              <a:defRPr sz="4000">
                <a:solidFill>
                  <a:schemeClr val="bg1"/>
                </a:solidFill>
                <a:highlight>
                  <a:srgbClr val="000000"/>
                </a:highlight>
              </a:defRPr>
            </a:lvl1pPr>
          </a:lstStyle>
          <a:p>
            <a:r>
              <a:rPr lang="en-US"/>
              <a:t>Presentation title</a:t>
            </a:r>
          </a:p>
        </p:txBody>
      </p:sp>
      <p:pic>
        <p:nvPicPr>
          <p:cNvPr id="5" name="Picture 4" descr="A picture containing text, screenshot, black, font&#10;&#10;Description automatically generated">
            <a:extLst>
              <a:ext uri="{FF2B5EF4-FFF2-40B4-BE49-F238E27FC236}">
                <a16:creationId xmlns:a16="http://schemas.microsoft.com/office/drawing/2014/main" id="{03F3F30C-ECF0-DDF7-498A-9BA9758C5F7E}"/>
              </a:ext>
            </a:extLst>
          </p:cNvPr>
          <p:cNvPicPr>
            <a:picLocks noChangeAspect="1"/>
          </p:cNvPicPr>
          <p:nvPr userDrawn="1"/>
        </p:nvPicPr>
        <p:blipFill>
          <a:blip r:embed="rId3"/>
          <a:stretch>
            <a:fillRect/>
          </a:stretch>
        </p:blipFill>
        <p:spPr>
          <a:xfrm>
            <a:off x="1236000" y="612000"/>
            <a:ext cx="3568717" cy="1872208"/>
          </a:xfrm>
          <a:prstGeom prst="rect">
            <a:avLst/>
          </a:prstGeom>
        </p:spPr>
      </p:pic>
    </p:spTree>
    <p:extLst>
      <p:ext uri="{BB962C8B-B14F-4D97-AF65-F5344CB8AC3E}">
        <p14:creationId xmlns:p14="http://schemas.microsoft.com/office/powerpoint/2010/main" val="3984897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Montage and Large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360000" y="1440000"/>
            <a:ext cx="2610000" cy="2520000"/>
          </a:xfrm>
        </p:spPr>
        <p:txBody>
          <a:bodyPr lIns="90000" anchor="ctr"/>
          <a:lstStyle>
            <a:lvl1pPr algn="ctr">
              <a:buNone/>
              <a:defRPr/>
            </a:lvl1pPr>
          </a:lstStyle>
          <a:p>
            <a:r>
              <a:rPr lang="en-US"/>
              <a:t>Click icon to add picture</a:t>
            </a:r>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433200" y="1440000"/>
            <a:ext cx="5400000" cy="5220000"/>
          </a:xfrm>
        </p:spPr>
        <p:txBody>
          <a:bodyPr lIns="90000">
            <a:normAutofit/>
          </a:bodyPr>
          <a:lstStyle>
            <a:lvl1pPr>
              <a:defRPr sz="2000">
                <a:solidFill>
                  <a:schemeClr val="tx2"/>
                </a:solidFill>
              </a:defRPr>
            </a:lvl1pPr>
            <a:lvl2pPr>
              <a:defRPr sz="2000" baseline="0">
                <a:solidFill>
                  <a:schemeClr val="tx2"/>
                </a:solidFill>
              </a:defRPr>
            </a:lvl2pPr>
            <a:lvl3pPr>
              <a:defRPr sz="2000" baseline="0">
                <a:solidFill>
                  <a:schemeClr val="tx2"/>
                </a:solidFill>
                <a:latin typeface="+mn-lt"/>
              </a:defRPr>
            </a:lvl3pPr>
            <a:lvl4pPr>
              <a:defRPr sz="2000" baseline="0">
                <a:solidFill>
                  <a:schemeClr val="tx2"/>
                </a:solidFill>
              </a:defRPr>
            </a:lvl4pPr>
            <a:lvl5pPr>
              <a:defRPr sz="20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9EB503B9-4E02-9A48-9D6B-F7728F36F6A2}"/>
              </a:ext>
            </a:extLst>
          </p:cNvPr>
          <p:cNvSpPr>
            <a:spLocks noGrp="1"/>
          </p:cNvSpPr>
          <p:nvPr>
            <p:ph type="pic" sz="quarter" idx="13"/>
          </p:nvPr>
        </p:nvSpPr>
        <p:spPr>
          <a:xfrm>
            <a:off x="360000" y="4140000"/>
            <a:ext cx="2610000" cy="2520000"/>
          </a:xfrm>
        </p:spPr>
        <p:txBody>
          <a:bodyPr lIns="90000" anchor="ctr"/>
          <a:lstStyle>
            <a:lvl1pPr algn="ctr">
              <a:buNone/>
              <a:defRPr/>
            </a:lvl1pPr>
          </a:lstStyle>
          <a:p>
            <a:r>
              <a:rPr lang="en-US"/>
              <a:t>Click icon to add picture</a:t>
            </a:r>
          </a:p>
        </p:txBody>
      </p:sp>
      <p:sp>
        <p:nvSpPr>
          <p:cNvPr id="14" name="Picture Placeholder 4">
            <a:extLst>
              <a:ext uri="{FF2B5EF4-FFF2-40B4-BE49-F238E27FC236}">
                <a16:creationId xmlns:a16="http://schemas.microsoft.com/office/drawing/2014/main" id="{D4E19A53-AB24-5E4A-A220-34B3652388A1}"/>
              </a:ext>
            </a:extLst>
          </p:cNvPr>
          <p:cNvSpPr>
            <a:spLocks noGrp="1"/>
          </p:cNvSpPr>
          <p:nvPr>
            <p:ph type="pic" sz="quarter" idx="14"/>
          </p:nvPr>
        </p:nvSpPr>
        <p:spPr>
          <a:xfrm>
            <a:off x="3150000" y="1440000"/>
            <a:ext cx="2610000" cy="2520000"/>
          </a:xfrm>
        </p:spPr>
        <p:txBody>
          <a:bodyPr lIns="90000" anchor="ctr"/>
          <a:lstStyle>
            <a:lvl1pPr algn="ctr">
              <a:buNone/>
              <a:defRPr/>
            </a:lvl1pPr>
          </a:lstStyle>
          <a:p>
            <a:r>
              <a:rPr lang="en-US"/>
              <a:t>Click icon to add picture</a:t>
            </a:r>
          </a:p>
        </p:txBody>
      </p:sp>
      <p:sp>
        <p:nvSpPr>
          <p:cNvPr id="16" name="Picture Placeholder 4">
            <a:extLst>
              <a:ext uri="{FF2B5EF4-FFF2-40B4-BE49-F238E27FC236}">
                <a16:creationId xmlns:a16="http://schemas.microsoft.com/office/drawing/2014/main" id="{B79801DB-1046-F84F-98CE-98A652B5FC8F}"/>
              </a:ext>
            </a:extLst>
          </p:cNvPr>
          <p:cNvSpPr>
            <a:spLocks noGrp="1"/>
          </p:cNvSpPr>
          <p:nvPr>
            <p:ph type="pic" sz="quarter" idx="15"/>
          </p:nvPr>
        </p:nvSpPr>
        <p:spPr>
          <a:xfrm>
            <a:off x="3150000" y="4140000"/>
            <a:ext cx="2610000" cy="2520000"/>
          </a:xfrm>
        </p:spPr>
        <p:txBody>
          <a:bodyPr lIns="90000" anchor="ctr"/>
          <a:lstStyle>
            <a:lvl1pPr algn="ctr">
              <a:buNone/>
              <a:defRPr/>
            </a:lvl1pPr>
          </a:lstStyle>
          <a:p>
            <a:r>
              <a:rPr lang="en-US"/>
              <a:t>Click icon to add picture</a:t>
            </a:r>
          </a:p>
        </p:txBody>
      </p:sp>
      <p:cxnSp>
        <p:nvCxnSpPr>
          <p:cNvPr id="4" name="Straight Connector 3">
            <a:extLst>
              <a:ext uri="{FF2B5EF4-FFF2-40B4-BE49-F238E27FC236}">
                <a16:creationId xmlns:a16="http://schemas.microsoft.com/office/drawing/2014/main" id="{0A3C364D-C1A3-6498-E3B4-5A08C185F7B2}"/>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48DC682-7D05-8BA2-D6C9-C0776A45D79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8DE34E05-A105-0C1E-5231-81B53C06D0E4}"/>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252871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One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360000" y="1440000"/>
            <a:ext cx="5400000" cy="5220000"/>
          </a:xfrm>
        </p:spPr>
        <p:txBody>
          <a:bodyPr lIns="90000">
            <a:normAutofit/>
          </a:bodyPr>
          <a:lstStyle>
            <a:lvl1pPr>
              <a:defRPr sz="1200">
                <a:solidFill>
                  <a:schemeClr val="tx2"/>
                </a:solidFill>
              </a:defRPr>
            </a:lvl1pPr>
            <a:lvl2pPr>
              <a:defRPr sz="1200" baseline="0">
                <a:solidFill>
                  <a:schemeClr val="tx2"/>
                </a:solidFill>
              </a:defRPr>
            </a:lvl2pPr>
            <a:lvl3pPr>
              <a:defRPr sz="1200" baseline="0">
                <a:solidFill>
                  <a:schemeClr val="tx2"/>
                </a:solidFill>
                <a:latin typeface="+mn-lt"/>
              </a:defRPr>
            </a:lvl3pPr>
            <a:lvl4pPr>
              <a:defRPr sz="1200" baseline="0">
                <a:solidFill>
                  <a:schemeClr val="tx2"/>
                </a:solidFill>
              </a:defRPr>
            </a:lvl4pPr>
            <a:lvl5pPr>
              <a:defRPr sz="12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433200" y="1440000"/>
            <a:ext cx="5400000" cy="5220000"/>
          </a:xfrm>
        </p:spPr>
        <p:txBody>
          <a:bodyPr lIns="90000" anchor="ctr"/>
          <a:lstStyle>
            <a:lvl1pPr algn="ctr">
              <a:buNone/>
              <a:defRPr/>
            </a:lvl1pPr>
          </a:lstStyle>
          <a:p>
            <a:r>
              <a:rPr lang="en-US"/>
              <a:t>Click icon to add picture</a:t>
            </a:r>
          </a:p>
        </p:txBody>
      </p:sp>
      <p:cxnSp>
        <p:nvCxnSpPr>
          <p:cNvPr id="4" name="Straight Connector 3">
            <a:extLst>
              <a:ext uri="{FF2B5EF4-FFF2-40B4-BE49-F238E27FC236}">
                <a16:creationId xmlns:a16="http://schemas.microsoft.com/office/drawing/2014/main" id="{7F21E99E-8BA9-4049-FC54-1F4160CA1EE9}"/>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8C7EEB7-A06B-875F-8990-4DE4F140E74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9BDC5D3E-E11E-3C7E-5663-97AAE93F179E}"/>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468349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Text and One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360000" y="1440000"/>
            <a:ext cx="5400000" cy="5220000"/>
          </a:xfrm>
        </p:spPr>
        <p:txBody>
          <a:bodyPr lIns="90000">
            <a:normAutofit/>
          </a:bodyPr>
          <a:lstStyle>
            <a:lvl1pPr>
              <a:defRPr sz="2000">
                <a:solidFill>
                  <a:schemeClr val="tx2"/>
                </a:solidFill>
              </a:defRPr>
            </a:lvl1pPr>
            <a:lvl2pPr>
              <a:defRPr sz="2000" baseline="0">
                <a:solidFill>
                  <a:schemeClr val="tx2"/>
                </a:solidFill>
              </a:defRPr>
            </a:lvl2pPr>
            <a:lvl3pPr>
              <a:defRPr sz="2000" baseline="0">
                <a:solidFill>
                  <a:schemeClr val="tx2"/>
                </a:solidFill>
                <a:latin typeface="+mn-lt"/>
              </a:defRPr>
            </a:lvl3pPr>
            <a:lvl4pPr>
              <a:defRPr sz="2000" baseline="0">
                <a:solidFill>
                  <a:schemeClr val="tx2"/>
                </a:solidFill>
              </a:defRPr>
            </a:lvl4pPr>
            <a:lvl5pPr>
              <a:defRPr sz="20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433200" y="1440000"/>
            <a:ext cx="5400000" cy="5220000"/>
          </a:xfrm>
        </p:spPr>
        <p:txBody>
          <a:bodyPr lIns="90000" anchor="ctr"/>
          <a:lstStyle>
            <a:lvl1pPr algn="ctr">
              <a:buNone/>
              <a:defRPr/>
            </a:lvl1pPr>
          </a:lstStyle>
          <a:p>
            <a:r>
              <a:rPr lang="en-US"/>
              <a:t>Click icon to add picture</a:t>
            </a:r>
          </a:p>
        </p:txBody>
      </p:sp>
      <p:cxnSp>
        <p:nvCxnSpPr>
          <p:cNvPr id="4" name="Straight Connector 3">
            <a:extLst>
              <a:ext uri="{FF2B5EF4-FFF2-40B4-BE49-F238E27FC236}">
                <a16:creationId xmlns:a16="http://schemas.microsoft.com/office/drawing/2014/main" id="{7F21E99E-8BA9-4049-FC54-1F4160CA1EE9}"/>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8C7EEB7-A06B-875F-8990-4DE4F140E74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993451DA-1E59-2926-4E90-A0AD0FFADA7A}"/>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97545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Photo Mont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360000" y="1440000"/>
            <a:ext cx="5400000" cy="5220000"/>
          </a:xfrm>
        </p:spPr>
        <p:txBody>
          <a:bodyPr lIns="90000">
            <a:normAutofit/>
          </a:bodyPr>
          <a:lstStyle>
            <a:lvl1pPr>
              <a:defRPr sz="1200">
                <a:solidFill>
                  <a:schemeClr val="tx2"/>
                </a:solidFill>
              </a:defRPr>
            </a:lvl1pPr>
            <a:lvl2pPr>
              <a:defRPr sz="1200" baseline="0">
                <a:solidFill>
                  <a:schemeClr val="tx2"/>
                </a:solidFill>
              </a:defRPr>
            </a:lvl2pPr>
            <a:lvl3pPr>
              <a:defRPr sz="1200" baseline="0">
                <a:solidFill>
                  <a:schemeClr val="tx2"/>
                </a:solidFill>
                <a:latin typeface="+mn-lt"/>
              </a:defRPr>
            </a:lvl3pPr>
            <a:lvl4pPr>
              <a:defRPr sz="1200" baseline="0">
                <a:solidFill>
                  <a:schemeClr val="tx2"/>
                </a:solidFill>
              </a:defRPr>
            </a:lvl4pPr>
            <a:lvl5pPr>
              <a:defRPr sz="12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432002" y="1440000"/>
            <a:ext cx="2610000" cy="2520000"/>
          </a:xfrm>
        </p:spPr>
        <p:txBody>
          <a:bodyPr lIns="90000" anchor="ctr"/>
          <a:lstStyle>
            <a:lvl1pPr algn="ctr">
              <a:buNone/>
              <a:defRPr/>
            </a:lvl1pPr>
          </a:lstStyle>
          <a:p>
            <a:r>
              <a:rPr lang="en-US"/>
              <a:t>Click icon to add picture</a:t>
            </a:r>
          </a:p>
        </p:txBody>
      </p:sp>
      <p:sp>
        <p:nvSpPr>
          <p:cNvPr id="13" name="Picture Placeholder 4">
            <a:extLst>
              <a:ext uri="{FF2B5EF4-FFF2-40B4-BE49-F238E27FC236}">
                <a16:creationId xmlns:a16="http://schemas.microsoft.com/office/drawing/2014/main" id="{94E67BFF-C584-C544-924A-CD0C6F9EB44C}"/>
              </a:ext>
            </a:extLst>
          </p:cNvPr>
          <p:cNvSpPr>
            <a:spLocks noGrp="1"/>
          </p:cNvSpPr>
          <p:nvPr>
            <p:ph type="pic" sz="quarter" idx="14"/>
          </p:nvPr>
        </p:nvSpPr>
        <p:spPr>
          <a:xfrm>
            <a:off x="6432002" y="4140000"/>
            <a:ext cx="2610000" cy="2520000"/>
          </a:xfrm>
        </p:spPr>
        <p:txBody>
          <a:bodyPr anchor="ctr"/>
          <a:lstStyle>
            <a:lvl1pPr algn="ctr">
              <a:buNone/>
              <a:defRPr/>
            </a:lvl1pPr>
          </a:lstStyle>
          <a:p>
            <a:r>
              <a:rPr lang="en-US"/>
              <a:t>Click icon to add picture</a:t>
            </a:r>
          </a:p>
        </p:txBody>
      </p:sp>
      <p:sp>
        <p:nvSpPr>
          <p:cNvPr id="15" name="Picture Placeholder 4">
            <a:extLst>
              <a:ext uri="{FF2B5EF4-FFF2-40B4-BE49-F238E27FC236}">
                <a16:creationId xmlns:a16="http://schemas.microsoft.com/office/drawing/2014/main" id="{2F48D7D7-1D1B-4F4F-8B57-9E79590384F1}"/>
              </a:ext>
            </a:extLst>
          </p:cNvPr>
          <p:cNvSpPr>
            <a:spLocks noGrp="1"/>
          </p:cNvSpPr>
          <p:nvPr>
            <p:ph type="pic" sz="quarter" idx="15"/>
          </p:nvPr>
        </p:nvSpPr>
        <p:spPr>
          <a:xfrm>
            <a:off x="9223200" y="1440000"/>
            <a:ext cx="2610000" cy="2520000"/>
          </a:xfrm>
        </p:spPr>
        <p:txBody>
          <a:bodyPr lIns="90000" anchor="ctr"/>
          <a:lstStyle>
            <a:lvl1pPr algn="ctr">
              <a:buNone/>
              <a:defRPr/>
            </a:lvl1pPr>
          </a:lstStyle>
          <a:p>
            <a:r>
              <a:rPr lang="en-US"/>
              <a:t>Click icon to add picture</a:t>
            </a:r>
          </a:p>
        </p:txBody>
      </p:sp>
      <p:sp>
        <p:nvSpPr>
          <p:cNvPr id="16" name="Picture Placeholder 4">
            <a:extLst>
              <a:ext uri="{FF2B5EF4-FFF2-40B4-BE49-F238E27FC236}">
                <a16:creationId xmlns:a16="http://schemas.microsoft.com/office/drawing/2014/main" id="{07C1EB78-144D-874E-B783-E6ECF504775A}"/>
              </a:ext>
            </a:extLst>
          </p:cNvPr>
          <p:cNvSpPr>
            <a:spLocks noGrp="1"/>
          </p:cNvSpPr>
          <p:nvPr>
            <p:ph type="pic" sz="quarter" idx="16"/>
          </p:nvPr>
        </p:nvSpPr>
        <p:spPr>
          <a:xfrm>
            <a:off x="9222000" y="4140000"/>
            <a:ext cx="2610000" cy="2520000"/>
          </a:xfrm>
        </p:spPr>
        <p:txBody>
          <a:bodyPr anchor="ctr"/>
          <a:lstStyle>
            <a:lvl1pPr algn="ctr">
              <a:buNone/>
              <a:defRPr/>
            </a:lvl1pPr>
          </a:lstStyle>
          <a:p>
            <a:r>
              <a:rPr lang="en-US"/>
              <a:t>Click icon to add picture</a:t>
            </a:r>
          </a:p>
        </p:txBody>
      </p:sp>
      <p:cxnSp>
        <p:nvCxnSpPr>
          <p:cNvPr id="4" name="Straight Connector 3">
            <a:extLst>
              <a:ext uri="{FF2B5EF4-FFF2-40B4-BE49-F238E27FC236}">
                <a16:creationId xmlns:a16="http://schemas.microsoft.com/office/drawing/2014/main" id="{272A166F-61A4-1A36-5890-C3F3F5ADF7E2}"/>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8CD6F2D-73FE-4065-F3FE-1C94C0C4CF2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A9168AA8-D04B-6BFB-C23B-37E23147A1D6}"/>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257046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Text and Photo Mont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360000" y="1440000"/>
            <a:ext cx="5400000" cy="5220000"/>
          </a:xfrm>
        </p:spPr>
        <p:txBody>
          <a:bodyPr lIns="90000">
            <a:normAutofit/>
          </a:bodyPr>
          <a:lstStyle>
            <a:lvl1pPr>
              <a:defRPr sz="2000">
                <a:solidFill>
                  <a:schemeClr val="tx2"/>
                </a:solidFill>
              </a:defRPr>
            </a:lvl1pPr>
            <a:lvl2pPr>
              <a:defRPr sz="2000" baseline="0">
                <a:solidFill>
                  <a:schemeClr val="tx2"/>
                </a:solidFill>
              </a:defRPr>
            </a:lvl2pPr>
            <a:lvl3pPr>
              <a:defRPr sz="2000" baseline="0">
                <a:solidFill>
                  <a:schemeClr val="tx2"/>
                </a:solidFill>
                <a:latin typeface="+mn-lt"/>
              </a:defRPr>
            </a:lvl3pPr>
            <a:lvl4pPr>
              <a:defRPr sz="2000" baseline="0">
                <a:solidFill>
                  <a:schemeClr val="tx2"/>
                </a:solidFill>
              </a:defRPr>
            </a:lvl4pPr>
            <a:lvl5pPr>
              <a:defRPr sz="20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432002" y="1440000"/>
            <a:ext cx="2610000" cy="2520000"/>
          </a:xfrm>
        </p:spPr>
        <p:txBody>
          <a:bodyPr lIns="90000" anchor="ctr"/>
          <a:lstStyle>
            <a:lvl1pPr algn="ctr">
              <a:buNone/>
              <a:defRPr/>
            </a:lvl1pPr>
          </a:lstStyle>
          <a:p>
            <a:r>
              <a:rPr lang="en-US"/>
              <a:t>Click icon to add picture</a:t>
            </a:r>
          </a:p>
        </p:txBody>
      </p:sp>
      <p:sp>
        <p:nvSpPr>
          <p:cNvPr id="13" name="Picture Placeholder 4">
            <a:extLst>
              <a:ext uri="{FF2B5EF4-FFF2-40B4-BE49-F238E27FC236}">
                <a16:creationId xmlns:a16="http://schemas.microsoft.com/office/drawing/2014/main" id="{94E67BFF-C584-C544-924A-CD0C6F9EB44C}"/>
              </a:ext>
            </a:extLst>
          </p:cNvPr>
          <p:cNvSpPr>
            <a:spLocks noGrp="1"/>
          </p:cNvSpPr>
          <p:nvPr>
            <p:ph type="pic" sz="quarter" idx="14"/>
          </p:nvPr>
        </p:nvSpPr>
        <p:spPr>
          <a:xfrm>
            <a:off x="6432002" y="4140000"/>
            <a:ext cx="2610000" cy="2520000"/>
          </a:xfrm>
        </p:spPr>
        <p:txBody>
          <a:bodyPr anchor="ctr"/>
          <a:lstStyle>
            <a:lvl1pPr algn="ctr">
              <a:buNone/>
              <a:defRPr/>
            </a:lvl1pPr>
          </a:lstStyle>
          <a:p>
            <a:r>
              <a:rPr lang="en-US"/>
              <a:t>Click icon to add picture</a:t>
            </a:r>
          </a:p>
        </p:txBody>
      </p:sp>
      <p:sp>
        <p:nvSpPr>
          <p:cNvPr id="15" name="Picture Placeholder 4">
            <a:extLst>
              <a:ext uri="{FF2B5EF4-FFF2-40B4-BE49-F238E27FC236}">
                <a16:creationId xmlns:a16="http://schemas.microsoft.com/office/drawing/2014/main" id="{2F48D7D7-1D1B-4F4F-8B57-9E79590384F1}"/>
              </a:ext>
            </a:extLst>
          </p:cNvPr>
          <p:cNvSpPr>
            <a:spLocks noGrp="1"/>
          </p:cNvSpPr>
          <p:nvPr>
            <p:ph type="pic" sz="quarter" idx="15"/>
          </p:nvPr>
        </p:nvSpPr>
        <p:spPr>
          <a:xfrm>
            <a:off x="9223200" y="1440000"/>
            <a:ext cx="2610000" cy="2520000"/>
          </a:xfrm>
        </p:spPr>
        <p:txBody>
          <a:bodyPr lIns="90000" anchor="ctr"/>
          <a:lstStyle>
            <a:lvl1pPr algn="ctr">
              <a:buNone/>
              <a:defRPr/>
            </a:lvl1pPr>
          </a:lstStyle>
          <a:p>
            <a:r>
              <a:rPr lang="en-US"/>
              <a:t>Click icon to add picture</a:t>
            </a:r>
          </a:p>
        </p:txBody>
      </p:sp>
      <p:sp>
        <p:nvSpPr>
          <p:cNvPr id="16" name="Picture Placeholder 4">
            <a:extLst>
              <a:ext uri="{FF2B5EF4-FFF2-40B4-BE49-F238E27FC236}">
                <a16:creationId xmlns:a16="http://schemas.microsoft.com/office/drawing/2014/main" id="{07C1EB78-144D-874E-B783-E6ECF504775A}"/>
              </a:ext>
            </a:extLst>
          </p:cNvPr>
          <p:cNvSpPr>
            <a:spLocks noGrp="1"/>
          </p:cNvSpPr>
          <p:nvPr>
            <p:ph type="pic" sz="quarter" idx="16"/>
          </p:nvPr>
        </p:nvSpPr>
        <p:spPr>
          <a:xfrm>
            <a:off x="9222000" y="4140000"/>
            <a:ext cx="2610000" cy="2520000"/>
          </a:xfrm>
        </p:spPr>
        <p:txBody>
          <a:bodyPr anchor="ctr"/>
          <a:lstStyle>
            <a:lvl1pPr algn="ctr">
              <a:buNone/>
              <a:defRPr/>
            </a:lvl1pPr>
          </a:lstStyle>
          <a:p>
            <a:r>
              <a:rPr lang="en-US"/>
              <a:t>Click icon to add picture</a:t>
            </a:r>
          </a:p>
        </p:txBody>
      </p:sp>
      <p:cxnSp>
        <p:nvCxnSpPr>
          <p:cNvPr id="4" name="Straight Connector 3">
            <a:extLst>
              <a:ext uri="{FF2B5EF4-FFF2-40B4-BE49-F238E27FC236}">
                <a16:creationId xmlns:a16="http://schemas.microsoft.com/office/drawing/2014/main" id="{272A166F-61A4-1A36-5890-C3F3F5ADF7E2}"/>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8CD6F2D-73FE-4065-F3FE-1C94C0C4CF2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12F62D91-BF51-FE23-C9F5-2676EFB29670}"/>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754148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id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50A297-76E9-D042-917E-9551684FEC01}"/>
              </a:ext>
            </a:extLst>
          </p:cNvPr>
          <p:cNvSpPr>
            <a:spLocks noGrp="1"/>
          </p:cNvSpPr>
          <p:nvPr>
            <p:ph type="pic" sz="quarter" idx="11"/>
          </p:nvPr>
        </p:nvSpPr>
        <p:spPr>
          <a:xfrm>
            <a:off x="3643200" y="1440000"/>
            <a:ext cx="8190000" cy="5220000"/>
          </a:xfrm>
        </p:spPr>
        <p:txBody>
          <a:bodyPr anchor="ctr"/>
          <a:lstStyle>
            <a:lvl1pPr algn="ctr">
              <a:buNone/>
              <a:defRPr/>
            </a:lvl1pPr>
          </a:lstStyle>
          <a:p>
            <a:r>
              <a:rPr lang="en-US"/>
              <a:t>Click icon to add picture</a:t>
            </a:r>
          </a:p>
        </p:txBody>
      </p:sp>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360000" y="1440000"/>
            <a:ext cx="2880000" cy="5220000"/>
          </a:xfrm>
        </p:spPr>
        <p:txBody>
          <a:bodyPr numCol="1" spcCol="180000">
            <a:noAutofit/>
          </a:bodyPr>
          <a:lstStyle>
            <a:lvl1pPr>
              <a:lnSpc>
                <a:spcPct val="150000"/>
              </a:lnSpc>
              <a:defRPr sz="1200">
                <a:solidFill>
                  <a:schemeClr val="tx2"/>
                </a:solidFill>
              </a:defRPr>
            </a:lvl1pPr>
            <a:lvl2pPr>
              <a:lnSpc>
                <a:spcPct val="150000"/>
              </a:lnSpc>
              <a:defRPr sz="1200" baseline="0">
                <a:solidFill>
                  <a:schemeClr val="tx2"/>
                </a:solidFill>
              </a:defRPr>
            </a:lvl2pPr>
            <a:lvl3pPr>
              <a:lnSpc>
                <a:spcPct val="150000"/>
              </a:lnSpc>
              <a:defRPr sz="1200" baseline="0">
                <a:solidFill>
                  <a:schemeClr val="tx2"/>
                </a:solidFill>
                <a:latin typeface="+mn-lt"/>
              </a:defRPr>
            </a:lvl3pPr>
            <a:lvl4pPr>
              <a:lnSpc>
                <a:spcPct val="150000"/>
              </a:lnSpc>
              <a:defRPr sz="1200" baseline="0">
                <a:solidFill>
                  <a:schemeClr val="tx2"/>
                </a:solidFill>
              </a:defRPr>
            </a:lvl4pPr>
            <a:lvl5pPr>
              <a:lnSpc>
                <a:spcPct val="150000"/>
              </a:lnSpc>
              <a:defRPr sz="12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8ADD9442-467B-8739-0811-F872A0A5B647}"/>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B0AC78D-2E2E-FAC1-B243-E997B93725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2" name="Title 1">
            <a:extLst>
              <a:ext uri="{FF2B5EF4-FFF2-40B4-BE49-F238E27FC236}">
                <a16:creationId xmlns:a16="http://schemas.microsoft.com/office/drawing/2014/main" id="{339AFE5B-CFB1-BA03-CC6E-B625E0F2C61C}"/>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4070937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ide Photo and Large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50A297-76E9-D042-917E-9551684FEC01}"/>
              </a:ext>
            </a:extLst>
          </p:cNvPr>
          <p:cNvSpPr>
            <a:spLocks noGrp="1"/>
          </p:cNvSpPr>
          <p:nvPr>
            <p:ph type="pic" sz="quarter" idx="11"/>
          </p:nvPr>
        </p:nvSpPr>
        <p:spPr>
          <a:xfrm>
            <a:off x="3643200" y="1440000"/>
            <a:ext cx="8190000" cy="5220000"/>
          </a:xfrm>
        </p:spPr>
        <p:txBody>
          <a:bodyPr anchor="ctr"/>
          <a:lstStyle>
            <a:lvl1pPr algn="ctr">
              <a:buNone/>
              <a:defRPr/>
            </a:lvl1pPr>
          </a:lstStyle>
          <a:p>
            <a:r>
              <a:rPr lang="en-US"/>
              <a:t>Click icon to add picture</a:t>
            </a:r>
          </a:p>
        </p:txBody>
      </p:sp>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360000" y="1440000"/>
            <a:ext cx="2880000" cy="5220000"/>
          </a:xfrm>
        </p:spPr>
        <p:txBody>
          <a:bodyPr numCol="1" spcCol="180000">
            <a:noAutofit/>
          </a:bodyPr>
          <a:lstStyle>
            <a:lvl1pPr>
              <a:lnSpc>
                <a:spcPct val="150000"/>
              </a:lnSpc>
              <a:defRPr sz="2000">
                <a:solidFill>
                  <a:schemeClr val="tx2"/>
                </a:solidFill>
              </a:defRPr>
            </a:lvl1pPr>
            <a:lvl2pPr>
              <a:lnSpc>
                <a:spcPct val="150000"/>
              </a:lnSpc>
              <a:defRPr sz="2000" baseline="0">
                <a:solidFill>
                  <a:schemeClr val="tx2"/>
                </a:solidFill>
              </a:defRPr>
            </a:lvl2pPr>
            <a:lvl3pPr>
              <a:lnSpc>
                <a:spcPct val="150000"/>
              </a:lnSpc>
              <a:defRPr sz="2000" baseline="0">
                <a:solidFill>
                  <a:schemeClr val="tx2"/>
                </a:solidFill>
                <a:latin typeface="+mn-lt"/>
              </a:defRPr>
            </a:lvl3pPr>
            <a:lvl4pPr>
              <a:lnSpc>
                <a:spcPct val="150000"/>
              </a:lnSpc>
              <a:defRPr sz="2000" baseline="0">
                <a:solidFill>
                  <a:schemeClr val="tx2"/>
                </a:solidFill>
              </a:defRPr>
            </a:lvl4pPr>
            <a:lvl5pPr>
              <a:lnSpc>
                <a:spcPct val="150000"/>
              </a:lnSpc>
              <a:defRPr sz="20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8ADD9442-467B-8739-0811-F872A0A5B647}"/>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B0AC78D-2E2E-FAC1-B243-E997B93725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2" name="Title 1">
            <a:extLst>
              <a:ext uri="{FF2B5EF4-FFF2-40B4-BE49-F238E27FC236}">
                <a16:creationId xmlns:a16="http://schemas.microsoft.com/office/drawing/2014/main" id="{E21AD010-23E8-9AEA-3A5B-AB31BA9924A8}"/>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2446665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ide Photo Montage">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360000" y="1440000"/>
            <a:ext cx="2880000" cy="5220000"/>
          </a:xfrm>
        </p:spPr>
        <p:txBody>
          <a:bodyPr numCol="1" spcCol="180000">
            <a:noAutofit/>
          </a:bodyPr>
          <a:lstStyle>
            <a:lvl1pPr>
              <a:lnSpc>
                <a:spcPct val="150000"/>
              </a:lnSpc>
              <a:defRPr sz="1200">
                <a:solidFill>
                  <a:schemeClr val="tx2"/>
                </a:solidFill>
              </a:defRPr>
            </a:lvl1pPr>
            <a:lvl2pPr>
              <a:lnSpc>
                <a:spcPct val="150000"/>
              </a:lnSpc>
              <a:defRPr sz="1200" baseline="0">
                <a:solidFill>
                  <a:schemeClr val="tx2"/>
                </a:solidFill>
              </a:defRPr>
            </a:lvl2pPr>
            <a:lvl3pPr>
              <a:lnSpc>
                <a:spcPct val="150000"/>
              </a:lnSpc>
              <a:defRPr sz="1200" baseline="0">
                <a:solidFill>
                  <a:schemeClr val="tx2"/>
                </a:solidFill>
                <a:latin typeface="+mn-lt"/>
              </a:defRPr>
            </a:lvl3pPr>
            <a:lvl4pPr>
              <a:lnSpc>
                <a:spcPct val="150000"/>
              </a:lnSpc>
              <a:defRPr sz="1200" baseline="0">
                <a:solidFill>
                  <a:schemeClr val="tx2"/>
                </a:solidFill>
              </a:defRPr>
            </a:lvl4pPr>
            <a:lvl5pPr>
              <a:lnSpc>
                <a:spcPct val="150000"/>
              </a:lnSpc>
              <a:defRPr sz="12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4">
            <a:extLst>
              <a:ext uri="{FF2B5EF4-FFF2-40B4-BE49-F238E27FC236}">
                <a16:creationId xmlns:a16="http://schemas.microsoft.com/office/drawing/2014/main" id="{279D473B-EBAF-8144-BC8A-F55912122472}"/>
              </a:ext>
            </a:extLst>
          </p:cNvPr>
          <p:cNvSpPr>
            <a:spLocks noGrp="1"/>
          </p:cNvSpPr>
          <p:nvPr>
            <p:ph type="pic" sz="quarter" idx="15"/>
          </p:nvPr>
        </p:nvSpPr>
        <p:spPr>
          <a:xfrm>
            <a:off x="3643200" y="1440000"/>
            <a:ext cx="2610000" cy="2520000"/>
          </a:xfrm>
        </p:spPr>
        <p:txBody>
          <a:bodyPr anchor="ctr"/>
          <a:lstStyle>
            <a:lvl1pPr algn="ctr">
              <a:buNone/>
              <a:defRPr/>
            </a:lvl1pPr>
          </a:lstStyle>
          <a:p>
            <a:r>
              <a:rPr lang="en-US"/>
              <a:t>Click icon to add picture</a:t>
            </a:r>
          </a:p>
        </p:txBody>
      </p:sp>
      <p:sp>
        <p:nvSpPr>
          <p:cNvPr id="16" name="Picture Placeholder 4">
            <a:extLst>
              <a:ext uri="{FF2B5EF4-FFF2-40B4-BE49-F238E27FC236}">
                <a16:creationId xmlns:a16="http://schemas.microsoft.com/office/drawing/2014/main" id="{B254279C-A275-4244-A3A5-C87864222061}"/>
              </a:ext>
            </a:extLst>
          </p:cNvPr>
          <p:cNvSpPr>
            <a:spLocks noGrp="1"/>
          </p:cNvSpPr>
          <p:nvPr>
            <p:ph type="pic" sz="quarter" idx="16"/>
          </p:nvPr>
        </p:nvSpPr>
        <p:spPr>
          <a:xfrm>
            <a:off x="3643200" y="4140000"/>
            <a:ext cx="2610000" cy="2520000"/>
          </a:xfrm>
        </p:spPr>
        <p:txBody>
          <a:bodyPr anchor="ctr"/>
          <a:lstStyle>
            <a:lvl1pPr algn="ctr">
              <a:buNone/>
              <a:defRPr/>
            </a:lvl1pPr>
          </a:lstStyle>
          <a:p>
            <a:r>
              <a:rPr lang="en-US"/>
              <a:t>Click icon to add picture</a:t>
            </a:r>
          </a:p>
        </p:txBody>
      </p:sp>
      <p:sp>
        <p:nvSpPr>
          <p:cNvPr id="17" name="Picture Placeholder 4">
            <a:extLst>
              <a:ext uri="{FF2B5EF4-FFF2-40B4-BE49-F238E27FC236}">
                <a16:creationId xmlns:a16="http://schemas.microsoft.com/office/drawing/2014/main" id="{5306CE6B-B9F3-824E-ACA6-6F65748B2802}"/>
              </a:ext>
            </a:extLst>
          </p:cNvPr>
          <p:cNvSpPr>
            <a:spLocks noGrp="1"/>
          </p:cNvSpPr>
          <p:nvPr>
            <p:ph type="pic" sz="quarter" idx="17"/>
          </p:nvPr>
        </p:nvSpPr>
        <p:spPr>
          <a:xfrm>
            <a:off x="6433200" y="1440000"/>
            <a:ext cx="2610000" cy="2520000"/>
          </a:xfrm>
        </p:spPr>
        <p:txBody>
          <a:bodyPr anchor="ctr"/>
          <a:lstStyle>
            <a:lvl1pPr algn="ctr">
              <a:buNone/>
              <a:defRPr/>
            </a:lvl1pPr>
          </a:lstStyle>
          <a:p>
            <a:r>
              <a:rPr lang="en-US"/>
              <a:t>Click icon to add picture</a:t>
            </a:r>
          </a:p>
        </p:txBody>
      </p:sp>
      <p:sp>
        <p:nvSpPr>
          <p:cNvPr id="18" name="Picture Placeholder 4">
            <a:extLst>
              <a:ext uri="{FF2B5EF4-FFF2-40B4-BE49-F238E27FC236}">
                <a16:creationId xmlns:a16="http://schemas.microsoft.com/office/drawing/2014/main" id="{E43C5953-04E4-E543-B4E2-168A8F7AF87C}"/>
              </a:ext>
            </a:extLst>
          </p:cNvPr>
          <p:cNvSpPr>
            <a:spLocks noGrp="1"/>
          </p:cNvSpPr>
          <p:nvPr>
            <p:ph type="pic" sz="quarter" idx="18"/>
          </p:nvPr>
        </p:nvSpPr>
        <p:spPr>
          <a:xfrm>
            <a:off x="6433200" y="4140000"/>
            <a:ext cx="2610000" cy="2520000"/>
          </a:xfrm>
        </p:spPr>
        <p:txBody>
          <a:bodyPr anchor="ctr"/>
          <a:lstStyle>
            <a:lvl1pPr algn="ctr">
              <a:buNone/>
              <a:defRPr/>
            </a:lvl1pPr>
          </a:lstStyle>
          <a:p>
            <a:r>
              <a:rPr lang="en-US"/>
              <a:t>Click icon to add picture</a:t>
            </a:r>
          </a:p>
        </p:txBody>
      </p:sp>
      <p:sp>
        <p:nvSpPr>
          <p:cNvPr id="19" name="Picture Placeholder 4">
            <a:extLst>
              <a:ext uri="{FF2B5EF4-FFF2-40B4-BE49-F238E27FC236}">
                <a16:creationId xmlns:a16="http://schemas.microsoft.com/office/drawing/2014/main" id="{6A1EFC74-8F0B-9E48-94E8-FE079F0C7C37}"/>
              </a:ext>
            </a:extLst>
          </p:cNvPr>
          <p:cNvSpPr>
            <a:spLocks noGrp="1"/>
          </p:cNvSpPr>
          <p:nvPr>
            <p:ph type="pic" sz="quarter" idx="19"/>
          </p:nvPr>
        </p:nvSpPr>
        <p:spPr>
          <a:xfrm>
            <a:off x="9223200" y="1440000"/>
            <a:ext cx="2610000" cy="2520000"/>
          </a:xfrm>
        </p:spPr>
        <p:txBody>
          <a:bodyPr anchor="ctr"/>
          <a:lstStyle>
            <a:lvl1pPr algn="ctr">
              <a:buNone/>
              <a:defRPr/>
            </a:lvl1pPr>
          </a:lstStyle>
          <a:p>
            <a:r>
              <a:rPr lang="en-US"/>
              <a:t>Click icon to add picture</a:t>
            </a:r>
          </a:p>
        </p:txBody>
      </p:sp>
      <p:sp>
        <p:nvSpPr>
          <p:cNvPr id="20" name="Picture Placeholder 4">
            <a:extLst>
              <a:ext uri="{FF2B5EF4-FFF2-40B4-BE49-F238E27FC236}">
                <a16:creationId xmlns:a16="http://schemas.microsoft.com/office/drawing/2014/main" id="{F106F723-838B-1743-91F1-EA901D47E1E2}"/>
              </a:ext>
            </a:extLst>
          </p:cNvPr>
          <p:cNvSpPr>
            <a:spLocks noGrp="1"/>
          </p:cNvSpPr>
          <p:nvPr>
            <p:ph type="pic" sz="quarter" idx="20"/>
          </p:nvPr>
        </p:nvSpPr>
        <p:spPr>
          <a:xfrm>
            <a:off x="9223200" y="4140000"/>
            <a:ext cx="2610000" cy="2520000"/>
          </a:xfrm>
        </p:spPr>
        <p:txBody>
          <a:bodyPr anchor="ctr"/>
          <a:lstStyle>
            <a:lvl1pPr algn="ctr">
              <a:buNone/>
              <a:defRPr/>
            </a:lvl1pPr>
          </a:lstStyle>
          <a:p>
            <a:r>
              <a:rPr lang="en-US"/>
              <a:t>Click icon to add picture</a:t>
            </a:r>
          </a:p>
        </p:txBody>
      </p:sp>
      <p:cxnSp>
        <p:nvCxnSpPr>
          <p:cNvPr id="4" name="Straight Connector 3">
            <a:extLst>
              <a:ext uri="{FF2B5EF4-FFF2-40B4-BE49-F238E27FC236}">
                <a16:creationId xmlns:a16="http://schemas.microsoft.com/office/drawing/2014/main" id="{522D54C0-6C0A-BD6C-1C8B-7A9ED967ADEC}"/>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EFA248B-16CD-1AAC-15D1-CF1A91E8474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01E116CA-860E-DCDF-C69A-4585832ECF57}"/>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2110665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ide Photo Montage and Large Text">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360000" y="1440000"/>
            <a:ext cx="2880000" cy="5220000"/>
          </a:xfrm>
        </p:spPr>
        <p:txBody>
          <a:bodyPr numCol="1" spcCol="180000">
            <a:noAutofit/>
          </a:bodyPr>
          <a:lstStyle>
            <a:lvl1pPr>
              <a:lnSpc>
                <a:spcPct val="150000"/>
              </a:lnSpc>
              <a:defRPr sz="2000">
                <a:solidFill>
                  <a:schemeClr val="tx2"/>
                </a:solidFill>
              </a:defRPr>
            </a:lvl1pPr>
            <a:lvl2pPr>
              <a:lnSpc>
                <a:spcPct val="150000"/>
              </a:lnSpc>
              <a:defRPr sz="2000" baseline="0">
                <a:solidFill>
                  <a:schemeClr val="tx2"/>
                </a:solidFill>
              </a:defRPr>
            </a:lvl2pPr>
            <a:lvl3pPr>
              <a:lnSpc>
                <a:spcPct val="150000"/>
              </a:lnSpc>
              <a:defRPr sz="2000" baseline="0">
                <a:solidFill>
                  <a:schemeClr val="tx2"/>
                </a:solidFill>
                <a:latin typeface="+mn-lt"/>
              </a:defRPr>
            </a:lvl3pPr>
            <a:lvl4pPr>
              <a:lnSpc>
                <a:spcPct val="150000"/>
              </a:lnSpc>
              <a:defRPr sz="2000" baseline="0">
                <a:solidFill>
                  <a:schemeClr val="tx2"/>
                </a:solidFill>
              </a:defRPr>
            </a:lvl4pPr>
            <a:lvl5pPr>
              <a:lnSpc>
                <a:spcPct val="150000"/>
              </a:lnSpc>
              <a:defRPr sz="20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4">
            <a:extLst>
              <a:ext uri="{FF2B5EF4-FFF2-40B4-BE49-F238E27FC236}">
                <a16:creationId xmlns:a16="http://schemas.microsoft.com/office/drawing/2014/main" id="{279D473B-EBAF-8144-BC8A-F55912122472}"/>
              </a:ext>
            </a:extLst>
          </p:cNvPr>
          <p:cNvSpPr>
            <a:spLocks noGrp="1"/>
          </p:cNvSpPr>
          <p:nvPr>
            <p:ph type="pic" sz="quarter" idx="15"/>
          </p:nvPr>
        </p:nvSpPr>
        <p:spPr>
          <a:xfrm>
            <a:off x="3643200" y="1440000"/>
            <a:ext cx="2610000" cy="2520000"/>
          </a:xfrm>
        </p:spPr>
        <p:txBody>
          <a:bodyPr anchor="ctr"/>
          <a:lstStyle>
            <a:lvl1pPr algn="ctr">
              <a:buNone/>
              <a:defRPr/>
            </a:lvl1pPr>
          </a:lstStyle>
          <a:p>
            <a:r>
              <a:rPr lang="en-US"/>
              <a:t>Click icon to add picture</a:t>
            </a:r>
          </a:p>
        </p:txBody>
      </p:sp>
      <p:sp>
        <p:nvSpPr>
          <p:cNvPr id="16" name="Picture Placeholder 4">
            <a:extLst>
              <a:ext uri="{FF2B5EF4-FFF2-40B4-BE49-F238E27FC236}">
                <a16:creationId xmlns:a16="http://schemas.microsoft.com/office/drawing/2014/main" id="{B254279C-A275-4244-A3A5-C87864222061}"/>
              </a:ext>
            </a:extLst>
          </p:cNvPr>
          <p:cNvSpPr>
            <a:spLocks noGrp="1"/>
          </p:cNvSpPr>
          <p:nvPr>
            <p:ph type="pic" sz="quarter" idx="16"/>
          </p:nvPr>
        </p:nvSpPr>
        <p:spPr>
          <a:xfrm>
            <a:off x="3643200" y="4140000"/>
            <a:ext cx="2610000" cy="2520000"/>
          </a:xfrm>
        </p:spPr>
        <p:txBody>
          <a:bodyPr anchor="ctr"/>
          <a:lstStyle>
            <a:lvl1pPr algn="ctr">
              <a:buNone/>
              <a:defRPr/>
            </a:lvl1pPr>
          </a:lstStyle>
          <a:p>
            <a:r>
              <a:rPr lang="en-US"/>
              <a:t>Click icon to add picture</a:t>
            </a:r>
          </a:p>
        </p:txBody>
      </p:sp>
      <p:sp>
        <p:nvSpPr>
          <p:cNvPr id="17" name="Picture Placeholder 4">
            <a:extLst>
              <a:ext uri="{FF2B5EF4-FFF2-40B4-BE49-F238E27FC236}">
                <a16:creationId xmlns:a16="http://schemas.microsoft.com/office/drawing/2014/main" id="{5306CE6B-B9F3-824E-ACA6-6F65748B2802}"/>
              </a:ext>
            </a:extLst>
          </p:cNvPr>
          <p:cNvSpPr>
            <a:spLocks noGrp="1"/>
          </p:cNvSpPr>
          <p:nvPr>
            <p:ph type="pic" sz="quarter" idx="17"/>
          </p:nvPr>
        </p:nvSpPr>
        <p:spPr>
          <a:xfrm>
            <a:off x="6433200" y="1440000"/>
            <a:ext cx="2610000" cy="2520000"/>
          </a:xfrm>
        </p:spPr>
        <p:txBody>
          <a:bodyPr anchor="ctr"/>
          <a:lstStyle>
            <a:lvl1pPr algn="ctr">
              <a:buNone/>
              <a:defRPr/>
            </a:lvl1pPr>
          </a:lstStyle>
          <a:p>
            <a:r>
              <a:rPr lang="en-US"/>
              <a:t>Click icon to add picture</a:t>
            </a:r>
          </a:p>
        </p:txBody>
      </p:sp>
      <p:sp>
        <p:nvSpPr>
          <p:cNvPr id="18" name="Picture Placeholder 4">
            <a:extLst>
              <a:ext uri="{FF2B5EF4-FFF2-40B4-BE49-F238E27FC236}">
                <a16:creationId xmlns:a16="http://schemas.microsoft.com/office/drawing/2014/main" id="{E43C5953-04E4-E543-B4E2-168A8F7AF87C}"/>
              </a:ext>
            </a:extLst>
          </p:cNvPr>
          <p:cNvSpPr>
            <a:spLocks noGrp="1"/>
          </p:cNvSpPr>
          <p:nvPr>
            <p:ph type="pic" sz="quarter" idx="18"/>
          </p:nvPr>
        </p:nvSpPr>
        <p:spPr>
          <a:xfrm>
            <a:off x="6433200" y="4140000"/>
            <a:ext cx="2610000" cy="2520000"/>
          </a:xfrm>
        </p:spPr>
        <p:txBody>
          <a:bodyPr anchor="ctr"/>
          <a:lstStyle>
            <a:lvl1pPr algn="ctr">
              <a:buNone/>
              <a:defRPr/>
            </a:lvl1pPr>
          </a:lstStyle>
          <a:p>
            <a:r>
              <a:rPr lang="en-US"/>
              <a:t>Click icon to add picture</a:t>
            </a:r>
          </a:p>
        </p:txBody>
      </p:sp>
      <p:sp>
        <p:nvSpPr>
          <p:cNvPr id="19" name="Picture Placeholder 4">
            <a:extLst>
              <a:ext uri="{FF2B5EF4-FFF2-40B4-BE49-F238E27FC236}">
                <a16:creationId xmlns:a16="http://schemas.microsoft.com/office/drawing/2014/main" id="{6A1EFC74-8F0B-9E48-94E8-FE079F0C7C37}"/>
              </a:ext>
            </a:extLst>
          </p:cNvPr>
          <p:cNvSpPr>
            <a:spLocks noGrp="1"/>
          </p:cNvSpPr>
          <p:nvPr>
            <p:ph type="pic" sz="quarter" idx="19"/>
          </p:nvPr>
        </p:nvSpPr>
        <p:spPr>
          <a:xfrm>
            <a:off x="9223200" y="1440000"/>
            <a:ext cx="2610000" cy="2520000"/>
          </a:xfrm>
        </p:spPr>
        <p:txBody>
          <a:bodyPr anchor="ctr"/>
          <a:lstStyle>
            <a:lvl1pPr algn="ctr">
              <a:buNone/>
              <a:defRPr/>
            </a:lvl1pPr>
          </a:lstStyle>
          <a:p>
            <a:r>
              <a:rPr lang="en-US"/>
              <a:t>Click icon to add picture</a:t>
            </a:r>
          </a:p>
        </p:txBody>
      </p:sp>
      <p:sp>
        <p:nvSpPr>
          <p:cNvPr id="20" name="Picture Placeholder 4">
            <a:extLst>
              <a:ext uri="{FF2B5EF4-FFF2-40B4-BE49-F238E27FC236}">
                <a16:creationId xmlns:a16="http://schemas.microsoft.com/office/drawing/2014/main" id="{F106F723-838B-1743-91F1-EA901D47E1E2}"/>
              </a:ext>
            </a:extLst>
          </p:cNvPr>
          <p:cNvSpPr>
            <a:spLocks noGrp="1"/>
          </p:cNvSpPr>
          <p:nvPr>
            <p:ph type="pic" sz="quarter" idx="20"/>
          </p:nvPr>
        </p:nvSpPr>
        <p:spPr>
          <a:xfrm>
            <a:off x="9223200" y="4140000"/>
            <a:ext cx="2610000" cy="2520000"/>
          </a:xfrm>
        </p:spPr>
        <p:txBody>
          <a:bodyPr anchor="ctr"/>
          <a:lstStyle>
            <a:lvl1pPr algn="ctr">
              <a:buNone/>
              <a:defRPr/>
            </a:lvl1pPr>
          </a:lstStyle>
          <a:p>
            <a:r>
              <a:rPr lang="en-US"/>
              <a:t>Click icon to add picture</a:t>
            </a:r>
          </a:p>
        </p:txBody>
      </p:sp>
      <p:cxnSp>
        <p:nvCxnSpPr>
          <p:cNvPr id="4" name="Straight Connector 3">
            <a:extLst>
              <a:ext uri="{FF2B5EF4-FFF2-40B4-BE49-F238E27FC236}">
                <a16:creationId xmlns:a16="http://schemas.microsoft.com/office/drawing/2014/main" id="{522D54C0-6C0A-BD6C-1C8B-7A9ED967ADEC}"/>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EFA248B-16CD-1AAC-15D1-CF1A91E8474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4DAB7B3F-B476-8F17-653B-248E09133B8E}"/>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057802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15B11BF9-C04D-CF46-86D1-124B0F2DFF40}"/>
              </a:ext>
            </a:extLst>
          </p:cNvPr>
          <p:cNvSpPr>
            <a:spLocks noGrp="1"/>
          </p:cNvSpPr>
          <p:nvPr>
            <p:ph type="pic" sz="quarter" idx="11"/>
          </p:nvPr>
        </p:nvSpPr>
        <p:spPr>
          <a:xfrm>
            <a:off x="-204000" y="-171000"/>
            <a:ext cx="12600000" cy="7200000"/>
          </a:xfrm>
        </p:spPr>
        <p:txBody>
          <a:bodyPr anchor="ctr"/>
          <a:lstStyle>
            <a:lvl1pPr algn="ctr">
              <a:buNone/>
              <a:defRPr/>
            </a:lvl1pPr>
          </a:lstStyle>
          <a:p>
            <a:r>
              <a:rPr lang="en-US"/>
              <a:t>Click icon to add picture</a:t>
            </a:r>
          </a:p>
        </p:txBody>
      </p:sp>
    </p:spTree>
    <p:extLst>
      <p:ext uri="{BB962C8B-B14F-4D97-AF65-F5344CB8AC3E}">
        <p14:creationId xmlns:p14="http://schemas.microsoft.com/office/powerpoint/2010/main" val="339940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 Slide - Title and Subtitle">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a:t>Department</a:t>
            </a:r>
          </a:p>
        </p:txBody>
      </p:sp>
      <p:pic>
        <p:nvPicPr>
          <p:cNvPr id="12" name="IMAGE">
            <a:extLst>
              <a:ext uri="{FF2B5EF4-FFF2-40B4-BE49-F238E27FC236}">
                <a16:creationId xmlns:a16="http://schemas.microsoft.com/office/drawing/2014/main" id="{64E4CECA-BA10-DEB8-DF9F-1B48B85DB3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6264" y="1187871"/>
            <a:ext cx="12604528" cy="5670129"/>
          </a:xfrm>
          <a:prstGeom prst="rect">
            <a:avLst/>
          </a:prstGeom>
        </p:spPr>
      </p:pic>
      <p:sp>
        <p:nvSpPr>
          <p:cNvPr id="7" name="Picture Placeholder 11" hidden="1" title="INSERT IMAGE">
            <a:extLst>
              <a:ext uri="{FF2B5EF4-FFF2-40B4-BE49-F238E27FC236}">
                <a16:creationId xmlns:a16="http://schemas.microsoft.com/office/drawing/2014/main" id="{5CE134E6-685A-88EB-9AEB-2A9CE0C96A64}"/>
              </a:ext>
            </a:extLst>
          </p:cNvPr>
          <p:cNvSpPr>
            <a:spLocks noGrp="1"/>
          </p:cNvSpPr>
          <p:nvPr>
            <p:ph type="pic" sz="quarter" idx="16"/>
          </p:nvPr>
        </p:nvSpPr>
        <p:spPr>
          <a:xfrm>
            <a:off x="-206264" y="1187871"/>
            <a:ext cx="12604528" cy="5670000"/>
          </a:xfrm>
        </p:spPr>
        <p:txBody>
          <a:bodyPr lIns="90000" rIns="90000" anchor="ctr" anchorCtr="0">
            <a:noAutofit/>
          </a:bodyPr>
          <a:lstStyle>
            <a:lvl1pPr algn="ctr">
              <a:buNone/>
              <a:defRPr>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algn="l">
              <a:defRPr sz="4000">
                <a:solidFill>
                  <a:schemeClr val="bg1"/>
                </a:solidFill>
                <a:highlight>
                  <a:srgbClr val="000000"/>
                </a:highlight>
              </a:defRPr>
            </a:lvl1pPr>
          </a:lstStyle>
          <a:p>
            <a:r>
              <a:rPr lang="en-US"/>
              <a:t>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1236000" y="5400000"/>
            <a:ext cx="9720000" cy="720000"/>
          </a:xfrm>
        </p:spPr>
        <p:txBody>
          <a:bodyPr lIns="90000" anchor="ctr">
            <a:noAutofit/>
          </a:bodyPr>
          <a:lstStyle>
            <a:lvl1pPr marL="0" indent="0" algn="l">
              <a:buNone/>
              <a:defRPr sz="1600" b="1" cap="all" baseline="0">
                <a:solidFill>
                  <a:schemeClr val="bg1"/>
                </a:solidFill>
                <a:highlight>
                  <a:srgbClr val="0000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1</a:t>
            </a:r>
          </a:p>
        </p:txBody>
      </p:sp>
      <p:pic>
        <p:nvPicPr>
          <p:cNvPr id="4" name="Picture 3" descr="A picture containing text, screenshot, black, font&#10;&#10;Description automatically generated">
            <a:extLst>
              <a:ext uri="{FF2B5EF4-FFF2-40B4-BE49-F238E27FC236}">
                <a16:creationId xmlns:a16="http://schemas.microsoft.com/office/drawing/2014/main" id="{10FC6A44-D5E3-6A0D-9EC3-EAB93093A73A}"/>
              </a:ext>
            </a:extLst>
          </p:cNvPr>
          <p:cNvPicPr>
            <a:picLocks noChangeAspect="1"/>
          </p:cNvPicPr>
          <p:nvPr userDrawn="1"/>
        </p:nvPicPr>
        <p:blipFill>
          <a:blip r:embed="rId3"/>
          <a:stretch>
            <a:fillRect/>
          </a:stretch>
        </p:blipFill>
        <p:spPr>
          <a:xfrm>
            <a:off x="1236000" y="612000"/>
            <a:ext cx="3568717" cy="1872208"/>
          </a:xfrm>
          <a:prstGeom prst="rect">
            <a:avLst/>
          </a:prstGeom>
        </p:spPr>
      </p:pic>
      <p:sp>
        <p:nvSpPr>
          <p:cNvPr id="5" name="LOGO">
            <a:extLst>
              <a:ext uri="{FF2B5EF4-FFF2-40B4-BE49-F238E27FC236}">
                <a16:creationId xmlns:a16="http://schemas.microsoft.com/office/drawing/2014/main" id="{E77FF8A2-83DA-5A20-002E-BEF7A1C47745}"/>
              </a:ext>
            </a:extLst>
          </p:cNvPr>
          <p:cNvSpPr>
            <a:spLocks noGrp="1"/>
          </p:cNvSpPr>
          <p:nvPr>
            <p:ph type="pic" sz="quarter" idx="17"/>
          </p:nvPr>
        </p:nvSpPr>
        <p:spPr>
          <a:xfrm>
            <a:off x="1230382" y="612000"/>
            <a:ext cx="3574335" cy="1872208"/>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41496102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Screen Photo Mont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C6D10E9-6EE3-B841-9197-91A3D9F07BA8}"/>
              </a:ext>
            </a:extLst>
          </p:cNvPr>
          <p:cNvSpPr>
            <a:spLocks noGrp="1"/>
          </p:cNvSpPr>
          <p:nvPr>
            <p:ph type="pic" sz="quarter" idx="13"/>
          </p:nvPr>
        </p:nvSpPr>
        <p:spPr>
          <a:xfrm>
            <a:off x="0" y="-288000"/>
            <a:ext cx="2880000" cy="3600000"/>
          </a:xfrm>
        </p:spPr>
        <p:txBody>
          <a:bodyPr anchor="ctr"/>
          <a:lstStyle>
            <a:lvl1pPr algn="ctr">
              <a:buNone/>
              <a:defRPr/>
            </a:lvl1pPr>
          </a:lstStyle>
          <a:p>
            <a:r>
              <a:rPr lang="en-US"/>
              <a:t>Click icon to add picture</a:t>
            </a:r>
          </a:p>
        </p:txBody>
      </p:sp>
      <p:sp>
        <p:nvSpPr>
          <p:cNvPr id="8" name="Picture Placeholder 4">
            <a:extLst>
              <a:ext uri="{FF2B5EF4-FFF2-40B4-BE49-F238E27FC236}">
                <a16:creationId xmlns:a16="http://schemas.microsoft.com/office/drawing/2014/main" id="{6CE3CA61-9AB0-1F47-AA92-81BBBB6F6AEB}"/>
              </a:ext>
            </a:extLst>
          </p:cNvPr>
          <p:cNvSpPr>
            <a:spLocks noGrp="1"/>
          </p:cNvSpPr>
          <p:nvPr>
            <p:ph type="pic" sz="quarter" idx="15"/>
          </p:nvPr>
        </p:nvSpPr>
        <p:spPr>
          <a:xfrm>
            <a:off x="3106800" y="-288000"/>
            <a:ext cx="2880000" cy="3600000"/>
          </a:xfrm>
        </p:spPr>
        <p:txBody>
          <a:bodyPr anchor="ctr"/>
          <a:lstStyle>
            <a:lvl1pPr algn="ctr">
              <a:buNone/>
              <a:defRPr/>
            </a:lvl1pPr>
          </a:lstStyle>
          <a:p>
            <a:r>
              <a:rPr lang="en-US"/>
              <a:t>Click icon to add picture</a:t>
            </a:r>
          </a:p>
        </p:txBody>
      </p:sp>
      <p:sp>
        <p:nvSpPr>
          <p:cNvPr id="10" name="Picture Placeholder 4">
            <a:extLst>
              <a:ext uri="{FF2B5EF4-FFF2-40B4-BE49-F238E27FC236}">
                <a16:creationId xmlns:a16="http://schemas.microsoft.com/office/drawing/2014/main" id="{F96B4568-62F5-9146-BDC2-FAF5EB6960B9}"/>
              </a:ext>
            </a:extLst>
          </p:cNvPr>
          <p:cNvSpPr>
            <a:spLocks noGrp="1"/>
          </p:cNvSpPr>
          <p:nvPr>
            <p:ph type="pic" sz="quarter" idx="17"/>
          </p:nvPr>
        </p:nvSpPr>
        <p:spPr>
          <a:xfrm>
            <a:off x="6217200" y="-288000"/>
            <a:ext cx="2880000" cy="3600000"/>
          </a:xfrm>
        </p:spPr>
        <p:txBody>
          <a:bodyPr anchor="ctr"/>
          <a:lstStyle>
            <a:lvl1pPr algn="ctr">
              <a:buNone/>
              <a:defRPr/>
            </a:lvl1pPr>
          </a:lstStyle>
          <a:p>
            <a:r>
              <a:rPr lang="en-US"/>
              <a:t>Click icon to add picture</a:t>
            </a:r>
          </a:p>
        </p:txBody>
      </p:sp>
      <p:sp>
        <p:nvSpPr>
          <p:cNvPr id="12" name="Picture Placeholder 4">
            <a:extLst>
              <a:ext uri="{FF2B5EF4-FFF2-40B4-BE49-F238E27FC236}">
                <a16:creationId xmlns:a16="http://schemas.microsoft.com/office/drawing/2014/main" id="{5A35C9EB-5341-CF4E-A616-7ED981EF8CD4}"/>
              </a:ext>
            </a:extLst>
          </p:cNvPr>
          <p:cNvSpPr>
            <a:spLocks noGrp="1"/>
          </p:cNvSpPr>
          <p:nvPr>
            <p:ph type="pic" sz="quarter" idx="19"/>
          </p:nvPr>
        </p:nvSpPr>
        <p:spPr>
          <a:xfrm>
            <a:off x="9324000" y="-288000"/>
            <a:ext cx="2880000" cy="3600000"/>
          </a:xfrm>
        </p:spPr>
        <p:txBody>
          <a:bodyPr anchor="ctr"/>
          <a:lstStyle>
            <a:lvl1pPr algn="ctr">
              <a:buNone/>
              <a:defRPr/>
            </a:lvl1pPr>
          </a:lstStyle>
          <a:p>
            <a:r>
              <a:rPr lang="en-US"/>
              <a:t>Click icon to add picture</a:t>
            </a:r>
          </a:p>
        </p:txBody>
      </p:sp>
      <p:sp>
        <p:nvSpPr>
          <p:cNvPr id="14" name="Picture Placeholder 4">
            <a:extLst>
              <a:ext uri="{FF2B5EF4-FFF2-40B4-BE49-F238E27FC236}">
                <a16:creationId xmlns:a16="http://schemas.microsoft.com/office/drawing/2014/main" id="{0DB23B40-DC02-1844-B97E-3A4ED49B7545}"/>
              </a:ext>
            </a:extLst>
          </p:cNvPr>
          <p:cNvSpPr>
            <a:spLocks noGrp="1"/>
          </p:cNvSpPr>
          <p:nvPr>
            <p:ph type="pic" sz="quarter" idx="21"/>
          </p:nvPr>
        </p:nvSpPr>
        <p:spPr>
          <a:xfrm>
            <a:off x="0" y="3528000"/>
            <a:ext cx="2880000" cy="3600000"/>
          </a:xfrm>
        </p:spPr>
        <p:txBody>
          <a:bodyPr anchor="ctr"/>
          <a:lstStyle>
            <a:lvl1pPr algn="ctr">
              <a:buNone/>
              <a:defRPr/>
            </a:lvl1pPr>
          </a:lstStyle>
          <a:p>
            <a:r>
              <a:rPr lang="en-US"/>
              <a:t>Click icon to add picture</a:t>
            </a:r>
          </a:p>
        </p:txBody>
      </p:sp>
      <p:sp>
        <p:nvSpPr>
          <p:cNvPr id="15" name="Picture Placeholder 4">
            <a:extLst>
              <a:ext uri="{FF2B5EF4-FFF2-40B4-BE49-F238E27FC236}">
                <a16:creationId xmlns:a16="http://schemas.microsoft.com/office/drawing/2014/main" id="{10C9F1FB-7D08-2147-93D0-A8B8E353616D}"/>
              </a:ext>
            </a:extLst>
          </p:cNvPr>
          <p:cNvSpPr>
            <a:spLocks noGrp="1"/>
          </p:cNvSpPr>
          <p:nvPr>
            <p:ph type="pic" sz="quarter" idx="22"/>
          </p:nvPr>
        </p:nvSpPr>
        <p:spPr>
          <a:xfrm>
            <a:off x="3106800" y="3528000"/>
            <a:ext cx="2880000" cy="3600000"/>
          </a:xfrm>
        </p:spPr>
        <p:txBody>
          <a:bodyPr anchor="ctr"/>
          <a:lstStyle>
            <a:lvl1pPr algn="ctr">
              <a:buNone/>
              <a:defRPr/>
            </a:lvl1pPr>
          </a:lstStyle>
          <a:p>
            <a:r>
              <a:rPr lang="en-US"/>
              <a:t>Click icon to add picture</a:t>
            </a:r>
          </a:p>
        </p:txBody>
      </p:sp>
      <p:sp>
        <p:nvSpPr>
          <p:cNvPr id="16" name="Picture Placeholder 4">
            <a:extLst>
              <a:ext uri="{FF2B5EF4-FFF2-40B4-BE49-F238E27FC236}">
                <a16:creationId xmlns:a16="http://schemas.microsoft.com/office/drawing/2014/main" id="{47A7D6CB-4D13-8944-A494-DAB5A96E0DF3}"/>
              </a:ext>
            </a:extLst>
          </p:cNvPr>
          <p:cNvSpPr>
            <a:spLocks noGrp="1"/>
          </p:cNvSpPr>
          <p:nvPr>
            <p:ph type="pic" sz="quarter" idx="23"/>
          </p:nvPr>
        </p:nvSpPr>
        <p:spPr>
          <a:xfrm>
            <a:off x="6217200" y="3528000"/>
            <a:ext cx="2880000" cy="3600000"/>
          </a:xfrm>
        </p:spPr>
        <p:txBody>
          <a:bodyPr anchor="ctr"/>
          <a:lstStyle>
            <a:lvl1pPr algn="ctr">
              <a:buNone/>
              <a:defRPr/>
            </a:lvl1pPr>
          </a:lstStyle>
          <a:p>
            <a:r>
              <a:rPr lang="en-US"/>
              <a:t>Click icon to add picture</a:t>
            </a:r>
          </a:p>
        </p:txBody>
      </p:sp>
      <p:sp>
        <p:nvSpPr>
          <p:cNvPr id="17" name="Picture Placeholder 4">
            <a:extLst>
              <a:ext uri="{FF2B5EF4-FFF2-40B4-BE49-F238E27FC236}">
                <a16:creationId xmlns:a16="http://schemas.microsoft.com/office/drawing/2014/main" id="{C0004D5F-4CEF-574F-8090-15FB2104F2CE}"/>
              </a:ext>
            </a:extLst>
          </p:cNvPr>
          <p:cNvSpPr>
            <a:spLocks noGrp="1"/>
          </p:cNvSpPr>
          <p:nvPr>
            <p:ph type="pic" sz="quarter" idx="24"/>
          </p:nvPr>
        </p:nvSpPr>
        <p:spPr>
          <a:xfrm>
            <a:off x="9324000" y="3528000"/>
            <a:ext cx="2880000" cy="3600000"/>
          </a:xfrm>
        </p:spPr>
        <p:txBody>
          <a:bodyPr anchor="ctr"/>
          <a:lstStyle>
            <a:lvl1pPr algn="ctr">
              <a:buNone/>
              <a:defRPr/>
            </a:lvl1pPr>
          </a:lstStyle>
          <a:p>
            <a:r>
              <a:rPr lang="en-US"/>
              <a:t>Click icon to add picture</a:t>
            </a:r>
          </a:p>
        </p:txBody>
      </p:sp>
    </p:spTree>
    <p:extLst>
      <p:ext uri="{BB962C8B-B14F-4D97-AF65-F5344CB8AC3E}">
        <p14:creationId xmlns:p14="http://schemas.microsoft.com/office/powerpoint/2010/main" val="4179338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0"/>
            <a:ext cx="1260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6" name="Picture 5">
            <a:extLst>
              <a:ext uri="{FF2B5EF4-FFF2-40B4-BE49-F238E27FC236}">
                <a16:creationId xmlns:a16="http://schemas.microsoft.com/office/drawing/2014/main" id="{379B2ED7-2660-C334-ECEC-DF9FB76BEBA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2786" b="22786"/>
          <a:stretch/>
        </p:blipFill>
        <p:spPr>
          <a:xfrm>
            <a:off x="-204000" y="0"/>
            <a:ext cx="12600000" cy="6858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548680"/>
            <a:ext cx="9720000" cy="5740360"/>
          </a:xfrm>
        </p:spPr>
        <p:txBody>
          <a:bodyPr anchor="ctr" anchorCtr="0"/>
          <a:lstStyle>
            <a:lvl1pPr algn="ctr">
              <a:defRPr sz="4500">
                <a:solidFill>
                  <a:schemeClr val="tx2"/>
                </a:solidFill>
              </a:defRPr>
            </a:lvl1pPr>
          </a:lstStyle>
          <a:p>
            <a:r>
              <a:rPr lang="en-US"/>
              <a:t>STATEMENT</a:t>
            </a:r>
          </a:p>
        </p:txBody>
      </p:sp>
    </p:spTree>
    <p:extLst>
      <p:ext uri="{BB962C8B-B14F-4D97-AF65-F5344CB8AC3E}">
        <p14:creationId xmlns:p14="http://schemas.microsoft.com/office/powerpoint/2010/main" val="3824413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59999" y="1440000"/>
            <a:ext cx="11484091"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11472001"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4313CF25-9683-EFD0-559C-0F24F0B40C45}"/>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2327449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1440000"/>
            <a:ext cx="5556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3DFD875C-3A49-0662-8C96-D90706B65E1E}"/>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724319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E97397C9-8C2D-189B-7CAE-5A2064084770}"/>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529811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4229998"/>
            <a:ext cx="5556000" cy="2430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422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7" name="Rectangle 6">
            <a:extLst>
              <a:ext uri="{FF2B5EF4-FFF2-40B4-BE49-F238E27FC236}">
                <a16:creationId xmlns:a16="http://schemas.microsoft.com/office/drawing/2014/main" id="{AE3085F4-6122-FC9C-5DA9-C6FA5611E0F8}"/>
              </a:ext>
            </a:extLst>
          </p:cNvPr>
          <p:cNvSpPr/>
          <p:nvPr userDrawn="1"/>
        </p:nvSpPr>
        <p:spPr>
          <a:xfrm>
            <a:off x="360000" y="4229999"/>
            <a:ext cx="5556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a:extLst>
              <a:ext uri="{FF2B5EF4-FFF2-40B4-BE49-F238E27FC236}">
                <a16:creationId xmlns:a16="http://schemas.microsoft.com/office/drawing/2014/main" id="{93FDC309-6621-420E-7544-9A60BD3CB069}"/>
              </a:ext>
            </a:extLst>
          </p:cNvPr>
          <p:cNvSpPr>
            <a:spLocks noGrp="1"/>
          </p:cNvSpPr>
          <p:nvPr>
            <p:ph type="body" sz="quarter" idx="17" hasCustomPrompt="1"/>
          </p:nvPr>
        </p:nvSpPr>
        <p:spPr>
          <a:xfrm>
            <a:off x="360000" y="4229999"/>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Rectangle 11">
            <a:extLst>
              <a:ext uri="{FF2B5EF4-FFF2-40B4-BE49-F238E27FC236}">
                <a16:creationId xmlns:a16="http://schemas.microsoft.com/office/drawing/2014/main" id="{9DE42554-AEF3-C71F-D2F4-1F7201BFDA4F}"/>
              </a:ext>
            </a:extLst>
          </p:cNvPr>
          <p:cNvSpPr/>
          <p:nvPr userDrawn="1"/>
        </p:nvSpPr>
        <p:spPr>
          <a:xfrm>
            <a:off x="6288091" y="1439998"/>
            <a:ext cx="5556000" cy="2430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8B290D30-84D7-0390-1304-04B67826CDD9}"/>
              </a:ext>
            </a:extLst>
          </p:cNvPr>
          <p:cNvSpPr>
            <a:spLocks noGrp="1"/>
          </p:cNvSpPr>
          <p:nvPr>
            <p:ph type="body" sz="quarter" idx="18" hasCustomPrompt="1"/>
          </p:nvPr>
        </p:nvSpPr>
        <p:spPr>
          <a:xfrm>
            <a:off x="6288091" y="143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15759044-B22F-6D42-10DA-A741CE9334BD}"/>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936515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ve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8AE36ACE-9D7F-A5DD-B8A8-4B9AD8D662D6}"/>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904633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x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473630-1999-6263-064F-0535EEC89DE1}"/>
              </a:ext>
            </a:extLst>
          </p:cNvPr>
          <p:cNvSpPr/>
          <p:nvPr userDrawn="1"/>
        </p:nvSpPr>
        <p:spPr>
          <a:xfrm>
            <a:off x="4304000"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5" name="Text Placeholder 15">
            <a:extLst>
              <a:ext uri="{FF2B5EF4-FFF2-40B4-BE49-F238E27FC236}">
                <a16:creationId xmlns:a16="http://schemas.microsoft.com/office/drawing/2014/main" id="{3E747B9C-DA15-E166-2347-C72DC05A38FA}"/>
              </a:ext>
            </a:extLst>
          </p:cNvPr>
          <p:cNvSpPr>
            <a:spLocks noGrp="1"/>
          </p:cNvSpPr>
          <p:nvPr>
            <p:ph type="body" sz="quarter" idx="18" hasCustomPrompt="1"/>
          </p:nvPr>
        </p:nvSpPr>
        <p:spPr>
          <a:xfrm>
            <a:off x="4316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8BCE58A5-8762-48C4-38FF-847DDBCD5978}"/>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2626286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0"/>
            <a:ext cx="1260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6" name="Picture 5">
            <a:extLst>
              <a:ext uri="{FF2B5EF4-FFF2-40B4-BE49-F238E27FC236}">
                <a16:creationId xmlns:a16="http://schemas.microsoft.com/office/drawing/2014/main" id="{379B2ED7-2660-C334-ECEC-DF9FB76BEBA6}"/>
              </a:ext>
            </a:extLst>
          </p:cNvPr>
          <p:cNvPicPr>
            <a:picLocks noChangeAspect="1"/>
          </p:cNvPicPr>
          <p:nvPr userDrawn="1"/>
        </p:nvPicPr>
        <p:blipFill>
          <a:blip r:embed="rId2">
            <a:extLst>
              <a:ext uri="{28A0092B-C50C-407E-A947-70E740481C1C}">
                <a14:useLocalDpi xmlns:a14="http://schemas.microsoft.com/office/drawing/2010/main"/>
              </a:ext>
            </a:extLst>
          </a:blip>
          <a:srcRect t="22786" b="22786"/>
          <a:stretch/>
        </p:blipFill>
        <p:spPr>
          <a:xfrm>
            <a:off x="-204000" y="0"/>
            <a:ext cx="12600000" cy="6858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548680"/>
            <a:ext cx="9720000" cy="5740360"/>
          </a:xfrm>
        </p:spPr>
        <p:txBody>
          <a:bodyPr anchor="ctr" anchorCtr="0"/>
          <a:lstStyle>
            <a:lvl1pPr algn="ctr">
              <a:defRPr sz="4500">
                <a:solidFill>
                  <a:schemeClr val="tx2"/>
                </a:solidFill>
              </a:defRPr>
            </a:lvl1pPr>
          </a:lstStyle>
          <a:p>
            <a:r>
              <a:rPr lang="en-US"/>
              <a:t>STATEMENT</a:t>
            </a:r>
          </a:p>
        </p:txBody>
      </p:sp>
    </p:spTree>
    <p:extLst>
      <p:ext uri="{BB962C8B-B14F-4D97-AF65-F5344CB8AC3E}">
        <p14:creationId xmlns:p14="http://schemas.microsoft.com/office/powerpoint/2010/main" val="1413957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59999" y="1440000"/>
            <a:ext cx="11484091"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11472001"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CA187E47-1A51-337B-B3C1-ED33384A36A0}"/>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484168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en Slide - Title and Subtitle - Blue">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a:t>Department</a:t>
            </a:r>
          </a:p>
        </p:txBody>
      </p:sp>
      <p:sp>
        <p:nvSpPr>
          <p:cNvPr id="4" name="Rectangle 3">
            <a:extLst>
              <a:ext uri="{FF2B5EF4-FFF2-40B4-BE49-F238E27FC236}">
                <a16:creationId xmlns:a16="http://schemas.microsoft.com/office/drawing/2014/main" id="{003E4820-F052-566B-B803-C87CBDB1DE5A}"/>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a:extLst>
              <a:ext uri="{FF2B5EF4-FFF2-40B4-BE49-F238E27FC236}">
                <a16:creationId xmlns:a16="http://schemas.microsoft.com/office/drawing/2014/main" id="{BCF6F342-436D-23EE-31ED-F771B105096F}"/>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sp>
        <p:nvSpPr>
          <p:cNvPr id="7" name="Picture Placeholder 11" hidden="1" title="INSERT IMAGE">
            <a:extLst>
              <a:ext uri="{FF2B5EF4-FFF2-40B4-BE49-F238E27FC236}">
                <a16:creationId xmlns:a16="http://schemas.microsoft.com/office/drawing/2014/main" id="{5CE134E6-685A-88EB-9AEB-2A9CE0C96A64}"/>
              </a:ext>
            </a:extLst>
          </p:cNvPr>
          <p:cNvSpPr>
            <a:spLocks noGrp="1"/>
          </p:cNvSpPr>
          <p:nvPr>
            <p:ph type="pic" sz="quarter" idx="16"/>
          </p:nvPr>
        </p:nvSpPr>
        <p:spPr>
          <a:xfrm>
            <a:off x="-206264" y="1187871"/>
            <a:ext cx="12604528" cy="5670000"/>
          </a:xfrm>
        </p:spPr>
        <p:txBody>
          <a:bodyPr lIns="90000" rIns="90000" anchor="ctr" anchorCtr="0">
            <a:noAutofit/>
          </a:bodyPr>
          <a:lstStyle>
            <a:lvl1pPr algn="ctr">
              <a:buNone/>
              <a:defRPr>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algn="l">
              <a:defRPr sz="4000">
                <a:solidFill>
                  <a:schemeClr val="bg1"/>
                </a:solidFill>
                <a:highlight>
                  <a:srgbClr val="000000"/>
                </a:highlight>
              </a:defRPr>
            </a:lvl1pPr>
          </a:lstStyle>
          <a:p>
            <a:r>
              <a:rPr lang="en-US"/>
              <a:t>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1236000" y="5400000"/>
            <a:ext cx="9720000" cy="720000"/>
          </a:xfrm>
        </p:spPr>
        <p:txBody>
          <a:bodyPr lIns="90000" anchor="ctr">
            <a:noAutofit/>
          </a:bodyPr>
          <a:lstStyle>
            <a:lvl1pPr marL="0" indent="0" algn="l">
              <a:buNone/>
              <a:defRPr sz="1600" b="1" cap="all" baseline="0">
                <a:solidFill>
                  <a:schemeClr val="bg1"/>
                </a:solidFill>
                <a:highlight>
                  <a:srgbClr val="0000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1</a:t>
            </a:r>
          </a:p>
        </p:txBody>
      </p:sp>
      <p:pic>
        <p:nvPicPr>
          <p:cNvPr id="8" name="Picture 7" descr="A picture containing text, screenshot, black, font&#10;&#10;Description automatically generated">
            <a:extLst>
              <a:ext uri="{FF2B5EF4-FFF2-40B4-BE49-F238E27FC236}">
                <a16:creationId xmlns:a16="http://schemas.microsoft.com/office/drawing/2014/main" id="{B40B452C-A942-D570-DF83-E41FD522DD37}"/>
              </a:ext>
            </a:extLst>
          </p:cNvPr>
          <p:cNvPicPr>
            <a:picLocks noChangeAspect="1"/>
          </p:cNvPicPr>
          <p:nvPr userDrawn="1"/>
        </p:nvPicPr>
        <p:blipFill>
          <a:blip r:embed="rId3"/>
          <a:stretch>
            <a:fillRect/>
          </a:stretch>
        </p:blipFill>
        <p:spPr>
          <a:xfrm>
            <a:off x="1236000" y="612000"/>
            <a:ext cx="3568717" cy="1872208"/>
          </a:xfrm>
          <a:prstGeom prst="rect">
            <a:avLst/>
          </a:prstGeom>
        </p:spPr>
      </p:pic>
    </p:spTree>
    <p:extLst>
      <p:ext uri="{BB962C8B-B14F-4D97-AF65-F5344CB8AC3E}">
        <p14:creationId xmlns:p14="http://schemas.microsoft.com/office/powerpoint/2010/main" val="887680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1440000"/>
            <a:ext cx="5556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974B9365-0B6F-8E21-ABD2-2558BD4ED7FD}"/>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793388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F0537A00-AF75-4350-C5D9-24EEA08D50FB}"/>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591264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4229998"/>
            <a:ext cx="5556000" cy="2430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422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7" name="Rectangle 6">
            <a:extLst>
              <a:ext uri="{FF2B5EF4-FFF2-40B4-BE49-F238E27FC236}">
                <a16:creationId xmlns:a16="http://schemas.microsoft.com/office/drawing/2014/main" id="{AE3085F4-6122-FC9C-5DA9-C6FA5611E0F8}"/>
              </a:ext>
            </a:extLst>
          </p:cNvPr>
          <p:cNvSpPr/>
          <p:nvPr userDrawn="1"/>
        </p:nvSpPr>
        <p:spPr>
          <a:xfrm>
            <a:off x="360000" y="4229999"/>
            <a:ext cx="5556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a:extLst>
              <a:ext uri="{FF2B5EF4-FFF2-40B4-BE49-F238E27FC236}">
                <a16:creationId xmlns:a16="http://schemas.microsoft.com/office/drawing/2014/main" id="{93FDC309-6621-420E-7544-9A60BD3CB069}"/>
              </a:ext>
            </a:extLst>
          </p:cNvPr>
          <p:cNvSpPr>
            <a:spLocks noGrp="1"/>
          </p:cNvSpPr>
          <p:nvPr>
            <p:ph type="body" sz="quarter" idx="17" hasCustomPrompt="1"/>
          </p:nvPr>
        </p:nvSpPr>
        <p:spPr>
          <a:xfrm>
            <a:off x="360000" y="4229999"/>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Rectangle 11">
            <a:extLst>
              <a:ext uri="{FF2B5EF4-FFF2-40B4-BE49-F238E27FC236}">
                <a16:creationId xmlns:a16="http://schemas.microsoft.com/office/drawing/2014/main" id="{9DE42554-AEF3-C71F-D2F4-1F7201BFDA4F}"/>
              </a:ext>
            </a:extLst>
          </p:cNvPr>
          <p:cNvSpPr/>
          <p:nvPr userDrawn="1"/>
        </p:nvSpPr>
        <p:spPr>
          <a:xfrm>
            <a:off x="6288091" y="1439998"/>
            <a:ext cx="5556000" cy="2430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8B290D30-84D7-0390-1304-04B67826CDD9}"/>
              </a:ext>
            </a:extLst>
          </p:cNvPr>
          <p:cNvSpPr>
            <a:spLocks noGrp="1"/>
          </p:cNvSpPr>
          <p:nvPr>
            <p:ph type="body" sz="quarter" idx="18" hasCustomPrompt="1"/>
          </p:nvPr>
        </p:nvSpPr>
        <p:spPr>
          <a:xfrm>
            <a:off x="6288091" y="143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6C010E68-AE3E-5C03-B350-E5557CBA3D0D}"/>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552260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ve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1D01B38C-58A9-1050-CD3F-A65C0FD6A28C}"/>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2483342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x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473630-1999-6263-064F-0535EEC89DE1}"/>
              </a:ext>
            </a:extLst>
          </p:cNvPr>
          <p:cNvSpPr/>
          <p:nvPr userDrawn="1"/>
        </p:nvSpPr>
        <p:spPr>
          <a:xfrm>
            <a:off x="4304000"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5" name="Text Placeholder 15">
            <a:extLst>
              <a:ext uri="{FF2B5EF4-FFF2-40B4-BE49-F238E27FC236}">
                <a16:creationId xmlns:a16="http://schemas.microsoft.com/office/drawing/2014/main" id="{3E747B9C-DA15-E166-2347-C72DC05A38FA}"/>
              </a:ext>
            </a:extLst>
          </p:cNvPr>
          <p:cNvSpPr>
            <a:spLocks noGrp="1"/>
          </p:cNvSpPr>
          <p:nvPr>
            <p:ph type="body" sz="quarter" idx="18" hasCustomPrompt="1"/>
          </p:nvPr>
        </p:nvSpPr>
        <p:spPr>
          <a:xfrm>
            <a:off x="4316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A6ADA925-E129-5513-10C4-74A9D43AE3FB}"/>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2659906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 Pi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0"/>
            <a:ext cx="1260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6" name="Picture 5">
            <a:extLst>
              <a:ext uri="{FF2B5EF4-FFF2-40B4-BE49-F238E27FC236}">
                <a16:creationId xmlns:a16="http://schemas.microsoft.com/office/drawing/2014/main" id="{379B2ED7-2660-C334-ECEC-DF9FB76BEBA6}"/>
              </a:ext>
            </a:extLst>
          </p:cNvPr>
          <p:cNvPicPr>
            <a:picLocks noChangeAspect="1"/>
          </p:cNvPicPr>
          <p:nvPr userDrawn="1"/>
        </p:nvPicPr>
        <p:blipFill>
          <a:blip r:embed="rId2">
            <a:extLst>
              <a:ext uri="{28A0092B-C50C-407E-A947-70E740481C1C}">
                <a14:useLocalDpi xmlns:a14="http://schemas.microsoft.com/office/drawing/2010/main"/>
              </a:ext>
            </a:extLst>
          </a:blip>
          <a:srcRect t="22786" b="22786"/>
          <a:stretch/>
        </p:blipFill>
        <p:spPr>
          <a:xfrm>
            <a:off x="-204000" y="0"/>
            <a:ext cx="12600000" cy="6858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548680"/>
            <a:ext cx="9720000" cy="5740360"/>
          </a:xfrm>
        </p:spPr>
        <p:txBody>
          <a:bodyPr anchor="ctr" anchorCtr="0"/>
          <a:lstStyle>
            <a:lvl1pPr algn="ctr">
              <a:defRPr sz="4500">
                <a:solidFill>
                  <a:schemeClr val="tx2"/>
                </a:solidFill>
              </a:defRPr>
            </a:lvl1pPr>
          </a:lstStyle>
          <a:p>
            <a:r>
              <a:rPr lang="en-US"/>
              <a:t>STATEMENT</a:t>
            </a:r>
          </a:p>
        </p:txBody>
      </p:sp>
    </p:spTree>
    <p:extLst>
      <p:ext uri="{BB962C8B-B14F-4D97-AF65-F5344CB8AC3E}">
        <p14:creationId xmlns:p14="http://schemas.microsoft.com/office/powerpoint/2010/main" val="2151586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59999" y="1440000"/>
            <a:ext cx="11484091"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11472001"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19321108-857F-1072-F54E-B5556945644E}"/>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3957194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1440000"/>
            <a:ext cx="5556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201EA606-B122-A416-4364-7368BCE223D2}"/>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463189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52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52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2CDE453F-9E3E-3C86-A78C-79899CE196E3}"/>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5310375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4229998"/>
            <a:ext cx="5556000" cy="243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422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7" name="Rectangle 6">
            <a:extLst>
              <a:ext uri="{FF2B5EF4-FFF2-40B4-BE49-F238E27FC236}">
                <a16:creationId xmlns:a16="http://schemas.microsoft.com/office/drawing/2014/main" id="{AE3085F4-6122-FC9C-5DA9-C6FA5611E0F8}"/>
              </a:ext>
            </a:extLst>
          </p:cNvPr>
          <p:cNvSpPr/>
          <p:nvPr userDrawn="1"/>
        </p:nvSpPr>
        <p:spPr>
          <a:xfrm>
            <a:off x="360000" y="4229999"/>
            <a:ext cx="5556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a:extLst>
              <a:ext uri="{FF2B5EF4-FFF2-40B4-BE49-F238E27FC236}">
                <a16:creationId xmlns:a16="http://schemas.microsoft.com/office/drawing/2014/main" id="{93FDC309-6621-420E-7544-9A60BD3CB069}"/>
              </a:ext>
            </a:extLst>
          </p:cNvPr>
          <p:cNvSpPr>
            <a:spLocks noGrp="1"/>
          </p:cNvSpPr>
          <p:nvPr>
            <p:ph type="body" sz="quarter" idx="17" hasCustomPrompt="1"/>
          </p:nvPr>
        </p:nvSpPr>
        <p:spPr>
          <a:xfrm>
            <a:off x="360000" y="4229999"/>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Rectangle 11">
            <a:extLst>
              <a:ext uri="{FF2B5EF4-FFF2-40B4-BE49-F238E27FC236}">
                <a16:creationId xmlns:a16="http://schemas.microsoft.com/office/drawing/2014/main" id="{9DE42554-AEF3-C71F-D2F4-1F7201BFDA4F}"/>
              </a:ext>
            </a:extLst>
          </p:cNvPr>
          <p:cNvSpPr/>
          <p:nvPr userDrawn="1"/>
        </p:nvSpPr>
        <p:spPr>
          <a:xfrm>
            <a:off x="6288091" y="1439998"/>
            <a:ext cx="5556000" cy="243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8B290D30-84D7-0390-1304-04B67826CDD9}"/>
              </a:ext>
            </a:extLst>
          </p:cNvPr>
          <p:cNvSpPr>
            <a:spLocks noGrp="1"/>
          </p:cNvSpPr>
          <p:nvPr>
            <p:ph type="body" sz="quarter" idx="18" hasCustomPrompt="1"/>
          </p:nvPr>
        </p:nvSpPr>
        <p:spPr>
          <a:xfrm>
            <a:off x="6288091" y="143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3621FDAB-BEFF-9D54-85DA-1F7C48C2C4F5}"/>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3472887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en Slide - Title, Subtitle and Name">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a:t>Department</a:t>
            </a:r>
          </a:p>
        </p:txBody>
      </p:sp>
      <p:pic>
        <p:nvPicPr>
          <p:cNvPr id="7" name="IMAGE">
            <a:extLst>
              <a:ext uri="{FF2B5EF4-FFF2-40B4-BE49-F238E27FC236}">
                <a16:creationId xmlns:a16="http://schemas.microsoft.com/office/drawing/2014/main" id="{C08EA99E-E547-9554-FAB2-A5748DABA9C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6518" y="1187871"/>
            <a:ext cx="12604528" cy="5670129"/>
          </a:xfrm>
          <a:prstGeom prst="rect">
            <a:avLst/>
          </a:prstGeom>
        </p:spPr>
      </p:pic>
      <p:sp>
        <p:nvSpPr>
          <p:cNvPr id="12" name="Picture Placeholder 11" title="INSERT IMAGE">
            <a:extLst>
              <a:ext uri="{FF2B5EF4-FFF2-40B4-BE49-F238E27FC236}">
                <a16:creationId xmlns:a16="http://schemas.microsoft.com/office/drawing/2014/main" id="{3C967551-8274-624A-9440-03B75DC0478D}"/>
              </a:ext>
            </a:extLst>
          </p:cNvPr>
          <p:cNvSpPr>
            <a:spLocks noGrp="1"/>
          </p:cNvSpPr>
          <p:nvPr>
            <p:ph type="pic" sz="quarter" idx="13"/>
          </p:nvPr>
        </p:nvSpPr>
        <p:spPr>
          <a:xfrm>
            <a:off x="-204000" y="1188000"/>
            <a:ext cx="12600000" cy="5670000"/>
          </a:xfrm>
        </p:spPr>
        <p:txBody>
          <a:bodyPr lIns="90000" rIns="90000" anchor="ctr" anchorCtr="0">
            <a:noAutofit/>
          </a:bodyPr>
          <a:lstStyle>
            <a:lvl1pPr algn="ctr">
              <a:buNone/>
              <a:defRPr>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algn="l">
              <a:defRPr sz="4000">
                <a:solidFill>
                  <a:schemeClr val="bg1"/>
                </a:solidFill>
                <a:highlight>
                  <a:srgbClr val="000000"/>
                </a:highlight>
              </a:defRPr>
            </a:lvl1pPr>
          </a:lstStyle>
          <a:p>
            <a:r>
              <a:rPr lang="en-US"/>
              <a:t>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1236000" y="5400000"/>
            <a:ext cx="9720000" cy="720000"/>
          </a:xfrm>
        </p:spPr>
        <p:txBody>
          <a:bodyPr lIns="90000" anchor="ctr">
            <a:noAutofit/>
          </a:bodyPr>
          <a:lstStyle>
            <a:lvl1pPr marL="0" indent="0" algn="l">
              <a:buNone/>
              <a:defRPr sz="1600" b="1" cap="all" baseline="0">
                <a:solidFill>
                  <a:schemeClr val="bg1"/>
                </a:solidFill>
                <a:highlight>
                  <a:srgbClr val="0000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1</a:t>
            </a:r>
          </a:p>
        </p:txBody>
      </p:sp>
      <p:sp>
        <p:nvSpPr>
          <p:cNvPr id="5" name="Text Placeholder 4">
            <a:extLst>
              <a:ext uri="{FF2B5EF4-FFF2-40B4-BE49-F238E27FC236}">
                <a16:creationId xmlns:a16="http://schemas.microsoft.com/office/drawing/2014/main" id="{0672316B-21AF-F545-8BBD-6D5F820E9E0A}"/>
              </a:ext>
            </a:extLst>
          </p:cNvPr>
          <p:cNvSpPr>
            <a:spLocks noGrp="1"/>
          </p:cNvSpPr>
          <p:nvPr>
            <p:ph type="body" sz="quarter" idx="15" hasCustomPrompt="1"/>
          </p:nvPr>
        </p:nvSpPr>
        <p:spPr>
          <a:xfrm>
            <a:off x="1236000" y="6120000"/>
            <a:ext cx="9720000" cy="360000"/>
          </a:xfrm>
        </p:spPr>
        <p:txBody>
          <a:bodyPr lIns="90000" anchor="ctr">
            <a:normAutofit/>
          </a:bodyPr>
          <a:lstStyle>
            <a:lvl1pPr marL="0" indent="0" algn="l">
              <a:buNone/>
              <a:defRPr sz="1200" b="1" cap="all" baseline="0">
                <a:solidFill>
                  <a:schemeClr val="bg1"/>
                </a:solidFill>
                <a:highlight>
                  <a:srgbClr val="000000"/>
                </a:highlight>
              </a:defRPr>
            </a:lvl1pPr>
          </a:lstStyle>
          <a:p>
            <a:pPr lvl="0"/>
            <a:r>
              <a:rPr lang="en-US"/>
              <a:t>Subtitle 2</a:t>
            </a:r>
          </a:p>
        </p:txBody>
      </p:sp>
      <p:pic>
        <p:nvPicPr>
          <p:cNvPr id="4" name="Picture 3" descr="A picture containing text, screenshot, black, font&#10;&#10;Description automatically generated">
            <a:extLst>
              <a:ext uri="{FF2B5EF4-FFF2-40B4-BE49-F238E27FC236}">
                <a16:creationId xmlns:a16="http://schemas.microsoft.com/office/drawing/2014/main" id="{4031519D-1D77-E7DF-C4F8-2A534A68758C}"/>
              </a:ext>
            </a:extLst>
          </p:cNvPr>
          <p:cNvPicPr>
            <a:picLocks noChangeAspect="1"/>
          </p:cNvPicPr>
          <p:nvPr userDrawn="1"/>
        </p:nvPicPr>
        <p:blipFill>
          <a:blip r:embed="rId3"/>
          <a:stretch>
            <a:fillRect/>
          </a:stretch>
        </p:blipFill>
        <p:spPr>
          <a:xfrm>
            <a:off x="1236000" y="612000"/>
            <a:ext cx="3568717" cy="1872208"/>
          </a:xfrm>
          <a:prstGeom prst="rect">
            <a:avLst/>
          </a:prstGeom>
        </p:spPr>
      </p:pic>
      <p:sp>
        <p:nvSpPr>
          <p:cNvPr id="6" name="LOGO">
            <a:extLst>
              <a:ext uri="{FF2B5EF4-FFF2-40B4-BE49-F238E27FC236}">
                <a16:creationId xmlns:a16="http://schemas.microsoft.com/office/drawing/2014/main" id="{E04FB68E-A14E-6254-3295-5BBBCC02B493}"/>
              </a:ext>
            </a:extLst>
          </p:cNvPr>
          <p:cNvSpPr>
            <a:spLocks noGrp="1"/>
          </p:cNvSpPr>
          <p:nvPr>
            <p:ph type="pic" sz="quarter" idx="16"/>
          </p:nvPr>
        </p:nvSpPr>
        <p:spPr>
          <a:xfrm>
            <a:off x="1230382" y="612000"/>
            <a:ext cx="3574335" cy="1872208"/>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766286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ve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40EBC009-272B-E350-1097-4217D6D20C99}"/>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2664110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x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473630-1999-6263-064F-0535EEC89DE1}"/>
              </a:ext>
            </a:extLst>
          </p:cNvPr>
          <p:cNvSpPr/>
          <p:nvPr userDrawn="1"/>
        </p:nvSpPr>
        <p:spPr>
          <a:xfrm>
            <a:off x="4304000"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5" name="Text Placeholder 15">
            <a:extLst>
              <a:ext uri="{FF2B5EF4-FFF2-40B4-BE49-F238E27FC236}">
                <a16:creationId xmlns:a16="http://schemas.microsoft.com/office/drawing/2014/main" id="{3E747B9C-DA15-E166-2347-C72DC05A38FA}"/>
              </a:ext>
            </a:extLst>
          </p:cNvPr>
          <p:cNvSpPr>
            <a:spLocks noGrp="1"/>
          </p:cNvSpPr>
          <p:nvPr>
            <p:ph type="body" sz="quarter" idx="18" hasCustomPrompt="1"/>
          </p:nvPr>
        </p:nvSpPr>
        <p:spPr>
          <a:xfrm>
            <a:off x="4316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DDD9DB1C-0787-16C3-6DD6-6642A18B5AC6}"/>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641560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ement -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0"/>
            <a:ext cx="12600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6" name="Picture 5">
            <a:extLst>
              <a:ext uri="{FF2B5EF4-FFF2-40B4-BE49-F238E27FC236}">
                <a16:creationId xmlns:a16="http://schemas.microsoft.com/office/drawing/2014/main" id="{379B2ED7-2660-C334-ECEC-DF9FB76BEBA6}"/>
              </a:ext>
            </a:extLst>
          </p:cNvPr>
          <p:cNvPicPr>
            <a:picLocks noChangeAspect="1"/>
          </p:cNvPicPr>
          <p:nvPr userDrawn="1"/>
        </p:nvPicPr>
        <p:blipFill>
          <a:blip r:embed="rId2">
            <a:extLst>
              <a:ext uri="{28A0092B-C50C-407E-A947-70E740481C1C}">
                <a14:useLocalDpi xmlns:a14="http://schemas.microsoft.com/office/drawing/2010/main"/>
              </a:ext>
            </a:extLst>
          </a:blip>
          <a:srcRect t="22786" b="22786"/>
          <a:stretch/>
        </p:blipFill>
        <p:spPr>
          <a:xfrm>
            <a:off x="-204000" y="0"/>
            <a:ext cx="12600000" cy="6858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548680"/>
            <a:ext cx="9720000" cy="5740360"/>
          </a:xfrm>
        </p:spPr>
        <p:txBody>
          <a:bodyPr anchor="ctr" anchorCtr="0"/>
          <a:lstStyle>
            <a:lvl1pPr algn="ctr">
              <a:defRPr sz="4500">
                <a:solidFill>
                  <a:schemeClr val="tx2"/>
                </a:solidFill>
              </a:defRPr>
            </a:lvl1pPr>
          </a:lstStyle>
          <a:p>
            <a:r>
              <a:rPr lang="en-US"/>
              <a:t>STATEMENT</a:t>
            </a:r>
          </a:p>
        </p:txBody>
      </p:sp>
    </p:spTree>
    <p:extLst>
      <p:ext uri="{BB962C8B-B14F-4D97-AF65-F5344CB8AC3E}">
        <p14:creationId xmlns:p14="http://schemas.microsoft.com/office/powerpoint/2010/main" val="4286016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59999" y="1440000"/>
            <a:ext cx="11484091"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11472001"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67CB05CD-2ED3-79CD-A50D-4F0323A3F3EB}"/>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748127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1440000"/>
            <a:ext cx="5556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D3732752-6F30-2FDE-61E4-9EC3A1A53AF5}"/>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3185156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D94B9216-48B3-B767-D030-904F29FD0C68}"/>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3105010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4229998"/>
            <a:ext cx="5556000" cy="2430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422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7" name="Rectangle 6">
            <a:extLst>
              <a:ext uri="{FF2B5EF4-FFF2-40B4-BE49-F238E27FC236}">
                <a16:creationId xmlns:a16="http://schemas.microsoft.com/office/drawing/2014/main" id="{AE3085F4-6122-FC9C-5DA9-C6FA5611E0F8}"/>
              </a:ext>
            </a:extLst>
          </p:cNvPr>
          <p:cNvSpPr/>
          <p:nvPr userDrawn="1"/>
        </p:nvSpPr>
        <p:spPr>
          <a:xfrm>
            <a:off x="360000" y="4229999"/>
            <a:ext cx="5556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a:extLst>
              <a:ext uri="{FF2B5EF4-FFF2-40B4-BE49-F238E27FC236}">
                <a16:creationId xmlns:a16="http://schemas.microsoft.com/office/drawing/2014/main" id="{93FDC309-6621-420E-7544-9A60BD3CB069}"/>
              </a:ext>
            </a:extLst>
          </p:cNvPr>
          <p:cNvSpPr>
            <a:spLocks noGrp="1"/>
          </p:cNvSpPr>
          <p:nvPr>
            <p:ph type="body" sz="quarter" idx="17" hasCustomPrompt="1"/>
          </p:nvPr>
        </p:nvSpPr>
        <p:spPr>
          <a:xfrm>
            <a:off x="360000" y="4229999"/>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Rectangle 11">
            <a:extLst>
              <a:ext uri="{FF2B5EF4-FFF2-40B4-BE49-F238E27FC236}">
                <a16:creationId xmlns:a16="http://schemas.microsoft.com/office/drawing/2014/main" id="{9DE42554-AEF3-C71F-D2F4-1F7201BFDA4F}"/>
              </a:ext>
            </a:extLst>
          </p:cNvPr>
          <p:cNvSpPr/>
          <p:nvPr userDrawn="1"/>
        </p:nvSpPr>
        <p:spPr>
          <a:xfrm>
            <a:off x="6288091" y="1439998"/>
            <a:ext cx="5556000" cy="2430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8B290D30-84D7-0390-1304-04B67826CDD9}"/>
              </a:ext>
            </a:extLst>
          </p:cNvPr>
          <p:cNvSpPr>
            <a:spLocks noGrp="1"/>
          </p:cNvSpPr>
          <p:nvPr>
            <p:ph type="body" sz="quarter" idx="18" hasCustomPrompt="1"/>
          </p:nvPr>
        </p:nvSpPr>
        <p:spPr>
          <a:xfrm>
            <a:off x="6288091" y="143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F5CFE9CC-C2C3-7C4A-E1AF-E92EEF639ABB}"/>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4246251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ve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7170CE48-55ED-6C1B-94B6-45E39DBB82BB}"/>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23685968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x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473630-1999-6263-064F-0535EEC89DE1}"/>
              </a:ext>
            </a:extLst>
          </p:cNvPr>
          <p:cNvSpPr/>
          <p:nvPr userDrawn="1"/>
        </p:nvSpPr>
        <p:spPr>
          <a:xfrm>
            <a:off x="4304000"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5" name="Text Placeholder 15">
            <a:extLst>
              <a:ext uri="{FF2B5EF4-FFF2-40B4-BE49-F238E27FC236}">
                <a16:creationId xmlns:a16="http://schemas.microsoft.com/office/drawing/2014/main" id="{3E747B9C-DA15-E166-2347-C72DC05A38FA}"/>
              </a:ext>
            </a:extLst>
          </p:cNvPr>
          <p:cNvSpPr>
            <a:spLocks noGrp="1"/>
          </p:cNvSpPr>
          <p:nvPr>
            <p:ph type="body" sz="quarter" idx="18" hasCustomPrompt="1"/>
          </p:nvPr>
        </p:nvSpPr>
        <p:spPr>
          <a:xfrm>
            <a:off x="4316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STATEMENT</a:t>
            </a:r>
            <a:endParaRPr lang="en-US"/>
          </a:p>
        </p:txBody>
      </p:sp>
      <p:sp>
        <p:nvSpPr>
          <p:cNvPr id="4" name="Title 1">
            <a:extLst>
              <a:ext uri="{FF2B5EF4-FFF2-40B4-BE49-F238E27FC236}">
                <a16:creationId xmlns:a16="http://schemas.microsoft.com/office/drawing/2014/main" id="{9D7496EB-404B-2A2D-359E-7A9F3A284D6A}"/>
              </a:ext>
            </a:extLst>
          </p:cNvPr>
          <p:cNvSpPr>
            <a:spLocks noGrp="1"/>
          </p:cNvSpPr>
          <p:nvPr>
            <p:ph type="title" hasCustomPrompt="1"/>
          </p:nvPr>
        </p:nvSpPr>
        <p:spPr>
          <a:xfrm>
            <a:off x="360000" y="144000"/>
            <a:ext cx="10440000" cy="1080000"/>
          </a:xfrm>
        </p:spPr>
        <p:txBody>
          <a:bodyPr anchor="ctr"/>
          <a:lstStyle>
            <a:lvl1pPr>
              <a:defRPr sz="2400"/>
            </a:lvl1pPr>
          </a:lstStyle>
          <a:p>
            <a:r>
              <a:rPr lang="en-US"/>
              <a:t>Title</a:t>
            </a:r>
          </a:p>
        </p:txBody>
      </p:sp>
    </p:spTree>
    <p:extLst>
      <p:ext uri="{BB962C8B-B14F-4D97-AF65-F5344CB8AC3E}">
        <p14:creationId xmlns:p14="http://schemas.microsoft.com/office/powerpoint/2010/main" val="1507787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Department</a:t>
            </a:r>
          </a:p>
        </p:txBody>
      </p:sp>
      <p:pic>
        <p:nvPicPr>
          <p:cNvPr id="5" name="IMAGE">
            <a:extLst>
              <a:ext uri="{FF2B5EF4-FFF2-40B4-BE49-F238E27FC236}">
                <a16:creationId xmlns:a16="http://schemas.microsoft.com/office/drawing/2014/main" id="{0BB21083-197F-3779-3562-B7609C6E1D1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6264" y="1189686"/>
            <a:ext cx="12604528" cy="5670129"/>
          </a:xfrm>
          <a:prstGeom prst="rect">
            <a:avLst/>
          </a:prstGeom>
        </p:spPr>
      </p:pic>
      <p:sp>
        <p:nvSpPr>
          <p:cNvPr id="6" name="IMAGE" title="INSERT IMAGE">
            <a:extLst>
              <a:ext uri="{FF2B5EF4-FFF2-40B4-BE49-F238E27FC236}">
                <a16:creationId xmlns:a16="http://schemas.microsoft.com/office/drawing/2014/main" id="{D2D2D158-6453-4B01-9878-1B88D9887537}"/>
              </a:ext>
            </a:extLst>
          </p:cNvPr>
          <p:cNvSpPr>
            <a:spLocks noGrp="1"/>
          </p:cNvSpPr>
          <p:nvPr>
            <p:ph type="pic" sz="quarter" idx="13"/>
          </p:nvPr>
        </p:nvSpPr>
        <p:spPr>
          <a:xfrm>
            <a:off x="-206518" y="1190176"/>
            <a:ext cx="12604528" cy="5670129"/>
          </a:xfrm>
        </p:spPr>
        <p:txBody>
          <a:bodyPr lIns="90000" rIns="90000" anchor="t" anchorCtr="0">
            <a:noAutofit/>
          </a:bodyPr>
          <a:lstStyle>
            <a:lvl1pPr algn="ctr">
              <a:buNone/>
              <a:defRPr>
                <a:solidFill>
                  <a:schemeClr val="bg1"/>
                </a:solidFill>
              </a:defRPr>
            </a:lvl1pPr>
          </a:lstStyle>
          <a:p>
            <a:r>
              <a:rPr lang="en-US"/>
              <a:t>Click icon to add picture</a:t>
            </a:r>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l">
              <a:defRPr sz="3000">
                <a:solidFill>
                  <a:schemeClr val="bg1"/>
                </a:solidFill>
                <a:highlight>
                  <a:srgbClr val="000000"/>
                </a:highlight>
              </a:defRPr>
            </a:lvl1pPr>
          </a:lstStyle>
          <a:p>
            <a:r>
              <a:rPr lang="en-US"/>
              <a:t>Thank you</a:t>
            </a:r>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1220358" y="6120000"/>
            <a:ext cx="3600000" cy="307777"/>
          </a:xfrm>
          <a:prstGeom prst="rect">
            <a:avLst/>
          </a:prstGeom>
          <a:noFill/>
        </p:spPr>
        <p:txBody>
          <a:bodyPr wrap="square" rtlCol="0">
            <a:spAutoFit/>
          </a:bodyPr>
          <a:lstStyle/>
          <a:p>
            <a:pPr algn="l"/>
            <a:r>
              <a:rPr lang="en-US" sz="1400" b="1">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1230383" y="6052385"/>
            <a:ext cx="3600000" cy="375552"/>
          </a:xfrm>
        </p:spPr>
        <p:txBody>
          <a:bodyPr anchor="t" anchorCtr="0">
            <a:spAutoFit/>
          </a:bodyPr>
          <a:lstStyle>
            <a:lvl1pPr marL="0" indent="0" algn="l">
              <a:buNone/>
              <a:defRPr sz="1400" b="1" cap="all" baseline="0">
                <a:solidFill>
                  <a:schemeClr val="bg1"/>
                </a:solidFill>
                <a:highlight>
                  <a:srgbClr val="000000"/>
                </a:highlight>
              </a:defRPr>
            </a:lvl1pPr>
          </a:lstStyle>
          <a:p>
            <a:pPr lvl="0"/>
            <a:r>
              <a:rPr lang="en-GB"/>
              <a:t>NOC.AC.UK</a:t>
            </a:r>
            <a:endParaRPr lang="en-US"/>
          </a:p>
        </p:txBody>
      </p:sp>
      <p:pic>
        <p:nvPicPr>
          <p:cNvPr id="2" name="Picture 1" descr="A picture containing text, screenshot, black, font&#10;&#10;Description automatically generated">
            <a:extLst>
              <a:ext uri="{FF2B5EF4-FFF2-40B4-BE49-F238E27FC236}">
                <a16:creationId xmlns:a16="http://schemas.microsoft.com/office/drawing/2014/main" id="{CE1DC42C-20B3-F58B-FE55-7A05E2EFE67D}"/>
              </a:ext>
            </a:extLst>
          </p:cNvPr>
          <p:cNvPicPr>
            <a:picLocks noChangeAspect="1"/>
          </p:cNvPicPr>
          <p:nvPr userDrawn="1"/>
        </p:nvPicPr>
        <p:blipFill>
          <a:blip r:embed="rId3"/>
          <a:stretch>
            <a:fillRect/>
          </a:stretch>
        </p:blipFill>
        <p:spPr>
          <a:xfrm>
            <a:off x="1236000" y="612000"/>
            <a:ext cx="3568717" cy="1872208"/>
          </a:xfrm>
          <a:prstGeom prst="rect">
            <a:avLst/>
          </a:prstGeom>
        </p:spPr>
      </p:pic>
      <p:sp>
        <p:nvSpPr>
          <p:cNvPr id="3" name="LOGO">
            <a:extLst>
              <a:ext uri="{FF2B5EF4-FFF2-40B4-BE49-F238E27FC236}">
                <a16:creationId xmlns:a16="http://schemas.microsoft.com/office/drawing/2014/main" id="{74BFC8BE-38AE-4345-178E-06D76677CF0D}"/>
              </a:ext>
            </a:extLst>
          </p:cNvPr>
          <p:cNvSpPr>
            <a:spLocks noGrp="1"/>
          </p:cNvSpPr>
          <p:nvPr>
            <p:ph type="pic" sz="quarter" idx="16"/>
          </p:nvPr>
        </p:nvSpPr>
        <p:spPr>
          <a:xfrm>
            <a:off x="1230382" y="612000"/>
            <a:ext cx="3574335" cy="1872208"/>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197954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 Slide - Title, Subtitle and Name - Blue">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a:t>Department</a:t>
            </a:r>
          </a:p>
        </p:txBody>
      </p:sp>
      <p:sp>
        <p:nvSpPr>
          <p:cNvPr id="4" name="Rectangle 3">
            <a:extLst>
              <a:ext uri="{FF2B5EF4-FFF2-40B4-BE49-F238E27FC236}">
                <a16:creationId xmlns:a16="http://schemas.microsoft.com/office/drawing/2014/main" id="{2A49A4CB-6332-4937-379C-FDF537ACD32A}"/>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a:extLst>
              <a:ext uri="{FF2B5EF4-FFF2-40B4-BE49-F238E27FC236}">
                <a16:creationId xmlns:a16="http://schemas.microsoft.com/office/drawing/2014/main" id="{105C1F20-CE02-5AD4-610E-146CE69C0D2D}"/>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algn="l">
              <a:defRPr sz="4000">
                <a:solidFill>
                  <a:schemeClr val="bg1"/>
                </a:solidFill>
                <a:highlight>
                  <a:srgbClr val="000000"/>
                </a:highlight>
              </a:defRPr>
            </a:lvl1pPr>
          </a:lstStyle>
          <a:p>
            <a:r>
              <a:rPr lang="en-US"/>
              <a:t>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1236000" y="5400000"/>
            <a:ext cx="9720000" cy="720000"/>
          </a:xfrm>
        </p:spPr>
        <p:txBody>
          <a:bodyPr lIns="90000" anchor="ctr">
            <a:noAutofit/>
          </a:bodyPr>
          <a:lstStyle>
            <a:lvl1pPr marL="0" indent="0" algn="l">
              <a:buNone/>
              <a:defRPr sz="1600" b="1" cap="all" baseline="0">
                <a:solidFill>
                  <a:schemeClr val="bg1"/>
                </a:solidFill>
                <a:highlight>
                  <a:srgbClr val="0000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1</a:t>
            </a:r>
          </a:p>
        </p:txBody>
      </p:sp>
      <p:sp>
        <p:nvSpPr>
          <p:cNvPr id="5" name="Text Placeholder 4">
            <a:extLst>
              <a:ext uri="{FF2B5EF4-FFF2-40B4-BE49-F238E27FC236}">
                <a16:creationId xmlns:a16="http://schemas.microsoft.com/office/drawing/2014/main" id="{0672316B-21AF-F545-8BBD-6D5F820E9E0A}"/>
              </a:ext>
            </a:extLst>
          </p:cNvPr>
          <p:cNvSpPr>
            <a:spLocks noGrp="1"/>
          </p:cNvSpPr>
          <p:nvPr>
            <p:ph type="body" sz="quarter" idx="15" hasCustomPrompt="1"/>
          </p:nvPr>
        </p:nvSpPr>
        <p:spPr>
          <a:xfrm>
            <a:off x="1236000" y="6120000"/>
            <a:ext cx="9720000" cy="360000"/>
          </a:xfrm>
        </p:spPr>
        <p:txBody>
          <a:bodyPr lIns="90000" anchor="ctr">
            <a:normAutofit/>
          </a:bodyPr>
          <a:lstStyle>
            <a:lvl1pPr marL="0" indent="0" algn="l">
              <a:buNone/>
              <a:defRPr sz="1200" b="1" cap="all" baseline="0">
                <a:solidFill>
                  <a:schemeClr val="bg1"/>
                </a:solidFill>
                <a:highlight>
                  <a:srgbClr val="000000"/>
                </a:highlight>
              </a:defRPr>
            </a:lvl1pPr>
          </a:lstStyle>
          <a:p>
            <a:pPr lvl="0"/>
            <a:r>
              <a:rPr lang="en-US"/>
              <a:t>Subtitle 2</a:t>
            </a:r>
          </a:p>
        </p:txBody>
      </p:sp>
      <p:pic>
        <p:nvPicPr>
          <p:cNvPr id="7" name="Picture 6" descr="A picture containing text, screenshot, black, font&#10;&#10;Description automatically generated">
            <a:extLst>
              <a:ext uri="{FF2B5EF4-FFF2-40B4-BE49-F238E27FC236}">
                <a16:creationId xmlns:a16="http://schemas.microsoft.com/office/drawing/2014/main" id="{D9779533-C6BC-C4BB-5798-CB59CC54F36E}"/>
              </a:ext>
            </a:extLst>
          </p:cNvPr>
          <p:cNvPicPr>
            <a:picLocks noChangeAspect="1"/>
          </p:cNvPicPr>
          <p:nvPr userDrawn="1"/>
        </p:nvPicPr>
        <p:blipFill>
          <a:blip r:embed="rId3"/>
          <a:stretch>
            <a:fillRect/>
          </a:stretch>
        </p:blipFill>
        <p:spPr>
          <a:xfrm>
            <a:off x="1236000" y="612000"/>
            <a:ext cx="3568717" cy="1872208"/>
          </a:xfrm>
          <a:prstGeom prst="rect">
            <a:avLst/>
          </a:prstGeom>
        </p:spPr>
      </p:pic>
    </p:spTree>
    <p:extLst>
      <p:ext uri="{BB962C8B-B14F-4D97-AF65-F5344CB8AC3E}">
        <p14:creationId xmlns:p14="http://schemas.microsoft.com/office/powerpoint/2010/main" val="14593179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 Blue ">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a:extLst>
              <a:ext uri="{FF2B5EF4-FFF2-40B4-BE49-F238E27FC236}">
                <a16:creationId xmlns:a16="http://schemas.microsoft.com/office/drawing/2014/main" id="{6BE0161E-2635-23B6-01C4-2B7750029168}"/>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l">
              <a:defRPr sz="3000">
                <a:solidFill>
                  <a:schemeClr val="bg1"/>
                </a:solidFill>
                <a:highlight>
                  <a:srgbClr val="000000"/>
                </a:highlight>
              </a:defRPr>
            </a:lvl1pPr>
          </a:lstStyle>
          <a:p>
            <a:r>
              <a:rPr lang="en-US"/>
              <a:t>Thank you</a:t>
            </a:r>
          </a:p>
        </p:txBody>
      </p:sp>
      <p:pic>
        <p:nvPicPr>
          <p:cNvPr id="3" name="Picture 2" descr="A picture containing text, screenshot, black, font&#10;&#10;Description automatically generated">
            <a:extLst>
              <a:ext uri="{FF2B5EF4-FFF2-40B4-BE49-F238E27FC236}">
                <a16:creationId xmlns:a16="http://schemas.microsoft.com/office/drawing/2014/main" id="{7CD64EC9-10CD-5641-A49D-E8DA0451BBF3}"/>
              </a:ext>
            </a:extLst>
          </p:cNvPr>
          <p:cNvPicPr>
            <a:picLocks noChangeAspect="1"/>
          </p:cNvPicPr>
          <p:nvPr userDrawn="1"/>
        </p:nvPicPr>
        <p:blipFill>
          <a:blip r:embed="rId3"/>
          <a:stretch>
            <a:fillRect/>
          </a:stretch>
        </p:blipFill>
        <p:spPr>
          <a:xfrm>
            <a:off x="1236000" y="612000"/>
            <a:ext cx="3568717" cy="1872208"/>
          </a:xfrm>
          <a:prstGeom prst="rect">
            <a:avLst/>
          </a:prstGeom>
        </p:spPr>
      </p:pic>
      <p:sp>
        <p:nvSpPr>
          <p:cNvPr id="5" name="TextBox 4">
            <a:extLst>
              <a:ext uri="{FF2B5EF4-FFF2-40B4-BE49-F238E27FC236}">
                <a16:creationId xmlns:a16="http://schemas.microsoft.com/office/drawing/2014/main" id="{3278CE19-E71E-A4DD-B379-C5C7A83139E4}"/>
              </a:ext>
            </a:extLst>
          </p:cNvPr>
          <p:cNvSpPr txBox="1"/>
          <p:nvPr userDrawn="1"/>
        </p:nvSpPr>
        <p:spPr>
          <a:xfrm>
            <a:off x="1220358" y="6120000"/>
            <a:ext cx="3600000" cy="307777"/>
          </a:xfrm>
          <a:prstGeom prst="rect">
            <a:avLst/>
          </a:prstGeom>
          <a:noFill/>
        </p:spPr>
        <p:txBody>
          <a:bodyPr wrap="square" rtlCol="0">
            <a:spAutoFit/>
          </a:bodyPr>
          <a:lstStyle/>
          <a:p>
            <a:pPr algn="l"/>
            <a:r>
              <a:rPr lang="en-US" sz="1400" b="1">
                <a:solidFill>
                  <a:schemeClr val="bg1"/>
                </a:solidFill>
                <a:highlight>
                  <a:srgbClr val="000000"/>
                </a:highlight>
              </a:rPr>
              <a:t>NOC.AC.UK</a:t>
            </a:r>
          </a:p>
        </p:txBody>
      </p:sp>
      <p:sp>
        <p:nvSpPr>
          <p:cNvPr id="6" name="Text Placeholder 12">
            <a:extLst>
              <a:ext uri="{FF2B5EF4-FFF2-40B4-BE49-F238E27FC236}">
                <a16:creationId xmlns:a16="http://schemas.microsoft.com/office/drawing/2014/main" id="{272C96AB-4631-DC1C-0AC7-7965020D14EC}"/>
              </a:ext>
            </a:extLst>
          </p:cNvPr>
          <p:cNvSpPr>
            <a:spLocks noGrp="1"/>
          </p:cNvSpPr>
          <p:nvPr>
            <p:ph type="body" sz="quarter" idx="17" hasCustomPrompt="1"/>
          </p:nvPr>
        </p:nvSpPr>
        <p:spPr>
          <a:xfrm>
            <a:off x="1230383" y="6052385"/>
            <a:ext cx="3600000" cy="375552"/>
          </a:xfrm>
        </p:spPr>
        <p:txBody>
          <a:bodyPr anchor="t" anchorCtr="0">
            <a:spAutoFit/>
          </a:bodyPr>
          <a:lstStyle>
            <a:lvl1pPr marL="0" indent="0" algn="l">
              <a:buNone/>
              <a:defRPr sz="1400" b="1" cap="all" baseline="0">
                <a:solidFill>
                  <a:schemeClr val="bg1"/>
                </a:solidFill>
                <a:highlight>
                  <a:srgbClr val="000000"/>
                </a:highlight>
              </a:defRPr>
            </a:lvl1pPr>
          </a:lstStyle>
          <a:p>
            <a:pPr lvl="0"/>
            <a:r>
              <a:rPr lang="en-GB"/>
              <a:t>NOC.AC.UK</a:t>
            </a:r>
            <a:endParaRPr lang="en-US"/>
          </a:p>
        </p:txBody>
      </p:sp>
    </p:spTree>
    <p:extLst>
      <p:ext uri="{BB962C8B-B14F-4D97-AF65-F5344CB8AC3E}">
        <p14:creationId xmlns:p14="http://schemas.microsoft.com/office/powerpoint/2010/main" val="18157525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Slide - Green">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a:extLst>
              <a:ext uri="{FF2B5EF4-FFF2-40B4-BE49-F238E27FC236}">
                <a16:creationId xmlns:a16="http://schemas.microsoft.com/office/drawing/2014/main" id="{6BE0161E-2635-23B6-01C4-2B7750029168}"/>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l">
              <a:defRPr sz="3000">
                <a:solidFill>
                  <a:schemeClr val="bg1"/>
                </a:solidFill>
                <a:highlight>
                  <a:srgbClr val="000000"/>
                </a:highlight>
              </a:defRPr>
            </a:lvl1pPr>
          </a:lstStyle>
          <a:p>
            <a:r>
              <a:rPr lang="en-US"/>
              <a:t>Thank you</a:t>
            </a:r>
          </a:p>
        </p:txBody>
      </p:sp>
      <p:pic>
        <p:nvPicPr>
          <p:cNvPr id="3" name="Picture 2" descr="A picture containing text, screenshot, black, font&#10;&#10;Description automatically generated">
            <a:extLst>
              <a:ext uri="{FF2B5EF4-FFF2-40B4-BE49-F238E27FC236}">
                <a16:creationId xmlns:a16="http://schemas.microsoft.com/office/drawing/2014/main" id="{B84D75E2-1CB7-43AC-3FC1-1C6A79742EAE}"/>
              </a:ext>
            </a:extLst>
          </p:cNvPr>
          <p:cNvPicPr>
            <a:picLocks noChangeAspect="1"/>
          </p:cNvPicPr>
          <p:nvPr userDrawn="1"/>
        </p:nvPicPr>
        <p:blipFill>
          <a:blip r:embed="rId3"/>
          <a:stretch>
            <a:fillRect/>
          </a:stretch>
        </p:blipFill>
        <p:spPr>
          <a:xfrm>
            <a:off x="1236000" y="612000"/>
            <a:ext cx="3568717" cy="1872208"/>
          </a:xfrm>
          <a:prstGeom prst="rect">
            <a:avLst/>
          </a:prstGeom>
        </p:spPr>
      </p:pic>
      <p:sp>
        <p:nvSpPr>
          <p:cNvPr id="5" name="TextBox 4">
            <a:extLst>
              <a:ext uri="{FF2B5EF4-FFF2-40B4-BE49-F238E27FC236}">
                <a16:creationId xmlns:a16="http://schemas.microsoft.com/office/drawing/2014/main" id="{4F87ABC1-331E-1827-DCA5-15D825C496D6}"/>
              </a:ext>
            </a:extLst>
          </p:cNvPr>
          <p:cNvSpPr txBox="1"/>
          <p:nvPr userDrawn="1"/>
        </p:nvSpPr>
        <p:spPr>
          <a:xfrm>
            <a:off x="1220358" y="6120000"/>
            <a:ext cx="3600000" cy="307777"/>
          </a:xfrm>
          <a:prstGeom prst="rect">
            <a:avLst/>
          </a:prstGeom>
          <a:noFill/>
        </p:spPr>
        <p:txBody>
          <a:bodyPr wrap="square" rtlCol="0">
            <a:spAutoFit/>
          </a:bodyPr>
          <a:lstStyle/>
          <a:p>
            <a:pPr algn="l"/>
            <a:r>
              <a:rPr lang="en-US" sz="1400" b="1">
                <a:solidFill>
                  <a:schemeClr val="bg1"/>
                </a:solidFill>
                <a:highlight>
                  <a:srgbClr val="000000"/>
                </a:highlight>
              </a:rPr>
              <a:t>NOC.AC.UK</a:t>
            </a:r>
          </a:p>
        </p:txBody>
      </p:sp>
      <p:sp>
        <p:nvSpPr>
          <p:cNvPr id="6" name="Text Placeholder 12">
            <a:extLst>
              <a:ext uri="{FF2B5EF4-FFF2-40B4-BE49-F238E27FC236}">
                <a16:creationId xmlns:a16="http://schemas.microsoft.com/office/drawing/2014/main" id="{541833FB-8075-B8E1-B5FE-39CB44C44CBD}"/>
              </a:ext>
            </a:extLst>
          </p:cNvPr>
          <p:cNvSpPr>
            <a:spLocks noGrp="1"/>
          </p:cNvSpPr>
          <p:nvPr>
            <p:ph type="body" sz="quarter" idx="17" hasCustomPrompt="1"/>
          </p:nvPr>
        </p:nvSpPr>
        <p:spPr>
          <a:xfrm>
            <a:off x="1230383" y="6052385"/>
            <a:ext cx="3600000" cy="375552"/>
          </a:xfrm>
        </p:spPr>
        <p:txBody>
          <a:bodyPr anchor="t" anchorCtr="0">
            <a:spAutoFit/>
          </a:bodyPr>
          <a:lstStyle>
            <a:lvl1pPr marL="0" indent="0" algn="l">
              <a:buNone/>
              <a:defRPr sz="1400" b="1" cap="all" baseline="0">
                <a:solidFill>
                  <a:schemeClr val="bg1"/>
                </a:solidFill>
                <a:highlight>
                  <a:srgbClr val="000000"/>
                </a:highlight>
              </a:defRPr>
            </a:lvl1pPr>
          </a:lstStyle>
          <a:p>
            <a:pPr lvl="0"/>
            <a:r>
              <a:rPr lang="en-GB"/>
              <a:t>NOC.AC.UK</a:t>
            </a:r>
            <a:endParaRPr lang="en-US"/>
          </a:p>
        </p:txBody>
      </p:sp>
    </p:spTree>
    <p:extLst>
      <p:ext uri="{BB962C8B-B14F-4D97-AF65-F5344CB8AC3E}">
        <p14:creationId xmlns:p14="http://schemas.microsoft.com/office/powerpoint/2010/main" val="26016066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Slide - Pink">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a:extLst>
              <a:ext uri="{FF2B5EF4-FFF2-40B4-BE49-F238E27FC236}">
                <a16:creationId xmlns:a16="http://schemas.microsoft.com/office/drawing/2014/main" id="{6BE0161E-2635-23B6-01C4-2B7750029168}"/>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l">
              <a:defRPr sz="3000">
                <a:solidFill>
                  <a:schemeClr val="bg1"/>
                </a:solidFill>
                <a:highlight>
                  <a:srgbClr val="000000"/>
                </a:highlight>
              </a:defRPr>
            </a:lvl1pPr>
          </a:lstStyle>
          <a:p>
            <a:r>
              <a:rPr lang="en-US"/>
              <a:t>Thank you</a:t>
            </a:r>
          </a:p>
        </p:txBody>
      </p:sp>
      <p:pic>
        <p:nvPicPr>
          <p:cNvPr id="3" name="Picture 2" descr="A picture containing text, screenshot, black, font&#10;&#10;Description automatically generated">
            <a:extLst>
              <a:ext uri="{FF2B5EF4-FFF2-40B4-BE49-F238E27FC236}">
                <a16:creationId xmlns:a16="http://schemas.microsoft.com/office/drawing/2014/main" id="{791C81C6-0D76-EEA1-6547-4390C418A7FB}"/>
              </a:ext>
            </a:extLst>
          </p:cNvPr>
          <p:cNvPicPr>
            <a:picLocks noChangeAspect="1"/>
          </p:cNvPicPr>
          <p:nvPr userDrawn="1"/>
        </p:nvPicPr>
        <p:blipFill>
          <a:blip r:embed="rId3"/>
          <a:stretch>
            <a:fillRect/>
          </a:stretch>
        </p:blipFill>
        <p:spPr>
          <a:xfrm>
            <a:off x="1236000" y="612000"/>
            <a:ext cx="3568717" cy="1872208"/>
          </a:xfrm>
          <a:prstGeom prst="rect">
            <a:avLst/>
          </a:prstGeom>
        </p:spPr>
      </p:pic>
      <p:sp>
        <p:nvSpPr>
          <p:cNvPr id="5" name="TextBox 4">
            <a:extLst>
              <a:ext uri="{FF2B5EF4-FFF2-40B4-BE49-F238E27FC236}">
                <a16:creationId xmlns:a16="http://schemas.microsoft.com/office/drawing/2014/main" id="{91F68B43-F316-455D-842B-5C9D493AEBB8}"/>
              </a:ext>
            </a:extLst>
          </p:cNvPr>
          <p:cNvSpPr txBox="1"/>
          <p:nvPr userDrawn="1"/>
        </p:nvSpPr>
        <p:spPr>
          <a:xfrm>
            <a:off x="1220358" y="6120000"/>
            <a:ext cx="3600000" cy="307777"/>
          </a:xfrm>
          <a:prstGeom prst="rect">
            <a:avLst/>
          </a:prstGeom>
          <a:noFill/>
        </p:spPr>
        <p:txBody>
          <a:bodyPr wrap="square" rtlCol="0">
            <a:spAutoFit/>
          </a:bodyPr>
          <a:lstStyle/>
          <a:p>
            <a:pPr algn="l"/>
            <a:r>
              <a:rPr lang="en-US" sz="1400" b="1">
                <a:solidFill>
                  <a:schemeClr val="bg1"/>
                </a:solidFill>
                <a:highlight>
                  <a:srgbClr val="000000"/>
                </a:highlight>
              </a:rPr>
              <a:t>NOC.AC.UK</a:t>
            </a:r>
          </a:p>
        </p:txBody>
      </p:sp>
      <p:sp>
        <p:nvSpPr>
          <p:cNvPr id="6" name="Text Placeholder 12">
            <a:extLst>
              <a:ext uri="{FF2B5EF4-FFF2-40B4-BE49-F238E27FC236}">
                <a16:creationId xmlns:a16="http://schemas.microsoft.com/office/drawing/2014/main" id="{1142569E-E279-3BFD-FE3F-15E209768317}"/>
              </a:ext>
            </a:extLst>
          </p:cNvPr>
          <p:cNvSpPr>
            <a:spLocks noGrp="1"/>
          </p:cNvSpPr>
          <p:nvPr>
            <p:ph type="body" sz="quarter" idx="17" hasCustomPrompt="1"/>
          </p:nvPr>
        </p:nvSpPr>
        <p:spPr>
          <a:xfrm>
            <a:off x="1230383" y="6052385"/>
            <a:ext cx="3600000" cy="375552"/>
          </a:xfrm>
        </p:spPr>
        <p:txBody>
          <a:bodyPr anchor="t" anchorCtr="0">
            <a:spAutoFit/>
          </a:bodyPr>
          <a:lstStyle>
            <a:lvl1pPr marL="0" indent="0" algn="l">
              <a:buNone/>
              <a:defRPr sz="1400" b="1" cap="all" baseline="0">
                <a:solidFill>
                  <a:schemeClr val="bg1"/>
                </a:solidFill>
                <a:highlight>
                  <a:srgbClr val="000000"/>
                </a:highlight>
              </a:defRPr>
            </a:lvl1pPr>
          </a:lstStyle>
          <a:p>
            <a:pPr lvl="0"/>
            <a:r>
              <a:rPr lang="en-GB"/>
              <a:t>NOC.AC.UK</a:t>
            </a:r>
            <a:endParaRPr lang="en-US"/>
          </a:p>
        </p:txBody>
      </p:sp>
    </p:spTree>
    <p:extLst>
      <p:ext uri="{BB962C8B-B14F-4D97-AF65-F5344CB8AC3E}">
        <p14:creationId xmlns:p14="http://schemas.microsoft.com/office/powerpoint/2010/main" val="1321393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Slide - Yellow">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a:extLst>
              <a:ext uri="{FF2B5EF4-FFF2-40B4-BE49-F238E27FC236}">
                <a16:creationId xmlns:a16="http://schemas.microsoft.com/office/drawing/2014/main" id="{6BE0161E-2635-23B6-01C4-2B7750029168}"/>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l">
              <a:defRPr sz="3000">
                <a:solidFill>
                  <a:schemeClr val="bg1"/>
                </a:solidFill>
                <a:highlight>
                  <a:srgbClr val="000000"/>
                </a:highlight>
              </a:defRPr>
            </a:lvl1pPr>
          </a:lstStyle>
          <a:p>
            <a:r>
              <a:rPr lang="en-US"/>
              <a:t>Thank you</a:t>
            </a:r>
          </a:p>
        </p:txBody>
      </p:sp>
      <p:pic>
        <p:nvPicPr>
          <p:cNvPr id="3" name="Picture 2" descr="A picture containing text, screenshot, black, font&#10;&#10;Description automatically generated">
            <a:extLst>
              <a:ext uri="{FF2B5EF4-FFF2-40B4-BE49-F238E27FC236}">
                <a16:creationId xmlns:a16="http://schemas.microsoft.com/office/drawing/2014/main" id="{1BE4EBD7-E903-ECE0-5994-7B46F56960EA}"/>
              </a:ext>
            </a:extLst>
          </p:cNvPr>
          <p:cNvPicPr>
            <a:picLocks noChangeAspect="1"/>
          </p:cNvPicPr>
          <p:nvPr userDrawn="1"/>
        </p:nvPicPr>
        <p:blipFill>
          <a:blip r:embed="rId3"/>
          <a:stretch>
            <a:fillRect/>
          </a:stretch>
        </p:blipFill>
        <p:spPr>
          <a:xfrm>
            <a:off x="1236000" y="612000"/>
            <a:ext cx="3568717" cy="1872208"/>
          </a:xfrm>
          <a:prstGeom prst="rect">
            <a:avLst/>
          </a:prstGeom>
        </p:spPr>
      </p:pic>
      <p:sp>
        <p:nvSpPr>
          <p:cNvPr id="5" name="TextBox 4">
            <a:extLst>
              <a:ext uri="{FF2B5EF4-FFF2-40B4-BE49-F238E27FC236}">
                <a16:creationId xmlns:a16="http://schemas.microsoft.com/office/drawing/2014/main" id="{84C55FA4-CA53-B4A6-D800-162FA7CC85A2}"/>
              </a:ext>
            </a:extLst>
          </p:cNvPr>
          <p:cNvSpPr txBox="1"/>
          <p:nvPr userDrawn="1"/>
        </p:nvSpPr>
        <p:spPr>
          <a:xfrm>
            <a:off x="1220358" y="6120000"/>
            <a:ext cx="3600000" cy="307777"/>
          </a:xfrm>
          <a:prstGeom prst="rect">
            <a:avLst/>
          </a:prstGeom>
          <a:noFill/>
        </p:spPr>
        <p:txBody>
          <a:bodyPr wrap="square" rtlCol="0">
            <a:spAutoFit/>
          </a:bodyPr>
          <a:lstStyle/>
          <a:p>
            <a:pPr algn="l"/>
            <a:r>
              <a:rPr lang="en-US" sz="1400" b="1">
                <a:solidFill>
                  <a:schemeClr val="bg1"/>
                </a:solidFill>
                <a:highlight>
                  <a:srgbClr val="000000"/>
                </a:highlight>
              </a:rPr>
              <a:t>NOC.AC.UK</a:t>
            </a:r>
          </a:p>
        </p:txBody>
      </p:sp>
      <p:sp>
        <p:nvSpPr>
          <p:cNvPr id="6" name="Text Placeholder 12">
            <a:extLst>
              <a:ext uri="{FF2B5EF4-FFF2-40B4-BE49-F238E27FC236}">
                <a16:creationId xmlns:a16="http://schemas.microsoft.com/office/drawing/2014/main" id="{39744AC9-288C-F428-2F83-35873B9B9E56}"/>
              </a:ext>
            </a:extLst>
          </p:cNvPr>
          <p:cNvSpPr>
            <a:spLocks noGrp="1"/>
          </p:cNvSpPr>
          <p:nvPr>
            <p:ph type="body" sz="quarter" idx="17" hasCustomPrompt="1"/>
          </p:nvPr>
        </p:nvSpPr>
        <p:spPr>
          <a:xfrm>
            <a:off x="1230383" y="6052385"/>
            <a:ext cx="3600000" cy="375552"/>
          </a:xfrm>
        </p:spPr>
        <p:txBody>
          <a:bodyPr anchor="t" anchorCtr="0">
            <a:spAutoFit/>
          </a:bodyPr>
          <a:lstStyle>
            <a:lvl1pPr marL="0" indent="0" algn="l">
              <a:buNone/>
              <a:defRPr sz="1400" b="1" cap="all" baseline="0">
                <a:solidFill>
                  <a:schemeClr val="bg1"/>
                </a:solidFill>
                <a:highlight>
                  <a:srgbClr val="000000"/>
                </a:highlight>
              </a:defRPr>
            </a:lvl1pPr>
          </a:lstStyle>
          <a:p>
            <a:pPr lvl="0"/>
            <a:r>
              <a:rPr lang="en-GB"/>
              <a:t>NOC.AC.UK</a:t>
            </a:r>
            <a:endParaRPr lang="en-US"/>
          </a:p>
        </p:txBody>
      </p:sp>
    </p:spTree>
    <p:extLst>
      <p:ext uri="{BB962C8B-B14F-4D97-AF65-F5344CB8AC3E}">
        <p14:creationId xmlns:p14="http://schemas.microsoft.com/office/powerpoint/2010/main" val="3930106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ummary Slide - Blu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01609-0E6A-DBF1-AFA1-A0A3B54C4B52}"/>
              </a:ext>
            </a:extLst>
          </p:cNvPr>
          <p:cNvSpPr/>
          <p:nvPr userDrawn="1"/>
        </p:nvSpPr>
        <p:spPr>
          <a:xfrm>
            <a:off x="-206517"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836992"/>
          </a:xfrm>
        </p:spPr>
        <p:txBody>
          <a:bodyPr anchor="ctr" anchorCtr="0"/>
          <a:lstStyle>
            <a:lvl1pPr algn="l">
              <a:defRPr sz="3000">
                <a:solidFill>
                  <a:schemeClr val="bg1"/>
                </a:solidFill>
                <a:highlight>
                  <a:srgbClr val="000000"/>
                </a:highlight>
              </a:defRPr>
            </a:lvl1pPr>
          </a:lstStyle>
          <a:p>
            <a:r>
              <a:rPr lang="en-US"/>
              <a:t>SUMMARY title</a:t>
            </a:r>
          </a:p>
        </p:txBody>
      </p:sp>
      <p:sp>
        <p:nvSpPr>
          <p:cNvPr id="5" name="Text Placeholder 15">
            <a:extLst>
              <a:ext uri="{FF2B5EF4-FFF2-40B4-BE49-F238E27FC236}">
                <a16:creationId xmlns:a16="http://schemas.microsoft.com/office/drawing/2014/main" id="{D30B8E64-8AC7-B358-7EB1-75EBC8C59767}"/>
              </a:ext>
            </a:extLst>
          </p:cNvPr>
          <p:cNvSpPr>
            <a:spLocks noGrp="1"/>
          </p:cNvSpPr>
          <p:nvPr>
            <p:ph type="body" sz="quarter" idx="14" hasCustomPrompt="1"/>
          </p:nvPr>
        </p:nvSpPr>
        <p:spPr>
          <a:xfrm>
            <a:off x="1235999" y="3356992"/>
            <a:ext cx="9720002" cy="2695393"/>
          </a:xfrm>
        </p:spPr>
        <p:txBody>
          <a:bodyPr lIns="90000" anchor="ctr">
            <a:normAutofit/>
          </a:bodyPr>
          <a:lstStyle>
            <a:lvl1pPr marL="0" indent="0" algn="l">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SUMMARY TEXT</a:t>
            </a:r>
            <a:endParaRPr lang="en-US"/>
          </a:p>
        </p:txBody>
      </p:sp>
      <p:pic>
        <p:nvPicPr>
          <p:cNvPr id="4" name="Picture 3" descr="A picture containing text, screenshot, black, font&#10;&#10;Description automatically generated">
            <a:extLst>
              <a:ext uri="{FF2B5EF4-FFF2-40B4-BE49-F238E27FC236}">
                <a16:creationId xmlns:a16="http://schemas.microsoft.com/office/drawing/2014/main" id="{FD92C82F-41BF-53A5-0284-E489F96159CC}"/>
              </a:ext>
            </a:extLst>
          </p:cNvPr>
          <p:cNvPicPr>
            <a:picLocks noChangeAspect="1"/>
          </p:cNvPicPr>
          <p:nvPr userDrawn="1"/>
        </p:nvPicPr>
        <p:blipFill>
          <a:blip r:embed="rId2"/>
          <a:stretch>
            <a:fillRect/>
          </a:stretch>
        </p:blipFill>
        <p:spPr>
          <a:xfrm>
            <a:off x="1236000" y="612000"/>
            <a:ext cx="3568717" cy="1872208"/>
          </a:xfrm>
          <a:prstGeom prst="rect">
            <a:avLst/>
          </a:prstGeom>
        </p:spPr>
      </p:pic>
      <p:sp>
        <p:nvSpPr>
          <p:cNvPr id="6" name="TextBox 5">
            <a:extLst>
              <a:ext uri="{FF2B5EF4-FFF2-40B4-BE49-F238E27FC236}">
                <a16:creationId xmlns:a16="http://schemas.microsoft.com/office/drawing/2014/main" id="{7A801DA9-6C61-B924-1475-09C6D018E12B}"/>
              </a:ext>
            </a:extLst>
          </p:cNvPr>
          <p:cNvSpPr txBox="1"/>
          <p:nvPr userDrawn="1"/>
        </p:nvSpPr>
        <p:spPr>
          <a:xfrm>
            <a:off x="1220358" y="6120000"/>
            <a:ext cx="3600000" cy="307777"/>
          </a:xfrm>
          <a:prstGeom prst="rect">
            <a:avLst/>
          </a:prstGeom>
          <a:noFill/>
        </p:spPr>
        <p:txBody>
          <a:bodyPr wrap="square" rtlCol="0">
            <a:spAutoFit/>
          </a:bodyPr>
          <a:lstStyle/>
          <a:p>
            <a:pPr algn="l"/>
            <a:r>
              <a:rPr lang="en-US" sz="1400" b="1">
                <a:solidFill>
                  <a:schemeClr val="bg1"/>
                </a:solidFill>
                <a:highlight>
                  <a:srgbClr val="000000"/>
                </a:highlight>
              </a:rPr>
              <a:t>NOC.AC.UK</a:t>
            </a:r>
          </a:p>
        </p:txBody>
      </p:sp>
      <p:sp>
        <p:nvSpPr>
          <p:cNvPr id="10" name="Text Placeholder 12">
            <a:extLst>
              <a:ext uri="{FF2B5EF4-FFF2-40B4-BE49-F238E27FC236}">
                <a16:creationId xmlns:a16="http://schemas.microsoft.com/office/drawing/2014/main" id="{162F3A1D-1A43-CCCC-B7AD-AA7E4DC97B6B}"/>
              </a:ext>
            </a:extLst>
          </p:cNvPr>
          <p:cNvSpPr>
            <a:spLocks noGrp="1"/>
          </p:cNvSpPr>
          <p:nvPr>
            <p:ph type="body" sz="quarter" idx="17" hasCustomPrompt="1"/>
          </p:nvPr>
        </p:nvSpPr>
        <p:spPr>
          <a:xfrm>
            <a:off x="1230383" y="6052385"/>
            <a:ext cx="3600000" cy="375552"/>
          </a:xfrm>
        </p:spPr>
        <p:txBody>
          <a:bodyPr anchor="t" anchorCtr="0">
            <a:spAutoFit/>
          </a:bodyPr>
          <a:lstStyle>
            <a:lvl1pPr marL="0" indent="0" algn="l">
              <a:buNone/>
              <a:defRPr sz="1400" b="1" cap="all" baseline="0">
                <a:solidFill>
                  <a:schemeClr val="bg1"/>
                </a:solidFill>
                <a:highlight>
                  <a:srgbClr val="000000"/>
                </a:highlight>
              </a:defRPr>
            </a:lvl1pPr>
          </a:lstStyle>
          <a:p>
            <a:pPr lvl="0"/>
            <a:r>
              <a:rPr lang="en-GB"/>
              <a:t>NOC.AC.UK</a:t>
            </a:r>
            <a:endParaRPr lang="en-US"/>
          </a:p>
        </p:txBody>
      </p:sp>
    </p:spTree>
    <p:extLst>
      <p:ext uri="{BB962C8B-B14F-4D97-AF65-F5344CB8AC3E}">
        <p14:creationId xmlns:p14="http://schemas.microsoft.com/office/powerpoint/2010/main" val="570682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ummary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01609-0E6A-DBF1-AFA1-A0A3B54C4B52}"/>
              </a:ext>
            </a:extLst>
          </p:cNvPr>
          <p:cNvSpPr/>
          <p:nvPr userDrawn="1"/>
        </p:nvSpPr>
        <p:spPr>
          <a:xfrm>
            <a:off x="-206517"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836992"/>
          </a:xfrm>
        </p:spPr>
        <p:txBody>
          <a:bodyPr anchor="ctr" anchorCtr="0"/>
          <a:lstStyle>
            <a:lvl1pPr algn="l">
              <a:defRPr sz="3000">
                <a:solidFill>
                  <a:schemeClr val="bg1"/>
                </a:solidFill>
                <a:highlight>
                  <a:srgbClr val="000000"/>
                </a:highlight>
              </a:defRPr>
            </a:lvl1pPr>
          </a:lstStyle>
          <a:p>
            <a:r>
              <a:rPr lang="en-US"/>
              <a:t>SUMMARY title</a:t>
            </a:r>
          </a:p>
        </p:txBody>
      </p:sp>
      <p:sp>
        <p:nvSpPr>
          <p:cNvPr id="5" name="Text Placeholder 15">
            <a:extLst>
              <a:ext uri="{FF2B5EF4-FFF2-40B4-BE49-F238E27FC236}">
                <a16:creationId xmlns:a16="http://schemas.microsoft.com/office/drawing/2014/main" id="{D30B8E64-8AC7-B358-7EB1-75EBC8C59767}"/>
              </a:ext>
            </a:extLst>
          </p:cNvPr>
          <p:cNvSpPr>
            <a:spLocks noGrp="1"/>
          </p:cNvSpPr>
          <p:nvPr>
            <p:ph type="body" sz="quarter" idx="14" hasCustomPrompt="1"/>
          </p:nvPr>
        </p:nvSpPr>
        <p:spPr>
          <a:xfrm>
            <a:off x="1235999" y="3356992"/>
            <a:ext cx="9720002" cy="2695393"/>
          </a:xfrm>
        </p:spPr>
        <p:txBody>
          <a:bodyPr lIns="90000" anchor="ctr">
            <a:normAutofit/>
          </a:bodyPr>
          <a:lstStyle>
            <a:lvl1pPr marL="0" indent="0" algn="l">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SUMMARY TEXT</a:t>
            </a:r>
            <a:endParaRPr lang="en-US"/>
          </a:p>
        </p:txBody>
      </p:sp>
      <p:pic>
        <p:nvPicPr>
          <p:cNvPr id="4" name="Picture 3" descr="A picture containing text, screenshot, black, font&#10;&#10;Description automatically generated">
            <a:extLst>
              <a:ext uri="{FF2B5EF4-FFF2-40B4-BE49-F238E27FC236}">
                <a16:creationId xmlns:a16="http://schemas.microsoft.com/office/drawing/2014/main" id="{E99A1C75-A5C0-95C9-7BA0-016890A2BCD8}"/>
              </a:ext>
            </a:extLst>
          </p:cNvPr>
          <p:cNvPicPr>
            <a:picLocks noChangeAspect="1"/>
          </p:cNvPicPr>
          <p:nvPr userDrawn="1"/>
        </p:nvPicPr>
        <p:blipFill>
          <a:blip r:embed="rId2"/>
          <a:stretch>
            <a:fillRect/>
          </a:stretch>
        </p:blipFill>
        <p:spPr>
          <a:xfrm>
            <a:off x="1236000" y="612000"/>
            <a:ext cx="3568717" cy="1872208"/>
          </a:xfrm>
          <a:prstGeom prst="rect">
            <a:avLst/>
          </a:prstGeom>
        </p:spPr>
      </p:pic>
      <p:sp>
        <p:nvSpPr>
          <p:cNvPr id="6" name="TextBox 5">
            <a:extLst>
              <a:ext uri="{FF2B5EF4-FFF2-40B4-BE49-F238E27FC236}">
                <a16:creationId xmlns:a16="http://schemas.microsoft.com/office/drawing/2014/main" id="{F15CE14D-C436-8195-446C-9E13CA0BCAC0}"/>
              </a:ext>
            </a:extLst>
          </p:cNvPr>
          <p:cNvSpPr txBox="1"/>
          <p:nvPr userDrawn="1"/>
        </p:nvSpPr>
        <p:spPr>
          <a:xfrm>
            <a:off x="1220358" y="6120000"/>
            <a:ext cx="3600000" cy="307777"/>
          </a:xfrm>
          <a:prstGeom prst="rect">
            <a:avLst/>
          </a:prstGeom>
          <a:noFill/>
        </p:spPr>
        <p:txBody>
          <a:bodyPr wrap="square" rtlCol="0">
            <a:spAutoFit/>
          </a:bodyPr>
          <a:lstStyle/>
          <a:p>
            <a:pPr algn="l"/>
            <a:r>
              <a:rPr lang="en-US" sz="1400" b="1">
                <a:solidFill>
                  <a:schemeClr val="bg1"/>
                </a:solidFill>
                <a:highlight>
                  <a:srgbClr val="000000"/>
                </a:highlight>
              </a:rPr>
              <a:t>NOC.AC.UK</a:t>
            </a:r>
          </a:p>
        </p:txBody>
      </p:sp>
      <p:sp>
        <p:nvSpPr>
          <p:cNvPr id="10" name="Text Placeholder 12">
            <a:extLst>
              <a:ext uri="{FF2B5EF4-FFF2-40B4-BE49-F238E27FC236}">
                <a16:creationId xmlns:a16="http://schemas.microsoft.com/office/drawing/2014/main" id="{B120614B-DB5E-669B-5B85-E94D3FB41957}"/>
              </a:ext>
            </a:extLst>
          </p:cNvPr>
          <p:cNvSpPr>
            <a:spLocks noGrp="1"/>
          </p:cNvSpPr>
          <p:nvPr>
            <p:ph type="body" sz="quarter" idx="17" hasCustomPrompt="1"/>
          </p:nvPr>
        </p:nvSpPr>
        <p:spPr>
          <a:xfrm>
            <a:off x="1230383" y="6052385"/>
            <a:ext cx="3600000" cy="375552"/>
          </a:xfrm>
        </p:spPr>
        <p:txBody>
          <a:bodyPr anchor="t" anchorCtr="0">
            <a:spAutoFit/>
          </a:bodyPr>
          <a:lstStyle>
            <a:lvl1pPr marL="0" indent="0" algn="l">
              <a:buNone/>
              <a:defRPr sz="1400" b="1" cap="all" baseline="0">
                <a:solidFill>
                  <a:schemeClr val="bg1"/>
                </a:solidFill>
                <a:highlight>
                  <a:srgbClr val="000000"/>
                </a:highlight>
              </a:defRPr>
            </a:lvl1pPr>
          </a:lstStyle>
          <a:p>
            <a:pPr lvl="0"/>
            <a:r>
              <a:rPr lang="en-GB"/>
              <a:t>NOC.AC.UK</a:t>
            </a:r>
            <a:endParaRPr lang="en-US"/>
          </a:p>
        </p:txBody>
      </p:sp>
    </p:spTree>
    <p:extLst>
      <p:ext uri="{BB962C8B-B14F-4D97-AF65-F5344CB8AC3E}">
        <p14:creationId xmlns:p14="http://schemas.microsoft.com/office/powerpoint/2010/main" val="3911089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ummary Slide - Pi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01609-0E6A-DBF1-AFA1-A0A3B54C4B52}"/>
              </a:ext>
            </a:extLst>
          </p:cNvPr>
          <p:cNvSpPr/>
          <p:nvPr userDrawn="1"/>
        </p:nvSpPr>
        <p:spPr>
          <a:xfrm>
            <a:off x="-206517"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836992"/>
          </a:xfrm>
        </p:spPr>
        <p:txBody>
          <a:bodyPr anchor="ctr" anchorCtr="0"/>
          <a:lstStyle>
            <a:lvl1pPr algn="l">
              <a:defRPr sz="3000">
                <a:solidFill>
                  <a:schemeClr val="bg1"/>
                </a:solidFill>
                <a:highlight>
                  <a:srgbClr val="000000"/>
                </a:highlight>
              </a:defRPr>
            </a:lvl1pPr>
          </a:lstStyle>
          <a:p>
            <a:r>
              <a:rPr lang="en-US"/>
              <a:t>SUMMARY title</a:t>
            </a:r>
          </a:p>
        </p:txBody>
      </p:sp>
      <p:sp>
        <p:nvSpPr>
          <p:cNvPr id="5" name="Text Placeholder 15">
            <a:extLst>
              <a:ext uri="{FF2B5EF4-FFF2-40B4-BE49-F238E27FC236}">
                <a16:creationId xmlns:a16="http://schemas.microsoft.com/office/drawing/2014/main" id="{D30B8E64-8AC7-B358-7EB1-75EBC8C59767}"/>
              </a:ext>
            </a:extLst>
          </p:cNvPr>
          <p:cNvSpPr>
            <a:spLocks noGrp="1"/>
          </p:cNvSpPr>
          <p:nvPr>
            <p:ph type="body" sz="quarter" idx="14" hasCustomPrompt="1"/>
          </p:nvPr>
        </p:nvSpPr>
        <p:spPr>
          <a:xfrm>
            <a:off x="1235999" y="3356992"/>
            <a:ext cx="9720002" cy="2695393"/>
          </a:xfrm>
        </p:spPr>
        <p:txBody>
          <a:bodyPr lIns="90000" anchor="ctr">
            <a:normAutofit/>
          </a:bodyPr>
          <a:lstStyle>
            <a:lvl1pPr marL="0" indent="0" algn="l">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SUMMARY TEXT</a:t>
            </a:r>
            <a:endParaRPr lang="en-US"/>
          </a:p>
        </p:txBody>
      </p:sp>
      <p:pic>
        <p:nvPicPr>
          <p:cNvPr id="4" name="Picture 3" descr="A picture containing text, screenshot, black, font&#10;&#10;Description automatically generated">
            <a:extLst>
              <a:ext uri="{FF2B5EF4-FFF2-40B4-BE49-F238E27FC236}">
                <a16:creationId xmlns:a16="http://schemas.microsoft.com/office/drawing/2014/main" id="{C4B4502D-724F-C012-4E18-DBCD118211BC}"/>
              </a:ext>
            </a:extLst>
          </p:cNvPr>
          <p:cNvPicPr>
            <a:picLocks noChangeAspect="1"/>
          </p:cNvPicPr>
          <p:nvPr userDrawn="1"/>
        </p:nvPicPr>
        <p:blipFill>
          <a:blip r:embed="rId2"/>
          <a:stretch>
            <a:fillRect/>
          </a:stretch>
        </p:blipFill>
        <p:spPr>
          <a:xfrm>
            <a:off x="1236000" y="612000"/>
            <a:ext cx="3568717" cy="1872208"/>
          </a:xfrm>
          <a:prstGeom prst="rect">
            <a:avLst/>
          </a:prstGeom>
        </p:spPr>
      </p:pic>
      <p:sp>
        <p:nvSpPr>
          <p:cNvPr id="6" name="TextBox 5">
            <a:extLst>
              <a:ext uri="{FF2B5EF4-FFF2-40B4-BE49-F238E27FC236}">
                <a16:creationId xmlns:a16="http://schemas.microsoft.com/office/drawing/2014/main" id="{1FD593E4-D5A3-48D2-915A-51185BCF5C76}"/>
              </a:ext>
            </a:extLst>
          </p:cNvPr>
          <p:cNvSpPr txBox="1"/>
          <p:nvPr userDrawn="1"/>
        </p:nvSpPr>
        <p:spPr>
          <a:xfrm>
            <a:off x="1220358" y="6120000"/>
            <a:ext cx="3600000" cy="307777"/>
          </a:xfrm>
          <a:prstGeom prst="rect">
            <a:avLst/>
          </a:prstGeom>
          <a:noFill/>
        </p:spPr>
        <p:txBody>
          <a:bodyPr wrap="square" rtlCol="0">
            <a:spAutoFit/>
          </a:bodyPr>
          <a:lstStyle/>
          <a:p>
            <a:pPr algn="l"/>
            <a:r>
              <a:rPr lang="en-US" sz="1400" b="1">
                <a:solidFill>
                  <a:schemeClr val="bg1"/>
                </a:solidFill>
                <a:highlight>
                  <a:srgbClr val="000000"/>
                </a:highlight>
              </a:rPr>
              <a:t>NOC.AC.UK</a:t>
            </a:r>
          </a:p>
        </p:txBody>
      </p:sp>
      <p:sp>
        <p:nvSpPr>
          <p:cNvPr id="10" name="Text Placeholder 12">
            <a:extLst>
              <a:ext uri="{FF2B5EF4-FFF2-40B4-BE49-F238E27FC236}">
                <a16:creationId xmlns:a16="http://schemas.microsoft.com/office/drawing/2014/main" id="{DF9EAB0A-D1A3-7676-B31E-7426A8D6DDFB}"/>
              </a:ext>
            </a:extLst>
          </p:cNvPr>
          <p:cNvSpPr>
            <a:spLocks noGrp="1"/>
          </p:cNvSpPr>
          <p:nvPr>
            <p:ph type="body" sz="quarter" idx="17" hasCustomPrompt="1"/>
          </p:nvPr>
        </p:nvSpPr>
        <p:spPr>
          <a:xfrm>
            <a:off x="1230383" y="6052385"/>
            <a:ext cx="3600000" cy="375552"/>
          </a:xfrm>
        </p:spPr>
        <p:txBody>
          <a:bodyPr anchor="t" anchorCtr="0">
            <a:spAutoFit/>
          </a:bodyPr>
          <a:lstStyle>
            <a:lvl1pPr marL="0" indent="0" algn="l">
              <a:buNone/>
              <a:defRPr sz="1400" b="1" cap="all" baseline="0">
                <a:solidFill>
                  <a:schemeClr val="bg1"/>
                </a:solidFill>
                <a:highlight>
                  <a:srgbClr val="000000"/>
                </a:highlight>
              </a:defRPr>
            </a:lvl1pPr>
          </a:lstStyle>
          <a:p>
            <a:pPr lvl="0"/>
            <a:r>
              <a:rPr lang="en-GB"/>
              <a:t>NOC.AC.UK</a:t>
            </a:r>
            <a:endParaRPr lang="en-US"/>
          </a:p>
        </p:txBody>
      </p:sp>
    </p:spTree>
    <p:extLst>
      <p:ext uri="{BB962C8B-B14F-4D97-AF65-F5344CB8AC3E}">
        <p14:creationId xmlns:p14="http://schemas.microsoft.com/office/powerpoint/2010/main" val="23403522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ummary Slide - 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01609-0E6A-DBF1-AFA1-A0A3B54C4B52}"/>
              </a:ext>
            </a:extLst>
          </p:cNvPr>
          <p:cNvSpPr/>
          <p:nvPr userDrawn="1"/>
        </p:nvSpPr>
        <p:spPr>
          <a:xfrm>
            <a:off x="-206517"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836992"/>
          </a:xfrm>
        </p:spPr>
        <p:txBody>
          <a:bodyPr anchor="ctr" anchorCtr="0"/>
          <a:lstStyle>
            <a:lvl1pPr algn="l">
              <a:defRPr sz="3000">
                <a:solidFill>
                  <a:schemeClr val="bg1"/>
                </a:solidFill>
                <a:highlight>
                  <a:srgbClr val="000000"/>
                </a:highlight>
              </a:defRPr>
            </a:lvl1pPr>
          </a:lstStyle>
          <a:p>
            <a:r>
              <a:rPr lang="en-US"/>
              <a:t>SUMMARY title</a:t>
            </a:r>
          </a:p>
        </p:txBody>
      </p:sp>
      <p:sp>
        <p:nvSpPr>
          <p:cNvPr id="5" name="Text Placeholder 15">
            <a:extLst>
              <a:ext uri="{FF2B5EF4-FFF2-40B4-BE49-F238E27FC236}">
                <a16:creationId xmlns:a16="http://schemas.microsoft.com/office/drawing/2014/main" id="{D30B8E64-8AC7-B358-7EB1-75EBC8C59767}"/>
              </a:ext>
            </a:extLst>
          </p:cNvPr>
          <p:cNvSpPr>
            <a:spLocks noGrp="1"/>
          </p:cNvSpPr>
          <p:nvPr>
            <p:ph type="body" sz="quarter" idx="14" hasCustomPrompt="1"/>
          </p:nvPr>
        </p:nvSpPr>
        <p:spPr>
          <a:xfrm>
            <a:off x="1235999" y="3356992"/>
            <a:ext cx="9720002" cy="2695393"/>
          </a:xfrm>
        </p:spPr>
        <p:txBody>
          <a:bodyPr lIns="90000" anchor="ctr">
            <a:normAutofit/>
          </a:bodyPr>
          <a:lstStyle>
            <a:lvl1pPr marL="0" indent="0" algn="l">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a:t>SUMMARY TEXT</a:t>
            </a:r>
            <a:endParaRPr lang="en-US"/>
          </a:p>
        </p:txBody>
      </p:sp>
      <p:pic>
        <p:nvPicPr>
          <p:cNvPr id="4" name="Picture 3" descr="A picture containing text, screenshot, black, font&#10;&#10;Description automatically generated">
            <a:extLst>
              <a:ext uri="{FF2B5EF4-FFF2-40B4-BE49-F238E27FC236}">
                <a16:creationId xmlns:a16="http://schemas.microsoft.com/office/drawing/2014/main" id="{2509CDE5-C7F7-2206-2DF5-62F453465D25}"/>
              </a:ext>
            </a:extLst>
          </p:cNvPr>
          <p:cNvPicPr>
            <a:picLocks noChangeAspect="1"/>
          </p:cNvPicPr>
          <p:nvPr userDrawn="1"/>
        </p:nvPicPr>
        <p:blipFill>
          <a:blip r:embed="rId2"/>
          <a:stretch>
            <a:fillRect/>
          </a:stretch>
        </p:blipFill>
        <p:spPr>
          <a:xfrm>
            <a:off x="1236000" y="612000"/>
            <a:ext cx="3568717" cy="1872208"/>
          </a:xfrm>
          <a:prstGeom prst="rect">
            <a:avLst/>
          </a:prstGeom>
        </p:spPr>
      </p:pic>
      <p:sp>
        <p:nvSpPr>
          <p:cNvPr id="6" name="TextBox 5">
            <a:extLst>
              <a:ext uri="{FF2B5EF4-FFF2-40B4-BE49-F238E27FC236}">
                <a16:creationId xmlns:a16="http://schemas.microsoft.com/office/drawing/2014/main" id="{8AEF8836-4401-6852-CA04-067FA1ADBA6C}"/>
              </a:ext>
            </a:extLst>
          </p:cNvPr>
          <p:cNvSpPr txBox="1"/>
          <p:nvPr userDrawn="1"/>
        </p:nvSpPr>
        <p:spPr>
          <a:xfrm>
            <a:off x="1220358" y="6120000"/>
            <a:ext cx="3600000" cy="307777"/>
          </a:xfrm>
          <a:prstGeom prst="rect">
            <a:avLst/>
          </a:prstGeom>
          <a:noFill/>
        </p:spPr>
        <p:txBody>
          <a:bodyPr wrap="square" rtlCol="0">
            <a:spAutoFit/>
          </a:bodyPr>
          <a:lstStyle/>
          <a:p>
            <a:pPr algn="l"/>
            <a:r>
              <a:rPr lang="en-US" sz="1400" b="1">
                <a:solidFill>
                  <a:schemeClr val="bg1"/>
                </a:solidFill>
                <a:highlight>
                  <a:srgbClr val="000000"/>
                </a:highlight>
              </a:rPr>
              <a:t>NOC.AC.UK</a:t>
            </a:r>
          </a:p>
        </p:txBody>
      </p:sp>
      <p:sp>
        <p:nvSpPr>
          <p:cNvPr id="10" name="Text Placeholder 12">
            <a:extLst>
              <a:ext uri="{FF2B5EF4-FFF2-40B4-BE49-F238E27FC236}">
                <a16:creationId xmlns:a16="http://schemas.microsoft.com/office/drawing/2014/main" id="{F5BC11B9-4EEA-B29A-B687-63C89255222C}"/>
              </a:ext>
            </a:extLst>
          </p:cNvPr>
          <p:cNvSpPr>
            <a:spLocks noGrp="1"/>
          </p:cNvSpPr>
          <p:nvPr>
            <p:ph type="body" sz="quarter" idx="17" hasCustomPrompt="1"/>
          </p:nvPr>
        </p:nvSpPr>
        <p:spPr>
          <a:xfrm>
            <a:off x="1230383" y="6052385"/>
            <a:ext cx="3600000" cy="375552"/>
          </a:xfrm>
        </p:spPr>
        <p:txBody>
          <a:bodyPr anchor="t" anchorCtr="0">
            <a:spAutoFit/>
          </a:bodyPr>
          <a:lstStyle>
            <a:lvl1pPr marL="0" indent="0" algn="l">
              <a:buNone/>
              <a:defRPr sz="1400" b="1" cap="all" baseline="0">
                <a:solidFill>
                  <a:schemeClr val="bg1"/>
                </a:solidFill>
                <a:highlight>
                  <a:srgbClr val="000000"/>
                </a:highlight>
              </a:defRPr>
            </a:lvl1pPr>
          </a:lstStyle>
          <a:p>
            <a:pPr lvl="0"/>
            <a:r>
              <a:rPr lang="en-GB"/>
              <a:t>NOC.AC.UK</a:t>
            </a:r>
            <a:endParaRPr lang="en-US"/>
          </a:p>
        </p:txBody>
      </p:sp>
    </p:spTree>
    <p:extLst>
      <p:ext uri="{BB962C8B-B14F-4D97-AF65-F5344CB8AC3E}">
        <p14:creationId xmlns:p14="http://schemas.microsoft.com/office/powerpoint/2010/main" val="309469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1188000"/>
            <a:ext cx="12600000" cy="56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2" name="Picture Placeholder 11" title="INSERT IMAGE">
            <a:extLst>
              <a:ext uri="{FF2B5EF4-FFF2-40B4-BE49-F238E27FC236}">
                <a16:creationId xmlns:a16="http://schemas.microsoft.com/office/drawing/2014/main" id="{E9205775-B16D-3975-67EF-55ECC3C7F6EB}"/>
              </a:ext>
            </a:extLst>
          </p:cNvPr>
          <p:cNvSpPr>
            <a:spLocks noGrp="1"/>
          </p:cNvSpPr>
          <p:nvPr>
            <p:ph type="pic" sz="quarter" idx="13"/>
          </p:nvPr>
        </p:nvSpPr>
        <p:spPr>
          <a:xfrm>
            <a:off x="-204000" y="1188000"/>
            <a:ext cx="12600000" cy="5670000"/>
          </a:xfrm>
        </p:spPr>
        <p:txBody>
          <a:bodyPr lIns="90000" rIns="90000" anchor="ctr" anchorCtr="0">
            <a:noAutofit/>
          </a:bodyPr>
          <a:lstStyle>
            <a:lvl1pPr algn="ctr">
              <a:buNone/>
              <a:defRPr>
                <a:solidFill>
                  <a:schemeClr val="bg1"/>
                </a:solidFill>
              </a:defRPr>
            </a:lvl1pPr>
          </a:lstStyle>
          <a:p>
            <a:r>
              <a:rPr lang="en-US"/>
              <a:t>Click icon to add picture</a:t>
            </a:r>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a:t>Section title</a:t>
            </a:r>
          </a:p>
        </p:txBody>
      </p:sp>
      <p:pic>
        <p:nvPicPr>
          <p:cNvPr id="4" name="Picture 3">
            <a:extLst>
              <a:ext uri="{FF2B5EF4-FFF2-40B4-BE49-F238E27FC236}">
                <a16:creationId xmlns:a16="http://schemas.microsoft.com/office/drawing/2014/main" id="{C68D6E1C-06C0-0625-5F48-4CB5B8BF17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203712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1188000"/>
            <a:ext cx="12600000" cy="56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2" name="Picture Placeholder 11" title="INSERT IMAGE">
            <a:extLst>
              <a:ext uri="{FF2B5EF4-FFF2-40B4-BE49-F238E27FC236}">
                <a16:creationId xmlns:a16="http://schemas.microsoft.com/office/drawing/2014/main" id="{E9205775-B16D-3975-67EF-55ECC3C7F6EB}"/>
              </a:ext>
            </a:extLst>
          </p:cNvPr>
          <p:cNvSpPr>
            <a:spLocks noGrp="1"/>
          </p:cNvSpPr>
          <p:nvPr>
            <p:ph type="pic" sz="quarter" idx="13"/>
          </p:nvPr>
        </p:nvSpPr>
        <p:spPr>
          <a:xfrm>
            <a:off x="-204000" y="1188000"/>
            <a:ext cx="12600000" cy="5670000"/>
          </a:xfrm>
          <a:solidFill>
            <a:schemeClr val="accent2"/>
          </a:solidFill>
        </p:spPr>
        <p:txBody>
          <a:bodyPr lIns="90000" rIns="90000" anchor="ctr" anchorCtr="0">
            <a:noAutofit/>
          </a:bodyPr>
          <a:lstStyle>
            <a:lvl1pPr algn="ctr">
              <a:buNone/>
              <a:defRPr>
                <a:solidFill>
                  <a:schemeClr val="bg1"/>
                </a:solidFill>
              </a:defRPr>
            </a:lvl1pPr>
          </a:lstStyle>
          <a:p>
            <a:r>
              <a:rPr lang="en-US"/>
              <a:t>Click icon to add picture</a:t>
            </a:r>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a:t>Section title</a:t>
            </a:r>
          </a:p>
        </p:txBody>
      </p:sp>
      <p:pic>
        <p:nvPicPr>
          <p:cNvPr id="4" name="Picture 3">
            <a:extLst>
              <a:ext uri="{FF2B5EF4-FFF2-40B4-BE49-F238E27FC236}">
                <a16:creationId xmlns:a16="http://schemas.microsoft.com/office/drawing/2014/main" id="{C68D6E1C-06C0-0625-5F48-4CB5B8BF17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2456964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 Pi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1188000"/>
            <a:ext cx="12600000" cy="56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2" name="Picture Placeholder 11" title="INSERT IMAGE">
            <a:extLst>
              <a:ext uri="{FF2B5EF4-FFF2-40B4-BE49-F238E27FC236}">
                <a16:creationId xmlns:a16="http://schemas.microsoft.com/office/drawing/2014/main" id="{E9205775-B16D-3975-67EF-55ECC3C7F6EB}"/>
              </a:ext>
            </a:extLst>
          </p:cNvPr>
          <p:cNvSpPr>
            <a:spLocks noGrp="1"/>
          </p:cNvSpPr>
          <p:nvPr>
            <p:ph type="pic" sz="quarter" idx="13"/>
          </p:nvPr>
        </p:nvSpPr>
        <p:spPr>
          <a:xfrm>
            <a:off x="-204000" y="1188000"/>
            <a:ext cx="12600000" cy="5670000"/>
          </a:xfrm>
          <a:solidFill>
            <a:schemeClr val="accent1"/>
          </a:solidFill>
        </p:spPr>
        <p:txBody>
          <a:bodyPr lIns="90000" rIns="90000" anchor="ctr" anchorCtr="0">
            <a:noAutofit/>
          </a:bodyPr>
          <a:lstStyle>
            <a:lvl1pPr algn="ctr">
              <a:buNone/>
              <a:defRPr>
                <a:solidFill>
                  <a:schemeClr val="bg1"/>
                </a:solidFill>
              </a:defRPr>
            </a:lvl1pPr>
          </a:lstStyle>
          <a:p>
            <a:r>
              <a:rPr lang="en-US"/>
              <a:t>Click icon to add picture</a:t>
            </a:r>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a:t>Section title</a:t>
            </a:r>
          </a:p>
        </p:txBody>
      </p:sp>
      <p:pic>
        <p:nvPicPr>
          <p:cNvPr id="4" name="Picture 3">
            <a:extLst>
              <a:ext uri="{FF2B5EF4-FFF2-40B4-BE49-F238E27FC236}">
                <a16:creationId xmlns:a16="http://schemas.microsoft.com/office/drawing/2014/main" id="{C68D6E1C-06C0-0625-5F48-4CB5B8BF17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13094463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10595-5D77-6B49-A147-77E19FC44A68}"/>
              </a:ext>
            </a:extLst>
          </p:cNvPr>
          <p:cNvSpPr>
            <a:spLocks noGrp="1"/>
          </p:cNvSpPr>
          <p:nvPr>
            <p:ph type="title"/>
          </p:nvPr>
        </p:nvSpPr>
        <p:spPr>
          <a:xfrm>
            <a:off x="723528" y="89378"/>
            <a:ext cx="10744944" cy="720000"/>
          </a:xfrm>
          <a:prstGeom prst="rect">
            <a:avLst/>
          </a:prstGeom>
        </p:spPr>
        <p:txBody>
          <a:bodyPr vert="horz" lIns="90000" tIns="0" rIns="91440" bIns="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977A8DF-1C4C-D74E-978D-7A4A60D266B0}"/>
              </a:ext>
            </a:extLst>
          </p:cNvPr>
          <p:cNvSpPr>
            <a:spLocks noGrp="1"/>
          </p:cNvSpPr>
          <p:nvPr>
            <p:ph type="body" idx="1"/>
          </p:nvPr>
        </p:nvSpPr>
        <p:spPr>
          <a:xfrm>
            <a:off x="723528" y="980728"/>
            <a:ext cx="10744944" cy="5195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0361462"/>
      </p:ext>
    </p:extLst>
  </p:cSld>
  <p:clrMap bg1="lt1" tx1="dk1" bg2="lt2" tx2="dk2" accent1="accent1" accent2="accent2" accent3="accent3" accent4="accent4" accent5="accent5" accent6="accent6" hlink="hlink" folHlink="folHlink"/>
  <p:sldLayoutIdLst>
    <p:sldLayoutId id="2147483660" r:id="rId1"/>
    <p:sldLayoutId id="2147483705" r:id="rId2"/>
    <p:sldLayoutId id="2147483649" r:id="rId3"/>
    <p:sldLayoutId id="2147483706" r:id="rId4"/>
    <p:sldLayoutId id="2147483659" r:id="rId5"/>
    <p:sldLayoutId id="2147483707" r:id="rId6"/>
    <p:sldLayoutId id="2147483656" r:id="rId7"/>
    <p:sldLayoutId id="2147483693" r:id="rId8"/>
    <p:sldLayoutId id="2147483694" r:id="rId9"/>
    <p:sldLayoutId id="2147483695" r:id="rId10"/>
    <p:sldLayoutId id="2147483651" r:id="rId11"/>
    <p:sldLayoutId id="2147483696" r:id="rId12"/>
    <p:sldLayoutId id="2147483653" r:id="rId13"/>
    <p:sldLayoutId id="2147483697" r:id="rId14"/>
    <p:sldLayoutId id="2147483654" r:id="rId15"/>
    <p:sldLayoutId id="2147483698" r:id="rId16"/>
    <p:sldLayoutId id="2147483650" r:id="rId17"/>
    <p:sldLayoutId id="2147483699" r:id="rId18"/>
    <p:sldLayoutId id="2147483661" r:id="rId19"/>
    <p:sldLayoutId id="2147483700" r:id="rId20"/>
    <p:sldLayoutId id="2147483652" r:id="rId21"/>
    <p:sldLayoutId id="2147483701" r:id="rId22"/>
    <p:sldLayoutId id="2147483662" r:id="rId23"/>
    <p:sldLayoutId id="2147483702" r:id="rId24"/>
    <p:sldLayoutId id="2147483655" r:id="rId25"/>
    <p:sldLayoutId id="2147483703" r:id="rId26"/>
    <p:sldLayoutId id="2147483663" r:id="rId27"/>
    <p:sldLayoutId id="2147483704" r:id="rId28"/>
    <p:sldLayoutId id="2147483657" r:id="rId29"/>
    <p:sldLayoutId id="2147483664" r:id="rId30"/>
    <p:sldLayoutId id="2147483665" r:id="rId31"/>
    <p:sldLayoutId id="2147483689" r:id="rId32"/>
    <p:sldLayoutId id="2147483677" r:id="rId33"/>
    <p:sldLayoutId id="2147483671" r:id="rId34"/>
    <p:sldLayoutId id="2147483681" r:id="rId35"/>
    <p:sldLayoutId id="2147483685" r:id="rId36"/>
    <p:sldLayoutId id="2147483673" r:id="rId37"/>
    <p:sldLayoutId id="2147483666" r:id="rId38"/>
    <p:sldLayoutId id="2147483690" r:id="rId39"/>
    <p:sldLayoutId id="2147483678" r:id="rId40"/>
    <p:sldLayoutId id="2147483670" r:id="rId41"/>
    <p:sldLayoutId id="2147483682" r:id="rId42"/>
    <p:sldLayoutId id="2147483686" r:id="rId43"/>
    <p:sldLayoutId id="2147483674" r:id="rId44"/>
    <p:sldLayoutId id="2147483667" r:id="rId45"/>
    <p:sldLayoutId id="2147483691" r:id="rId46"/>
    <p:sldLayoutId id="2147483679" r:id="rId47"/>
    <p:sldLayoutId id="2147483669" r:id="rId48"/>
    <p:sldLayoutId id="2147483683" r:id="rId49"/>
    <p:sldLayoutId id="2147483687" r:id="rId50"/>
    <p:sldLayoutId id="2147483675" r:id="rId51"/>
    <p:sldLayoutId id="2147483668" r:id="rId52"/>
    <p:sldLayoutId id="2147483692" r:id="rId53"/>
    <p:sldLayoutId id="2147483680" r:id="rId54"/>
    <p:sldLayoutId id="2147483672" r:id="rId55"/>
    <p:sldLayoutId id="2147483684" r:id="rId56"/>
    <p:sldLayoutId id="2147483688" r:id="rId57"/>
    <p:sldLayoutId id="2147483676" r:id="rId58"/>
    <p:sldLayoutId id="2147483658"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Lst>
  <p:hf sldNum="0" hdr="0" ftr="0" dt="0"/>
  <p:txStyles>
    <p:title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tx1"/>
        </a:buClr>
        <a:buSzPct val="100000"/>
        <a:buFont typeface="Arial" panose="020B0604020202020204" pitchFamily="34" charset="0"/>
        <a:buChar char="•"/>
        <a:defRPr sz="1200" kern="1200" baseline="0">
          <a:solidFill>
            <a:schemeClr val="tx2"/>
          </a:solidFill>
          <a:latin typeface="+mn-lt"/>
          <a:ea typeface="+mn-ea"/>
          <a:cs typeface="+mn-cs"/>
        </a:defRPr>
      </a:lvl1pPr>
      <a:lvl2pPr marL="6858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2pPr>
      <a:lvl3pPr marL="11430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3pPr>
      <a:lvl4pPr marL="16002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4pPr>
      <a:lvl5pPr marL="20574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gif"/><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gi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gi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gi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gi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gif"/><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gi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gi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psmsl.org/data/gnssir/" TargetMode="External"/><Relationship Id="rId1" Type="http://schemas.openxmlformats.org/officeDocument/2006/relationships/slideLayout" Target="../slideLayouts/slideLayout11.xml"/><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gi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5DB7CB-7B13-4091-25AB-1BEA76E3ED53}"/>
              </a:ext>
            </a:extLst>
          </p:cNvPr>
          <p:cNvSpPr>
            <a:spLocks noGrp="1"/>
          </p:cNvSpPr>
          <p:nvPr>
            <p:ph type="body" sz="quarter" idx="14"/>
          </p:nvPr>
        </p:nvSpPr>
        <p:spPr/>
        <p:txBody>
          <a:bodyPr/>
          <a:lstStyle/>
          <a:p>
            <a:endParaRPr lang="en-GB"/>
          </a:p>
        </p:txBody>
      </p:sp>
      <p:sp>
        <p:nvSpPr>
          <p:cNvPr id="6" name="Picture Placeholder 5">
            <a:extLst>
              <a:ext uri="{FF2B5EF4-FFF2-40B4-BE49-F238E27FC236}">
                <a16:creationId xmlns:a16="http://schemas.microsoft.com/office/drawing/2014/main" id="{19B5D993-0640-C26B-4572-D3F4077369A9}"/>
              </a:ext>
            </a:extLst>
          </p:cNvPr>
          <p:cNvSpPr>
            <a:spLocks noGrp="1"/>
          </p:cNvSpPr>
          <p:nvPr>
            <p:ph type="pic" sz="quarter" idx="13"/>
          </p:nvPr>
        </p:nvSpPr>
        <p:spPr/>
        <p:txBody>
          <a:bodyPr/>
          <a:lstStyle/>
          <a:p>
            <a:endParaRPr lang="en-GB" dirty="0"/>
          </a:p>
        </p:txBody>
      </p:sp>
      <p:sp>
        <p:nvSpPr>
          <p:cNvPr id="8" name="Picture Placeholder 7">
            <a:extLst>
              <a:ext uri="{FF2B5EF4-FFF2-40B4-BE49-F238E27FC236}">
                <a16:creationId xmlns:a16="http://schemas.microsoft.com/office/drawing/2014/main" id="{D7F6FAEF-22A5-8052-DC2D-03F240B0D8AA}"/>
              </a:ext>
            </a:extLst>
          </p:cNvPr>
          <p:cNvSpPr>
            <a:spLocks noGrp="1"/>
          </p:cNvSpPr>
          <p:nvPr>
            <p:ph type="pic" sz="quarter" idx="16"/>
          </p:nvPr>
        </p:nvSpPr>
        <p:spPr/>
        <p:txBody>
          <a:bodyPr/>
          <a:lstStyle/>
          <a:p>
            <a:endParaRPr lang="en-GB"/>
          </a:p>
        </p:txBody>
      </p:sp>
      <p:sp>
        <p:nvSpPr>
          <p:cNvPr id="4" name="TextBox 3">
            <a:extLst>
              <a:ext uri="{FF2B5EF4-FFF2-40B4-BE49-F238E27FC236}">
                <a16:creationId xmlns:a16="http://schemas.microsoft.com/office/drawing/2014/main" id="{CAB970D8-049F-885C-411E-51C3CE28A46E}"/>
              </a:ext>
            </a:extLst>
          </p:cNvPr>
          <p:cNvSpPr txBox="1"/>
          <p:nvPr/>
        </p:nvSpPr>
        <p:spPr>
          <a:xfrm>
            <a:off x="1160392" y="2972558"/>
            <a:ext cx="987121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0000"/>
                </a:solidFill>
                <a:effectLst/>
                <a:uLnTx/>
                <a:uFillTx/>
                <a:latin typeface="Arial" panose="020B0604020202020204"/>
                <a:ea typeface="Yu Gothic UI Semibold" panose="020B0700000000000000" pitchFamily="34" charset="-128"/>
                <a:cs typeface="Calibri" panose="020F0502020204030204" pitchFamily="34" charset="0"/>
              </a:rPr>
              <a:t>Permanent Service for Mean Sea Level and British Oceanographic Data Centre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0000"/>
                </a:solidFill>
                <a:effectLst/>
                <a:uLnTx/>
                <a:uFillTx/>
                <a:latin typeface="Arial" panose="020B0604020202020204"/>
                <a:ea typeface="Yu Gothic UI Semibold" panose="020B0700000000000000" pitchFamily="34" charset="-128"/>
                <a:cs typeface="Calibri" panose="020F0502020204030204" pitchFamily="34" charset="0"/>
              </a:rPr>
              <a:t>Report to GLOSS Group of Experts XVIII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0000"/>
                </a:solidFill>
                <a:latin typeface="Arial" panose="020B0604020202020204"/>
                <a:ea typeface="Yu Gothic UI Semibold" panose="020B0700000000000000" pitchFamily="34" charset="-128"/>
                <a:cs typeface="Calibri" panose="020F0502020204030204" pitchFamily="34" charset="0"/>
              </a:rPr>
              <a:t>Panama, March 2025</a:t>
            </a:r>
            <a:endParaRPr kumimoji="0" lang="en-GB" sz="3600" b="1" i="0" u="none" strike="noStrike" kern="1200" cap="none" spc="0" normalizeH="0" baseline="0" noProof="0" dirty="0">
              <a:ln>
                <a:noFill/>
              </a:ln>
              <a:solidFill>
                <a:srgbClr val="000000"/>
              </a:solidFill>
              <a:effectLst/>
              <a:uLnTx/>
              <a:uFillTx/>
              <a:latin typeface="Arial" panose="020B0604020202020204"/>
              <a:ea typeface="Yu Gothic UI Semibold" panose="020B0700000000000000" pitchFamily="34" charset="-128"/>
              <a:cs typeface="Calibri" panose="020F0502020204030204" pitchFamily="34" charset="0"/>
            </a:endParaRPr>
          </a:p>
        </p:txBody>
      </p:sp>
      <p:sp>
        <p:nvSpPr>
          <p:cNvPr id="5" name="TextBox 4">
            <a:extLst>
              <a:ext uri="{FF2B5EF4-FFF2-40B4-BE49-F238E27FC236}">
                <a16:creationId xmlns:a16="http://schemas.microsoft.com/office/drawing/2014/main" id="{E294A325-309B-49E7-DBC8-8446BE6D7FA0}"/>
              </a:ext>
            </a:extLst>
          </p:cNvPr>
          <p:cNvSpPr txBox="1"/>
          <p:nvPr/>
        </p:nvSpPr>
        <p:spPr>
          <a:xfrm>
            <a:off x="2816767" y="5871791"/>
            <a:ext cx="6558462"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Elizabeth Bradshaw, Andrew Matthew</a:t>
            </a:r>
            <a:r>
              <a:rPr lang="en-GB" sz="2000" b="1" dirty="0">
                <a:solidFill>
                  <a:srgbClr val="000000"/>
                </a:solidFill>
                <a:latin typeface="Arial" panose="020B0604020202020204"/>
                <a:cs typeface="Calibri" panose="020F0502020204030204" pitchFamily="34" charset="0"/>
              </a:rPr>
              <a:t>s</a:t>
            </a:r>
            <a:r>
              <a:rPr kumimoji="0" lang="en-GB" sz="20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Chanmi Kim</a:t>
            </a:r>
          </a:p>
        </p:txBody>
      </p:sp>
      <p:pic>
        <p:nvPicPr>
          <p:cNvPr id="1026" name="Picture 2" descr="Global Sea Level Observing System (GLOSS)">
            <a:extLst>
              <a:ext uri="{FF2B5EF4-FFF2-40B4-BE49-F238E27FC236}">
                <a16:creationId xmlns:a16="http://schemas.microsoft.com/office/drawing/2014/main" id="{ACAEF058-478E-5E44-9C22-6C75B961F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4332" y="19773"/>
            <a:ext cx="1697668" cy="1697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423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C7E57-1C4A-6E8E-FD48-2F77A1AEDBE5}"/>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FDBD8651-E8A1-B000-1AB0-7EC339B21CD8}"/>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200" cap="none" dirty="0">
                <a:latin typeface="+mn-lt"/>
                <a:ea typeface="Yu Gothic UI Semibold" panose="020B0700000000000000" pitchFamily="34" charset="-128"/>
                <a:cs typeface="Calibri" panose="020F0502020204030204" pitchFamily="34" charset="0"/>
              </a:rPr>
              <a:t>BODC developments</a:t>
            </a:r>
          </a:p>
        </p:txBody>
      </p:sp>
      <p:pic>
        <p:nvPicPr>
          <p:cNvPr id="3" name="Picture 2" descr="Global Sea Level Observing System (GLOSS)">
            <a:extLst>
              <a:ext uri="{FF2B5EF4-FFF2-40B4-BE49-F238E27FC236}">
                <a16:creationId xmlns:a16="http://schemas.microsoft.com/office/drawing/2014/main" id="{56FDE036-5E6E-D9C5-7855-AD9769516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CD04DE8C-47C7-912B-208E-C2A10DAAEEB4}"/>
              </a:ext>
            </a:extLst>
          </p:cNvPr>
          <p:cNvSpPr>
            <a:spLocks noGrp="1"/>
          </p:cNvSpPr>
          <p:nvPr>
            <p:ph type="body" sz="quarter" idx="14"/>
          </p:nvPr>
        </p:nvSpPr>
        <p:spPr>
          <a:xfrm>
            <a:off x="47644" y="2450227"/>
            <a:ext cx="3991897" cy="3950573"/>
          </a:xfrm>
        </p:spPr>
        <p:txBody>
          <a:bodyPr>
            <a:normAutofit/>
          </a:bodyPr>
          <a:lstStyle/>
          <a:p>
            <a:pPr>
              <a:lnSpc>
                <a:spcPct val="100000"/>
              </a:lnSpc>
            </a:pPr>
            <a:r>
              <a:rPr lang="en-GB" sz="2000" dirty="0">
                <a:cs typeface="Calibri" panose="020F0502020204030204" pitchFamily="34" charset="0"/>
              </a:rPr>
              <a:t>Tide gauge data from two UK sites were added to BODC’s ERDDAP server under the </a:t>
            </a:r>
            <a:r>
              <a:rPr lang="en-GB" sz="2000" dirty="0" err="1">
                <a:cs typeface="Calibri" panose="020F0502020204030204" pitchFamily="34" charset="0"/>
              </a:rPr>
              <a:t>CreamT</a:t>
            </a:r>
            <a:r>
              <a:rPr lang="en-GB" sz="2000" dirty="0">
                <a:cs typeface="Calibri" panose="020F0502020204030204" pitchFamily="34" charset="0"/>
              </a:rPr>
              <a:t> project, which developed a dashboard for coastal flood monitoring</a:t>
            </a:r>
          </a:p>
          <a:p>
            <a:pPr>
              <a:lnSpc>
                <a:spcPct val="100000"/>
              </a:lnSpc>
            </a:pPr>
            <a:r>
              <a:rPr lang="en-GB" sz="2000" dirty="0">
                <a:cs typeface="Calibri" panose="020F0502020204030204" pitchFamily="34" charset="0"/>
              </a:rPr>
              <a:t>Expanded to include the entire UK tide gauge network, with another prototype dashboard</a:t>
            </a:r>
          </a:p>
        </p:txBody>
      </p:sp>
      <p:pic>
        <p:nvPicPr>
          <p:cNvPr id="1028" name="Picture 4" descr="A screenshot of a computer&#10;&#10;AI-generated content may be incorrect.">
            <a:extLst>
              <a:ext uri="{FF2B5EF4-FFF2-40B4-BE49-F238E27FC236}">
                <a16:creationId xmlns:a16="http://schemas.microsoft.com/office/drawing/2014/main" id="{D6DB43B1-8301-7E47-0F07-AC58D08CA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541" y="2200502"/>
            <a:ext cx="8152459" cy="3635940"/>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12">
            <a:extLst>
              <a:ext uri="{FF2B5EF4-FFF2-40B4-BE49-F238E27FC236}">
                <a16:creationId xmlns:a16="http://schemas.microsoft.com/office/drawing/2014/main" id="{5CE6CF8B-3EB6-CC4C-741D-75BF97D37DF2}"/>
              </a:ext>
            </a:extLst>
          </p:cNvPr>
          <p:cNvSpPr txBox="1"/>
          <p:nvPr/>
        </p:nvSpPr>
        <p:spPr>
          <a:xfrm>
            <a:off x="5842889" y="1773796"/>
            <a:ext cx="4542504" cy="293029"/>
          </a:xfrm>
          <a:prstGeom prst="rect">
            <a:avLst/>
          </a:prstGeom>
        </p:spPr>
        <p:txBody>
          <a:bodyPr vert="horz" wrap="square" lIns="0" tIns="15875" rIns="0" bIns="0" rtlCol="0">
            <a:spAutoFit/>
          </a:bodyPr>
          <a:lstStyle/>
          <a:p>
            <a:pPr marL="12700" algn="ctr">
              <a:lnSpc>
                <a:spcPct val="100000"/>
              </a:lnSpc>
              <a:spcBef>
                <a:spcPts val="125"/>
              </a:spcBef>
            </a:pPr>
            <a:r>
              <a:rPr lang="en-GB" b="1" dirty="0">
                <a:solidFill>
                  <a:schemeClr val="tx1">
                    <a:lumMod val="50000"/>
                  </a:schemeClr>
                </a:solidFill>
                <a:latin typeface="Arial"/>
                <a:cs typeface="Arial"/>
              </a:rPr>
              <a:t>The prototype BODC dashboard</a:t>
            </a:r>
          </a:p>
        </p:txBody>
      </p:sp>
    </p:spTree>
    <p:extLst>
      <p:ext uri="{BB962C8B-B14F-4D97-AF65-F5344CB8AC3E}">
        <p14:creationId xmlns:p14="http://schemas.microsoft.com/office/powerpoint/2010/main" val="742298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4157B-6802-394F-3C14-57AA792A1E3E}"/>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EA06DA34-A56B-90F4-AB58-169DE89124F3}"/>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200" cap="none" dirty="0">
                <a:latin typeface="+mn-lt"/>
                <a:ea typeface="Yu Gothic UI Semibold" panose="020B0700000000000000" pitchFamily="34" charset="-128"/>
                <a:cs typeface="Calibri" panose="020F0502020204030204" pitchFamily="34" charset="0"/>
              </a:rPr>
              <a:t>BODC developments</a:t>
            </a:r>
          </a:p>
        </p:txBody>
      </p:sp>
      <p:pic>
        <p:nvPicPr>
          <p:cNvPr id="3" name="Picture 2" descr="Global Sea Level Observing System (GLOSS)">
            <a:extLst>
              <a:ext uri="{FF2B5EF4-FFF2-40B4-BE49-F238E27FC236}">
                <a16:creationId xmlns:a16="http://schemas.microsoft.com/office/drawing/2014/main" id="{E26A4689-3340-40F6-C318-5215C1B28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CD0F6B6E-EDCB-48AD-7267-60CC21147EA2}"/>
              </a:ext>
            </a:extLst>
          </p:cNvPr>
          <p:cNvSpPr>
            <a:spLocks noGrp="1"/>
          </p:cNvSpPr>
          <p:nvPr>
            <p:ph type="body" sz="quarter" idx="14"/>
          </p:nvPr>
        </p:nvSpPr>
        <p:spPr>
          <a:xfrm>
            <a:off x="5978013" y="3051864"/>
            <a:ext cx="5721341" cy="3211286"/>
          </a:xfrm>
        </p:spPr>
        <p:txBody>
          <a:bodyPr>
            <a:normAutofit/>
          </a:bodyPr>
          <a:lstStyle/>
          <a:p>
            <a:pPr>
              <a:lnSpc>
                <a:spcPct val="100000"/>
              </a:lnSpc>
            </a:pPr>
            <a:r>
              <a:rPr lang="en-GB" sz="2000" dirty="0">
                <a:cs typeface="Calibri" panose="020F0502020204030204" pitchFamily="34" charset="0"/>
              </a:rPr>
              <a:t>PSMSL is exploring ways to deliver data through ERDDAP for the upcoming GLOSS ERDDAP server</a:t>
            </a:r>
          </a:p>
          <a:p>
            <a:pPr>
              <a:lnSpc>
                <a:spcPct val="100000"/>
              </a:lnSpc>
            </a:pPr>
            <a:r>
              <a:rPr lang="en-GB" sz="2000" dirty="0">
                <a:cs typeface="Calibri" panose="020F0502020204030204" pitchFamily="34" charset="0"/>
              </a:rPr>
              <a:t>Initial test </a:t>
            </a:r>
            <a:r>
              <a:rPr lang="en-GB" sz="2000" dirty="0" err="1">
                <a:cs typeface="Calibri" panose="020F0502020204030204" pitchFamily="34" charset="0"/>
              </a:rPr>
              <a:t>netCDF</a:t>
            </a:r>
            <a:r>
              <a:rPr lang="en-GB" sz="2000" dirty="0">
                <a:cs typeface="Calibri" panose="020F0502020204030204" pitchFamily="34" charset="0"/>
              </a:rPr>
              <a:t> files are ready, but metadata may need updates to align with the final GLOSS data model</a:t>
            </a:r>
          </a:p>
        </p:txBody>
      </p:sp>
      <p:pic>
        <p:nvPicPr>
          <p:cNvPr id="2" name="Picture 1" descr="A diagram of a computer system&#10;&#10;Description automatically generated">
            <a:extLst>
              <a:ext uri="{FF2B5EF4-FFF2-40B4-BE49-F238E27FC236}">
                <a16:creationId xmlns:a16="http://schemas.microsoft.com/office/drawing/2014/main" id="{A179A406-3528-E98C-7D2C-65AB2F587CB6}"/>
              </a:ext>
            </a:extLst>
          </p:cNvPr>
          <p:cNvPicPr>
            <a:picLocks noChangeAspect="1"/>
          </p:cNvPicPr>
          <p:nvPr/>
        </p:nvPicPr>
        <p:blipFill>
          <a:blip r:embed="rId3"/>
          <a:stretch>
            <a:fillRect/>
          </a:stretch>
        </p:blipFill>
        <p:spPr>
          <a:xfrm>
            <a:off x="374659" y="1307691"/>
            <a:ext cx="5351275" cy="5289339"/>
          </a:xfrm>
          <a:prstGeom prst="rect">
            <a:avLst/>
          </a:prstGeom>
        </p:spPr>
      </p:pic>
      <p:sp>
        <p:nvSpPr>
          <p:cNvPr id="6" name="object 12">
            <a:extLst>
              <a:ext uri="{FF2B5EF4-FFF2-40B4-BE49-F238E27FC236}">
                <a16:creationId xmlns:a16="http://schemas.microsoft.com/office/drawing/2014/main" id="{C2182F5A-E62F-ECA7-B8F9-68F7B97C0BC4}"/>
              </a:ext>
            </a:extLst>
          </p:cNvPr>
          <p:cNvSpPr txBox="1"/>
          <p:nvPr/>
        </p:nvSpPr>
        <p:spPr>
          <a:xfrm>
            <a:off x="737064" y="6488027"/>
            <a:ext cx="4626463" cy="369973"/>
          </a:xfrm>
          <a:prstGeom prst="rect">
            <a:avLst/>
          </a:prstGeom>
        </p:spPr>
        <p:txBody>
          <a:bodyPr vert="horz" wrap="square" lIns="0" tIns="15875" rIns="0" bIns="0" rtlCol="0">
            <a:spAutoFit/>
          </a:bodyPr>
          <a:lstStyle/>
          <a:p>
            <a:pPr marL="12700" algn="ctr">
              <a:lnSpc>
                <a:spcPct val="100000"/>
              </a:lnSpc>
              <a:spcBef>
                <a:spcPts val="125"/>
              </a:spcBef>
            </a:pPr>
            <a:r>
              <a:rPr lang="en-GB" sz="1150" b="1" dirty="0">
                <a:solidFill>
                  <a:schemeClr val="tx2"/>
                </a:solidFill>
                <a:latin typeface="Arial"/>
                <a:cs typeface="Arial"/>
              </a:rPr>
              <a:t>Schematic of the proposed unified GLOSS data portal, and how different users might interact with our data</a:t>
            </a:r>
            <a:endParaRPr lang="en-GB" sz="1150" dirty="0">
              <a:solidFill>
                <a:schemeClr val="tx2"/>
              </a:solidFill>
              <a:latin typeface="Arial"/>
              <a:cs typeface="Arial"/>
            </a:endParaRPr>
          </a:p>
        </p:txBody>
      </p:sp>
    </p:spTree>
    <p:extLst>
      <p:ext uri="{BB962C8B-B14F-4D97-AF65-F5344CB8AC3E}">
        <p14:creationId xmlns:p14="http://schemas.microsoft.com/office/powerpoint/2010/main" val="86491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5459E-D584-0F59-D624-3AC08066158F}"/>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9A1A312A-BD33-B05F-30D2-842BA9AC2BC7}"/>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200" cap="none" dirty="0">
                <a:latin typeface="+mn-lt"/>
                <a:ea typeface="Yu Gothic UI Semibold" panose="020B0700000000000000" pitchFamily="34" charset="-128"/>
                <a:cs typeface="Calibri" panose="020F0502020204030204" pitchFamily="34" charset="0"/>
              </a:rPr>
              <a:t>Other activities</a:t>
            </a:r>
          </a:p>
        </p:txBody>
      </p:sp>
      <p:pic>
        <p:nvPicPr>
          <p:cNvPr id="3" name="Picture 2" descr="Global Sea Level Observing System (GLOSS)">
            <a:extLst>
              <a:ext uri="{FF2B5EF4-FFF2-40B4-BE49-F238E27FC236}">
                <a16:creationId xmlns:a16="http://schemas.microsoft.com/office/drawing/2014/main" id="{C72759D2-76F3-119F-FD54-E741A3FCE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256A6FCF-38D6-F9E9-9237-869CAECC1C5D}"/>
              </a:ext>
            </a:extLst>
          </p:cNvPr>
          <p:cNvSpPr>
            <a:spLocks noGrp="1"/>
          </p:cNvSpPr>
          <p:nvPr>
            <p:ph type="body" sz="quarter" idx="14"/>
          </p:nvPr>
        </p:nvSpPr>
        <p:spPr>
          <a:xfrm>
            <a:off x="303766" y="2957690"/>
            <a:ext cx="5625086" cy="3211286"/>
          </a:xfrm>
        </p:spPr>
        <p:txBody>
          <a:bodyPr>
            <a:normAutofit/>
          </a:bodyPr>
          <a:lstStyle/>
          <a:p>
            <a:pPr>
              <a:lnSpc>
                <a:spcPct val="100000"/>
              </a:lnSpc>
            </a:pPr>
            <a:r>
              <a:rPr lang="en-GB" sz="2000" dirty="0">
                <a:cs typeface="Calibri" panose="020F0502020204030204" pitchFamily="34" charset="0"/>
              </a:rPr>
              <a:t>Finished quality control of data from two sites in Liverpool Bay (1853–1903) recovered using volunteers on citizen science platform Zooniverse.org</a:t>
            </a:r>
          </a:p>
          <a:p>
            <a:pPr>
              <a:lnSpc>
                <a:spcPct val="100000"/>
              </a:lnSpc>
            </a:pPr>
            <a:r>
              <a:rPr lang="en-GB" sz="2000" dirty="0">
                <a:cs typeface="Calibri" panose="020F0502020204030204" pitchFamily="34" charset="0"/>
              </a:rPr>
              <a:t>Final data submitted to BODC for ingestion and used to validate a reanalysis of a storm surge in 1902 (Hawkins et al., 2023)</a:t>
            </a:r>
          </a:p>
        </p:txBody>
      </p:sp>
      <p:sp>
        <p:nvSpPr>
          <p:cNvPr id="6" name="object 12">
            <a:extLst>
              <a:ext uri="{FF2B5EF4-FFF2-40B4-BE49-F238E27FC236}">
                <a16:creationId xmlns:a16="http://schemas.microsoft.com/office/drawing/2014/main" id="{32293FA2-158C-7B13-61CC-C4E76A309024}"/>
              </a:ext>
            </a:extLst>
          </p:cNvPr>
          <p:cNvSpPr txBox="1"/>
          <p:nvPr/>
        </p:nvSpPr>
        <p:spPr>
          <a:xfrm>
            <a:off x="6728792" y="6319058"/>
            <a:ext cx="4626463" cy="369973"/>
          </a:xfrm>
          <a:prstGeom prst="rect">
            <a:avLst/>
          </a:prstGeom>
        </p:spPr>
        <p:txBody>
          <a:bodyPr vert="horz" wrap="square" lIns="0" tIns="15875" rIns="0" bIns="0" rtlCol="0">
            <a:spAutoFit/>
          </a:bodyPr>
          <a:lstStyle/>
          <a:p>
            <a:pPr marL="12700" algn="ctr">
              <a:lnSpc>
                <a:spcPct val="100000"/>
              </a:lnSpc>
              <a:spcBef>
                <a:spcPts val="125"/>
              </a:spcBef>
            </a:pPr>
            <a:r>
              <a:rPr lang="en-GB" sz="1150" b="1" dirty="0">
                <a:solidFill>
                  <a:schemeClr val="tx2"/>
                </a:solidFill>
                <a:latin typeface="Arial"/>
                <a:cs typeface="Arial"/>
              </a:rPr>
              <a:t>An example of quality controlling data recovered from ledgers in the UK Tides Zooniverse project</a:t>
            </a:r>
            <a:endParaRPr lang="en-GB" sz="1150" dirty="0">
              <a:solidFill>
                <a:schemeClr val="tx2"/>
              </a:solidFill>
              <a:latin typeface="Arial"/>
              <a:cs typeface="Arial"/>
            </a:endParaRPr>
          </a:p>
        </p:txBody>
      </p:sp>
      <p:pic>
        <p:nvPicPr>
          <p:cNvPr id="3074" name="Picture 2" descr="A screenshot of a computer&#10;&#10;AI-generated content may be incorrect.">
            <a:extLst>
              <a:ext uri="{FF2B5EF4-FFF2-40B4-BE49-F238E27FC236}">
                <a16:creationId xmlns:a16="http://schemas.microsoft.com/office/drawing/2014/main" id="{F1DDFF6E-AEA7-6BF4-FF4F-F7A8BED05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66137"/>
            <a:ext cx="5892049" cy="4597012"/>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12">
            <a:extLst>
              <a:ext uri="{FF2B5EF4-FFF2-40B4-BE49-F238E27FC236}">
                <a16:creationId xmlns:a16="http://schemas.microsoft.com/office/drawing/2014/main" id="{724E6EBF-753D-FDBC-5062-B837788C4ADF}"/>
              </a:ext>
            </a:extLst>
          </p:cNvPr>
          <p:cNvSpPr txBox="1"/>
          <p:nvPr/>
        </p:nvSpPr>
        <p:spPr>
          <a:xfrm>
            <a:off x="303766" y="2335699"/>
            <a:ext cx="4542504" cy="385362"/>
          </a:xfrm>
          <a:prstGeom prst="rect">
            <a:avLst/>
          </a:prstGeom>
        </p:spPr>
        <p:txBody>
          <a:bodyPr vert="horz" wrap="square" lIns="0" tIns="15875" rIns="0" bIns="0" rtlCol="0">
            <a:spAutoFit/>
          </a:bodyPr>
          <a:lstStyle/>
          <a:p>
            <a:pPr marL="12700">
              <a:lnSpc>
                <a:spcPct val="100000"/>
              </a:lnSpc>
              <a:spcBef>
                <a:spcPts val="125"/>
              </a:spcBef>
            </a:pPr>
            <a:r>
              <a:rPr lang="en-GB" sz="2400" b="1" dirty="0">
                <a:solidFill>
                  <a:schemeClr val="tx1">
                    <a:lumMod val="50000"/>
                  </a:schemeClr>
                </a:solidFill>
                <a:latin typeface="Arial"/>
                <a:cs typeface="Arial"/>
              </a:rPr>
              <a:t>Data rescue</a:t>
            </a:r>
          </a:p>
        </p:txBody>
      </p:sp>
    </p:spTree>
    <p:extLst>
      <p:ext uri="{BB962C8B-B14F-4D97-AF65-F5344CB8AC3E}">
        <p14:creationId xmlns:p14="http://schemas.microsoft.com/office/powerpoint/2010/main" val="575605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A9248-8816-1B36-5CFC-03D6BAD64DE6}"/>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CC4D1FBF-9578-23FB-FF6B-C279205F3DE6}"/>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200" cap="none" dirty="0">
                <a:latin typeface="+mn-lt"/>
                <a:ea typeface="Yu Gothic UI Semibold" panose="020B0700000000000000" pitchFamily="34" charset="-128"/>
                <a:cs typeface="Calibri" panose="020F0502020204030204" pitchFamily="34" charset="0"/>
              </a:rPr>
              <a:t>Other activities</a:t>
            </a:r>
          </a:p>
        </p:txBody>
      </p:sp>
      <p:pic>
        <p:nvPicPr>
          <p:cNvPr id="3" name="Picture 2" descr="Global Sea Level Observing System (GLOSS)">
            <a:extLst>
              <a:ext uri="{FF2B5EF4-FFF2-40B4-BE49-F238E27FC236}">
                <a16:creationId xmlns:a16="http://schemas.microsoft.com/office/drawing/2014/main" id="{E6E1A041-E6E9-4222-119B-E6A85D88D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F50BD938-FBAF-CEF5-64C3-F368BCF30247}"/>
              </a:ext>
            </a:extLst>
          </p:cNvPr>
          <p:cNvSpPr>
            <a:spLocks noGrp="1"/>
          </p:cNvSpPr>
          <p:nvPr>
            <p:ph type="body" sz="quarter" idx="14"/>
          </p:nvPr>
        </p:nvSpPr>
        <p:spPr>
          <a:xfrm>
            <a:off x="303766" y="1950958"/>
            <a:ext cx="5625086" cy="4489171"/>
          </a:xfrm>
        </p:spPr>
        <p:txBody>
          <a:bodyPr>
            <a:normAutofit fontScale="85000" lnSpcReduction="20000"/>
          </a:bodyPr>
          <a:lstStyle/>
          <a:p>
            <a:pPr marL="0" indent="0">
              <a:lnSpc>
                <a:spcPct val="100000"/>
              </a:lnSpc>
              <a:buNone/>
            </a:pPr>
            <a:r>
              <a:rPr lang="en-GB" sz="2000" dirty="0">
                <a:cs typeface="Calibri" panose="020F0502020204030204" pitchFamily="34" charset="0"/>
              </a:rPr>
              <a:t>Trainings:</a:t>
            </a:r>
          </a:p>
          <a:p>
            <a:pPr>
              <a:lnSpc>
                <a:spcPct val="100000"/>
              </a:lnSpc>
            </a:pPr>
            <a:r>
              <a:rPr lang="en-GB" sz="2000" dirty="0">
                <a:cs typeface="Calibri" panose="020F0502020204030204" pitchFamily="34" charset="0"/>
              </a:rPr>
              <a:t>Providing training in sea level monitoring and science to remote sensing PhD students in the UK (January 2023) </a:t>
            </a:r>
          </a:p>
          <a:p>
            <a:pPr>
              <a:lnSpc>
                <a:spcPct val="100000"/>
              </a:lnSpc>
            </a:pPr>
            <a:r>
              <a:rPr lang="en-GB" sz="2000" dirty="0">
                <a:cs typeface="Calibri" panose="020F0502020204030204" pitchFamily="34" charset="0"/>
              </a:rPr>
              <a:t>Delivering training in tidal analysis and sea level variability to Madagascan stakeholders (January 2024) </a:t>
            </a:r>
          </a:p>
          <a:p>
            <a:pPr>
              <a:lnSpc>
                <a:spcPct val="100000"/>
              </a:lnSpc>
            </a:pPr>
            <a:r>
              <a:rPr lang="en-GB" sz="2000" dirty="0">
                <a:cs typeface="Calibri" panose="020F0502020204030204" pitchFamily="34" charset="0"/>
              </a:rPr>
              <a:t>Visiting Anguilla to support their project to obtain tsunami ready accreditation from the IOC, including sessions on tide gauge maintenance and sea level science (March 2024) </a:t>
            </a:r>
          </a:p>
          <a:p>
            <a:pPr marL="0" indent="0">
              <a:lnSpc>
                <a:spcPct val="100000"/>
              </a:lnSpc>
              <a:buNone/>
            </a:pPr>
            <a:r>
              <a:rPr lang="en-GB" sz="2000" dirty="0">
                <a:cs typeface="Calibri" panose="020F0502020204030204" pitchFamily="34" charset="0"/>
              </a:rPr>
              <a:t>Meetings:</a:t>
            </a:r>
          </a:p>
          <a:p>
            <a:pPr>
              <a:lnSpc>
                <a:spcPct val="100000"/>
              </a:lnSpc>
            </a:pPr>
            <a:r>
              <a:rPr lang="en-GB" sz="2000" dirty="0">
                <a:cs typeface="Calibri" panose="020F0502020204030204" pitchFamily="34" charset="0"/>
              </a:rPr>
              <a:t>Members of the PSMSL helped organise a tide gauge workshop alongside the </a:t>
            </a:r>
            <a:r>
              <a:rPr lang="en-GB" sz="2000" dirty="0" err="1">
                <a:cs typeface="Calibri" panose="020F0502020204030204" pitchFamily="34" charset="0"/>
              </a:rPr>
              <a:t>EuroGOOS</a:t>
            </a:r>
            <a:r>
              <a:rPr lang="en-GB" sz="2000" dirty="0">
                <a:cs typeface="Calibri" panose="020F0502020204030204" pitchFamily="34" charset="0"/>
              </a:rPr>
              <a:t> Tide Gauge Task Team as part of the </a:t>
            </a:r>
            <a:r>
              <a:rPr lang="en-GB" sz="2000" dirty="0" err="1">
                <a:cs typeface="Calibri" panose="020F0502020204030204" pitchFamily="34" charset="0"/>
              </a:rPr>
              <a:t>EuroSea</a:t>
            </a:r>
            <a:r>
              <a:rPr lang="en-GB" sz="2000" dirty="0">
                <a:cs typeface="Calibri" panose="020F0502020204030204" pitchFamily="34" charset="0"/>
              </a:rPr>
              <a:t> programme (May 2023)</a:t>
            </a:r>
          </a:p>
          <a:p>
            <a:pPr>
              <a:lnSpc>
                <a:spcPct val="100000"/>
              </a:lnSpc>
            </a:pPr>
            <a:r>
              <a:rPr lang="en-GB" sz="2000" dirty="0">
                <a:cs typeface="Calibri" panose="020F0502020204030204" pitchFamily="34" charset="0"/>
              </a:rPr>
              <a:t>Held a workshop on best practices in tidal analysis as part of an ongoing IAPSO study group</a:t>
            </a:r>
          </a:p>
        </p:txBody>
      </p:sp>
      <p:sp>
        <p:nvSpPr>
          <p:cNvPr id="7" name="object 12">
            <a:extLst>
              <a:ext uri="{FF2B5EF4-FFF2-40B4-BE49-F238E27FC236}">
                <a16:creationId xmlns:a16="http://schemas.microsoft.com/office/drawing/2014/main" id="{997846C9-5AE0-8141-F321-183295ED7BB3}"/>
              </a:ext>
            </a:extLst>
          </p:cNvPr>
          <p:cNvSpPr txBox="1"/>
          <p:nvPr/>
        </p:nvSpPr>
        <p:spPr>
          <a:xfrm>
            <a:off x="303766" y="1394798"/>
            <a:ext cx="4542504" cy="385362"/>
          </a:xfrm>
          <a:prstGeom prst="rect">
            <a:avLst/>
          </a:prstGeom>
        </p:spPr>
        <p:txBody>
          <a:bodyPr vert="horz" wrap="square" lIns="0" tIns="15875" rIns="0" bIns="0" rtlCol="0">
            <a:spAutoFit/>
          </a:bodyPr>
          <a:lstStyle/>
          <a:p>
            <a:pPr marL="12700">
              <a:lnSpc>
                <a:spcPct val="100000"/>
              </a:lnSpc>
              <a:spcBef>
                <a:spcPts val="125"/>
              </a:spcBef>
            </a:pPr>
            <a:r>
              <a:rPr lang="en-GB" sz="2400" b="1" dirty="0">
                <a:solidFill>
                  <a:schemeClr val="tx1">
                    <a:lumMod val="50000"/>
                  </a:schemeClr>
                </a:solidFill>
                <a:latin typeface="Arial"/>
                <a:cs typeface="Arial"/>
              </a:rPr>
              <a:t>Meetings and Trainings</a:t>
            </a:r>
          </a:p>
        </p:txBody>
      </p:sp>
      <p:sp>
        <p:nvSpPr>
          <p:cNvPr id="9" name="object 12">
            <a:extLst>
              <a:ext uri="{FF2B5EF4-FFF2-40B4-BE49-F238E27FC236}">
                <a16:creationId xmlns:a16="http://schemas.microsoft.com/office/drawing/2014/main" id="{70238F90-8C3B-ED74-4306-307EF592A566}"/>
              </a:ext>
            </a:extLst>
          </p:cNvPr>
          <p:cNvSpPr txBox="1"/>
          <p:nvPr/>
        </p:nvSpPr>
        <p:spPr>
          <a:xfrm>
            <a:off x="6498490" y="1394798"/>
            <a:ext cx="5251058" cy="385362"/>
          </a:xfrm>
          <a:prstGeom prst="rect">
            <a:avLst/>
          </a:prstGeom>
        </p:spPr>
        <p:txBody>
          <a:bodyPr vert="horz" wrap="square" lIns="0" tIns="15875" rIns="0" bIns="0" rtlCol="0">
            <a:spAutoFit/>
          </a:bodyPr>
          <a:lstStyle/>
          <a:p>
            <a:pPr marL="12700">
              <a:lnSpc>
                <a:spcPct val="100000"/>
              </a:lnSpc>
              <a:spcBef>
                <a:spcPts val="125"/>
              </a:spcBef>
            </a:pPr>
            <a:r>
              <a:rPr lang="en-GB" sz="2400" b="1" dirty="0">
                <a:solidFill>
                  <a:schemeClr val="tx1">
                    <a:lumMod val="50000"/>
                  </a:schemeClr>
                </a:solidFill>
                <a:latin typeface="Arial"/>
                <a:cs typeface="Arial"/>
              </a:rPr>
              <a:t>Reorganisation of PSMSL archives </a:t>
            </a:r>
          </a:p>
        </p:txBody>
      </p:sp>
      <p:pic>
        <p:nvPicPr>
          <p:cNvPr id="5122" name="Picture 2">
            <a:extLst>
              <a:ext uri="{FF2B5EF4-FFF2-40B4-BE49-F238E27FC236}">
                <a16:creationId xmlns:a16="http://schemas.microsoft.com/office/drawing/2014/main" id="{E9E81696-FAB9-8192-4E67-529535419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631" y="1304925"/>
            <a:ext cx="3152775" cy="4248150"/>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12">
            <a:extLst>
              <a:ext uri="{FF2B5EF4-FFF2-40B4-BE49-F238E27FC236}">
                <a16:creationId xmlns:a16="http://schemas.microsoft.com/office/drawing/2014/main" id="{19F197CE-8D7D-1CD3-9533-EF34DD52EDBE}"/>
              </a:ext>
            </a:extLst>
          </p:cNvPr>
          <p:cNvSpPr txBox="1"/>
          <p:nvPr/>
        </p:nvSpPr>
        <p:spPr>
          <a:xfrm>
            <a:off x="6433411" y="5077841"/>
            <a:ext cx="5381214" cy="193002"/>
          </a:xfrm>
          <a:prstGeom prst="rect">
            <a:avLst/>
          </a:prstGeom>
        </p:spPr>
        <p:txBody>
          <a:bodyPr vert="horz" wrap="square" lIns="0" tIns="15875" rIns="0" bIns="0" rtlCol="0">
            <a:spAutoFit/>
          </a:bodyPr>
          <a:lstStyle/>
          <a:p>
            <a:pPr marL="12700" algn="ctr">
              <a:lnSpc>
                <a:spcPct val="100000"/>
              </a:lnSpc>
              <a:spcBef>
                <a:spcPts val="125"/>
              </a:spcBef>
            </a:pPr>
            <a:r>
              <a:rPr lang="en-GB" sz="1150" b="1" dirty="0">
                <a:solidFill>
                  <a:schemeClr val="tx2"/>
                </a:solidFill>
                <a:latin typeface="Arial"/>
                <a:cs typeface="Arial"/>
              </a:rPr>
              <a:t>A selection of mareograms from Australia contained in the PSMSL archives</a:t>
            </a:r>
            <a:endParaRPr lang="en-GB" sz="1150" dirty="0">
              <a:solidFill>
                <a:schemeClr val="tx2"/>
              </a:solidFill>
              <a:latin typeface="Arial"/>
              <a:cs typeface="Arial"/>
            </a:endParaRPr>
          </a:p>
        </p:txBody>
      </p:sp>
      <p:sp>
        <p:nvSpPr>
          <p:cNvPr id="11" name="Text Placeholder 2">
            <a:extLst>
              <a:ext uri="{FF2B5EF4-FFF2-40B4-BE49-F238E27FC236}">
                <a16:creationId xmlns:a16="http://schemas.microsoft.com/office/drawing/2014/main" id="{8A2F261F-8D2A-CC13-BC6D-7DD4372AFFC3}"/>
              </a:ext>
            </a:extLst>
          </p:cNvPr>
          <p:cNvSpPr txBox="1">
            <a:spLocks/>
          </p:cNvSpPr>
          <p:nvPr/>
        </p:nvSpPr>
        <p:spPr>
          <a:xfrm>
            <a:off x="6263150" y="5358582"/>
            <a:ext cx="5864172" cy="1081548"/>
          </a:xfrm>
          <a:prstGeom prst="rect">
            <a:avLst/>
          </a:prstGeom>
        </p:spPr>
        <p:txBody>
          <a:bodyPr vert="horz" lIns="90000" tIns="45720" rIns="91440" bIns="45720" rtlCol="0">
            <a:normAutofit fontScale="85000" lnSpcReduction="10000"/>
          </a:bodyPr>
          <a:lstStyle>
            <a:lvl1pPr marL="228600" indent="-228600" algn="l" defTabSz="914400" rtl="0" eaLnBrk="1" latinLnBrk="0" hangingPunct="1">
              <a:lnSpc>
                <a:spcPct val="150000"/>
              </a:lnSpc>
              <a:spcBef>
                <a:spcPts val="1000"/>
              </a:spcBef>
              <a:buClr>
                <a:schemeClr val="tx1"/>
              </a:buClr>
              <a:buSzPct val="100000"/>
              <a:buFont typeface="Arial" panose="020B0604020202020204" pitchFamily="34" charset="0"/>
              <a:buChar char="•"/>
              <a:defRPr sz="1200" kern="1200" baseline="0">
                <a:solidFill>
                  <a:schemeClr val="tx2"/>
                </a:solidFill>
                <a:latin typeface="+mn-lt"/>
                <a:ea typeface="+mn-ea"/>
                <a:cs typeface="+mn-cs"/>
              </a:defRPr>
            </a:lvl1pPr>
            <a:lvl2pPr marL="6858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2pPr>
            <a:lvl3pPr marL="11430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3pPr>
            <a:lvl4pPr marL="16002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4pPr>
            <a:lvl5pPr marL="20574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cs typeface="Calibri" panose="020F0502020204030204" pitchFamily="34" charset="0"/>
              </a:rPr>
              <a:t>In 2024, NOC refurbished its Liverpool office, prompting the relocation of PSMSL's paper archives. We used this opportunity to review, reorganise</a:t>
            </a:r>
            <a:r>
              <a:rPr lang="en-GB" sz="2000">
                <a:cs typeface="Calibri" panose="020F0502020204030204" pitchFamily="34" charset="0"/>
              </a:rPr>
              <a:t>, catalogue, </a:t>
            </a:r>
            <a:r>
              <a:rPr lang="en-GB" sz="2000" dirty="0">
                <a:cs typeface="Calibri" panose="020F0502020204030204" pitchFamily="34" charset="0"/>
              </a:rPr>
              <a:t>and dispose of outdated content.</a:t>
            </a:r>
          </a:p>
        </p:txBody>
      </p:sp>
    </p:spTree>
    <p:extLst>
      <p:ext uri="{BB962C8B-B14F-4D97-AF65-F5344CB8AC3E}">
        <p14:creationId xmlns:p14="http://schemas.microsoft.com/office/powerpoint/2010/main" val="1895779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A08D3-EEA2-ABA9-C289-45CC51830A95}"/>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62A8D5DE-A71C-1FED-7096-35385858807D}"/>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200" cap="none" dirty="0">
                <a:latin typeface="+mn-lt"/>
                <a:ea typeface="Yu Gothic UI Semibold" panose="020B0700000000000000" pitchFamily="34" charset="-128"/>
                <a:cs typeface="Calibri" panose="020F0502020204030204" pitchFamily="34" charset="0"/>
              </a:rPr>
              <a:t>Other activities</a:t>
            </a:r>
          </a:p>
        </p:txBody>
      </p:sp>
      <p:pic>
        <p:nvPicPr>
          <p:cNvPr id="3" name="Picture 2" descr="Global Sea Level Observing System (GLOSS)">
            <a:extLst>
              <a:ext uri="{FF2B5EF4-FFF2-40B4-BE49-F238E27FC236}">
                <a16:creationId xmlns:a16="http://schemas.microsoft.com/office/drawing/2014/main" id="{C67B0613-F1DA-10E8-8A5C-F4496ABF7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12">
            <a:extLst>
              <a:ext uri="{FF2B5EF4-FFF2-40B4-BE49-F238E27FC236}">
                <a16:creationId xmlns:a16="http://schemas.microsoft.com/office/drawing/2014/main" id="{02C009BF-0E6C-62B6-2066-7B457D6E6C28}"/>
              </a:ext>
            </a:extLst>
          </p:cNvPr>
          <p:cNvSpPr txBox="1"/>
          <p:nvPr/>
        </p:nvSpPr>
        <p:spPr>
          <a:xfrm>
            <a:off x="303765" y="1394798"/>
            <a:ext cx="9115537" cy="385362"/>
          </a:xfrm>
          <a:prstGeom prst="rect">
            <a:avLst/>
          </a:prstGeom>
        </p:spPr>
        <p:txBody>
          <a:bodyPr vert="horz" wrap="square" lIns="0" tIns="15875" rIns="0" bIns="0" rtlCol="0">
            <a:spAutoFit/>
          </a:bodyPr>
          <a:lstStyle/>
          <a:p>
            <a:pPr marL="12700">
              <a:lnSpc>
                <a:spcPct val="100000"/>
              </a:lnSpc>
              <a:spcBef>
                <a:spcPts val="125"/>
              </a:spcBef>
            </a:pPr>
            <a:r>
              <a:rPr lang="en-GB" sz="2400" b="1" dirty="0">
                <a:solidFill>
                  <a:schemeClr val="tx1">
                    <a:lumMod val="50000"/>
                  </a:schemeClr>
                </a:solidFill>
                <a:latin typeface="Arial"/>
                <a:cs typeface="Arial"/>
              </a:rPr>
              <a:t>Refurbishment of the Doodson-</a:t>
            </a:r>
            <a:r>
              <a:rPr lang="en-GB" sz="2400" b="1" dirty="0" err="1">
                <a:solidFill>
                  <a:schemeClr val="tx1">
                    <a:lumMod val="50000"/>
                  </a:schemeClr>
                </a:solidFill>
                <a:latin typeface="Arial"/>
                <a:cs typeface="Arial"/>
              </a:rPr>
              <a:t>Légé</a:t>
            </a:r>
            <a:r>
              <a:rPr lang="en-GB" sz="2400" b="1" dirty="0">
                <a:solidFill>
                  <a:schemeClr val="tx1">
                    <a:lumMod val="50000"/>
                  </a:schemeClr>
                </a:solidFill>
                <a:latin typeface="Arial"/>
                <a:cs typeface="Arial"/>
              </a:rPr>
              <a:t> tidal prediction machine </a:t>
            </a:r>
          </a:p>
        </p:txBody>
      </p:sp>
      <p:sp>
        <p:nvSpPr>
          <p:cNvPr id="10" name="object 12">
            <a:extLst>
              <a:ext uri="{FF2B5EF4-FFF2-40B4-BE49-F238E27FC236}">
                <a16:creationId xmlns:a16="http://schemas.microsoft.com/office/drawing/2014/main" id="{08FE25DD-0A15-698D-1029-B47C70927610}"/>
              </a:ext>
            </a:extLst>
          </p:cNvPr>
          <p:cNvSpPr txBox="1"/>
          <p:nvPr/>
        </p:nvSpPr>
        <p:spPr>
          <a:xfrm>
            <a:off x="511667" y="6440130"/>
            <a:ext cx="5381214" cy="369973"/>
          </a:xfrm>
          <a:prstGeom prst="rect">
            <a:avLst/>
          </a:prstGeom>
        </p:spPr>
        <p:txBody>
          <a:bodyPr vert="horz" wrap="square" lIns="0" tIns="15875" rIns="0" bIns="0" rtlCol="0">
            <a:spAutoFit/>
          </a:bodyPr>
          <a:lstStyle/>
          <a:p>
            <a:pPr marL="12700" algn="ctr">
              <a:lnSpc>
                <a:spcPct val="100000"/>
              </a:lnSpc>
              <a:spcBef>
                <a:spcPts val="125"/>
              </a:spcBef>
            </a:pPr>
            <a:r>
              <a:rPr lang="en-GB" sz="1150" b="1" dirty="0">
                <a:solidFill>
                  <a:schemeClr val="tx2"/>
                </a:solidFill>
                <a:latin typeface="Arial"/>
                <a:cs typeface="Arial"/>
              </a:rPr>
              <a:t>The Doodson-</a:t>
            </a:r>
            <a:r>
              <a:rPr lang="en-GB" sz="1150" b="1" dirty="0" err="1">
                <a:solidFill>
                  <a:schemeClr val="tx2"/>
                </a:solidFill>
                <a:latin typeface="Arial"/>
                <a:cs typeface="Arial"/>
              </a:rPr>
              <a:t>Légé</a:t>
            </a:r>
            <a:r>
              <a:rPr lang="en-GB" sz="1150" b="1" dirty="0">
                <a:solidFill>
                  <a:schemeClr val="tx2"/>
                </a:solidFill>
                <a:latin typeface="Arial"/>
                <a:cs typeface="Arial"/>
              </a:rPr>
              <a:t> Machine, and a close up of the mechanisms used to adjust the parameters for an individual constituent.</a:t>
            </a:r>
            <a:endParaRPr lang="en-GB" sz="1150" dirty="0">
              <a:solidFill>
                <a:schemeClr val="tx2"/>
              </a:solidFill>
              <a:latin typeface="Arial"/>
              <a:cs typeface="Arial"/>
            </a:endParaRPr>
          </a:p>
        </p:txBody>
      </p:sp>
      <p:sp>
        <p:nvSpPr>
          <p:cNvPr id="11" name="Text Placeholder 2">
            <a:extLst>
              <a:ext uri="{FF2B5EF4-FFF2-40B4-BE49-F238E27FC236}">
                <a16:creationId xmlns:a16="http://schemas.microsoft.com/office/drawing/2014/main" id="{6E70E9E5-95F0-0F9D-7A96-DE53F0E5C7BD}"/>
              </a:ext>
            </a:extLst>
          </p:cNvPr>
          <p:cNvSpPr txBox="1">
            <a:spLocks/>
          </p:cNvSpPr>
          <p:nvPr/>
        </p:nvSpPr>
        <p:spPr>
          <a:xfrm>
            <a:off x="6096000" y="1950957"/>
            <a:ext cx="5864172" cy="4263029"/>
          </a:xfrm>
          <a:prstGeom prst="rect">
            <a:avLst/>
          </a:prstGeom>
        </p:spPr>
        <p:txBody>
          <a:bodyPr vert="horz" lIns="90000" tIns="45720" rIns="91440" bIns="45720" rtlCol="0">
            <a:normAutofit lnSpcReduction="10000"/>
          </a:bodyPr>
          <a:lstStyle>
            <a:lvl1pPr marL="228600" indent="-228600" algn="l" defTabSz="914400" rtl="0" eaLnBrk="1" latinLnBrk="0" hangingPunct="1">
              <a:lnSpc>
                <a:spcPct val="150000"/>
              </a:lnSpc>
              <a:spcBef>
                <a:spcPts val="1000"/>
              </a:spcBef>
              <a:buClr>
                <a:schemeClr val="tx1"/>
              </a:buClr>
              <a:buSzPct val="100000"/>
              <a:buFont typeface="Arial" panose="020B0604020202020204" pitchFamily="34" charset="0"/>
              <a:buChar char="•"/>
              <a:defRPr sz="1200" kern="1200" baseline="0">
                <a:solidFill>
                  <a:schemeClr val="tx2"/>
                </a:solidFill>
                <a:latin typeface="+mn-lt"/>
                <a:ea typeface="+mn-ea"/>
                <a:cs typeface="+mn-cs"/>
              </a:defRPr>
            </a:lvl1pPr>
            <a:lvl2pPr marL="6858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2pPr>
            <a:lvl3pPr marL="11430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3pPr>
            <a:lvl4pPr marL="16002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4pPr>
            <a:lvl5pPr marL="20574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cs typeface="Calibri" panose="020F0502020204030204" pitchFamily="34" charset="0"/>
              </a:rPr>
              <a:t>The NOC Liverpool site still hosts two analogue tidal prediction machines, on loan from National Museums Liverpool</a:t>
            </a:r>
          </a:p>
          <a:p>
            <a:pPr>
              <a:lnSpc>
                <a:spcPct val="100000"/>
              </a:lnSpc>
            </a:pPr>
            <a:r>
              <a:rPr lang="en-GB" sz="2000" dirty="0">
                <a:cs typeface="Calibri" panose="020F0502020204030204" pitchFamily="34" charset="0"/>
              </a:rPr>
              <a:t> In July 2024, a metals conservator performed routine maintenance on the newer Doodson-</a:t>
            </a:r>
            <a:r>
              <a:rPr lang="en-GB" sz="2000" dirty="0" err="1">
                <a:cs typeface="Calibri" panose="020F0502020204030204" pitchFamily="34" charset="0"/>
              </a:rPr>
              <a:t>Légé</a:t>
            </a:r>
            <a:r>
              <a:rPr lang="en-GB" sz="2000" dirty="0">
                <a:cs typeface="Calibri" panose="020F0502020204030204" pitchFamily="34" charset="0"/>
              </a:rPr>
              <a:t> machine</a:t>
            </a:r>
          </a:p>
          <a:p>
            <a:pPr>
              <a:lnSpc>
                <a:spcPct val="100000"/>
              </a:lnSpc>
            </a:pPr>
            <a:r>
              <a:rPr lang="en-GB" sz="2000" dirty="0">
                <a:cs typeface="Calibri" panose="020F0502020204030204" pitchFamily="34" charset="0"/>
              </a:rPr>
              <a:t>In the 1950s, a team of assistants known as “computers” operated these machines. As they retired, the knowledge was passed down, but only a few staff members knew how to operate them. We took the opportunity to train four more “computers” and document the process to preserve this important history</a:t>
            </a:r>
          </a:p>
        </p:txBody>
      </p:sp>
      <p:pic>
        <p:nvPicPr>
          <p:cNvPr id="6146" name="Picture 2" descr="A glass case with a bench and stools&#10;&#10;AI-generated content may be incorrect.">
            <a:extLst>
              <a:ext uri="{FF2B5EF4-FFF2-40B4-BE49-F238E27FC236}">
                <a16:creationId xmlns:a16="http://schemas.microsoft.com/office/drawing/2014/main" id="{52CCA760-ECF6-47ED-B878-5715B519A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75" y="1889507"/>
            <a:ext cx="5649799" cy="4499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019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8BEC25E-015D-254A-631D-EADE6272AF42}"/>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200" cap="none">
                <a:latin typeface="+mn-lt"/>
                <a:ea typeface="Yu Gothic UI Semibold"/>
                <a:cs typeface="Calibri"/>
              </a:rPr>
              <a:t>Future </a:t>
            </a:r>
            <a:r>
              <a:rPr lang="en-GB" sz="3600" cap="none">
                <a:latin typeface="+mn-lt"/>
                <a:ea typeface="Yu Gothic UI Semibold"/>
                <a:cs typeface="Calibri"/>
              </a:rPr>
              <a:t>plans</a:t>
            </a:r>
          </a:p>
        </p:txBody>
      </p:sp>
      <p:sp>
        <p:nvSpPr>
          <p:cNvPr id="2" name="Text Placeholder 2">
            <a:extLst>
              <a:ext uri="{FF2B5EF4-FFF2-40B4-BE49-F238E27FC236}">
                <a16:creationId xmlns:a16="http://schemas.microsoft.com/office/drawing/2014/main" id="{A724816B-8A3D-6938-7E05-7181699D99C5}"/>
              </a:ext>
            </a:extLst>
          </p:cNvPr>
          <p:cNvSpPr>
            <a:spLocks noGrp="1"/>
          </p:cNvSpPr>
          <p:nvPr>
            <p:ph type="body" sz="quarter" idx="14"/>
          </p:nvPr>
        </p:nvSpPr>
        <p:spPr>
          <a:xfrm>
            <a:off x="191344" y="2127660"/>
            <a:ext cx="11809312" cy="4017501"/>
          </a:xfrm>
        </p:spPr>
        <p:txBody>
          <a:bodyPr vert="horz" lIns="90000" tIns="45720" rIns="91440" bIns="45720" rtlCol="0" anchor="t">
            <a:noAutofit/>
          </a:bodyPr>
          <a:lstStyle/>
          <a:p>
            <a:pPr>
              <a:lnSpc>
                <a:spcPct val="100000"/>
              </a:lnSpc>
            </a:pPr>
            <a:r>
              <a:rPr lang="en-GB" sz="2400" dirty="0">
                <a:cs typeface="Calibri"/>
              </a:rPr>
              <a:t>Finalising the delivery of PSMSL and BODC data through ERDDAP servers </a:t>
            </a:r>
          </a:p>
          <a:p>
            <a:pPr>
              <a:lnSpc>
                <a:spcPct val="100000"/>
              </a:lnSpc>
            </a:pPr>
            <a:r>
              <a:rPr lang="en-GB" sz="2400" dirty="0">
                <a:cs typeface="Calibri"/>
              </a:rPr>
              <a:t>Improving PSMSL metadata, particularly lineage metadata, so our data suppliers are properly credited </a:t>
            </a:r>
          </a:p>
          <a:p>
            <a:pPr>
              <a:lnSpc>
                <a:spcPct val="100000"/>
              </a:lnSpc>
            </a:pPr>
            <a:r>
              <a:rPr lang="en-GB" sz="2400" dirty="0">
                <a:cs typeface="Calibri"/>
              </a:rPr>
              <a:t>Continuing investigation of the use of permanent identifiers to improve tide gauge metadata </a:t>
            </a:r>
          </a:p>
          <a:p>
            <a:pPr>
              <a:lnSpc>
                <a:spcPct val="100000"/>
              </a:lnSpc>
            </a:pPr>
            <a:r>
              <a:rPr lang="en-GB" sz="2400" dirty="0">
                <a:cs typeface="Calibri"/>
              </a:rPr>
              <a:t>Further developing the use of GNSS-IR, in particular near real time delivery and significant wave height data. </a:t>
            </a:r>
          </a:p>
          <a:p>
            <a:pPr>
              <a:lnSpc>
                <a:spcPct val="100000"/>
              </a:lnSpc>
            </a:pPr>
            <a:r>
              <a:rPr lang="en-GB" sz="2400" dirty="0">
                <a:cs typeface="Calibri"/>
              </a:rPr>
              <a:t>Continuing to explore methods of recovering historical sea level data </a:t>
            </a:r>
            <a:endParaRPr lang="en-US" sz="2400" dirty="0">
              <a:cs typeface="Calibri" panose="020F0502020204030204" pitchFamily="34" charset="0"/>
            </a:endParaRPr>
          </a:p>
        </p:txBody>
      </p:sp>
      <p:pic>
        <p:nvPicPr>
          <p:cNvPr id="3" name="Picture 2" descr="Global Sea Level Observing System (GLOSS)">
            <a:extLst>
              <a:ext uri="{FF2B5EF4-FFF2-40B4-BE49-F238E27FC236}">
                <a16:creationId xmlns:a16="http://schemas.microsoft.com/office/drawing/2014/main" id="{20395D67-A974-2D63-54F1-87D9802A3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818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40F7BD28-D964-EA80-AA40-9C4B903002C4}"/>
              </a:ext>
            </a:extLst>
          </p:cNvPr>
          <p:cNvSpPr>
            <a:spLocks noGrp="1"/>
          </p:cNvSpPr>
          <p:nvPr>
            <p:ph type="subTitle" idx="1"/>
          </p:nvPr>
        </p:nvSpPr>
        <p:spPr/>
        <p:txBody>
          <a:bodyPr/>
          <a:lstStyle/>
          <a:p>
            <a:endParaRPr lang="en-US"/>
          </a:p>
        </p:txBody>
      </p:sp>
      <p:sp>
        <p:nvSpPr>
          <p:cNvPr id="13" name="Text Placeholder 12">
            <a:extLst>
              <a:ext uri="{FF2B5EF4-FFF2-40B4-BE49-F238E27FC236}">
                <a16:creationId xmlns:a16="http://schemas.microsoft.com/office/drawing/2014/main" id="{CFA98F14-96CA-DD98-25D3-C8070C0CC43C}"/>
              </a:ext>
            </a:extLst>
          </p:cNvPr>
          <p:cNvSpPr>
            <a:spLocks noGrp="1"/>
          </p:cNvSpPr>
          <p:nvPr>
            <p:ph type="body" sz="quarter" idx="4294967295"/>
          </p:nvPr>
        </p:nvSpPr>
        <p:spPr>
          <a:xfrm>
            <a:off x="4296000" y="6052385"/>
            <a:ext cx="3600000" cy="375552"/>
          </a:xfrm>
        </p:spPr>
        <p:txBody>
          <a:bodyPr/>
          <a:lstStyle/>
          <a:p>
            <a:endParaRPr lang="en-US"/>
          </a:p>
        </p:txBody>
      </p:sp>
      <p:sp>
        <p:nvSpPr>
          <p:cNvPr id="2" name="Text Placeholder 11">
            <a:extLst>
              <a:ext uri="{FF2B5EF4-FFF2-40B4-BE49-F238E27FC236}">
                <a16:creationId xmlns:a16="http://schemas.microsoft.com/office/drawing/2014/main" id="{5A002B55-E4B4-F71A-2565-0F406AAE8B7C}"/>
              </a:ext>
            </a:extLst>
          </p:cNvPr>
          <p:cNvSpPr>
            <a:spLocks noGrp="1"/>
          </p:cNvSpPr>
          <p:nvPr/>
        </p:nvSpPr>
        <p:spPr>
          <a:xfrm>
            <a:off x="1267140" y="2780928"/>
            <a:ext cx="9720002" cy="2695393"/>
          </a:xfrm>
          <a:prstGeom prst="rect">
            <a:avLst/>
          </a:prstGeom>
        </p:spPr>
        <p:txBody>
          <a:bodyPr vert="horz" lIns="90000" tIns="45720" rIns="91440" bIns="45720" rtlCol="0" anchor="ctr">
            <a:normAutofit/>
          </a:bodyPr>
          <a:lstStyle>
            <a:lvl1pPr marL="0" indent="0" algn="l" defTabSz="914400" rtl="0" eaLnBrk="1" latinLnBrk="0" hangingPunct="1">
              <a:lnSpc>
                <a:spcPct val="150000"/>
              </a:lnSpc>
              <a:spcBef>
                <a:spcPts val="1000"/>
              </a:spcBef>
              <a:buClr>
                <a:schemeClr val="tx1"/>
              </a:buClr>
              <a:buSzPct val="100000"/>
              <a:buFont typeface="Arial" panose="020B0604020202020204" pitchFamily="34" charset="0"/>
              <a:buNone/>
              <a:defRPr sz="2000" b="1" kern="1200" baseline="0">
                <a:solidFill>
                  <a:schemeClr val="tx2"/>
                </a:solidFill>
                <a:latin typeface="+mn-lt"/>
                <a:ea typeface="+mn-ea"/>
                <a:cs typeface="+mn-cs"/>
              </a:defRPr>
            </a:lvl1pPr>
            <a:lvl2pPr marL="457200" indent="0" algn="ctr" defTabSz="914400" rtl="0" eaLnBrk="1" latinLnBrk="0" hangingPunct="1">
              <a:lnSpc>
                <a:spcPct val="150000"/>
              </a:lnSpc>
              <a:spcBef>
                <a:spcPts val="500"/>
              </a:spcBef>
              <a:buClr>
                <a:schemeClr val="tx1"/>
              </a:buClr>
              <a:buFont typeface="Arial" panose="020B0604020202020204" pitchFamily="34" charset="0"/>
              <a:buNone/>
              <a:defRPr sz="1200" b="1" kern="1200" baseline="0">
                <a:solidFill>
                  <a:schemeClr val="tx2"/>
                </a:solidFill>
                <a:latin typeface="+mn-lt"/>
                <a:ea typeface="+mn-ea"/>
                <a:cs typeface="+mn-cs"/>
              </a:defRPr>
            </a:lvl2pPr>
            <a:lvl3pPr marL="914400" indent="0" algn="ctr" defTabSz="914400" rtl="0" eaLnBrk="1" latinLnBrk="0" hangingPunct="1">
              <a:lnSpc>
                <a:spcPct val="150000"/>
              </a:lnSpc>
              <a:spcBef>
                <a:spcPts val="500"/>
              </a:spcBef>
              <a:buClr>
                <a:schemeClr val="tx1"/>
              </a:buClr>
              <a:buFont typeface="Arial" panose="020B0604020202020204" pitchFamily="34" charset="0"/>
              <a:buNone/>
              <a:defRPr sz="1200" b="1" kern="1200" baseline="0">
                <a:solidFill>
                  <a:schemeClr val="tx2"/>
                </a:solidFill>
                <a:latin typeface="+mn-lt"/>
                <a:ea typeface="+mn-ea"/>
                <a:cs typeface="+mn-cs"/>
              </a:defRPr>
            </a:lvl3pPr>
            <a:lvl4pPr marL="1371600" indent="0" algn="ctr" defTabSz="914400" rtl="0" eaLnBrk="1" latinLnBrk="0" hangingPunct="1">
              <a:lnSpc>
                <a:spcPct val="150000"/>
              </a:lnSpc>
              <a:spcBef>
                <a:spcPts val="500"/>
              </a:spcBef>
              <a:buClr>
                <a:schemeClr val="tx1"/>
              </a:buClr>
              <a:buFont typeface="Arial" panose="020B0604020202020204" pitchFamily="34" charset="0"/>
              <a:buNone/>
              <a:defRPr sz="1200" b="1" kern="1200" baseline="0">
                <a:solidFill>
                  <a:schemeClr val="tx2"/>
                </a:solidFill>
                <a:latin typeface="+mn-lt"/>
                <a:ea typeface="+mn-ea"/>
                <a:cs typeface="+mn-cs"/>
              </a:defRPr>
            </a:lvl4pPr>
            <a:lvl5pPr marL="1828800" indent="0" algn="ctr" defTabSz="914400" rtl="0" eaLnBrk="1" latinLnBrk="0" hangingPunct="1">
              <a:lnSpc>
                <a:spcPct val="150000"/>
              </a:lnSpc>
              <a:spcBef>
                <a:spcPts val="500"/>
              </a:spcBef>
              <a:buClr>
                <a:schemeClr val="tx1"/>
              </a:buClr>
              <a:buFont typeface="Arial" panose="020B0604020202020204" pitchFamily="34" charset="0"/>
              <a:buNone/>
              <a:defRPr sz="1200" b="1"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Thank you for your attention!</a:t>
            </a:r>
          </a:p>
        </p:txBody>
      </p:sp>
    </p:spTree>
    <p:extLst>
      <p:ext uri="{BB962C8B-B14F-4D97-AF65-F5344CB8AC3E}">
        <p14:creationId xmlns:p14="http://schemas.microsoft.com/office/powerpoint/2010/main" val="4048280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8BEC25E-015D-254A-631D-EADE6272AF42}"/>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600" cap="none">
                <a:latin typeface="+mn-lt"/>
                <a:ea typeface="Yu Gothic UI Semibold" panose="020B0700000000000000" pitchFamily="34" charset="-128"/>
                <a:cs typeface="Calibri" panose="020F0502020204030204" pitchFamily="34" charset="0"/>
              </a:rPr>
              <a:t>Current status of the PSMSL data centre</a:t>
            </a:r>
          </a:p>
        </p:txBody>
      </p:sp>
      <p:sp>
        <p:nvSpPr>
          <p:cNvPr id="3" name="Text Placeholder 2">
            <a:extLst>
              <a:ext uri="{FF2B5EF4-FFF2-40B4-BE49-F238E27FC236}">
                <a16:creationId xmlns:a16="http://schemas.microsoft.com/office/drawing/2014/main" id="{DCA82CE8-21A4-D7D3-35D1-FECDB166AB99}"/>
              </a:ext>
            </a:extLst>
          </p:cNvPr>
          <p:cNvSpPr>
            <a:spLocks noGrp="1"/>
          </p:cNvSpPr>
          <p:nvPr>
            <p:ph type="body" sz="quarter" idx="14"/>
          </p:nvPr>
        </p:nvSpPr>
        <p:spPr>
          <a:xfrm>
            <a:off x="6384032" y="1628800"/>
            <a:ext cx="5577988" cy="4797288"/>
          </a:xfrm>
        </p:spPr>
        <p:txBody>
          <a:bodyPr>
            <a:normAutofit/>
          </a:bodyPr>
          <a:lstStyle/>
          <a:p>
            <a:pPr>
              <a:lnSpc>
                <a:spcPct val="100000"/>
              </a:lnSpc>
            </a:pPr>
            <a:r>
              <a:rPr lang="en-GB" sz="1800" dirty="0">
                <a:cs typeface="Calibri" panose="020F0502020204030204" pitchFamily="34" charset="0"/>
              </a:rPr>
              <a:t>Global data centre for long term mean sea level data, with history dating back to 1933</a:t>
            </a:r>
          </a:p>
          <a:p>
            <a:pPr>
              <a:lnSpc>
                <a:spcPct val="100000"/>
              </a:lnSpc>
            </a:pPr>
            <a:r>
              <a:rPr lang="en-GB" sz="1800" dirty="0">
                <a:cs typeface="Calibri" panose="020F0502020204030204" pitchFamily="34" charset="0"/>
              </a:rPr>
              <a:t>Hosted and funded by the UK’s National Oceanography Centre (NOC) and is one of the key data centres for the Global Sea Level Observing System (GLOSS)</a:t>
            </a:r>
          </a:p>
          <a:p>
            <a:pPr>
              <a:lnSpc>
                <a:spcPct val="100000"/>
              </a:lnSpc>
            </a:pPr>
            <a:r>
              <a:rPr lang="en-GB" sz="1800" dirty="0">
                <a:cs typeface="Calibri" panose="020F0502020204030204" pitchFamily="34" charset="0"/>
              </a:rPr>
              <a:t>Service for both IAG and IAPSO</a:t>
            </a:r>
          </a:p>
          <a:p>
            <a:pPr>
              <a:lnSpc>
                <a:spcPct val="100000"/>
              </a:lnSpc>
            </a:pPr>
            <a:r>
              <a:rPr lang="en-GB" sz="1800" dirty="0">
                <a:cs typeface="Calibri" panose="020F0502020204030204" pitchFamily="34" charset="0"/>
              </a:rPr>
              <a:t>Member of GGOS Bureaus of Networks &amp; Observations, and Products &amp; Standards​</a:t>
            </a:r>
          </a:p>
          <a:p>
            <a:pPr>
              <a:lnSpc>
                <a:spcPct val="100000"/>
              </a:lnSpc>
            </a:pPr>
            <a:r>
              <a:rPr lang="en-GB" sz="1800" dirty="0">
                <a:cs typeface="Calibri" panose="020F0502020204030204" pitchFamily="34" charset="0"/>
              </a:rPr>
              <a:t>Data are used to develop and validate ocean circulation, tidal and storm surge models; monitor tsunamis, storm surges, and long-term sea-level changes; and help validate satellite ocean surface altimeters</a:t>
            </a:r>
          </a:p>
          <a:p>
            <a:pPr>
              <a:lnSpc>
                <a:spcPct val="100000"/>
              </a:lnSpc>
            </a:pPr>
            <a:endParaRPr lang="en-US" sz="1800" dirty="0">
              <a:cs typeface="Calibri" panose="020F0502020204030204" pitchFamily="34" charset="0"/>
            </a:endParaRPr>
          </a:p>
        </p:txBody>
      </p:sp>
      <p:sp>
        <p:nvSpPr>
          <p:cNvPr id="6" name="object 11">
            <a:extLst>
              <a:ext uri="{FF2B5EF4-FFF2-40B4-BE49-F238E27FC236}">
                <a16:creationId xmlns:a16="http://schemas.microsoft.com/office/drawing/2014/main" id="{69D145FB-2FF4-CD0A-1523-2E9F566CBA9A}"/>
              </a:ext>
            </a:extLst>
          </p:cNvPr>
          <p:cNvSpPr txBox="1"/>
          <p:nvPr/>
        </p:nvSpPr>
        <p:spPr>
          <a:xfrm>
            <a:off x="2019938" y="5426713"/>
            <a:ext cx="2516505" cy="193002"/>
          </a:xfrm>
          <a:prstGeom prst="rect">
            <a:avLst/>
          </a:prstGeom>
        </p:spPr>
        <p:txBody>
          <a:bodyPr vert="horz" wrap="square" lIns="0" tIns="15875" rIns="0" bIns="0" rtlCol="0">
            <a:spAutoFit/>
          </a:bodyPr>
          <a:lstStyle/>
          <a:p>
            <a:pPr marL="12700">
              <a:lnSpc>
                <a:spcPct val="100000"/>
              </a:lnSpc>
              <a:spcBef>
                <a:spcPts val="125"/>
              </a:spcBef>
            </a:pPr>
            <a:r>
              <a:rPr sz="1150" b="1" dirty="0">
                <a:solidFill>
                  <a:schemeClr val="tx2"/>
                </a:solidFill>
                <a:latin typeface="Arial"/>
                <a:cs typeface="Arial"/>
              </a:rPr>
              <a:t>All</a:t>
            </a:r>
            <a:r>
              <a:rPr sz="1150" b="1" spc="25" dirty="0">
                <a:solidFill>
                  <a:schemeClr val="tx2"/>
                </a:solidFill>
                <a:latin typeface="Arial"/>
                <a:cs typeface="Arial"/>
              </a:rPr>
              <a:t> </a:t>
            </a:r>
            <a:r>
              <a:rPr sz="1150" b="1" dirty="0">
                <a:solidFill>
                  <a:schemeClr val="tx2"/>
                </a:solidFill>
                <a:latin typeface="Arial"/>
                <a:cs typeface="Arial"/>
              </a:rPr>
              <a:t>stations</a:t>
            </a:r>
            <a:r>
              <a:rPr sz="1150" b="1" spc="25" dirty="0">
                <a:solidFill>
                  <a:schemeClr val="tx2"/>
                </a:solidFill>
                <a:latin typeface="Arial"/>
                <a:cs typeface="Arial"/>
              </a:rPr>
              <a:t> </a:t>
            </a:r>
            <a:r>
              <a:rPr sz="1150" b="1" dirty="0">
                <a:solidFill>
                  <a:schemeClr val="tx2"/>
                </a:solidFill>
                <a:latin typeface="Arial"/>
                <a:cs typeface="Arial"/>
              </a:rPr>
              <a:t>in</a:t>
            </a:r>
            <a:r>
              <a:rPr sz="1150" b="1" spc="30" dirty="0">
                <a:solidFill>
                  <a:schemeClr val="tx2"/>
                </a:solidFill>
                <a:latin typeface="Arial"/>
                <a:cs typeface="Arial"/>
              </a:rPr>
              <a:t> </a:t>
            </a:r>
            <a:r>
              <a:rPr sz="1150" b="1" dirty="0">
                <a:solidFill>
                  <a:schemeClr val="tx2"/>
                </a:solidFill>
                <a:latin typeface="Arial"/>
                <a:cs typeface="Arial"/>
              </a:rPr>
              <a:t>the</a:t>
            </a:r>
            <a:r>
              <a:rPr sz="1150" b="1" spc="25" dirty="0">
                <a:solidFill>
                  <a:schemeClr val="tx2"/>
                </a:solidFill>
                <a:latin typeface="Arial"/>
                <a:cs typeface="Arial"/>
              </a:rPr>
              <a:t> </a:t>
            </a:r>
            <a:r>
              <a:rPr sz="1150" b="1" dirty="0">
                <a:solidFill>
                  <a:schemeClr val="tx2"/>
                </a:solidFill>
                <a:latin typeface="Arial"/>
                <a:cs typeface="Arial"/>
              </a:rPr>
              <a:t>PSMSL</a:t>
            </a:r>
            <a:r>
              <a:rPr sz="1150" b="1" spc="25" dirty="0">
                <a:solidFill>
                  <a:schemeClr val="tx2"/>
                </a:solidFill>
                <a:latin typeface="Arial"/>
                <a:cs typeface="Arial"/>
              </a:rPr>
              <a:t> </a:t>
            </a:r>
            <a:r>
              <a:rPr sz="1150" b="1" spc="-10" dirty="0">
                <a:solidFill>
                  <a:schemeClr val="tx2"/>
                </a:solidFill>
                <a:latin typeface="Arial"/>
                <a:cs typeface="Arial"/>
              </a:rPr>
              <a:t>databank</a:t>
            </a:r>
            <a:endParaRPr sz="1150" dirty="0">
              <a:solidFill>
                <a:schemeClr val="tx2"/>
              </a:solidFill>
              <a:latin typeface="Arial"/>
              <a:cs typeface="Arial"/>
            </a:endParaRPr>
          </a:p>
        </p:txBody>
      </p:sp>
      <p:pic>
        <p:nvPicPr>
          <p:cNvPr id="2050" name="Picture 2" descr="Global Sea Level Observing System (GLOSS)">
            <a:extLst>
              <a:ext uri="{FF2B5EF4-FFF2-40B4-BE49-F238E27FC236}">
                <a16:creationId xmlns:a16="http://schemas.microsoft.com/office/drawing/2014/main" id="{F5355EC2-C362-B921-E620-F8CA2C10D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E8CD28B-F588-8534-4CC3-3E7BD7BBCB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465" y="2237940"/>
            <a:ext cx="6283450" cy="3188773"/>
          </a:xfrm>
          <a:prstGeom prst="rect">
            <a:avLst/>
          </a:prstGeom>
          <a:noFill/>
          <a:ln>
            <a:noFill/>
          </a:ln>
        </p:spPr>
      </p:pic>
    </p:spTree>
    <p:extLst>
      <p:ext uri="{BB962C8B-B14F-4D97-AF65-F5344CB8AC3E}">
        <p14:creationId xmlns:p14="http://schemas.microsoft.com/office/powerpoint/2010/main" val="2402549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9D1D7-B694-B250-460D-605608D622D8}"/>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93A3D4A3-8395-F8D8-1188-EC38F58B41C5}"/>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600" cap="none" dirty="0">
                <a:latin typeface="+mn-lt"/>
                <a:ea typeface="Yu Gothic UI Semibold" panose="020B0700000000000000" pitchFamily="34" charset="-128"/>
                <a:cs typeface="Calibri" panose="020F0502020204030204" pitchFamily="34" charset="0"/>
              </a:rPr>
              <a:t>Staff members</a:t>
            </a:r>
          </a:p>
        </p:txBody>
      </p:sp>
      <p:sp>
        <p:nvSpPr>
          <p:cNvPr id="3" name="Text Placeholder 2">
            <a:extLst>
              <a:ext uri="{FF2B5EF4-FFF2-40B4-BE49-F238E27FC236}">
                <a16:creationId xmlns:a16="http://schemas.microsoft.com/office/drawing/2014/main" id="{C19CDE05-ECEB-49F8-1BB5-4BA1104BBEFB}"/>
              </a:ext>
            </a:extLst>
          </p:cNvPr>
          <p:cNvSpPr>
            <a:spLocks noGrp="1"/>
          </p:cNvSpPr>
          <p:nvPr>
            <p:ph type="body" sz="quarter" idx="14"/>
          </p:nvPr>
        </p:nvSpPr>
        <p:spPr>
          <a:xfrm>
            <a:off x="489858" y="2928256"/>
            <a:ext cx="4893568" cy="1985257"/>
          </a:xfrm>
          <a:ln w="38100">
            <a:solidFill>
              <a:schemeClr val="tx1">
                <a:lumMod val="20000"/>
                <a:lumOff val="80000"/>
              </a:schemeClr>
            </a:solidFill>
          </a:ln>
        </p:spPr>
        <p:txBody>
          <a:bodyPr>
            <a:normAutofit/>
          </a:bodyPr>
          <a:lstStyle/>
          <a:p>
            <a:pPr marL="0" lvl="0" indent="0" algn="ctr">
              <a:lnSpc>
                <a:spcPct val="107000"/>
              </a:lnSpc>
              <a:buNone/>
            </a:pPr>
            <a:r>
              <a:rPr lang="en-GB" sz="2200" b="1" dirty="0">
                <a:effectLst/>
                <a:latin typeface="Arial" panose="020B0604020202020204" pitchFamily="34" charset="0"/>
                <a:ea typeface="Calibri" panose="020F0502020204030204" pitchFamily="34" charset="0"/>
                <a:cs typeface="Times New Roman" panose="02020603050405020304" pitchFamily="18" charset="0"/>
              </a:rPr>
              <a:t>PSMSL Staff</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Elizabeth Bradshaw*, Head of the PSMSL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Andrew Matthews, Technical lead, PSMSL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Chanmi Kim, PSMSL data manager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Global Sea Level Observing System (GLOSS)">
            <a:extLst>
              <a:ext uri="{FF2B5EF4-FFF2-40B4-BE49-F238E27FC236}">
                <a16:creationId xmlns:a16="http://schemas.microsoft.com/office/drawing/2014/main" id="{AE7EB2F5-8CC9-9995-EFB1-87C81910E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F18D7E82-F9C7-B502-08E3-8C36EEED779D}"/>
              </a:ext>
            </a:extLst>
          </p:cNvPr>
          <p:cNvSpPr txBox="1">
            <a:spLocks/>
          </p:cNvSpPr>
          <p:nvPr/>
        </p:nvSpPr>
        <p:spPr>
          <a:xfrm>
            <a:off x="5606142" y="1996993"/>
            <a:ext cx="6096000" cy="4266155"/>
          </a:xfrm>
          <a:prstGeom prst="rect">
            <a:avLst/>
          </a:prstGeom>
          <a:ln w="38100">
            <a:solidFill>
              <a:schemeClr val="tx1">
                <a:lumMod val="20000"/>
                <a:lumOff val="80000"/>
              </a:schemeClr>
            </a:solidFill>
          </a:ln>
        </p:spPr>
        <p:txBody>
          <a:bodyPr vert="horz" lIns="90000" tIns="45720" rIns="91440" bIns="45720" rtlCol="0">
            <a:normAutofit lnSpcReduction="10000"/>
          </a:bodyPr>
          <a:lstStyle>
            <a:lvl1pPr marL="228600" indent="-228600" algn="l" defTabSz="914400" rtl="0" eaLnBrk="1" latinLnBrk="0" hangingPunct="1">
              <a:lnSpc>
                <a:spcPct val="150000"/>
              </a:lnSpc>
              <a:spcBef>
                <a:spcPts val="1000"/>
              </a:spcBef>
              <a:buClr>
                <a:schemeClr val="tx1"/>
              </a:buClr>
              <a:buSzPct val="100000"/>
              <a:buFont typeface="Arial" panose="020B0604020202020204" pitchFamily="34" charset="0"/>
              <a:buChar char="•"/>
              <a:defRPr sz="1200" kern="1200" baseline="0">
                <a:solidFill>
                  <a:schemeClr val="tx2"/>
                </a:solidFill>
                <a:latin typeface="+mn-lt"/>
                <a:ea typeface="+mn-ea"/>
                <a:cs typeface="+mn-cs"/>
              </a:defRPr>
            </a:lvl1pPr>
            <a:lvl2pPr marL="6858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2pPr>
            <a:lvl3pPr marL="11430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3pPr>
            <a:lvl4pPr marL="16002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4pPr>
            <a:lvl5pPr marL="20574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97000"/>
              </a:lnSpc>
              <a:spcAft>
                <a:spcPts val="800"/>
              </a:spcAft>
              <a:buNone/>
            </a:pPr>
            <a:r>
              <a:rPr lang="en-GB" sz="2200" b="1" dirty="0">
                <a:effectLst/>
                <a:latin typeface="Arial" panose="020B0604020202020204" pitchFamily="34" charset="0"/>
                <a:ea typeface="Calibri" panose="020F0502020204030204" pitchFamily="34" charset="0"/>
                <a:cs typeface="Times New Roman" panose="02020603050405020304" pitchFamily="18" charset="0"/>
              </a:rPr>
              <a:t>NOC staff</a:t>
            </a:r>
          </a:p>
          <a:p>
            <a:pPr marL="342900" lvl="0" indent="-342900">
              <a:lnSpc>
                <a:spcPct val="9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Angela Hibbert, capacity building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97000"/>
              </a:lnSpc>
              <a:buFont typeface="Symbol" panose="05050102010706020507" pitchFamily="18" charset="2"/>
              <a:buChar char=""/>
            </a:pPr>
            <a:r>
              <a:rPr lang="en-GB" sz="1800" dirty="0">
                <a:latin typeface="Arial" panose="020B0604020202020204" pitchFamily="34" charset="0"/>
                <a:ea typeface="Calibri" panose="020F0502020204030204" pitchFamily="34" charset="0"/>
                <a:cs typeface="Times New Roman" panose="02020603050405020304" pitchFamily="18" charset="0"/>
              </a:rPr>
              <a:t>Chris Hughes, scientific advisor</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Svetlana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Jevrejeva</a:t>
            </a:r>
            <a:r>
              <a:rPr lang="en-GB" sz="1800" dirty="0">
                <a:effectLst/>
                <a:latin typeface="Arial" panose="020B0604020202020204" pitchFamily="34" charset="0"/>
                <a:ea typeface="Calibri" panose="020F0502020204030204" pitchFamily="34" charset="0"/>
                <a:cs typeface="Times New Roman" panose="02020603050405020304" pitchFamily="18" charset="0"/>
              </a:rPr>
              <a:t>, projections, impact and adaptation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9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Joanne Williams, surges, extremes and tides</a:t>
            </a:r>
          </a:p>
          <a:p>
            <a:pPr marL="342900" indent="-342900" algn="just">
              <a:lnSpc>
                <a:spcPct val="9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Simon Williams, GNSS and VLM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9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Chris Wilson, ocean circulation and modelling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9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Philip Woodworth, scientific advisor</a:t>
            </a:r>
          </a:p>
          <a:p>
            <a:pPr marL="342900" indent="-342900" algn="just">
              <a:lnSpc>
                <a:spcPct val="9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Lesley Richards, former director</a:t>
            </a:r>
          </a:p>
          <a:p>
            <a:pPr marL="342900" indent="-342900" algn="just">
              <a:lnSpc>
                <a:spcPct val="97000"/>
              </a:lnSpc>
              <a:spcAft>
                <a:spcPts val="8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bject 11">
            <a:extLst>
              <a:ext uri="{FF2B5EF4-FFF2-40B4-BE49-F238E27FC236}">
                <a16:creationId xmlns:a16="http://schemas.microsoft.com/office/drawing/2014/main" id="{0895A766-1350-25B8-9940-AE1452874EFB}"/>
              </a:ext>
            </a:extLst>
          </p:cNvPr>
          <p:cNvSpPr txBox="1"/>
          <p:nvPr/>
        </p:nvSpPr>
        <p:spPr>
          <a:xfrm>
            <a:off x="623308" y="4913513"/>
            <a:ext cx="4626668" cy="369973"/>
          </a:xfrm>
          <a:prstGeom prst="rect">
            <a:avLst/>
          </a:prstGeom>
        </p:spPr>
        <p:txBody>
          <a:bodyPr vert="horz" wrap="square" lIns="0" tIns="15875" rIns="0" bIns="0" rtlCol="0">
            <a:spAutoFit/>
          </a:bodyPr>
          <a:lstStyle/>
          <a:p>
            <a:pPr marL="12700">
              <a:lnSpc>
                <a:spcPct val="100000"/>
              </a:lnSpc>
              <a:spcBef>
                <a:spcPts val="125"/>
              </a:spcBef>
            </a:pPr>
            <a:r>
              <a:rPr lang="en-GB" sz="1150" dirty="0">
                <a:solidFill>
                  <a:schemeClr val="tx2"/>
                </a:solidFill>
                <a:latin typeface="Arial"/>
                <a:cs typeface="Arial"/>
              </a:rPr>
              <a:t>* British Oceanographic Data Centre’s (BODC) lead for sea level data management, including GLOSS and UK’s tide gauge network </a:t>
            </a:r>
            <a:endParaRPr sz="1150" dirty="0">
              <a:solidFill>
                <a:schemeClr val="tx2"/>
              </a:solidFill>
              <a:latin typeface="Arial"/>
              <a:cs typeface="Arial"/>
            </a:endParaRPr>
          </a:p>
        </p:txBody>
      </p:sp>
    </p:spTree>
    <p:extLst>
      <p:ext uri="{BB962C8B-B14F-4D97-AF65-F5344CB8AC3E}">
        <p14:creationId xmlns:p14="http://schemas.microsoft.com/office/powerpoint/2010/main" val="1183422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A7848-4C6C-F101-3A31-CC76A58D264B}"/>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6EA0A11C-5846-8259-6485-C07B5D688EFF}"/>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600" cap="none" dirty="0">
                <a:latin typeface="+mn-lt"/>
                <a:ea typeface="Yu Gothic UI Semibold" panose="020B0700000000000000" pitchFamily="34" charset="-128"/>
                <a:cs typeface="Calibri" panose="020F0502020204030204" pitchFamily="34" charset="0"/>
              </a:rPr>
              <a:t>Mean sea level dataset</a:t>
            </a:r>
          </a:p>
        </p:txBody>
      </p:sp>
      <p:sp>
        <p:nvSpPr>
          <p:cNvPr id="3" name="Text Placeholder 2">
            <a:extLst>
              <a:ext uri="{FF2B5EF4-FFF2-40B4-BE49-F238E27FC236}">
                <a16:creationId xmlns:a16="http://schemas.microsoft.com/office/drawing/2014/main" id="{EDF2F47E-B495-B4F2-B89B-6AF621FB378D}"/>
              </a:ext>
            </a:extLst>
          </p:cNvPr>
          <p:cNvSpPr>
            <a:spLocks noGrp="1"/>
          </p:cNvSpPr>
          <p:nvPr>
            <p:ph type="body" sz="quarter" idx="14"/>
          </p:nvPr>
        </p:nvSpPr>
        <p:spPr>
          <a:xfrm>
            <a:off x="179469" y="2074591"/>
            <a:ext cx="5838797" cy="4445857"/>
          </a:xfrm>
        </p:spPr>
        <p:txBody>
          <a:bodyPr>
            <a:normAutofit/>
          </a:bodyPr>
          <a:lstStyle/>
          <a:p>
            <a:pPr>
              <a:lnSpc>
                <a:spcPct val="100000"/>
              </a:lnSpc>
            </a:pPr>
            <a:r>
              <a:rPr lang="en-GB" sz="1800" dirty="0">
                <a:cs typeface="Calibri" panose="020F0502020204030204" pitchFamily="34" charset="0"/>
              </a:rPr>
              <a:t>Acquire, quality control and make available mean sea level data</a:t>
            </a:r>
          </a:p>
          <a:p>
            <a:pPr>
              <a:lnSpc>
                <a:spcPct val="100000"/>
              </a:lnSpc>
            </a:pPr>
            <a:r>
              <a:rPr lang="en-GB" sz="1800" dirty="0">
                <a:effectLst/>
                <a:latin typeface="Arial" panose="020B0604020202020204" pitchFamily="34" charset="0"/>
                <a:ea typeface="Calibri" panose="020F0502020204030204" pitchFamily="34" charset="0"/>
              </a:rPr>
              <a:t>The PSMSL MSL dataset has continued to grow from 2020 to 2024</a:t>
            </a:r>
          </a:p>
          <a:p>
            <a:pPr>
              <a:lnSpc>
                <a:spcPct val="100000"/>
              </a:lnSpc>
            </a:pPr>
            <a:r>
              <a:rPr lang="en-GB" sz="1800" dirty="0">
                <a:effectLst/>
                <a:latin typeface="Arial" panose="020B0604020202020204" pitchFamily="34" charset="0"/>
                <a:ea typeface="Calibri" panose="020F0502020204030204" pitchFamily="34" charset="0"/>
              </a:rPr>
              <a:t>Some sites have not contributed data for over 20 years, and it may be that these stations have ceased to function</a:t>
            </a:r>
          </a:p>
          <a:p>
            <a:pPr>
              <a:lnSpc>
                <a:spcPct val="100000"/>
              </a:lnSpc>
            </a:pPr>
            <a:r>
              <a:rPr lang="en-GB" sz="1800" dirty="0">
                <a:latin typeface="Arial" panose="020B0604020202020204" pitchFamily="34" charset="0"/>
                <a:ea typeface="Calibri" panose="020F0502020204030204" pitchFamily="34" charset="0"/>
              </a:rPr>
              <a:t>M</a:t>
            </a:r>
            <a:r>
              <a:rPr lang="en-GB" sz="1800" dirty="0">
                <a:effectLst/>
                <a:latin typeface="Arial" panose="020B0604020202020204" pitchFamily="34" charset="0"/>
                <a:ea typeface="Calibri" panose="020F0502020204030204" pitchFamily="34" charset="0"/>
              </a:rPr>
              <a:t>any of older stations are in the Arctic and Antarctic and are key gaps in the dataset</a:t>
            </a:r>
          </a:p>
          <a:p>
            <a:pPr>
              <a:lnSpc>
                <a:spcPct val="100000"/>
              </a:lnSpc>
            </a:pPr>
            <a:r>
              <a:rPr lang="en-GB" sz="1800" dirty="0">
                <a:cs typeface="Calibri" panose="020F0502020204030204" pitchFamily="34" charset="0"/>
              </a:rPr>
              <a:t>Produce and distribute sea level related products (e.g. estimates of trends, land movement)</a:t>
            </a:r>
          </a:p>
        </p:txBody>
      </p:sp>
      <p:sp>
        <p:nvSpPr>
          <p:cNvPr id="7" name="object 12">
            <a:extLst>
              <a:ext uri="{FF2B5EF4-FFF2-40B4-BE49-F238E27FC236}">
                <a16:creationId xmlns:a16="http://schemas.microsoft.com/office/drawing/2014/main" id="{52246D08-169F-35E5-0D01-C993439D1518}"/>
              </a:ext>
            </a:extLst>
          </p:cNvPr>
          <p:cNvSpPr txBox="1"/>
          <p:nvPr/>
        </p:nvSpPr>
        <p:spPr>
          <a:xfrm>
            <a:off x="7464107" y="4988942"/>
            <a:ext cx="3329073" cy="193002"/>
          </a:xfrm>
          <a:prstGeom prst="rect">
            <a:avLst/>
          </a:prstGeom>
        </p:spPr>
        <p:txBody>
          <a:bodyPr vert="horz" wrap="square" lIns="0" tIns="15875" rIns="0" bIns="0" rtlCol="0">
            <a:spAutoFit/>
          </a:bodyPr>
          <a:lstStyle/>
          <a:p>
            <a:pPr marL="12700">
              <a:lnSpc>
                <a:spcPct val="100000"/>
              </a:lnSpc>
              <a:spcBef>
                <a:spcPts val="125"/>
              </a:spcBef>
            </a:pPr>
            <a:r>
              <a:rPr lang="en-GB" sz="1150" b="1" dirty="0">
                <a:solidFill>
                  <a:schemeClr val="tx2"/>
                </a:solidFill>
                <a:latin typeface="Arial"/>
                <a:cs typeface="Arial"/>
              </a:rPr>
              <a:t>Year of most recent data received by PSMSL</a:t>
            </a:r>
            <a:endParaRPr lang="en-GB" sz="1150" dirty="0">
              <a:solidFill>
                <a:schemeClr val="tx2"/>
              </a:solidFill>
              <a:latin typeface="Arial"/>
              <a:cs typeface="Arial"/>
            </a:endParaRPr>
          </a:p>
        </p:txBody>
      </p:sp>
      <p:pic>
        <p:nvPicPr>
          <p:cNvPr id="2" name="Picture 1">
            <a:extLst>
              <a:ext uri="{FF2B5EF4-FFF2-40B4-BE49-F238E27FC236}">
                <a16:creationId xmlns:a16="http://schemas.microsoft.com/office/drawing/2014/main" id="{F6D694DA-B45F-6791-43D7-0F931446A8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8267" y="1373045"/>
            <a:ext cx="6173733" cy="3615897"/>
          </a:xfrm>
          <a:prstGeom prst="rect">
            <a:avLst/>
          </a:prstGeom>
          <a:noFill/>
          <a:ln>
            <a:noFill/>
          </a:ln>
        </p:spPr>
      </p:pic>
      <p:pic>
        <p:nvPicPr>
          <p:cNvPr id="15" name="Picture 14">
            <a:extLst>
              <a:ext uri="{FF2B5EF4-FFF2-40B4-BE49-F238E27FC236}">
                <a16:creationId xmlns:a16="http://schemas.microsoft.com/office/drawing/2014/main" id="{0EC7E4A2-EF7C-49C7-DC5F-937E2D90A210}"/>
              </a:ext>
            </a:extLst>
          </p:cNvPr>
          <p:cNvPicPr>
            <a:picLocks noChangeAspect="1"/>
          </p:cNvPicPr>
          <p:nvPr/>
        </p:nvPicPr>
        <p:blipFill>
          <a:blip r:embed="rId3"/>
          <a:stretch>
            <a:fillRect/>
          </a:stretch>
        </p:blipFill>
        <p:spPr>
          <a:xfrm>
            <a:off x="6018266" y="5465338"/>
            <a:ext cx="6173733" cy="771716"/>
          </a:xfrm>
          <a:prstGeom prst="rect">
            <a:avLst/>
          </a:prstGeom>
        </p:spPr>
      </p:pic>
      <p:sp>
        <p:nvSpPr>
          <p:cNvPr id="20" name="object 12">
            <a:extLst>
              <a:ext uri="{FF2B5EF4-FFF2-40B4-BE49-F238E27FC236}">
                <a16:creationId xmlns:a16="http://schemas.microsoft.com/office/drawing/2014/main" id="{03C1BC40-0145-099E-80DA-D7CB540B3C28}"/>
              </a:ext>
            </a:extLst>
          </p:cNvPr>
          <p:cNvSpPr txBox="1"/>
          <p:nvPr/>
        </p:nvSpPr>
        <p:spPr>
          <a:xfrm>
            <a:off x="7440595" y="6327446"/>
            <a:ext cx="3329073" cy="193002"/>
          </a:xfrm>
          <a:prstGeom prst="rect">
            <a:avLst/>
          </a:prstGeom>
        </p:spPr>
        <p:txBody>
          <a:bodyPr vert="horz" wrap="square" lIns="0" tIns="15875" rIns="0" bIns="0" rtlCol="0">
            <a:spAutoFit/>
          </a:bodyPr>
          <a:lstStyle/>
          <a:p>
            <a:pPr marL="12700" algn="ctr">
              <a:lnSpc>
                <a:spcPct val="100000"/>
              </a:lnSpc>
              <a:spcBef>
                <a:spcPts val="125"/>
              </a:spcBef>
            </a:pPr>
            <a:r>
              <a:rPr lang="en-GB" sz="1150" b="1" dirty="0">
                <a:solidFill>
                  <a:schemeClr val="tx2"/>
                </a:solidFill>
                <a:latin typeface="Arial"/>
                <a:cs typeface="Arial"/>
              </a:rPr>
              <a:t>Data added to the PSMSL databank</a:t>
            </a:r>
          </a:p>
        </p:txBody>
      </p:sp>
      <p:pic>
        <p:nvPicPr>
          <p:cNvPr id="21" name="Picture 2" descr="Global Sea Level Observing System (GLOSS)">
            <a:extLst>
              <a:ext uri="{FF2B5EF4-FFF2-40B4-BE49-F238E27FC236}">
                <a16:creationId xmlns:a16="http://schemas.microsoft.com/office/drawing/2014/main" id="{9A29C86C-FAA0-D399-4059-38005B586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81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A82CE8-21A4-D7D3-35D1-FECDB166AB99}"/>
              </a:ext>
            </a:extLst>
          </p:cNvPr>
          <p:cNvSpPr>
            <a:spLocks noGrp="1"/>
          </p:cNvSpPr>
          <p:nvPr>
            <p:ph type="body" sz="quarter" idx="14"/>
          </p:nvPr>
        </p:nvSpPr>
        <p:spPr>
          <a:xfrm>
            <a:off x="202571" y="5327455"/>
            <a:ext cx="11786857" cy="1423590"/>
          </a:xfrm>
        </p:spPr>
        <p:txBody>
          <a:bodyPr>
            <a:normAutofit/>
          </a:bodyPr>
          <a:lstStyle/>
          <a:p>
            <a:pPr>
              <a:lnSpc>
                <a:spcPct val="100000"/>
              </a:lnSpc>
            </a:pPr>
            <a:r>
              <a:rPr lang="en-GB" sz="1800" dirty="0">
                <a:latin typeface="Arial" panose="020B0604020202020204" pitchFamily="34" charset="0"/>
                <a:ea typeface="Calibri" panose="020F0502020204030204" pitchFamily="34" charset="0"/>
              </a:rPr>
              <a:t>N</a:t>
            </a:r>
            <a:r>
              <a:rPr lang="en-GB" sz="1800" dirty="0">
                <a:effectLst/>
                <a:latin typeface="Arial" panose="020B0604020202020204" pitchFamily="34" charset="0"/>
                <a:ea typeface="Calibri" panose="020F0502020204030204" pitchFamily="34" charset="0"/>
              </a:rPr>
              <a:t>o datum-controlled records at PSMSL longer than 100 years for the Arctic, Africa, South America or Antarctica</a:t>
            </a:r>
          </a:p>
          <a:p>
            <a:pPr>
              <a:lnSpc>
                <a:spcPct val="100000"/>
              </a:lnSpc>
            </a:pPr>
            <a:r>
              <a:rPr lang="en-GB" sz="1800" dirty="0">
                <a:effectLst/>
                <a:latin typeface="Arial" panose="020B0604020202020204" pitchFamily="34" charset="0"/>
                <a:ea typeface="Calibri" panose="020F0502020204030204" pitchFamily="34" charset="0"/>
              </a:rPr>
              <a:t>In 2022, the head of the PSMSL wrote a letter of support for the Southern Ocean Sea Level Monitoring Network as part of Australian Antarctic Division Decadal planning activities to highlight the need for data in the Southern Ocean</a:t>
            </a:r>
            <a:endParaRPr lang="en-GB" sz="1800" dirty="0">
              <a:cs typeface="Calibri" panose="020F0502020204030204" pitchFamily="34" charset="0"/>
            </a:endParaRPr>
          </a:p>
        </p:txBody>
      </p:sp>
      <p:sp>
        <p:nvSpPr>
          <p:cNvPr id="7" name="object 12">
            <a:extLst>
              <a:ext uri="{FF2B5EF4-FFF2-40B4-BE49-F238E27FC236}">
                <a16:creationId xmlns:a16="http://schemas.microsoft.com/office/drawing/2014/main" id="{82FC15CD-2188-E30C-37D9-7E0B9485DC86}"/>
              </a:ext>
            </a:extLst>
          </p:cNvPr>
          <p:cNvSpPr txBox="1"/>
          <p:nvPr/>
        </p:nvSpPr>
        <p:spPr>
          <a:xfrm>
            <a:off x="7238966" y="5042098"/>
            <a:ext cx="4626463" cy="193002"/>
          </a:xfrm>
          <a:prstGeom prst="rect">
            <a:avLst/>
          </a:prstGeom>
        </p:spPr>
        <p:txBody>
          <a:bodyPr vert="horz" wrap="square" lIns="0" tIns="15875" rIns="0" bIns="0" rtlCol="0">
            <a:spAutoFit/>
          </a:bodyPr>
          <a:lstStyle/>
          <a:p>
            <a:pPr marL="12700">
              <a:lnSpc>
                <a:spcPct val="100000"/>
              </a:lnSpc>
              <a:spcBef>
                <a:spcPts val="125"/>
              </a:spcBef>
            </a:pPr>
            <a:r>
              <a:rPr lang="en-GB" sz="1150" b="1" dirty="0">
                <a:solidFill>
                  <a:schemeClr val="tx2"/>
                </a:solidFill>
                <a:latin typeface="Arial"/>
                <a:cs typeface="Arial"/>
              </a:rPr>
              <a:t>North-South hemisphere distribution of data received by PSMSL</a:t>
            </a:r>
            <a:endParaRPr lang="en-GB" sz="1150" dirty="0">
              <a:solidFill>
                <a:schemeClr val="tx2"/>
              </a:solidFill>
              <a:latin typeface="Arial"/>
              <a:cs typeface="Arial"/>
            </a:endParaRPr>
          </a:p>
        </p:txBody>
      </p:sp>
      <p:pic>
        <p:nvPicPr>
          <p:cNvPr id="21" name="Picture 2" descr="Global Sea Level Observing System (GLOSS)">
            <a:extLst>
              <a:ext uri="{FF2B5EF4-FFF2-40B4-BE49-F238E27FC236}">
                <a16:creationId xmlns:a16="http://schemas.microsoft.com/office/drawing/2014/main" id="{DF283558-A8C9-34E3-8C1A-FA96E5D93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302E012-D121-DB37-5EDE-F0D0125EE1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70" y="1365837"/>
            <a:ext cx="6235435" cy="3527534"/>
          </a:xfrm>
          <a:prstGeom prst="rect">
            <a:avLst/>
          </a:prstGeom>
          <a:noFill/>
          <a:ln>
            <a:noFill/>
          </a:ln>
        </p:spPr>
      </p:pic>
      <p:pic>
        <p:nvPicPr>
          <p:cNvPr id="23" name="Picture 22">
            <a:extLst>
              <a:ext uri="{FF2B5EF4-FFF2-40B4-BE49-F238E27FC236}">
                <a16:creationId xmlns:a16="http://schemas.microsoft.com/office/drawing/2014/main" id="{0616B22D-37E5-04EB-87ED-F8FB238E6F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7978" y="1365837"/>
            <a:ext cx="5505450" cy="3648075"/>
          </a:xfrm>
          <a:prstGeom prst="rect">
            <a:avLst/>
          </a:prstGeom>
          <a:noFill/>
          <a:ln>
            <a:noFill/>
          </a:ln>
        </p:spPr>
      </p:pic>
      <p:sp>
        <p:nvSpPr>
          <p:cNvPr id="24" name="object 12">
            <a:extLst>
              <a:ext uri="{FF2B5EF4-FFF2-40B4-BE49-F238E27FC236}">
                <a16:creationId xmlns:a16="http://schemas.microsoft.com/office/drawing/2014/main" id="{0CE22434-7F76-1D46-03F9-F81BEE0F8347}"/>
              </a:ext>
            </a:extLst>
          </p:cNvPr>
          <p:cNvSpPr txBox="1"/>
          <p:nvPr/>
        </p:nvSpPr>
        <p:spPr>
          <a:xfrm>
            <a:off x="883057" y="5013912"/>
            <a:ext cx="4626463" cy="193002"/>
          </a:xfrm>
          <a:prstGeom prst="rect">
            <a:avLst/>
          </a:prstGeom>
        </p:spPr>
        <p:txBody>
          <a:bodyPr vert="horz" wrap="square" lIns="0" tIns="15875" rIns="0" bIns="0" rtlCol="0">
            <a:spAutoFit/>
          </a:bodyPr>
          <a:lstStyle/>
          <a:p>
            <a:pPr marL="12700" algn="ctr">
              <a:lnSpc>
                <a:spcPct val="100000"/>
              </a:lnSpc>
              <a:spcBef>
                <a:spcPts val="125"/>
              </a:spcBef>
            </a:pPr>
            <a:r>
              <a:rPr lang="en-GB" sz="1150" b="1" dirty="0">
                <a:solidFill>
                  <a:schemeClr val="tx2"/>
                </a:solidFill>
                <a:latin typeface="Arial"/>
                <a:cs typeface="Arial"/>
              </a:rPr>
              <a:t>Distribution of long tide gauge records</a:t>
            </a:r>
            <a:endParaRPr lang="en-GB" sz="1150" dirty="0">
              <a:solidFill>
                <a:schemeClr val="tx2"/>
              </a:solidFill>
              <a:latin typeface="Arial"/>
              <a:cs typeface="Arial"/>
            </a:endParaRPr>
          </a:p>
        </p:txBody>
      </p:sp>
      <p:sp>
        <p:nvSpPr>
          <p:cNvPr id="25" name="Title 4">
            <a:extLst>
              <a:ext uri="{FF2B5EF4-FFF2-40B4-BE49-F238E27FC236}">
                <a16:creationId xmlns:a16="http://schemas.microsoft.com/office/drawing/2014/main" id="{91C3AE80-549C-9B50-6986-10452A12778A}"/>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600" cap="none" dirty="0">
                <a:latin typeface="+mn-lt"/>
                <a:ea typeface="Yu Gothic UI Semibold" panose="020B0700000000000000" pitchFamily="34" charset="-128"/>
                <a:cs typeface="Calibri" panose="020F0502020204030204" pitchFamily="34" charset="0"/>
              </a:rPr>
              <a:t>Mean sea level dataset</a:t>
            </a:r>
          </a:p>
        </p:txBody>
      </p:sp>
    </p:spTree>
    <p:extLst>
      <p:ext uri="{BB962C8B-B14F-4D97-AF65-F5344CB8AC3E}">
        <p14:creationId xmlns:p14="http://schemas.microsoft.com/office/powerpoint/2010/main" val="2141917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55D61-B600-8EF7-CA3E-BFC777359E5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27D76FF-D165-28B8-0C3E-9C187F695838}"/>
              </a:ext>
            </a:extLst>
          </p:cNvPr>
          <p:cNvSpPr>
            <a:spLocks noGrp="1"/>
          </p:cNvSpPr>
          <p:nvPr>
            <p:ph type="body" sz="quarter" idx="14"/>
          </p:nvPr>
        </p:nvSpPr>
        <p:spPr>
          <a:xfrm>
            <a:off x="185057" y="1700981"/>
            <a:ext cx="5120907" cy="5013019"/>
          </a:xfrm>
        </p:spPr>
        <p:txBody>
          <a:bodyPr>
            <a:normAutofit lnSpcReduction="10000"/>
          </a:bodyPr>
          <a:lstStyle/>
          <a:p>
            <a:pPr>
              <a:lnSpc>
                <a:spcPct val="100000"/>
              </a:lnSpc>
            </a:pPr>
            <a:r>
              <a:rPr lang="en-GB" sz="1800" dirty="0">
                <a:cs typeface="Calibri" panose="020F0502020204030204" pitchFamily="34" charset="0"/>
              </a:rPr>
              <a:t>451 papers published in 182 journals (2018–2022)</a:t>
            </a:r>
          </a:p>
          <a:p>
            <a:pPr>
              <a:lnSpc>
                <a:spcPct val="100000"/>
              </a:lnSpc>
            </a:pPr>
            <a:r>
              <a:rPr lang="en-GB" sz="1800" dirty="0">
                <a:cs typeface="Calibri" panose="020F0502020204030204" pitchFamily="34" charset="0"/>
              </a:rPr>
              <a:t>14 journals had an Impact Factor &gt; 10, with 38 papers published in these</a:t>
            </a:r>
          </a:p>
          <a:p>
            <a:pPr>
              <a:lnSpc>
                <a:spcPct val="100000"/>
              </a:lnSpc>
            </a:pPr>
            <a:r>
              <a:rPr lang="en-GB" sz="1800" dirty="0">
                <a:cs typeface="Calibri" panose="020F0502020204030204" pitchFamily="34" charset="0"/>
              </a:rPr>
              <a:t>Top 3 journals by Impact Factor:</a:t>
            </a:r>
          </a:p>
          <a:p>
            <a:pPr lvl="1">
              <a:lnSpc>
                <a:spcPct val="100000"/>
              </a:lnSpc>
            </a:pPr>
            <a:r>
              <a:rPr lang="en-GB" sz="1800" dirty="0">
                <a:cs typeface="Calibri" panose="020F0502020204030204" pitchFamily="34" charset="0"/>
              </a:rPr>
              <a:t>Nature</a:t>
            </a:r>
          </a:p>
          <a:p>
            <a:pPr lvl="1">
              <a:lnSpc>
                <a:spcPct val="100000"/>
              </a:lnSpc>
            </a:pPr>
            <a:r>
              <a:rPr lang="en-GB" sz="1800" dirty="0">
                <a:cs typeface="Calibri" panose="020F0502020204030204" pitchFamily="34" charset="0"/>
              </a:rPr>
              <a:t>Reviews of Geophysics</a:t>
            </a:r>
          </a:p>
          <a:p>
            <a:pPr lvl="1">
              <a:lnSpc>
                <a:spcPct val="100000"/>
              </a:lnSpc>
            </a:pPr>
            <a:r>
              <a:rPr lang="en-GB" sz="1800" dirty="0">
                <a:cs typeface="Calibri" panose="020F0502020204030204" pitchFamily="34" charset="0"/>
              </a:rPr>
              <a:t>Nature Climate Change</a:t>
            </a:r>
          </a:p>
          <a:p>
            <a:pPr>
              <a:lnSpc>
                <a:spcPct val="100000"/>
              </a:lnSpc>
            </a:pPr>
            <a:r>
              <a:rPr lang="en-GB" sz="1800" dirty="0">
                <a:cs typeface="Calibri" panose="020F0502020204030204" pitchFamily="34" charset="0"/>
              </a:rPr>
              <a:t>Top 3 journals by number of publications:</a:t>
            </a:r>
          </a:p>
          <a:p>
            <a:pPr lvl="1">
              <a:lnSpc>
                <a:spcPct val="100000"/>
              </a:lnSpc>
            </a:pPr>
            <a:r>
              <a:rPr lang="en-GB" sz="1800" dirty="0">
                <a:cs typeface="Calibri" panose="020F0502020204030204" pitchFamily="34" charset="0"/>
              </a:rPr>
              <a:t>Advances in Space Research (21)</a:t>
            </a:r>
          </a:p>
          <a:p>
            <a:pPr lvl="1">
              <a:lnSpc>
                <a:spcPct val="100000"/>
              </a:lnSpc>
            </a:pPr>
            <a:r>
              <a:rPr lang="en-GB" sz="1800" dirty="0">
                <a:cs typeface="Calibri" panose="020F0502020204030204" pitchFamily="34" charset="0"/>
              </a:rPr>
              <a:t>Remote Sensing (18)</a:t>
            </a:r>
          </a:p>
          <a:p>
            <a:pPr lvl="1">
              <a:lnSpc>
                <a:spcPct val="100000"/>
              </a:lnSpc>
            </a:pPr>
            <a:r>
              <a:rPr lang="en-GB" sz="1800" dirty="0">
                <a:cs typeface="Calibri" panose="020F0502020204030204" pitchFamily="34" charset="0"/>
              </a:rPr>
              <a:t>Geophysical Research Letters (16)</a:t>
            </a:r>
          </a:p>
          <a:p>
            <a:pPr>
              <a:lnSpc>
                <a:spcPct val="100000"/>
              </a:lnSpc>
            </a:pPr>
            <a:r>
              <a:rPr lang="en-GB" sz="1800" dirty="0">
                <a:cs typeface="Calibri" panose="020F0502020204030204" pitchFamily="34" charset="0"/>
              </a:rPr>
              <a:t>Wide-ranging subject areas: climate studies, satellite altimetry, marine engineering, environmental assessment, geology</a:t>
            </a:r>
          </a:p>
        </p:txBody>
      </p:sp>
      <p:sp>
        <p:nvSpPr>
          <p:cNvPr id="7" name="object 12">
            <a:extLst>
              <a:ext uri="{FF2B5EF4-FFF2-40B4-BE49-F238E27FC236}">
                <a16:creationId xmlns:a16="http://schemas.microsoft.com/office/drawing/2014/main" id="{75B30A6C-C366-D75C-EEBC-789760A1F6AA}"/>
              </a:ext>
            </a:extLst>
          </p:cNvPr>
          <p:cNvSpPr txBox="1"/>
          <p:nvPr/>
        </p:nvSpPr>
        <p:spPr>
          <a:xfrm>
            <a:off x="6825308" y="5999744"/>
            <a:ext cx="4626463" cy="193002"/>
          </a:xfrm>
          <a:prstGeom prst="rect">
            <a:avLst/>
          </a:prstGeom>
        </p:spPr>
        <p:txBody>
          <a:bodyPr vert="horz" wrap="square" lIns="0" tIns="15875" rIns="0" bIns="0" rtlCol="0">
            <a:spAutoFit/>
          </a:bodyPr>
          <a:lstStyle/>
          <a:p>
            <a:pPr marL="12700" algn="ctr">
              <a:lnSpc>
                <a:spcPct val="100000"/>
              </a:lnSpc>
              <a:spcBef>
                <a:spcPts val="125"/>
              </a:spcBef>
            </a:pPr>
            <a:r>
              <a:rPr lang="en-GB" sz="1150" b="1" dirty="0">
                <a:solidFill>
                  <a:schemeClr val="tx2"/>
                </a:solidFill>
                <a:latin typeface="Arial"/>
                <a:cs typeface="Arial"/>
              </a:rPr>
              <a:t>Number of dataset citations from 2018-2022</a:t>
            </a:r>
            <a:endParaRPr lang="en-GB" sz="1150" dirty="0">
              <a:solidFill>
                <a:schemeClr val="tx2"/>
              </a:solidFill>
              <a:latin typeface="Arial"/>
              <a:cs typeface="Arial"/>
            </a:endParaRPr>
          </a:p>
        </p:txBody>
      </p:sp>
      <p:pic>
        <p:nvPicPr>
          <p:cNvPr id="21" name="Picture 2" descr="Global Sea Level Observing System (GLOSS)">
            <a:extLst>
              <a:ext uri="{FF2B5EF4-FFF2-40B4-BE49-F238E27FC236}">
                <a16:creationId xmlns:a16="http://schemas.microsoft.com/office/drawing/2014/main" id="{77E79B61-1534-7651-1238-531CD7A9F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4">
            <a:extLst>
              <a:ext uri="{FF2B5EF4-FFF2-40B4-BE49-F238E27FC236}">
                <a16:creationId xmlns:a16="http://schemas.microsoft.com/office/drawing/2014/main" id="{B8EA7D4E-9524-894F-113B-CB8772BD2B45}"/>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600" cap="none" dirty="0">
                <a:latin typeface="+mn-lt"/>
                <a:ea typeface="Yu Gothic UI Semibold" panose="020B0700000000000000" pitchFamily="34" charset="-128"/>
                <a:cs typeface="Calibri" panose="020F0502020204030204" pitchFamily="34" charset="0"/>
              </a:rPr>
              <a:t>Citations of PSMSL data</a:t>
            </a:r>
          </a:p>
        </p:txBody>
      </p:sp>
      <p:pic>
        <p:nvPicPr>
          <p:cNvPr id="4" name="Picture 3">
            <a:extLst>
              <a:ext uri="{FF2B5EF4-FFF2-40B4-BE49-F238E27FC236}">
                <a16:creationId xmlns:a16="http://schemas.microsoft.com/office/drawing/2014/main" id="{E18BEAD3-96AE-B044-30A7-A0787B019BEC}"/>
              </a:ext>
            </a:extLst>
          </p:cNvPr>
          <p:cNvPicPr>
            <a:picLocks noChangeAspect="1"/>
          </p:cNvPicPr>
          <p:nvPr/>
        </p:nvPicPr>
        <p:blipFill>
          <a:blip r:embed="rId3"/>
          <a:stretch>
            <a:fillRect/>
          </a:stretch>
        </p:blipFill>
        <p:spPr>
          <a:xfrm>
            <a:off x="5305964" y="1833365"/>
            <a:ext cx="6880839" cy="4166379"/>
          </a:xfrm>
          <a:prstGeom prst="rect">
            <a:avLst/>
          </a:prstGeom>
        </p:spPr>
      </p:pic>
    </p:spTree>
    <p:extLst>
      <p:ext uri="{BB962C8B-B14F-4D97-AF65-F5344CB8AC3E}">
        <p14:creationId xmlns:p14="http://schemas.microsoft.com/office/powerpoint/2010/main" val="3565577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8BEC25E-015D-254A-631D-EADE6272AF42}"/>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200" cap="none">
                <a:latin typeface="+mn-lt"/>
                <a:ea typeface="Yu Gothic UI Semibold" panose="020B0700000000000000" pitchFamily="34" charset="-128"/>
                <a:cs typeface="Calibri" panose="020F0502020204030204" pitchFamily="34" charset="0"/>
              </a:rPr>
              <a:t>GNSS Interferometric Reflectometry (GNSS-IR)</a:t>
            </a:r>
          </a:p>
        </p:txBody>
      </p:sp>
      <p:sp>
        <p:nvSpPr>
          <p:cNvPr id="3" name="Text Placeholder 2">
            <a:extLst>
              <a:ext uri="{FF2B5EF4-FFF2-40B4-BE49-F238E27FC236}">
                <a16:creationId xmlns:a16="http://schemas.microsoft.com/office/drawing/2014/main" id="{DCA82CE8-21A4-D7D3-35D1-FECDB166AB99}"/>
              </a:ext>
            </a:extLst>
          </p:cNvPr>
          <p:cNvSpPr>
            <a:spLocks noGrp="1"/>
          </p:cNvSpPr>
          <p:nvPr>
            <p:ph type="body" sz="quarter" idx="14"/>
          </p:nvPr>
        </p:nvSpPr>
        <p:spPr>
          <a:xfrm>
            <a:off x="6527177" y="1934336"/>
            <a:ext cx="5328592" cy="4233292"/>
          </a:xfrm>
        </p:spPr>
        <p:txBody>
          <a:bodyPr>
            <a:normAutofit/>
          </a:bodyPr>
          <a:lstStyle/>
          <a:p>
            <a:pPr>
              <a:lnSpc>
                <a:spcPct val="100000"/>
              </a:lnSpc>
            </a:pPr>
            <a:r>
              <a:rPr lang="en-GB" sz="2000" dirty="0">
                <a:cs typeface="Calibri" panose="020F0502020204030204" pitchFamily="34" charset="0"/>
              </a:rPr>
              <a:t>As well as a receiving a direct signal from a GNSS satellite, the GNSS receiver detects a reflected signal off the surface of the water. Noise changes as sea rises and falls and sea level data can be extracted from signal‐to‐noise ratio</a:t>
            </a:r>
          </a:p>
          <a:p>
            <a:pPr>
              <a:lnSpc>
                <a:spcPct val="100000"/>
              </a:lnSpc>
            </a:pPr>
            <a:r>
              <a:rPr lang="en-GB" sz="2000" dirty="0">
                <a:cs typeface="Calibri" panose="020F0502020204030204" pitchFamily="34" charset="0"/>
              </a:rPr>
              <a:t>The PSMSL continues to host a repository of sea level data extracted from GNSS receivers using interferometric reflectometry (GNSS-IR)</a:t>
            </a:r>
          </a:p>
        </p:txBody>
      </p:sp>
      <p:pic>
        <p:nvPicPr>
          <p:cNvPr id="2" name="Picture 2" descr="Global Sea Level Observing System (GLOSS)">
            <a:extLst>
              <a:ext uri="{FF2B5EF4-FFF2-40B4-BE49-F238E27FC236}">
                <a16:creationId xmlns:a16="http://schemas.microsoft.com/office/drawing/2014/main" id="{AD2AFABE-BD75-B286-FFAF-B18D3A7B6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p of the world&#10;&#10;AI-generated content may be incorrect.">
            <a:extLst>
              <a:ext uri="{FF2B5EF4-FFF2-40B4-BE49-F238E27FC236}">
                <a16:creationId xmlns:a16="http://schemas.microsoft.com/office/drawing/2014/main" id="{0D69B2CA-D29D-3589-FDC1-FD7E38D3D7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71990"/>
            <a:ext cx="6530249" cy="3314020"/>
          </a:xfrm>
          <a:prstGeom prst="rect">
            <a:avLst/>
          </a:prstGeom>
          <a:noFill/>
          <a:ln>
            <a:noFill/>
          </a:ln>
        </p:spPr>
      </p:pic>
      <p:sp>
        <p:nvSpPr>
          <p:cNvPr id="6" name="object 12">
            <a:extLst>
              <a:ext uri="{FF2B5EF4-FFF2-40B4-BE49-F238E27FC236}">
                <a16:creationId xmlns:a16="http://schemas.microsoft.com/office/drawing/2014/main" id="{F3C605D5-0D49-3E7F-99EA-BE6AEFD926A6}"/>
              </a:ext>
            </a:extLst>
          </p:cNvPr>
          <p:cNvSpPr txBox="1"/>
          <p:nvPr/>
        </p:nvSpPr>
        <p:spPr>
          <a:xfrm>
            <a:off x="951892" y="5086010"/>
            <a:ext cx="4626463" cy="193002"/>
          </a:xfrm>
          <a:prstGeom prst="rect">
            <a:avLst/>
          </a:prstGeom>
        </p:spPr>
        <p:txBody>
          <a:bodyPr vert="horz" wrap="square" lIns="0" tIns="15875" rIns="0" bIns="0" rtlCol="0">
            <a:spAutoFit/>
          </a:bodyPr>
          <a:lstStyle/>
          <a:p>
            <a:pPr marL="12700" algn="ctr">
              <a:lnSpc>
                <a:spcPct val="100000"/>
              </a:lnSpc>
              <a:spcBef>
                <a:spcPts val="125"/>
              </a:spcBef>
            </a:pPr>
            <a:r>
              <a:rPr lang="en-GB" sz="1150" b="1" dirty="0">
                <a:solidFill>
                  <a:schemeClr val="tx2"/>
                </a:solidFill>
                <a:latin typeface="Arial"/>
                <a:cs typeface="Arial"/>
              </a:rPr>
              <a:t>GNSS-IR sea level records available from PSMSL</a:t>
            </a:r>
            <a:endParaRPr lang="en-GB" sz="1150" dirty="0">
              <a:solidFill>
                <a:schemeClr val="tx2"/>
              </a:solidFill>
              <a:latin typeface="Arial"/>
              <a:cs typeface="Arial"/>
            </a:endParaRPr>
          </a:p>
        </p:txBody>
      </p:sp>
    </p:spTree>
    <p:extLst>
      <p:ext uri="{BB962C8B-B14F-4D97-AF65-F5344CB8AC3E}">
        <p14:creationId xmlns:p14="http://schemas.microsoft.com/office/powerpoint/2010/main" val="1480389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8BEC25E-015D-254A-631D-EADE6272AF42}"/>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200" cap="none">
                <a:latin typeface="+mn-lt"/>
                <a:ea typeface="Yu Gothic UI Semibold" panose="020B0700000000000000" pitchFamily="34" charset="-128"/>
                <a:cs typeface="Calibri" panose="020F0502020204030204" pitchFamily="34" charset="0"/>
              </a:rPr>
              <a:t>Data portal at </a:t>
            </a:r>
            <a:r>
              <a:rPr lang="en-GB" sz="3200" cap="none">
                <a:latin typeface="+mn-lt"/>
                <a:ea typeface="Yu Gothic UI Semibold" panose="020B0700000000000000" pitchFamily="34" charset="-128"/>
                <a:cs typeface="Calibri" panose="020F0502020204030204" pitchFamily="34" charset="0"/>
                <a:hlinkClick r:id="rId2"/>
              </a:rPr>
              <a:t>https</a:t>
            </a:r>
            <a:r>
              <a:rPr lang="en-GB" sz="3200" cap="none" dirty="0">
                <a:latin typeface="+mn-lt"/>
                <a:ea typeface="Yu Gothic UI Semibold" panose="020B0700000000000000" pitchFamily="34" charset="-128"/>
                <a:cs typeface="Calibri" panose="020F0502020204030204" pitchFamily="34" charset="0"/>
                <a:hlinkClick r:id="rId2"/>
              </a:rPr>
              <a:t>://psmsl.org/data/gnssir</a:t>
            </a:r>
            <a:r>
              <a:rPr lang="en-GB" sz="3200" cap="none" dirty="0">
                <a:latin typeface="+mn-lt"/>
                <a:ea typeface="Yu Gothic UI Semibold" panose="020B0700000000000000" pitchFamily="34" charset="-128"/>
                <a:cs typeface="Calibri" panose="020F0502020204030204" pitchFamily="34" charset="0"/>
              </a:rPr>
              <a:t>​</a:t>
            </a:r>
          </a:p>
        </p:txBody>
      </p:sp>
      <p:pic>
        <p:nvPicPr>
          <p:cNvPr id="2" name="Picture 1" descr="A screenshot of a computer&#10;&#10;AI-generated content may be incorrect.">
            <a:extLst>
              <a:ext uri="{FF2B5EF4-FFF2-40B4-BE49-F238E27FC236}">
                <a16:creationId xmlns:a16="http://schemas.microsoft.com/office/drawing/2014/main" id="{6A7F93F1-686D-B3EA-F2A7-1B3C413A2460}"/>
              </a:ext>
            </a:extLst>
          </p:cNvPr>
          <p:cNvPicPr>
            <a:picLocks noChangeAspect="1"/>
          </p:cNvPicPr>
          <p:nvPr/>
        </p:nvPicPr>
        <p:blipFill>
          <a:blip r:embed="rId3"/>
          <a:stretch>
            <a:fillRect/>
          </a:stretch>
        </p:blipFill>
        <p:spPr>
          <a:xfrm>
            <a:off x="283029" y="1256658"/>
            <a:ext cx="4576620" cy="5545511"/>
          </a:xfrm>
          <a:prstGeom prst="rect">
            <a:avLst/>
          </a:prstGeom>
        </p:spPr>
      </p:pic>
      <p:pic>
        <p:nvPicPr>
          <p:cNvPr id="3" name="Picture 2" descr="Global Sea Level Observing System (GLOSS)">
            <a:extLst>
              <a:ext uri="{FF2B5EF4-FFF2-40B4-BE49-F238E27FC236}">
                <a16:creationId xmlns:a16="http://schemas.microsoft.com/office/drawing/2014/main" id="{EDB88592-BD81-43EF-EFF8-F646C84F0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C03DA476-44F5-C62F-844E-1D3BC0B4E781}"/>
              </a:ext>
            </a:extLst>
          </p:cNvPr>
          <p:cNvSpPr>
            <a:spLocks noGrp="1"/>
          </p:cNvSpPr>
          <p:nvPr>
            <p:ph type="body" sz="quarter" idx="14"/>
          </p:nvPr>
        </p:nvSpPr>
        <p:spPr>
          <a:xfrm>
            <a:off x="5057605" y="2144812"/>
            <a:ext cx="6851366" cy="3769202"/>
          </a:xfrm>
        </p:spPr>
        <p:txBody>
          <a:bodyPr>
            <a:normAutofit/>
          </a:bodyPr>
          <a:lstStyle/>
          <a:p>
            <a:pPr>
              <a:lnSpc>
                <a:spcPct val="100000"/>
              </a:lnSpc>
            </a:pPr>
            <a:r>
              <a:rPr lang="en-GB" sz="2000" dirty="0">
                <a:cs typeface="Calibri" panose="020F0502020204030204" pitchFamily="34" charset="0"/>
              </a:rPr>
              <a:t>The PSMSL initially created the portal with funding from the European Union Horizon 2020 </a:t>
            </a:r>
            <a:r>
              <a:rPr lang="en-GB" sz="2000" dirty="0" err="1">
                <a:cs typeface="Calibri" panose="020F0502020204030204" pitchFamily="34" charset="0"/>
              </a:rPr>
              <a:t>EuroSea</a:t>
            </a:r>
            <a:r>
              <a:rPr lang="en-GB" sz="2000" dirty="0">
                <a:cs typeface="Calibri" panose="020F0502020204030204" pitchFamily="34" charset="0"/>
              </a:rPr>
              <a:t> project, and are now maintaining it using core NOC funding. </a:t>
            </a:r>
          </a:p>
          <a:p>
            <a:pPr>
              <a:lnSpc>
                <a:spcPct val="100000"/>
              </a:lnSpc>
            </a:pPr>
            <a:r>
              <a:rPr lang="en-GB" sz="2000" dirty="0">
                <a:cs typeface="Calibri" panose="020F0502020204030204" pitchFamily="34" charset="0"/>
              </a:rPr>
              <a:t>Over the past two years, we have expanded the portal from about 250 sites to nearly 350</a:t>
            </a:r>
          </a:p>
          <a:p>
            <a:pPr>
              <a:lnSpc>
                <a:spcPct val="100000"/>
              </a:lnSpc>
            </a:pPr>
            <a:r>
              <a:rPr lang="en-GB" sz="2000" dirty="0">
                <a:cs typeface="Calibri" panose="020F0502020204030204" pitchFamily="34" charset="0"/>
              </a:rPr>
              <a:t>Improved the documentation on the website, including adding Python notebooks illustrating the available parameters in the data files, and details of metadata files that will help those wishing to access data programmatically</a:t>
            </a:r>
            <a:endParaRPr lang="en-US" sz="2000" dirty="0">
              <a:cs typeface="Calibri" panose="020F0502020204030204" pitchFamily="34" charset="0"/>
            </a:endParaRPr>
          </a:p>
        </p:txBody>
      </p:sp>
    </p:spTree>
    <p:extLst>
      <p:ext uri="{BB962C8B-B14F-4D97-AF65-F5344CB8AC3E}">
        <p14:creationId xmlns:p14="http://schemas.microsoft.com/office/powerpoint/2010/main" val="1225597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126B2-738B-DBFB-07E5-14258481D973}"/>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2BBAEFCE-CDEA-F418-6FCB-162F85E3DB53}"/>
              </a:ext>
            </a:extLst>
          </p:cNvPr>
          <p:cNvSpPr txBox="1">
            <a:spLocks/>
          </p:cNvSpPr>
          <p:nvPr/>
        </p:nvSpPr>
        <p:spPr>
          <a:xfrm>
            <a:off x="85964" y="144000"/>
            <a:ext cx="10440000" cy="1080000"/>
          </a:xfrm>
          <a:prstGeom prst="rect">
            <a:avLst/>
          </a:prstGeom>
        </p:spPr>
        <p:txBody>
          <a:bodyPr vert="horz" lIns="90000" tIns="0" rIns="91440" bIns="0" rtlCol="0" anchor="ctr" anchorCtr="0">
            <a:noAutofit/>
          </a:bodyPr>
          <a:lst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a:lstStyle>
          <a:p>
            <a:r>
              <a:rPr lang="en-GB" sz="3200" cap="none" dirty="0">
                <a:latin typeface="+mn-lt"/>
                <a:ea typeface="Yu Gothic UI Semibold" panose="020B0700000000000000" pitchFamily="34" charset="-128"/>
                <a:cs typeface="Calibri" panose="020F0502020204030204" pitchFamily="34" charset="0"/>
              </a:rPr>
              <a:t>BODC developments</a:t>
            </a:r>
          </a:p>
        </p:txBody>
      </p:sp>
      <p:pic>
        <p:nvPicPr>
          <p:cNvPr id="3" name="Picture 2" descr="Global Sea Level Observing System (GLOSS)">
            <a:extLst>
              <a:ext uri="{FF2B5EF4-FFF2-40B4-BE49-F238E27FC236}">
                <a16:creationId xmlns:a16="http://schemas.microsoft.com/office/drawing/2014/main" id="{7DE03E68-4C0B-78AB-B154-77DF6BAA7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0933" y="168969"/>
            <a:ext cx="1030061" cy="1030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2341225A-AFCD-6CEA-3155-7B4FE96FB93E}"/>
              </a:ext>
            </a:extLst>
          </p:cNvPr>
          <p:cNvSpPr>
            <a:spLocks noGrp="1"/>
          </p:cNvSpPr>
          <p:nvPr>
            <p:ph type="body" sz="quarter" idx="14"/>
          </p:nvPr>
        </p:nvSpPr>
        <p:spPr>
          <a:xfrm>
            <a:off x="8131277" y="1880926"/>
            <a:ext cx="3991897" cy="4513006"/>
          </a:xfrm>
        </p:spPr>
        <p:txBody>
          <a:bodyPr>
            <a:normAutofit lnSpcReduction="10000"/>
          </a:bodyPr>
          <a:lstStyle/>
          <a:p>
            <a:pPr>
              <a:lnSpc>
                <a:spcPct val="100000"/>
              </a:lnSpc>
            </a:pPr>
            <a:r>
              <a:rPr lang="en-GB" sz="2000" dirty="0">
                <a:cs typeface="Calibri" panose="020F0502020204030204" pitchFamily="34" charset="0"/>
              </a:rPr>
              <a:t>The previous package for quality controlling sea level data become difficult to maintain due do its complexity and the current IT team’s relative unfamiliarity </a:t>
            </a:r>
          </a:p>
          <a:p>
            <a:pPr>
              <a:lnSpc>
                <a:spcPct val="100000"/>
              </a:lnSpc>
            </a:pPr>
            <a:r>
              <a:rPr lang="en-GB" sz="2000" dirty="0">
                <a:cs typeface="Calibri" panose="020F0502020204030204" pitchFamily="34" charset="0"/>
              </a:rPr>
              <a:t>With help from PSMSL scientists, BODC developers modernized the package using common libraries and best practices</a:t>
            </a:r>
          </a:p>
          <a:p>
            <a:pPr>
              <a:lnSpc>
                <a:spcPct val="100000"/>
              </a:lnSpc>
            </a:pPr>
            <a:r>
              <a:rPr lang="en-GB" sz="2000" dirty="0">
                <a:cs typeface="Calibri" panose="020F0502020204030204" pitchFamily="34" charset="0"/>
              </a:rPr>
              <a:t>Now being used to quality control sea level data from the UK’s national tide gauge network</a:t>
            </a:r>
            <a:endParaRPr lang="en-US" sz="2000" dirty="0">
              <a:cs typeface="Calibri" panose="020F0502020204030204" pitchFamily="34" charset="0"/>
            </a:endParaRPr>
          </a:p>
        </p:txBody>
      </p:sp>
      <p:pic>
        <p:nvPicPr>
          <p:cNvPr id="1026" name="Picture 2">
            <a:extLst>
              <a:ext uri="{FF2B5EF4-FFF2-40B4-BE49-F238E27FC236}">
                <a16:creationId xmlns:a16="http://schemas.microsoft.com/office/drawing/2014/main" id="{FD437384-A790-C9E1-1362-53A0A3386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3564"/>
            <a:ext cx="8020332" cy="3452503"/>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12">
            <a:extLst>
              <a:ext uri="{FF2B5EF4-FFF2-40B4-BE49-F238E27FC236}">
                <a16:creationId xmlns:a16="http://schemas.microsoft.com/office/drawing/2014/main" id="{E06BEE5C-6DAA-C9E5-B770-9737599CEBEC}"/>
              </a:ext>
            </a:extLst>
          </p:cNvPr>
          <p:cNvSpPr txBox="1"/>
          <p:nvPr/>
        </p:nvSpPr>
        <p:spPr>
          <a:xfrm>
            <a:off x="1738914" y="1734411"/>
            <a:ext cx="4542504" cy="293029"/>
          </a:xfrm>
          <a:prstGeom prst="rect">
            <a:avLst/>
          </a:prstGeom>
        </p:spPr>
        <p:txBody>
          <a:bodyPr vert="horz" wrap="square" lIns="0" tIns="15875" rIns="0" bIns="0" rtlCol="0">
            <a:spAutoFit/>
          </a:bodyPr>
          <a:lstStyle/>
          <a:p>
            <a:pPr marL="12700" algn="ctr">
              <a:lnSpc>
                <a:spcPct val="100000"/>
              </a:lnSpc>
              <a:spcBef>
                <a:spcPts val="125"/>
              </a:spcBef>
            </a:pPr>
            <a:r>
              <a:rPr lang="en-GB" b="1" dirty="0">
                <a:solidFill>
                  <a:schemeClr val="tx1">
                    <a:lumMod val="50000"/>
                  </a:schemeClr>
                </a:solidFill>
                <a:latin typeface="Arial"/>
                <a:cs typeface="Arial"/>
              </a:rPr>
              <a:t>BODC’s new quality control software</a:t>
            </a:r>
          </a:p>
        </p:txBody>
      </p:sp>
    </p:spTree>
    <p:extLst>
      <p:ext uri="{BB962C8B-B14F-4D97-AF65-F5344CB8AC3E}">
        <p14:creationId xmlns:p14="http://schemas.microsoft.com/office/powerpoint/2010/main" val="2104531254"/>
      </p:ext>
    </p:extLst>
  </p:cSld>
  <p:clrMapOvr>
    <a:masterClrMapping/>
  </p:clrMapOvr>
</p:sld>
</file>

<file path=ppt/theme/theme1.xml><?xml version="1.0" encoding="utf-8"?>
<a:theme xmlns:a="http://schemas.openxmlformats.org/drawingml/2006/main" name="Office Theme">
  <a:themeElements>
    <a:clrScheme name="NOC 2023">
      <a:dk1>
        <a:srgbClr val="00B8FF"/>
      </a:dk1>
      <a:lt1>
        <a:srgbClr val="FAFBFA"/>
      </a:lt1>
      <a:dk2>
        <a:srgbClr val="000000"/>
      </a:dk2>
      <a:lt2>
        <a:srgbClr val="FAFBFA"/>
      </a:lt2>
      <a:accent1>
        <a:srgbClr val="FF78FF"/>
      </a:accent1>
      <a:accent2>
        <a:srgbClr val="00D790"/>
      </a:accent2>
      <a:accent3>
        <a:srgbClr val="FFE50A"/>
      </a:accent3>
      <a:accent4>
        <a:srgbClr val="FF6FDA"/>
      </a:accent4>
      <a:accent5>
        <a:srgbClr val="54C98C"/>
      </a:accent5>
      <a:accent6>
        <a:srgbClr val="FFD60A"/>
      </a:accent6>
      <a:hlink>
        <a:srgbClr val="00A1FF"/>
      </a:hlink>
      <a:folHlink>
        <a:srgbClr val="00B4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2C99636-9D28-3842-9AB4-4E1B65C1899E}" vid="{61B62C81-9AA7-6146-AEB0-61630B0EA2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emplate>psmsl_GGOS24</Template>
  <TotalTime>617</TotalTime>
  <Words>1283</Words>
  <Application>Microsoft Office PowerPoint</Application>
  <PresentationFormat>Widescreen</PresentationFormat>
  <Paragraphs>104</Paragraphs>
  <Slides>16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Chanmi Kim</dc:creator>
  <cp:lastModifiedBy>Aliaga, Bernardo</cp:lastModifiedBy>
  <cp:revision>2</cp:revision>
  <dcterms:created xsi:type="dcterms:W3CDTF">2024-04-11T15:30:04Z</dcterms:created>
  <dcterms:modified xsi:type="dcterms:W3CDTF">2025-03-07T13:43:21Z</dcterms:modified>
</cp:coreProperties>
</file>