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4"/>
  </p:notesMasterIdLst>
  <p:sldIdLst>
    <p:sldId id="310" r:id="rId5"/>
    <p:sldId id="331" r:id="rId6"/>
    <p:sldId id="342" r:id="rId7"/>
    <p:sldId id="325" r:id="rId8"/>
    <p:sldId id="326" r:id="rId9"/>
    <p:sldId id="327" r:id="rId10"/>
    <p:sldId id="341" r:id="rId11"/>
    <p:sldId id="340" r:id="rId12"/>
    <p:sldId id="332" r:id="rId13"/>
    <p:sldId id="333" r:id="rId14"/>
    <p:sldId id="334" r:id="rId15"/>
    <p:sldId id="335" r:id="rId16"/>
    <p:sldId id="336" r:id="rId17"/>
    <p:sldId id="328" r:id="rId18"/>
    <p:sldId id="337" r:id="rId19"/>
    <p:sldId id="338" r:id="rId20"/>
    <p:sldId id="339" r:id="rId21"/>
    <p:sldId id="329" r:id="rId22"/>
    <p:sldId id="31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DE14EF-A471-495A-8334-1B3353E1DF61}" v="50" dt="2025-03-05T11:25:27.2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8" autoAdjust="0"/>
    <p:restoredTop sz="89337" autoAdjust="0"/>
  </p:normalViewPr>
  <p:slideViewPr>
    <p:cSldViewPr snapToObjects="1">
      <p:cViewPr>
        <p:scale>
          <a:sx n="100" d="100"/>
          <a:sy n="100" d="100"/>
        </p:scale>
        <p:origin x="2628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78" d="100"/>
          <a:sy n="78" d="100"/>
        </p:scale>
        <p:origin x="351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Matthews" userId="a9b55d44-0bd1-4ca8-9d57-005abba7602a" providerId="ADAL" clId="{CADE14EF-A471-495A-8334-1B3353E1DF61}"/>
    <pc:docChg chg="undo custSel addSld delSld modSld sldOrd">
      <pc:chgData name="Andrew Matthews" userId="a9b55d44-0bd1-4ca8-9d57-005abba7602a" providerId="ADAL" clId="{CADE14EF-A471-495A-8334-1B3353E1DF61}" dt="2025-03-05T11:26:14.175" v="2843" actId="1076"/>
      <pc:docMkLst>
        <pc:docMk/>
      </pc:docMkLst>
      <pc:sldChg chg="modSp mod">
        <pc:chgData name="Andrew Matthews" userId="a9b55d44-0bd1-4ca8-9d57-005abba7602a" providerId="ADAL" clId="{CADE14EF-A471-495A-8334-1B3353E1DF61}" dt="2025-03-05T08:21:50.513" v="0"/>
        <pc:sldMkLst>
          <pc:docMk/>
          <pc:sldMk cId="4186403976" sldId="310"/>
        </pc:sldMkLst>
        <pc:spChg chg="mod">
          <ac:chgData name="Andrew Matthews" userId="a9b55d44-0bd1-4ca8-9d57-005abba7602a" providerId="ADAL" clId="{CADE14EF-A471-495A-8334-1B3353E1DF61}" dt="2025-03-05T08:21:50.513" v="0"/>
          <ac:spMkLst>
            <pc:docMk/>
            <pc:sldMk cId="4186403976" sldId="310"/>
            <ac:spMk id="2" creationId="{E9E65DDF-E1FF-EB28-3C2A-DF9CA1163463}"/>
          </ac:spMkLst>
        </pc:spChg>
      </pc:sldChg>
      <pc:sldChg chg="modSp mod ord">
        <pc:chgData name="Andrew Matthews" userId="a9b55d44-0bd1-4ca8-9d57-005abba7602a" providerId="ADAL" clId="{CADE14EF-A471-495A-8334-1B3353E1DF61}" dt="2025-03-05T10:10:42.143" v="2792" actId="27636"/>
        <pc:sldMkLst>
          <pc:docMk/>
          <pc:sldMk cId="843531781" sldId="328"/>
        </pc:sldMkLst>
        <pc:spChg chg="mod">
          <ac:chgData name="Andrew Matthews" userId="a9b55d44-0bd1-4ca8-9d57-005abba7602a" providerId="ADAL" clId="{CADE14EF-A471-495A-8334-1B3353E1DF61}" dt="2025-03-05T09:28:40.376" v="1793" actId="20577"/>
          <ac:spMkLst>
            <pc:docMk/>
            <pc:sldMk cId="843531781" sldId="328"/>
            <ac:spMk id="2" creationId="{DBC217E3-1877-7862-B461-C27CB86F2A4D}"/>
          </ac:spMkLst>
        </pc:spChg>
        <pc:spChg chg="mod">
          <ac:chgData name="Andrew Matthews" userId="a9b55d44-0bd1-4ca8-9d57-005abba7602a" providerId="ADAL" clId="{CADE14EF-A471-495A-8334-1B3353E1DF61}" dt="2025-03-05T10:10:42.143" v="2792" actId="27636"/>
          <ac:spMkLst>
            <pc:docMk/>
            <pc:sldMk cId="843531781" sldId="328"/>
            <ac:spMk id="3" creationId="{9E0A57DC-ACE7-99F1-CA6D-A3F6F0D5BC36}"/>
          </ac:spMkLst>
        </pc:spChg>
      </pc:sldChg>
      <pc:sldChg chg="modSp mod">
        <pc:chgData name="Andrew Matthews" userId="a9b55d44-0bd1-4ca8-9d57-005abba7602a" providerId="ADAL" clId="{CADE14EF-A471-495A-8334-1B3353E1DF61}" dt="2025-03-05T10:11:15.262" v="2794" actId="27636"/>
        <pc:sldMkLst>
          <pc:docMk/>
          <pc:sldMk cId="2472895279" sldId="329"/>
        </pc:sldMkLst>
        <pc:spChg chg="mod">
          <ac:chgData name="Andrew Matthews" userId="a9b55d44-0bd1-4ca8-9d57-005abba7602a" providerId="ADAL" clId="{CADE14EF-A471-495A-8334-1B3353E1DF61}" dt="2025-03-05T10:11:15.262" v="2794" actId="27636"/>
          <ac:spMkLst>
            <pc:docMk/>
            <pc:sldMk cId="2472895279" sldId="329"/>
            <ac:spMk id="3" creationId="{F71F0326-B2A2-6BD1-B347-E0C129D7FEC8}"/>
          </ac:spMkLst>
        </pc:spChg>
      </pc:sldChg>
      <pc:sldChg chg="new del">
        <pc:chgData name="Andrew Matthews" userId="a9b55d44-0bd1-4ca8-9d57-005abba7602a" providerId="ADAL" clId="{CADE14EF-A471-495A-8334-1B3353E1DF61}" dt="2025-03-05T08:22:18.562" v="3" actId="47"/>
        <pc:sldMkLst>
          <pc:docMk/>
          <pc:sldMk cId="600459493" sldId="330"/>
        </pc:sldMkLst>
      </pc:sldChg>
      <pc:sldChg chg="modSp new mod">
        <pc:chgData name="Andrew Matthews" userId="a9b55d44-0bd1-4ca8-9d57-005abba7602a" providerId="ADAL" clId="{CADE14EF-A471-495A-8334-1B3353E1DF61}" dt="2025-03-05T08:25:19.473" v="101" actId="948"/>
        <pc:sldMkLst>
          <pc:docMk/>
          <pc:sldMk cId="2865358404" sldId="331"/>
        </pc:sldMkLst>
        <pc:spChg chg="mod">
          <ac:chgData name="Andrew Matthews" userId="a9b55d44-0bd1-4ca8-9d57-005abba7602a" providerId="ADAL" clId="{CADE14EF-A471-495A-8334-1B3353E1DF61}" dt="2025-03-05T08:23:50.668" v="43" actId="20577"/>
          <ac:spMkLst>
            <pc:docMk/>
            <pc:sldMk cId="2865358404" sldId="331"/>
            <ac:spMk id="2" creationId="{BCBA1E23-C8BA-434A-2186-BD6604D2B6BC}"/>
          </ac:spMkLst>
        </pc:spChg>
        <pc:spChg chg="mod">
          <ac:chgData name="Andrew Matthews" userId="a9b55d44-0bd1-4ca8-9d57-005abba7602a" providerId="ADAL" clId="{CADE14EF-A471-495A-8334-1B3353E1DF61}" dt="2025-03-05T08:25:19.473" v="101" actId="948"/>
          <ac:spMkLst>
            <pc:docMk/>
            <pc:sldMk cId="2865358404" sldId="331"/>
            <ac:spMk id="3" creationId="{D7899C06-41BB-A725-09EA-64452A8083E2}"/>
          </ac:spMkLst>
        </pc:spChg>
      </pc:sldChg>
      <pc:sldChg chg="addSp delSp modSp new mod">
        <pc:chgData name="Andrew Matthews" userId="a9b55d44-0bd1-4ca8-9d57-005abba7602a" providerId="ADAL" clId="{CADE14EF-A471-495A-8334-1B3353E1DF61}" dt="2025-03-05T08:38:31.265" v="330" actId="6549"/>
        <pc:sldMkLst>
          <pc:docMk/>
          <pc:sldMk cId="3314993362" sldId="332"/>
        </pc:sldMkLst>
        <pc:spChg chg="mod">
          <ac:chgData name="Andrew Matthews" userId="a9b55d44-0bd1-4ca8-9d57-005abba7602a" providerId="ADAL" clId="{CADE14EF-A471-495A-8334-1B3353E1DF61}" dt="2025-03-05T08:33:49.132" v="144" actId="20577"/>
          <ac:spMkLst>
            <pc:docMk/>
            <pc:sldMk cId="3314993362" sldId="332"/>
            <ac:spMk id="2" creationId="{290EF395-0EEF-755B-57D1-E8D16B2298A0}"/>
          </ac:spMkLst>
        </pc:spChg>
        <pc:spChg chg="del">
          <ac:chgData name="Andrew Matthews" userId="a9b55d44-0bd1-4ca8-9d57-005abba7602a" providerId="ADAL" clId="{CADE14EF-A471-495A-8334-1B3353E1DF61}" dt="2025-03-05T08:33:52.907" v="145" actId="478"/>
          <ac:spMkLst>
            <pc:docMk/>
            <pc:sldMk cId="3314993362" sldId="332"/>
            <ac:spMk id="3" creationId="{992546F6-E2B9-3B20-F42B-7D048B43B7AD}"/>
          </ac:spMkLst>
        </pc:spChg>
        <pc:spChg chg="add mod">
          <ac:chgData name="Andrew Matthews" userId="a9b55d44-0bd1-4ca8-9d57-005abba7602a" providerId="ADAL" clId="{CADE14EF-A471-495A-8334-1B3353E1DF61}" dt="2025-03-05T08:38:31.265" v="330" actId="6549"/>
          <ac:spMkLst>
            <pc:docMk/>
            <pc:sldMk cId="3314993362" sldId="332"/>
            <ac:spMk id="5" creationId="{2D8C3D8F-B17F-EB55-7D08-BAABBF3D2334}"/>
          </ac:spMkLst>
        </pc:spChg>
        <pc:picChg chg="add mod">
          <ac:chgData name="Andrew Matthews" userId="a9b55d44-0bd1-4ca8-9d57-005abba7602a" providerId="ADAL" clId="{CADE14EF-A471-495A-8334-1B3353E1DF61}" dt="2025-03-05T08:36:09.143" v="266" actId="1076"/>
          <ac:picMkLst>
            <pc:docMk/>
            <pc:sldMk cId="3314993362" sldId="332"/>
            <ac:picMk id="4" creationId="{E7B7A118-FA8C-0A0D-9CC9-DC59FDACE98D}"/>
          </ac:picMkLst>
        </pc:picChg>
      </pc:sldChg>
      <pc:sldChg chg="addSp delSp modSp add mod">
        <pc:chgData name="Andrew Matthews" userId="a9b55d44-0bd1-4ca8-9d57-005abba7602a" providerId="ADAL" clId="{CADE14EF-A471-495A-8334-1B3353E1DF61}" dt="2025-03-05T08:37:51.384" v="309" actId="255"/>
        <pc:sldMkLst>
          <pc:docMk/>
          <pc:sldMk cId="2108866635" sldId="333"/>
        </pc:sldMkLst>
        <pc:spChg chg="mod">
          <ac:chgData name="Andrew Matthews" userId="a9b55d44-0bd1-4ca8-9d57-005abba7602a" providerId="ADAL" clId="{CADE14EF-A471-495A-8334-1B3353E1DF61}" dt="2025-03-05T08:36:43.812" v="270" actId="20577"/>
          <ac:spMkLst>
            <pc:docMk/>
            <pc:sldMk cId="2108866635" sldId="333"/>
            <ac:spMk id="2" creationId="{14A3AA35-7090-67CA-43FF-6D2E6D50C3D5}"/>
          </ac:spMkLst>
        </pc:spChg>
        <pc:spChg chg="mod">
          <ac:chgData name="Andrew Matthews" userId="a9b55d44-0bd1-4ca8-9d57-005abba7602a" providerId="ADAL" clId="{CADE14EF-A471-495A-8334-1B3353E1DF61}" dt="2025-03-05T08:37:51.384" v="309" actId="255"/>
          <ac:spMkLst>
            <pc:docMk/>
            <pc:sldMk cId="2108866635" sldId="333"/>
            <ac:spMk id="5" creationId="{93C7C5C6-179B-3768-34B5-EDD12129E446}"/>
          </ac:spMkLst>
        </pc:spChg>
        <pc:picChg chg="add mod">
          <ac:chgData name="Andrew Matthews" userId="a9b55d44-0bd1-4ca8-9d57-005abba7602a" providerId="ADAL" clId="{CADE14EF-A471-495A-8334-1B3353E1DF61}" dt="2025-03-05T08:37:14.212" v="306" actId="1076"/>
          <ac:picMkLst>
            <pc:docMk/>
            <pc:sldMk cId="2108866635" sldId="333"/>
            <ac:picMk id="3" creationId="{252EC2CF-992A-A7D1-ED1D-629D813BCC0C}"/>
          </ac:picMkLst>
        </pc:picChg>
        <pc:picChg chg="del">
          <ac:chgData name="Andrew Matthews" userId="a9b55d44-0bd1-4ca8-9d57-005abba7602a" providerId="ADAL" clId="{CADE14EF-A471-495A-8334-1B3353E1DF61}" dt="2025-03-05T08:36:58.135" v="302" actId="478"/>
          <ac:picMkLst>
            <pc:docMk/>
            <pc:sldMk cId="2108866635" sldId="333"/>
            <ac:picMk id="4" creationId="{426510AA-317D-7169-02FA-BA8B4A7906FC}"/>
          </ac:picMkLst>
        </pc:picChg>
      </pc:sldChg>
      <pc:sldChg chg="addSp delSp modSp new mod">
        <pc:chgData name="Andrew Matthews" userId="a9b55d44-0bd1-4ca8-9d57-005abba7602a" providerId="ADAL" clId="{CADE14EF-A471-495A-8334-1B3353E1DF61}" dt="2025-03-05T08:55:18.352" v="515"/>
        <pc:sldMkLst>
          <pc:docMk/>
          <pc:sldMk cId="2878869531" sldId="334"/>
        </pc:sldMkLst>
        <pc:spChg chg="mod">
          <ac:chgData name="Andrew Matthews" userId="a9b55d44-0bd1-4ca8-9d57-005abba7602a" providerId="ADAL" clId="{CADE14EF-A471-495A-8334-1B3353E1DF61}" dt="2025-03-05T08:39:27.694" v="394" actId="20577"/>
          <ac:spMkLst>
            <pc:docMk/>
            <pc:sldMk cId="2878869531" sldId="334"/>
            <ac:spMk id="2" creationId="{47908E5A-4094-E819-0C44-F749B4A84EE4}"/>
          </ac:spMkLst>
        </pc:spChg>
        <pc:spChg chg="del">
          <ac:chgData name="Andrew Matthews" userId="a9b55d44-0bd1-4ca8-9d57-005abba7602a" providerId="ADAL" clId="{CADE14EF-A471-495A-8334-1B3353E1DF61}" dt="2025-03-05T08:39:31.931" v="395" actId="478"/>
          <ac:spMkLst>
            <pc:docMk/>
            <pc:sldMk cId="2878869531" sldId="334"/>
            <ac:spMk id="3" creationId="{6FF9FA96-F3BB-CD80-D0ED-82896F8483A3}"/>
          </ac:spMkLst>
        </pc:spChg>
        <pc:spChg chg="add mod">
          <ac:chgData name="Andrew Matthews" userId="a9b55d44-0bd1-4ca8-9d57-005abba7602a" providerId="ADAL" clId="{CADE14EF-A471-495A-8334-1B3353E1DF61}" dt="2025-03-05T08:51:36.455" v="513" actId="1076"/>
          <ac:spMkLst>
            <pc:docMk/>
            <pc:sldMk cId="2878869531" sldId="334"/>
            <ac:spMk id="5" creationId="{4A44D905-800A-94C5-4AAB-18CA5645E330}"/>
          </ac:spMkLst>
        </pc:spChg>
        <pc:spChg chg="add mod">
          <ac:chgData name="Andrew Matthews" userId="a9b55d44-0bd1-4ca8-9d57-005abba7602a" providerId="ADAL" clId="{CADE14EF-A471-495A-8334-1B3353E1DF61}" dt="2025-03-05T08:48:03.382" v="451" actId="6549"/>
          <ac:spMkLst>
            <pc:docMk/>
            <pc:sldMk cId="2878869531" sldId="334"/>
            <ac:spMk id="8" creationId="{A554E5EC-F0E7-ACCF-CCF5-AFEC8A0301CF}"/>
          </ac:spMkLst>
        </pc:spChg>
        <pc:spChg chg="add mod">
          <ac:chgData name="Andrew Matthews" userId="a9b55d44-0bd1-4ca8-9d57-005abba7602a" providerId="ADAL" clId="{CADE14EF-A471-495A-8334-1B3353E1DF61}" dt="2025-03-05T08:50:20.994" v="468" actId="1038"/>
          <ac:spMkLst>
            <pc:docMk/>
            <pc:sldMk cId="2878869531" sldId="334"/>
            <ac:spMk id="9" creationId="{07B011C4-1395-7060-AA92-78B206728A02}"/>
          </ac:spMkLst>
        </pc:spChg>
        <pc:picChg chg="add mod">
          <ac:chgData name="Andrew Matthews" userId="a9b55d44-0bd1-4ca8-9d57-005abba7602a" providerId="ADAL" clId="{CADE14EF-A471-495A-8334-1B3353E1DF61}" dt="2025-03-05T08:46:12.647" v="433" actId="1076"/>
          <ac:picMkLst>
            <pc:docMk/>
            <pc:sldMk cId="2878869531" sldId="334"/>
            <ac:picMk id="4" creationId="{EE4AC0BE-2C50-D953-67A3-366F4800611A}"/>
          </ac:picMkLst>
        </pc:picChg>
        <pc:picChg chg="add del mod">
          <ac:chgData name="Andrew Matthews" userId="a9b55d44-0bd1-4ca8-9d57-005abba7602a" providerId="ADAL" clId="{CADE14EF-A471-495A-8334-1B3353E1DF61}" dt="2025-03-05T08:46:09.916" v="432" actId="478"/>
          <ac:picMkLst>
            <pc:docMk/>
            <pc:sldMk cId="2878869531" sldId="334"/>
            <ac:picMk id="7" creationId="{FC766A81-17E4-571B-FFBA-02D896C780A0}"/>
          </ac:picMkLst>
        </pc:picChg>
        <pc:picChg chg="add mod">
          <ac:chgData name="Andrew Matthews" userId="a9b55d44-0bd1-4ca8-9d57-005abba7602a" providerId="ADAL" clId="{CADE14EF-A471-495A-8334-1B3353E1DF61}" dt="2025-03-05T08:55:18.352" v="515"/>
          <ac:picMkLst>
            <pc:docMk/>
            <pc:sldMk cId="2878869531" sldId="334"/>
            <ac:picMk id="10" creationId="{A4C2C35B-F8F0-F105-1B8E-AECF6B5ED47E}"/>
          </ac:picMkLst>
        </pc:picChg>
        <pc:picChg chg="add del">
          <ac:chgData name="Andrew Matthews" userId="a9b55d44-0bd1-4ca8-9d57-005abba7602a" providerId="ADAL" clId="{CADE14EF-A471-495A-8334-1B3353E1DF61}" dt="2025-03-05T08:40:57.349" v="401" actId="478"/>
          <ac:picMkLst>
            <pc:docMk/>
            <pc:sldMk cId="2878869531" sldId="334"/>
            <ac:picMk id="1026" creationId="{9036CD23-BB59-7A40-DB80-97DA4DCDEBEC}"/>
          </ac:picMkLst>
        </pc:picChg>
        <pc:picChg chg="add mod">
          <ac:chgData name="Andrew Matthews" userId="a9b55d44-0bd1-4ca8-9d57-005abba7602a" providerId="ADAL" clId="{CADE14EF-A471-495A-8334-1B3353E1DF61}" dt="2025-03-05T08:46:20.373" v="436" actId="14100"/>
          <ac:picMkLst>
            <pc:docMk/>
            <pc:sldMk cId="2878869531" sldId="334"/>
            <ac:picMk id="1028" creationId="{0ADBC4D7-83DC-22DC-C479-2AF8E098AF12}"/>
          </ac:picMkLst>
        </pc:picChg>
      </pc:sldChg>
      <pc:sldChg chg="addSp delSp modSp add mod modNotesTx">
        <pc:chgData name="Andrew Matthews" userId="a9b55d44-0bd1-4ca8-9d57-005abba7602a" providerId="ADAL" clId="{CADE14EF-A471-495A-8334-1B3353E1DF61}" dt="2025-03-05T08:58:36.403" v="752" actId="20577"/>
        <pc:sldMkLst>
          <pc:docMk/>
          <pc:sldMk cId="2164233812" sldId="335"/>
        </pc:sldMkLst>
        <pc:spChg chg="mod">
          <ac:chgData name="Andrew Matthews" userId="a9b55d44-0bd1-4ca8-9d57-005abba7602a" providerId="ADAL" clId="{CADE14EF-A471-495A-8334-1B3353E1DF61}" dt="2025-03-05T08:57:23.689" v="559" actId="6549"/>
          <ac:spMkLst>
            <pc:docMk/>
            <pc:sldMk cId="2164233812" sldId="335"/>
            <ac:spMk id="5" creationId="{0DDFACF4-331C-225F-1539-50E2707BA9B1}"/>
          </ac:spMkLst>
        </pc:spChg>
        <pc:spChg chg="del">
          <ac:chgData name="Andrew Matthews" userId="a9b55d44-0bd1-4ca8-9d57-005abba7602a" providerId="ADAL" clId="{CADE14EF-A471-495A-8334-1B3353E1DF61}" dt="2025-03-05T08:55:45.581" v="523" actId="478"/>
          <ac:spMkLst>
            <pc:docMk/>
            <pc:sldMk cId="2164233812" sldId="335"/>
            <ac:spMk id="8" creationId="{E2582FFE-D56E-A195-C120-EEDCF5E69178}"/>
          </ac:spMkLst>
        </pc:spChg>
        <pc:spChg chg="del">
          <ac:chgData name="Andrew Matthews" userId="a9b55d44-0bd1-4ca8-9d57-005abba7602a" providerId="ADAL" clId="{CADE14EF-A471-495A-8334-1B3353E1DF61}" dt="2025-03-05T08:56:02.651" v="543" actId="478"/>
          <ac:spMkLst>
            <pc:docMk/>
            <pc:sldMk cId="2164233812" sldId="335"/>
            <ac:spMk id="9" creationId="{582F41D5-07CD-CA9C-91C7-B7675FF1E071}"/>
          </ac:spMkLst>
        </pc:spChg>
        <pc:picChg chg="add mod">
          <ac:chgData name="Andrew Matthews" userId="a9b55d44-0bd1-4ca8-9d57-005abba7602a" providerId="ADAL" clId="{CADE14EF-A471-495A-8334-1B3353E1DF61}" dt="2025-03-05T08:55:40.742" v="521" actId="1076"/>
          <ac:picMkLst>
            <pc:docMk/>
            <pc:sldMk cId="2164233812" sldId="335"/>
            <ac:picMk id="3" creationId="{ED6CB1DB-8BC8-A8A6-CC4C-3F4CFA303994}"/>
          </ac:picMkLst>
        </pc:picChg>
        <pc:picChg chg="del">
          <ac:chgData name="Andrew Matthews" userId="a9b55d44-0bd1-4ca8-9d57-005abba7602a" providerId="ADAL" clId="{CADE14EF-A471-495A-8334-1B3353E1DF61}" dt="2025-03-05T08:55:24.873" v="517" actId="478"/>
          <ac:picMkLst>
            <pc:docMk/>
            <pc:sldMk cId="2164233812" sldId="335"/>
            <ac:picMk id="4" creationId="{C81130E3-20E8-0A11-19B0-A7228C94D1F0}"/>
          </ac:picMkLst>
        </pc:picChg>
        <pc:picChg chg="add mod">
          <ac:chgData name="Andrew Matthews" userId="a9b55d44-0bd1-4ca8-9d57-005abba7602a" providerId="ADAL" clId="{CADE14EF-A471-495A-8334-1B3353E1DF61}" dt="2025-03-05T08:56:59.205" v="545" actId="1076"/>
          <ac:picMkLst>
            <pc:docMk/>
            <pc:sldMk cId="2164233812" sldId="335"/>
            <ac:picMk id="7" creationId="{6E919B12-3BFF-DBAD-668E-C2476E3C54E6}"/>
          </ac:picMkLst>
        </pc:picChg>
        <pc:picChg chg="del">
          <ac:chgData name="Andrew Matthews" userId="a9b55d44-0bd1-4ca8-9d57-005abba7602a" providerId="ADAL" clId="{CADE14EF-A471-495A-8334-1B3353E1DF61}" dt="2025-03-05T08:55:42.130" v="522" actId="478"/>
          <ac:picMkLst>
            <pc:docMk/>
            <pc:sldMk cId="2164233812" sldId="335"/>
            <ac:picMk id="1028" creationId="{D791044C-941C-175E-03CC-90AE2A992884}"/>
          </ac:picMkLst>
        </pc:picChg>
      </pc:sldChg>
      <pc:sldChg chg="addSp delSp modSp new mod modNotesTx">
        <pc:chgData name="Andrew Matthews" userId="a9b55d44-0bd1-4ca8-9d57-005abba7602a" providerId="ADAL" clId="{CADE14EF-A471-495A-8334-1B3353E1DF61}" dt="2025-03-05T09:08:03.886" v="1296" actId="20577"/>
        <pc:sldMkLst>
          <pc:docMk/>
          <pc:sldMk cId="2948126799" sldId="336"/>
        </pc:sldMkLst>
        <pc:spChg chg="mod">
          <ac:chgData name="Andrew Matthews" userId="a9b55d44-0bd1-4ca8-9d57-005abba7602a" providerId="ADAL" clId="{CADE14EF-A471-495A-8334-1B3353E1DF61}" dt="2025-03-05T09:01:17.708" v="791" actId="20577"/>
          <ac:spMkLst>
            <pc:docMk/>
            <pc:sldMk cId="2948126799" sldId="336"/>
            <ac:spMk id="2" creationId="{CDBC796F-78B8-A639-D96E-9E4381953750}"/>
          </ac:spMkLst>
        </pc:spChg>
        <pc:spChg chg="del">
          <ac:chgData name="Andrew Matthews" userId="a9b55d44-0bd1-4ca8-9d57-005abba7602a" providerId="ADAL" clId="{CADE14EF-A471-495A-8334-1B3353E1DF61}" dt="2025-03-05T09:01:20.549" v="792" actId="478"/>
          <ac:spMkLst>
            <pc:docMk/>
            <pc:sldMk cId="2948126799" sldId="336"/>
            <ac:spMk id="3" creationId="{537BA59C-D874-C3D0-2F5F-FC0D55530616}"/>
          </ac:spMkLst>
        </pc:spChg>
        <pc:spChg chg="add mod">
          <ac:chgData name="Andrew Matthews" userId="a9b55d44-0bd1-4ca8-9d57-005abba7602a" providerId="ADAL" clId="{CADE14EF-A471-495A-8334-1B3353E1DF61}" dt="2025-03-05T09:07:15.285" v="1252"/>
          <ac:spMkLst>
            <pc:docMk/>
            <pc:sldMk cId="2948126799" sldId="336"/>
            <ac:spMk id="4" creationId="{CAAA794F-8765-C58F-DF7B-E3C03794F973}"/>
          </ac:spMkLst>
        </pc:spChg>
        <pc:spChg chg="add mod">
          <ac:chgData name="Andrew Matthews" userId="a9b55d44-0bd1-4ca8-9d57-005abba7602a" providerId="ADAL" clId="{CADE14EF-A471-495A-8334-1B3353E1DF61}" dt="2025-03-05T09:07:02.559" v="1250" actId="20577"/>
          <ac:spMkLst>
            <pc:docMk/>
            <pc:sldMk cId="2948126799" sldId="336"/>
            <ac:spMk id="5" creationId="{60F97F8B-2F4E-8BA7-6CA6-6EDD218C184B}"/>
          </ac:spMkLst>
        </pc:spChg>
        <pc:picChg chg="add mod">
          <ac:chgData name="Andrew Matthews" userId="a9b55d44-0bd1-4ca8-9d57-005abba7602a" providerId="ADAL" clId="{CADE14EF-A471-495A-8334-1B3353E1DF61}" dt="2025-03-05T09:01:35.468" v="795" actId="1076"/>
          <ac:picMkLst>
            <pc:docMk/>
            <pc:sldMk cId="2948126799" sldId="336"/>
            <ac:picMk id="2050" creationId="{AA82EB98-BF13-237A-240B-8924FEE387F9}"/>
          </ac:picMkLst>
        </pc:picChg>
        <pc:picChg chg="add mod">
          <ac:chgData name="Andrew Matthews" userId="a9b55d44-0bd1-4ca8-9d57-005abba7602a" providerId="ADAL" clId="{CADE14EF-A471-495A-8334-1B3353E1DF61}" dt="2025-03-05T09:03:12.198" v="805" actId="1076"/>
          <ac:picMkLst>
            <pc:docMk/>
            <pc:sldMk cId="2948126799" sldId="336"/>
            <ac:picMk id="2052" creationId="{C8FD78EE-C3E6-014B-7FF8-6D84CD30F614}"/>
          </ac:picMkLst>
        </pc:picChg>
      </pc:sldChg>
      <pc:sldChg chg="addSp delSp modSp new mod modNotesTx">
        <pc:chgData name="Andrew Matthews" userId="a9b55d44-0bd1-4ca8-9d57-005abba7602a" providerId="ADAL" clId="{CADE14EF-A471-495A-8334-1B3353E1DF61}" dt="2025-03-05T09:27:12.586" v="1768" actId="20577"/>
        <pc:sldMkLst>
          <pc:docMk/>
          <pc:sldMk cId="3167568452" sldId="337"/>
        </pc:sldMkLst>
        <pc:spChg chg="mod">
          <ac:chgData name="Andrew Matthews" userId="a9b55d44-0bd1-4ca8-9d57-005abba7602a" providerId="ADAL" clId="{CADE14EF-A471-495A-8334-1B3353E1DF61}" dt="2025-03-05T09:25:02.695" v="1462" actId="20577"/>
          <ac:spMkLst>
            <pc:docMk/>
            <pc:sldMk cId="3167568452" sldId="337"/>
            <ac:spMk id="2" creationId="{EEF542F5-D968-E988-A735-B7DA637EAE58}"/>
          </ac:spMkLst>
        </pc:spChg>
        <pc:spChg chg="del">
          <ac:chgData name="Andrew Matthews" userId="a9b55d44-0bd1-4ca8-9d57-005abba7602a" providerId="ADAL" clId="{CADE14EF-A471-495A-8334-1B3353E1DF61}" dt="2025-03-05T09:21:16.820" v="1298" actId="478"/>
          <ac:spMkLst>
            <pc:docMk/>
            <pc:sldMk cId="3167568452" sldId="337"/>
            <ac:spMk id="3" creationId="{F0B88873-D0B9-C26E-366A-E54E9EEBBF83}"/>
          </ac:spMkLst>
        </pc:spChg>
        <pc:spChg chg="add mod">
          <ac:chgData name="Andrew Matthews" userId="a9b55d44-0bd1-4ca8-9d57-005abba7602a" providerId="ADAL" clId="{CADE14EF-A471-495A-8334-1B3353E1DF61}" dt="2025-03-05T09:25:21.001" v="1465" actId="1076"/>
          <ac:spMkLst>
            <pc:docMk/>
            <pc:sldMk cId="3167568452" sldId="337"/>
            <ac:spMk id="6" creationId="{40F27DF9-2DE2-11FC-2D33-F3CDABCA1843}"/>
          </ac:spMkLst>
        </pc:spChg>
        <pc:picChg chg="add mod">
          <ac:chgData name="Andrew Matthews" userId="a9b55d44-0bd1-4ca8-9d57-005abba7602a" providerId="ADAL" clId="{CADE14EF-A471-495A-8334-1B3353E1DF61}" dt="2025-03-05T09:25:15.891" v="1464" actId="1076"/>
          <ac:picMkLst>
            <pc:docMk/>
            <pc:sldMk cId="3167568452" sldId="337"/>
            <ac:picMk id="5" creationId="{5FBB47A4-59A3-492D-C305-45F2BE5F3CD3}"/>
          </ac:picMkLst>
        </pc:picChg>
      </pc:sldChg>
      <pc:sldChg chg="addSp delSp modSp new mod">
        <pc:chgData name="Andrew Matthews" userId="a9b55d44-0bd1-4ca8-9d57-005abba7602a" providerId="ADAL" clId="{CADE14EF-A471-495A-8334-1B3353E1DF61}" dt="2025-03-05T09:33:18.749" v="2026" actId="1076"/>
        <pc:sldMkLst>
          <pc:docMk/>
          <pc:sldMk cId="1323003647" sldId="338"/>
        </pc:sldMkLst>
        <pc:spChg chg="mod">
          <ac:chgData name="Andrew Matthews" userId="a9b55d44-0bd1-4ca8-9d57-005abba7602a" providerId="ADAL" clId="{CADE14EF-A471-495A-8334-1B3353E1DF61}" dt="2025-03-05T09:30:58.230" v="1910" actId="20577"/>
          <ac:spMkLst>
            <pc:docMk/>
            <pc:sldMk cId="1323003647" sldId="338"/>
            <ac:spMk id="2" creationId="{F869BB30-C832-5153-38DE-0DCEFAD458FB}"/>
          </ac:spMkLst>
        </pc:spChg>
        <pc:spChg chg="del">
          <ac:chgData name="Andrew Matthews" userId="a9b55d44-0bd1-4ca8-9d57-005abba7602a" providerId="ADAL" clId="{CADE14EF-A471-495A-8334-1B3353E1DF61}" dt="2025-03-05T09:31:02.805" v="1911" actId="478"/>
          <ac:spMkLst>
            <pc:docMk/>
            <pc:sldMk cId="1323003647" sldId="338"/>
            <ac:spMk id="3" creationId="{27945AEF-3C1D-C9A5-4EDC-6A6F5CF28E3D}"/>
          </ac:spMkLst>
        </pc:spChg>
        <pc:spChg chg="add mod">
          <ac:chgData name="Andrew Matthews" userId="a9b55d44-0bd1-4ca8-9d57-005abba7602a" providerId="ADAL" clId="{CADE14EF-A471-495A-8334-1B3353E1DF61}" dt="2025-03-05T09:33:18.749" v="2026" actId="1076"/>
          <ac:spMkLst>
            <pc:docMk/>
            <pc:sldMk cId="1323003647" sldId="338"/>
            <ac:spMk id="8" creationId="{1AD06F41-AD30-353B-5E9E-34AC4834A475}"/>
          </ac:spMkLst>
        </pc:spChg>
        <pc:picChg chg="add mod">
          <ac:chgData name="Andrew Matthews" userId="a9b55d44-0bd1-4ca8-9d57-005abba7602a" providerId="ADAL" clId="{CADE14EF-A471-495A-8334-1B3353E1DF61}" dt="2025-03-05T09:31:23.030" v="1914" actId="1076"/>
          <ac:picMkLst>
            <pc:docMk/>
            <pc:sldMk cId="1323003647" sldId="338"/>
            <ac:picMk id="5" creationId="{7747CC50-D5BF-9E3E-F4B1-2953ACBE5461}"/>
          </ac:picMkLst>
        </pc:picChg>
        <pc:picChg chg="add del">
          <ac:chgData name="Andrew Matthews" userId="a9b55d44-0bd1-4ca8-9d57-005abba7602a" providerId="ADAL" clId="{CADE14EF-A471-495A-8334-1B3353E1DF61}" dt="2025-03-05T09:31:43.002" v="1916" actId="22"/>
          <ac:picMkLst>
            <pc:docMk/>
            <pc:sldMk cId="1323003647" sldId="338"/>
            <ac:picMk id="7" creationId="{281E3514-323D-0795-1880-F0CFB7342172}"/>
          </ac:picMkLst>
        </pc:picChg>
      </pc:sldChg>
      <pc:sldChg chg="addSp delSp modSp new mod modNotesTx">
        <pc:chgData name="Andrew Matthews" userId="a9b55d44-0bd1-4ca8-9d57-005abba7602a" providerId="ADAL" clId="{CADE14EF-A471-495A-8334-1B3353E1DF61}" dt="2025-03-05T10:04:24.325" v="2723" actId="20577"/>
        <pc:sldMkLst>
          <pc:docMk/>
          <pc:sldMk cId="790988028" sldId="339"/>
        </pc:sldMkLst>
        <pc:spChg chg="mod">
          <ac:chgData name="Andrew Matthews" userId="a9b55d44-0bd1-4ca8-9d57-005abba7602a" providerId="ADAL" clId="{CADE14EF-A471-495A-8334-1B3353E1DF61}" dt="2025-03-05T09:51:39.702" v="2118" actId="20577"/>
          <ac:spMkLst>
            <pc:docMk/>
            <pc:sldMk cId="790988028" sldId="339"/>
            <ac:spMk id="2" creationId="{223FAA2E-1351-BCE3-5B54-FCFA8F9716FD}"/>
          </ac:spMkLst>
        </pc:spChg>
        <pc:spChg chg="del">
          <ac:chgData name="Andrew Matthews" userId="a9b55d44-0bd1-4ca8-9d57-005abba7602a" providerId="ADAL" clId="{CADE14EF-A471-495A-8334-1B3353E1DF61}" dt="2025-03-05T09:51:48.067" v="2119" actId="478"/>
          <ac:spMkLst>
            <pc:docMk/>
            <pc:sldMk cId="790988028" sldId="339"/>
            <ac:spMk id="3" creationId="{D7860B01-1D21-958A-6381-CC42A887A995}"/>
          </ac:spMkLst>
        </pc:spChg>
        <pc:spChg chg="add mod">
          <ac:chgData name="Andrew Matthews" userId="a9b55d44-0bd1-4ca8-9d57-005abba7602a" providerId="ADAL" clId="{CADE14EF-A471-495A-8334-1B3353E1DF61}" dt="2025-03-05T09:56:05.739" v="2139" actId="1076"/>
          <ac:spMkLst>
            <pc:docMk/>
            <pc:sldMk cId="790988028" sldId="339"/>
            <ac:spMk id="12" creationId="{847BB87F-93A1-63CD-1EE1-381E8CFE0D85}"/>
          </ac:spMkLst>
        </pc:spChg>
        <pc:spChg chg="add mod">
          <ac:chgData name="Andrew Matthews" userId="a9b55d44-0bd1-4ca8-9d57-005abba7602a" providerId="ADAL" clId="{CADE14EF-A471-495A-8334-1B3353E1DF61}" dt="2025-03-05T09:56:18.804" v="2144" actId="1076"/>
          <ac:spMkLst>
            <pc:docMk/>
            <pc:sldMk cId="790988028" sldId="339"/>
            <ac:spMk id="13" creationId="{1D9B6DF8-DD32-6F79-5AE0-278C8244D60C}"/>
          </ac:spMkLst>
        </pc:spChg>
        <pc:spChg chg="add mod">
          <ac:chgData name="Andrew Matthews" userId="a9b55d44-0bd1-4ca8-9d57-005abba7602a" providerId="ADAL" clId="{CADE14EF-A471-495A-8334-1B3353E1DF61}" dt="2025-03-05T09:56:25.855" v="2147" actId="20577"/>
          <ac:spMkLst>
            <pc:docMk/>
            <pc:sldMk cId="790988028" sldId="339"/>
            <ac:spMk id="14" creationId="{B8F3FD73-C8D6-1DAE-28D7-49B991D2B0DE}"/>
          </ac:spMkLst>
        </pc:spChg>
        <pc:spChg chg="add mod">
          <ac:chgData name="Andrew Matthews" userId="a9b55d44-0bd1-4ca8-9d57-005abba7602a" providerId="ADAL" clId="{CADE14EF-A471-495A-8334-1B3353E1DF61}" dt="2025-03-05T09:58:03.777" v="2191" actId="1036"/>
          <ac:spMkLst>
            <pc:docMk/>
            <pc:sldMk cId="790988028" sldId="339"/>
            <ac:spMk id="15" creationId="{FAE6C87C-F323-9D0F-A6C7-D830A3641D3B}"/>
          </ac:spMkLst>
        </pc:spChg>
        <pc:spChg chg="add del mod">
          <ac:chgData name="Andrew Matthews" userId="a9b55d44-0bd1-4ca8-9d57-005abba7602a" providerId="ADAL" clId="{CADE14EF-A471-495A-8334-1B3353E1DF61}" dt="2025-03-05T09:58:09.416" v="2196" actId="21"/>
          <ac:spMkLst>
            <pc:docMk/>
            <pc:sldMk cId="790988028" sldId="339"/>
            <ac:spMk id="16" creationId="{99F1170E-54CD-8ACA-D45D-020670960AA2}"/>
          </ac:spMkLst>
        </pc:spChg>
        <pc:spChg chg="add mod">
          <ac:chgData name="Andrew Matthews" userId="a9b55d44-0bd1-4ca8-9d57-005abba7602a" providerId="ADAL" clId="{CADE14EF-A471-495A-8334-1B3353E1DF61}" dt="2025-03-05T09:58:26.797" v="2201" actId="1076"/>
          <ac:spMkLst>
            <pc:docMk/>
            <pc:sldMk cId="790988028" sldId="339"/>
            <ac:spMk id="17" creationId="{E20F8D45-F116-8851-57F5-144FE3FCBD52}"/>
          </ac:spMkLst>
        </pc:spChg>
        <pc:spChg chg="add mod">
          <ac:chgData name="Andrew Matthews" userId="a9b55d44-0bd1-4ca8-9d57-005abba7602a" providerId="ADAL" clId="{CADE14EF-A471-495A-8334-1B3353E1DF61}" dt="2025-03-05T09:58:38.488" v="2204" actId="20577"/>
          <ac:spMkLst>
            <pc:docMk/>
            <pc:sldMk cId="790988028" sldId="339"/>
            <ac:spMk id="18" creationId="{6914788E-ED22-A7A2-F5B0-AF9A477AB8F6}"/>
          </ac:spMkLst>
        </pc:spChg>
        <pc:spChg chg="add mod">
          <ac:chgData name="Andrew Matthews" userId="a9b55d44-0bd1-4ca8-9d57-005abba7602a" providerId="ADAL" clId="{CADE14EF-A471-495A-8334-1B3353E1DF61}" dt="2025-03-05T09:58:55.709" v="2206" actId="1076"/>
          <ac:spMkLst>
            <pc:docMk/>
            <pc:sldMk cId="790988028" sldId="339"/>
            <ac:spMk id="19" creationId="{3C8B7691-5002-9E47-93E4-2AE00BBAC0E2}"/>
          </ac:spMkLst>
        </pc:spChg>
        <pc:spChg chg="add mod">
          <ac:chgData name="Andrew Matthews" userId="a9b55d44-0bd1-4ca8-9d57-005abba7602a" providerId="ADAL" clId="{CADE14EF-A471-495A-8334-1B3353E1DF61}" dt="2025-03-05T09:59:04.729" v="2209" actId="20577"/>
          <ac:spMkLst>
            <pc:docMk/>
            <pc:sldMk cId="790988028" sldId="339"/>
            <ac:spMk id="20" creationId="{2233A575-EAC5-398D-E59B-92FF2A19CE87}"/>
          </ac:spMkLst>
        </pc:spChg>
        <pc:spChg chg="add mod">
          <ac:chgData name="Andrew Matthews" userId="a9b55d44-0bd1-4ca8-9d57-005abba7602a" providerId="ADAL" clId="{CADE14EF-A471-495A-8334-1B3353E1DF61}" dt="2025-03-05T09:59:12.916" v="2211" actId="1076"/>
          <ac:spMkLst>
            <pc:docMk/>
            <pc:sldMk cId="790988028" sldId="339"/>
            <ac:spMk id="21" creationId="{F777CD52-98A1-154D-9516-4BEBFE8812A6}"/>
          </ac:spMkLst>
        </pc:spChg>
        <pc:spChg chg="add mod">
          <ac:chgData name="Andrew Matthews" userId="a9b55d44-0bd1-4ca8-9d57-005abba7602a" providerId="ADAL" clId="{CADE14EF-A471-495A-8334-1B3353E1DF61}" dt="2025-03-05T10:00:13.799" v="2284" actId="1076"/>
          <ac:spMkLst>
            <pc:docMk/>
            <pc:sldMk cId="790988028" sldId="339"/>
            <ac:spMk id="22" creationId="{E1E0226A-8C0D-2B31-92E0-2DCFF3822A67}"/>
          </ac:spMkLst>
        </pc:spChg>
        <pc:picChg chg="add mod">
          <ac:chgData name="Andrew Matthews" userId="a9b55d44-0bd1-4ca8-9d57-005abba7602a" providerId="ADAL" clId="{CADE14EF-A471-495A-8334-1B3353E1DF61}" dt="2025-03-05T09:52:03.704" v="2120"/>
          <ac:picMkLst>
            <pc:docMk/>
            <pc:sldMk cId="790988028" sldId="339"/>
            <ac:picMk id="5" creationId="{96087C69-A98D-053D-A59B-08B883B88D4C}"/>
          </ac:picMkLst>
        </pc:picChg>
        <pc:picChg chg="add mod">
          <ac:chgData name="Andrew Matthews" userId="a9b55d44-0bd1-4ca8-9d57-005abba7602a" providerId="ADAL" clId="{CADE14EF-A471-495A-8334-1B3353E1DF61}" dt="2025-03-05T09:52:03.704" v="2120"/>
          <ac:picMkLst>
            <pc:docMk/>
            <pc:sldMk cId="790988028" sldId="339"/>
            <ac:picMk id="7" creationId="{3C068AD1-AE21-8828-2473-9842DA19E87D}"/>
          </ac:picMkLst>
        </pc:picChg>
        <pc:picChg chg="add mod">
          <ac:chgData name="Andrew Matthews" userId="a9b55d44-0bd1-4ca8-9d57-005abba7602a" providerId="ADAL" clId="{CADE14EF-A471-495A-8334-1B3353E1DF61}" dt="2025-03-05T09:53:49.832" v="2132" actId="1076"/>
          <ac:picMkLst>
            <pc:docMk/>
            <pc:sldMk cId="790988028" sldId="339"/>
            <ac:picMk id="9" creationId="{0D96F373-FA2E-2785-D1F5-D9D64CC3E091}"/>
          </ac:picMkLst>
        </pc:picChg>
        <pc:picChg chg="add mod">
          <ac:chgData name="Andrew Matthews" userId="a9b55d44-0bd1-4ca8-9d57-005abba7602a" providerId="ADAL" clId="{CADE14EF-A471-495A-8334-1B3353E1DF61}" dt="2025-03-05T09:53:42.946" v="2131" actId="1076"/>
          <ac:picMkLst>
            <pc:docMk/>
            <pc:sldMk cId="790988028" sldId="339"/>
            <ac:picMk id="11" creationId="{0834C666-F709-D61D-1232-7D820B8D027A}"/>
          </ac:picMkLst>
        </pc:picChg>
      </pc:sldChg>
      <pc:sldChg chg="addSp delSp modSp new mod">
        <pc:chgData name="Andrew Matthews" userId="a9b55d44-0bd1-4ca8-9d57-005abba7602a" providerId="ADAL" clId="{CADE14EF-A471-495A-8334-1B3353E1DF61}" dt="2025-03-05T10:07:27.037" v="2744" actId="1076"/>
        <pc:sldMkLst>
          <pc:docMk/>
          <pc:sldMk cId="1127106887" sldId="340"/>
        </pc:sldMkLst>
        <pc:spChg chg="mod">
          <ac:chgData name="Andrew Matthews" userId="a9b55d44-0bd1-4ca8-9d57-005abba7602a" providerId="ADAL" clId="{CADE14EF-A471-495A-8334-1B3353E1DF61}" dt="2025-03-05T10:05:40.913" v="2739" actId="20577"/>
          <ac:spMkLst>
            <pc:docMk/>
            <pc:sldMk cId="1127106887" sldId="340"/>
            <ac:spMk id="2" creationId="{86A4C620-2BAB-FDC5-7178-68D9739C1238}"/>
          </ac:spMkLst>
        </pc:spChg>
        <pc:spChg chg="del">
          <ac:chgData name="Andrew Matthews" userId="a9b55d44-0bd1-4ca8-9d57-005abba7602a" providerId="ADAL" clId="{CADE14EF-A471-495A-8334-1B3353E1DF61}" dt="2025-03-05T10:06:40.112" v="2740" actId="478"/>
          <ac:spMkLst>
            <pc:docMk/>
            <pc:sldMk cId="1127106887" sldId="340"/>
            <ac:spMk id="3" creationId="{33B7FC99-2DD4-5848-03C0-43E9735CFCBE}"/>
          </ac:spMkLst>
        </pc:spChg>
        <pc:picChg chg="add mod">
          <ac:chgData name="Andrew Matthews" userId="a9b55d44-0bd1-4ca8-9d57-005abba7602a" providerId="ADAL" clId="{CADE14EF-A471-495A-8334-1B3353E1DF61}" dt="2025-03-05T10:07:27.037" v="2744" actId="1076"/>
          <ac:picMkLst>
            <pc:docMk/>
            <pc:sldMk cId="1127106887" sldId="340"/>
            <ac:picMk id="5" creationId="{B7AD544F-F9E1-1813-8CCC-43D8748D11A8}"/>
          </ac:picMkLst>
        </pc:picChg>
      </pc:sldChg>
      <pc:sldChg chg="addSp delSp modSp new mod">
        <pc:chgData name="Andrew Matthews" userId="a9b55d44-0bd1-4ca8-9d57-005abba7602a" providerId="ADAL" clId="{CADE14EF-A471-495A-8334-1B3353E1DF61}" dt="2025-03-05T10:09:22.916" v="2790" actId="20577"/>
        <pc:sldMkLst>
          <pc:docMk/>
          <pc:sldMk cId="2926071904" sldId="341"/>
        </pc:sldMkLst>
        <pc:spChg chg="mod">
          <ac:chgData name="Andrew Matthews" userId="a9b55d44-0bd1-4ca8-9d57-005abba7602a" providerId="ADAL" clId="{CADE14EF-A471-495A-8334-1B3353E1DF61}" dt="2025-03-05T10:09:22.916" v="2790" actId="20577"/>
          <ac:spMkLst>
            <pc:docMk/>
            <pc:sldMk cId="2926071904" sldId="341"/>
            <ac:spMk id="2" creationId="{3FBC98F6-E385-F46B-FAF9-B4222E8EDDE3}"/>
          </ac:spMkLst>
        </pc:spChg>
        <pc:spChg chg="del">
          <ac:chgData name="Andrew Matthews" userId="a9b55d44-0bd1-4ca8-9d57-005abba7602a" providerId="ADAL" clId="{CADE14EF-A471-495A-8334-1B3353E1DF61}" dt="2025-03-05T10:08:06.478" v="2746" actId="478"/>
          <ac:spMkLst>
            <pc:docMk/>
            <pc:sldMk cId="2926071904" sldId="341"/>
            <ac:spMk id="3" creationId="{EF07EE46-1E03-581B-3BB6-EFD9D43C2B39}"/>
          </ac:spMkLst>
        </pc:spChg>
        <pc:graphicFrameChg chg="add mod">
          <ac:chgData name="Andrew Matthews" userId="a9b55d44-0bd1-4ca8-9d57-005abba7602a" providerId="ADAL" clId="{CADE14EF-A471-495A-8334-1B3353E1DF61}" dt="2025-03-05T10:08:08.611" v="2747"/>
          <ac:graphicFrameMkLst>
            <pc:docMk/>
            <pc:sldMk cId="2926071904" sldId="341"/>
            <ac:graphicFrameMk id="4" creationId="{4112037F-4DCD-7D38-A31F-6CC0AB7792D4}"/>
          </ac:graphicFrameMkLst>
        </pc:graphicFrameChg>
        <pc:picChg chg="add mod">
          <ac:chgData name="Andrew Matthews" userId="a9b55d44-0bd1-4ca8-9d57-005abba7602a" providerId="ADAL" clId="{CADE14EF-A471-495A-8334-1B3353E1DF61}" dt="2025-03-05T10:09:04.454" v="2749" actId="1076"/>
          <ac:picMkLst>
            <pc:docMk/>
            <pc:sldMk cId="2926071904" sldId="341"/>
            <ac:picMk id="6" creationId="{11BA7156-19A7-DAF7-7188-8AD6DF030312}"/>
          </ac:picMkLst>
        </pc:picChg>
      </pc:sldChg>
      <pc:sldChg chg="addSp delSp modSp new mod">
        <pc:chgData name="Andrew Matthews" userId="a9b55d44-0bd1-4ca8-9d57-005abba7602a" providerId="ADAL" clId="{CADE14EF-A471-495A-8334-1B3353E1DF61}" dt="2025-03-05T11:26:14.175" v="2843" actId="1076"/>
        <pc:sldMkLst>
          <pc:docMk/>
          <pc:sldMk cId="428210441" sldId="342"/>
        </pc:sldMkLst>
        <pc:spChg chg="mod">
          <ac:chgData name="Andrew Matthews" userId="a9b55d44-0bd1-4ca8-9d57-005abba7602a" providerId="ADAL" clId="{CADE14EF-A471-495A-8334-1B3353E1DF61}" dt="2025-03-05T11:25:19.961" v="2830" actId="20577"/>
          <ac:spMkLst>
            <pc:docMk/>
            <pc:sldMk cId="428210441" sldId="342"/>
            <ac:spMk id="2" creationId="{4D968CD5-A999-C877-066E-28D908823965}"/>
          </ac:spMkLst>
        </pc:spChg>
        <pc:spChg chg="add del mod">
          <ac:chgData name="Andrew Matthews" userId="a9b55d44-0bd1-4ca8-9d57-005abba7602a" providerId="ADAL" clId="{CADE14EF-A471-495A-8334-1B3353E1DF61}" dt="2025-03-05T11:25:41.144" v="2841" actId="14100"/>
          <ac:spMkLst>
            <pc:docMk/>
            <pc:sldMk cId="428210441" sldId="342"/>
            <ac:spMk id="3" creationId="{33C53F61-1231-822E-96B4-3D016882071D}"/>
          </ac:spMkLst>
        </pc:spChg>
        <pc:spChg chg="add del mod">
          <ac:chgData name="Andrew Matthews" userId="a9b55d44-0bd1-4ca8-9d57-005abba7602a" providerId="ADAL" clId="{CADE14EF-A471-495A-8334-1B3353E1DF61}" dt="2025-03-05T11:25:36.389" v="2840" actId="478"/>
          <ac:spMkLst>
            <pc:docMk/>
            <pc:sldMk cId="428210441" sldId="342"/>
            <ac:spMk id="5" creationId="{BD8357A0-5D4D-2E4F-29CB-F0BBB684A0AA}"/>
          </ac:spMkLst>
        </pc:spChg>
        <pc:picChg chg="add mod">
          <ac:chgData name="Andrew Matthews" userId="a9b55d44-0bd1-4ca8-9d57-005abba7602a" providerId="ADAL" clId="{CADE14EF-A471-495A-8334-1B3353E1DF61}" dt="2025-03-05T11:26:14.175" v="2843" actId="1076"/>
          <ac:picMkLst>
            <pc:docMk/>
            <pc:sldMk cId="428210441" sldId="342"/>
            <ac:picMk id="7" creationId="{450FB455-FC2F-5930-79CF-EF3C4F293D7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56F48-1745-B245-8840-37E3C7509EFB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6E542-60E5-154C-914E-5FEDB6DD8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9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6E542-60E5-154C-914E-5FEDB6DD83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01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FFEB9-DD3B-0DC5-9BC9-02872DE0D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C495FF-65B4-F766-34D6-96D992682C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19CC4B-160B-588C-C16F-A3E5D2E99E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03646-BE3A-9356-88A4-54FE9F8383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6E542-60E5-154C-914E-5FEDB6DD83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90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Papenburg</a:t>
            </a:r>
            <a:r>
              <a:rPr lang="en-GB" dirty="0"/>
              <a:t>, Germany</a:t>
            </a:r>
          </a:p>
          <a:p>
            <a:r>
              <a:rPr lang="en-GB" dirty="0"/>
              <a:t>On Ems river</a:t>
            </a:r>
          </a:p>
          <a:p>
            <a:r>
              <a:rPr lang="en-GB" dirty="0"/>
              <a:t>Known for a large shipyard that builds cruise liners</a:t>
            </a:r>
          </a:p>
          <a:p>
            <a:r>
              <a:rPr lang="en-GB" dirty="0"/>
              <a:t>BSH don’t use classical harmonics, but Harmonic Representation of Inequalities technique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6E542-60E5-154C-914E-5FEDB6DD83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20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gets in to why you’re doing the tidal analysis</a:t>
            </a:r>
          </a:p>
          <a:p>
            <a:r>
              <a:rPr lang="en-GB" dirty="0"/>
              <a:t>If you’re wanting to study flooding, you’re more interesting in the top of the curve</a:t>
            </a:r>
          </a:p>
          <a:p>
            <a:r>
              <a:rPr lang="en-GB" dirty="0"/>
              <a:t>But for navigation, the bottom is more important, and probably time rather than height</a:t>
            </a:r>
          </a:p>
          <a:p>
            <a:r>
              <a:rPr lang="en-GB" dirty="0"/>
              <a:t>For quality control, less need to precision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6E542-60E5-154C-914E-5FEDB6DD83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7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C2975-7266-50B8-B3AE-E23C11A00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59311F-AC63-5CA5-C6CA-EDD209C9ED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9D0A03-73DA-5D79-6C5E-8F1C51FEB6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664F3-A666-A48D-C0A3-F30398D9DF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6E542-60E5-154C-914E-5FEDB6DD83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70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We’re going to discuss satellite data – as observations are way less frequent, you need longer records with less constituents</a:t>
            </a:r>
          </a:p>
          <a:p>
            <a:r>
              <a:rPr lang="en-GB" dirty="0"/>
              <a:t>Particular issue with sun synchronous orbits – you can’t extract S2 due to aliasing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6E542-60E5-154C-914E-5FEDB6DD83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79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More theoretical stuff explaining how we got from 6 astronomical cycles to loads of constituents of different frequencies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e.g. </a:t>
            </a:r>
            <a:r>
              <a:rPr lang="en-GB" dirty="0" err="1"/>
              <a:t>Jupyter</a:t>
            </a:r>
            <a:r>
              <a:rPr lang="en-GB" dirty="0"/>
              <a:t> notebook examples illustrating</a:t>
            </a:r>
          </a:p>
          <a:p>
            <a:r>
              <a:rPr lang="en-GB" dirty="0"/>
              <a:t>Lunar day modulated by sidereal month is equivalent</a:t>
            </a:r>
          </a:p>
          <a:p>
            <a:r>
              <a:rPr lang="en-GB" dirty="0"/>
              <a:t>O1 + M1 + K1</a:t>
            </a:r>
          </a:p>
          <a:p>
            <a:r>
              <a:rPr lang="en-GB" dirty="0"/>
              <a:t>Where O1 &amp; K1 are just the frequency of the lunar day +/- frequency of sidereal month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6E542-60E5-154C-914E-5FEDB6DD83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49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238E8-6AE6-3E6C-90E2-A6EFEA513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3953CC-660D-A892-E164-FC26D79842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61FDD8-AF89-D9B5-8EF4-623DF2470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D5D59-D37F-3E9A-4B74-60E1D06465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6E542-60E5-154C-914E-5FEDB6DD83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3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EPT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6000" y="6807390"/>
            <a:ext cx="3600000" cy="5061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Department</a:t>
            </a: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C7147727-63BA-41CA-A3E1-FE553BE763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6518" y="1187871"/>
            <a:ext cx="12604528" cy="5670129"/>
          </a:xfrm>
          <a:prstGeom prst="rect">
            <a:avLst/>
          </a:prstGeom>
        </p:spPr>
      </p:pic>
      <p:sp>
        <p:nvSpPr>
          <p:cNvPr id="12" name="IMAGE" title="INSERT IMAGE">
            <a:extLst>
              <a:ext uri="{FF2B5EF4-FFF2-40B4-BE49-F238E27FC236}">
                <a16:creationId xmlns:a16="http://schemas.microsoft.com/office/drawing/2014/main" id="{3C967551-8274-624A-9440-03B75DC047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06264" y="1187871"/>
            <a:ext cx="12604528" cy="5670129"/>
          </a:xfrm>
        </p:spPr>
        <p:txBody>
          <a:bodyPr lIns="90000" rIns="90000" anchor="ctr" anchorCtr="0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5" name="Picture 4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9152C915-6ADF-1F06-5B0C-4A74F71D3E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  <p:sp>
        <p:nvSpPr>
          <p:cNvPr id="6" name="LOGO">
            <a:extLst>
              <a:ext uri="{FF2B5EF4-FFF2-40B4-BE49-F238E27FC236}">
                <a16:creationId xmlns:a16="http://schemas.microsoft.com/office/drawing/2014/main" id="{53FDE0B5-075C-4C35-CE19-85B496765F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30382" y="612000"/>
            <a:ext cx="3574335" cy="18722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97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153ECB-F36F-3B40-88AC-43FFBB64CE97}"/>
              </a:ext>
            </a:extLst>
          </p:cNvPr>
          <p:cNvSpPr/>
          <p:nvPr userDrawn="1"/>
        </p:nvSpPr>
        <p:spPr>
          <a:xfrm>
            <a:off x="-204000" y="1188000"/>
            <a:ext cx="12600000" cy="567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sp>
        <p:nvSpPr>
          <p:cNvPr id="2" name="Picture Placeholder 11" title="INSERT IMAGE">
            <a:extLst>
              <a:ext uri="{FF2B5EF4-FFF2-40B4-BE49-F238E27FC236}">
                <a16:creationId xmlns:a16="http://schemas.microsoft.com/office/drawing/2014/main" id="{E9205775-B16D-3975-67EF-55ECC3C7F6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04000" y="1188000"/>
            <a:ext cx="12600000" cy="5670000"/>
          </a:xfrm>
          <a:solidFill>
            <a:schemeClr val="accent3"/>
          </a:solidFill>
        </p:spPr>
        <p:txBody>
          <a:bodyPr lIns="90000" rIns="90000" anchor="ctr" anchorCtr="0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 anchorCtr="0"/>
          <a:lstStyle>
            <a:lvl1pPr algn="ctr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8D6E1C-06C0-0625-5F48-4CB5B8BF17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4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2EDA0-DBF4-7E45-B499-17841F8C8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440000"/>
            <a:ext cx="11520000" cy="5220000"/>
          </a:xfrm>
        </p:spPr>
        <p:txBody>
          <a:bodyPr lIns="900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64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440000"/>
            <a:ext cx="11520000" cy="5220000"/>
          </a:xfrm>
        </p:spPr>
        <p:txBody>
          <a:bodyPr lIns="90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B3F370-9887-F682-F181-7DC5CFB8F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84261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A9CC1-793F-AA40-86B1-A1662273EA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1440000"/>
            <a:ext cx="11520000" cy="5220000"/>
          </a:xfrm>
        </p:spPr>
        <p:txBody>
          <a:bodyPr lIns="90000" numCol="2" spcCol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950BAD-0C93-FBE6-500E-B16D79C1577A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9D470F7-D96D-01D6-6BDF-3703A2383F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45A506A-4A67-8015-E560-CBDE2EEEF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0077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A9CC1-793F-AA40-86B1-A1662273EA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1440000"/>
            <a:ext cx="11520000" cy="5220000"/>
          </a:xfrm>
        </p:spPr>
        <p:txBody>
          <a:bodyPr lIns="90000" numCol="2" spcCol="180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9950BAD-0C93-FBE6-500E-B16D79C1577A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9D470F7-D96D-01D6-6BDF-3703A2383F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D1683AC-2BB3-3D63-407B-6B49DB4D94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513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C7F06-9A53-A34B-9B12-19EC89EEF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440000"/>
            <a:ext cx="11520000" cy="5220000"/>
          </a:xfrm>
        </p:spPr>
        <p:txBody>
          <a:bodyPr lIns="90000" numCol="3" spcCol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B703793-B5B4-DB51-C060-9546CBB0A987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E292BEE-7F80-CD1C-41EF-D7E3D99643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0866599-7B2C-31F0-E94C-B76F15B75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22434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C7F06-9A53-A34B-9B12-19EC89EEF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440000"/>
            <a:ext cx="11520000" cy="5220000"/>
          </a:xfrm>
        </p:spPr>
        <p:txBody>
          <a:bodyPr lIns="90000" numCol="3" spcCol="180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B703793-B5B4-DB51-C060-9546CBB0A987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E292BEE-7F80-CD1C-41EF-D7E3D99643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80BF6AE-A8DC-0B08-644B-68041C91B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39884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8531E-CFCF-EE41-9E41-2D534E84C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0000" y="1440000"/>
            <a:ext cx="5400000" cy="52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2002" y="1440000"/>
            <a:ext cx="5400000" cy="5220000"/>
          </a:xfrm>
        </p:spPr>
        <p:txBody>
          <a:bodyPr lIns="90000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>
              <a:defRPr sz="1200" baseline="0">
                <a:solidFill>
                  <a:schemeClr val="tx2"/>
                </a:solidFill>
              </a:defRPr>
            </a:lvl2pPr>
            <a:lvl3pPr>
              <a:defRPr sz="1200" baseline="0">
                <a:solidFill>
                  <a:schemeClr val="tx2"/>
                </a:solidFill>
                <a:latin typeface="+mn-lt"/>
              </a:defRPr>
            </a:lvl3pPr>
            <a:lvl4pPr>
              <a:defRPr sz="1200" baseline="0">
                <a:solidFill>
                  <a:schemeClr val="tx2"/>
                </a:solidFill>
              </a:defRPr>
            </a:lvl4pPr>
            <a:lvl5pPr>
              <a:defRPr sz="12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BC2445C-6B82-331E-AA5B-D3C91E579F4C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8932569-9C45-8F0C-7766-EB36105E54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87B6F4D-FCB0-3E03-D932-9D1C01099D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44936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and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8531E-CFCF-EE41-9E41-2D534E84C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0000" y="1440000"/>
            <a:ext cx="5400000" cy="52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2002" y="1440000"/>
            <a:ext cx="5400000" cy="5220000"/>
          </a:xfrm>
        </p:spPr>
        <p:txBody>
          <a:bodyPr lIns="90000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 baseline="0">
                <a:solidFill>
                  <a:schemeClr val="tx2"/>
                </a:solidFill>
              </a:defRPr>
            </a:lvl2pPr>
            <a:lvl3pPr>
              <a:defRPr sz="2000" baseline="0">
                <a:solidFill>
                  <a:schemeClr val="tx2"/>
                </a:solidFill>
                <a:latin typeface="+mn-lt"/>
              </a:defRPr>
            </a:lvl3pPr>
            <a:lvl4pPr>
              <a:defRPr sz="2000" baseline="0">
                <a:solidFill>
                  <a:schemeClr val="tx2"/>
                </a:solidFill>
              </a:defRPr>
            </a:lvl4pPr>
            <a:lvl5pPr>
              <a:defRPr sz="20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BC2445C-6B82-331E-AA5B-D3C91E579F4C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8932569-9C45-8F0C-7766-EB36105E54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F763DEB-C9DC-EE67-DCDE-021DE3F1B4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91408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Mont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8531E-CFCF-EE41-9E41-2D534E84C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0000" y="1440000"/>
            <a:ext cx="2610000" cy="25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3200" y="1440000"/>
            <a:ext cx="5400000" cy="5220000"/>
          </a:xfrm>
        </p:spPr>
        <p:txBody>
          <a:bodyPr lIns="90000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>
              <a:defRPr sz="1200" baseline="0">
                <a:solidFill>
                  <a:schemeClr val="tx2"/>
                </a:solidFill>
              </a:defRPr>
            </a:lvl2pPr>
            <a:lvl3pPr>
              <a:defRPr sz="1200" baseline="0">
                <a:solidFill>
                  <a:schemeClr val="tx2"/>
                </a:solidFill>
                <a:latin typeface="+mn-lt"/>
              </a:defRPr>
            </a:lvl3pPr>
            <a:lvl4pPr>
              <a:defRPr sz="1200" baseline="0">
                <a:solidFill>
                  <a:schemeClr val="tx2"/>
                </a:solidFill>
              </a:defRPr>
            </a:lvl4pPr>
            <a:lvl5pPr>
              <a:defRPr sz="12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EB503B9-4E02-9A48-9D6B-F7728F36F6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4140000"/>
            <a:ext cx="2610000" cy="25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4E19A53-AB24-5E4A-A220-34B3652388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50000" y="1440000"/>
            <a:ext cx="2610000" cy="25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79801DB-1046-F84F-98CE-98A652B5FC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50000" y="4140000"/>
            <a:ext cx="2610000" cy="25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3C364D-C1A3-6498-E3B4-5A08C185F7B2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48DC682-7D05-8BA2-D6C9-C0776A45D7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3F69E10-DCF3-55AB-1D77-18FA59AC5D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340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Onl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C03EE7-C9E1-A405-299B-1342EFF5E009}"/>
              </a:ext>
            </a:extLst>
          </p:cNvPr>
          <p:cNvSpPr/>
          <p:nvPr userDrawn="1"/>
        </p:nvSpPr>
        <p:spPr>
          <a:xfrm>
            <a:off x="-206518" y="1187871"/>
            <a:ext cx="12604528" cy="5670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EPT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6000" y="6807390"/>
            <a:ext cx="3600000" cy="5061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Department</a:t>
            </a: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C7147727-63BA-41CA-A3E1-FE553BE763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08" b="27508"/>
          <a:stretch/>
        </p:blipFill>
        <p:spPr>
          <a:xfrm>
            <a:off x="-206518" y="1187871"/>
            <a:ext cx="12604528" cy="5670129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/>
          <a:lstStyle>
            <a:lvl1pPr marL="0" indent="0" algn="l"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5" name="Picture 4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03F3F30C-ECF0-DDF7-498A-9BA9758C5F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97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Montage and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8531E-CFCF-EE41-9E41-2D534E84C2A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0000" y="1440000"/>
            <a:ext cx="2610000" cy="25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3200" y="1440000"/>
            <a:ext cx="5400000" cy="5220000"/>
          </a:xfrm>
        </p:spPr>
        <p:txBody>
          <a:bodyPr lIns="90000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 baseline="0">
                <a:solidFill>
                  <a:schemeClr val="tx2"/>
                </a:solidFill>
              </a:defRPr>
            </a:lvl2pPr>
            <a:lvl3pPr>
              <a:defRPr sz="2000" baseline="0">
                <a:solidFill>
                  <a:schemeClr val="tx2"/>
                </a:solidFill>
                <a:latin typeface="+mn-lt"/>
              </a:defRPr>
            </a:lvl3pPr>
            <a:lvl4pPr>
              <a:defRPr sz="2000" baseline="0">
                <a:solidFill>
                  <a:schemeClr val="tx2"/>
                </a:solidFill>
              </a:defRPr>
            </a:lvl4pPr>
            <a:lvl5pPr>
              <a:defRPr sz="20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EB503B9-4E02-9A48-9D6B-F7728F36F6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4140000"/>
            <a:ext cx="2610000" cy="25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D4E19A53-AB24-5E4A-A220-34B3652388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50000" y="1440000"/>
            <a:ext cx="2610000" cy="25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79801DB-1046-F84F-98CE-98A652B5FC8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50000" y="4140000"/>
            <a:ext cx="2610000" cy="25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3C364D-C1A3-6498-E3B4-5A08C185F7B2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48DC682-7D05-8BA2-D6C9-C0776A45D7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DE34E05-A105-0C1E-5231-81B53C06D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52871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On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00" y="1440000"/>
            <a:ext cx="5400000" cy="5220000"/>
          </a:xfrm>
        </p:spPr>
        <p:txBody>
          <a:bodyPr lIns="90000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>
              <a:defRPr sz="1200" baseline="0">
                <a:solidFill>
                  <a:schemeClr val="tx2"/>
                </a:solidFill>
              </a:defRPr>
            </a:lvl2pPr>
            <a:lvl3pPr>
              <a:defRPr sz="1200" baseline="0">
                <a:solidFill>
                  <a:schemeClr val="tx2"/>
                </a:solidFill>
                <a:latin typeface="+mn-lt"/>
              </a:defRPr>
            </a:lvl3pPr>
            <a:lvl4pPr>
              <a:defRPr sz="1200" baseline="0">
                <a:solidFill>
                  <a:schemeClr val="tx2"/>
                </a:solidFill>
              </a:defRPr>
            </a:lvl4pPr>
            <a:lvl5pPr>
              <a:defRPr sz="12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B326306-B585-A74B-A428-14E37BD98D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33200" y="1440000"/>
            <a:ext cx="5400000" cy="52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21E99E-8BA9-4049-FC54-1F4160CA1EE9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8C7EEB7-A06B-875F-8990-4DE4F140E7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BDC5D3E-E11E-3C7E-5663-97AAE93F17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68349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and On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00" y="1440000"/>
            <a:ext cx="5400000" cy="5220000"/>
          </a:xfrm>
        </p:spPr>
        <p:txBody>
          <a:bodyPr lIns="90000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 baseline="0">
                <a:solidFill>
                  <a:schemeClr val="tx2"/>
                </a:solidFill>
              </a:defRPr>
            </a:lvl2pPr>
            <a:lvl3pPr>
              <a:defRPr sz="2000" baseline="0">
                <a:solidFill>
                  <a:schemeClr val="tx2"/>
                </a:solidFill>
                <a:latin typeface="+mn-lt"/>
              </a:defRPr>
            </a:lvl3pPr>
            <a:lvl4pPr>
              <a:defRPr sz="2000" baseline="0">
                <a:solidFill>
                  <a:schemeClr val="tx2"/>
                </a:solidFill>
              </a:defRPr>
            </a:lvl4pPr>
            <a:lvl5pPr>
              <a:defRPr sz="20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B326306-B585-A74B-A428-14E37BD98D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33200" y="1440000"/>
            <a:ext cx="5400000" cy="52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21E99E-8BA9-4049-FC54-1F4160CA1EE9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8C7EEB7-A06B-875F-8990-4DE4F140E7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93451DA-1E59-2926-4E90-A0AD0FFAD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7545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00" y="1440000"/>
            <a:ext cx="5400000" cy="5220000"/>
          </a:xfrm>
        </p:spPr>
        <p:txBody>
          <a:bodyPr lIns="90000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>
              <a:defRPr sz="1200" baseline="0">
                <a:solidFill>
                  <a:schemeClr val="tx2"/>
                </a:solidFill>
              </a:defRPr>
            </a:lvl2pPr>
            <a:lvl3pPr>
              <a:defRPr sz="1200" baseline="0">
                <a:solidFill>
                  <a:schemeClr val="tx2"/>
                </a:solidFill>
                <a:latin typeface="+mn-lt"/>
              </a:defRPr>
            </a:lvl3pPr>
            <a:lvl4pPr>
              <a:defRPr sz="1200" baseline="0">
                <a:solidFill>
                  <a:schemeClr val="tx2"/>
                </a:solidFill>
              </a:defRPr>
            </a:lvl4pPr>
            <a:lvl5pPr>
              <a:defRPr sz="12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B326306-B585-A74B-A428-14E37BD98D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32002" y="1440000"/>
            <a:ext cx="2610000" cy="25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4E67BFF-C584-C544-924A-CD0C6F9EB4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32002" y="41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F48D7D7-1D1B-4F4F-8B57-9E79590384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23200" y="1440000"/>
            <a:ext cx="2610000" cy="25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07C1EB78-144D-874E-B783-E6ECF50477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22000" y="41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2A166F-61A4-1A36-5890-C3F3F5ADF7E2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8CD6F2D-73FE-4065-F3FE-1C94C0C4CF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9168AA8-D04B-6BFB-C23B-37E23147A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70465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and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8A13D0-5FBA-404F-8190-931D5A034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00" y="1440000"/>
            <a:ext cx="5400000" cy="5220000"/>
          </a:xfrm>
        </p:spPr>
        <p:txBody>
          <a:bodyPr lIns="90000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 baseline="0">
                <a:solidFill>
                  <a:schemeClr val="tx2"/>
                </a:solidFill>
              </a:defRPr>
            </a:lvl2pPr>
            <a:lvl3pPr>
              <a:defRPr sz="2000" baseline="0">
                <a:solidFill>
                  <a:schemeClr val="tx2"/>
                </a:solidFill>
                <a:latin typeface="+mn-lt"/>
              </a:defRPr>
            </a:lvl3pPr>
            <a:lvl4pPr>
              <a:defRPr sz="2000" baseline="0">
                <a:solidFill>
                  <a:schemeClr val="tx2"/>
                </a:solidFill>
              </a:defRPr>
            </a:lvl4pPr>
            <a:lvl5pPr>
              <a:defRPr sz="20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B326306-B585-A74B-A428-14E37BD98D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32002" y="1440000"/>
            <a:ext cx="2610000" cy="25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4E67BFF-C584-C544-924A-CD0C6F9EB4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32002" y="41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F48D7D7-1D1B-4F4F-8B57-9E79590384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23200" y="1440000"/>
            <a:ext cx="2610000" cy="2520000"/>
          </a:xfrm>
        </p:spPr>
        <p:txBody>
          <a:bodyPr lIns="90000"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07C1EB78-144D-874E-B783-E6ECF50477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22000" y="41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2A166F-61A4-1A36-5890-C3F3F5ADF7E2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8CD6F2D-73FE-4065-F3FE-1C94C0C4CF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2F62D91-BF51-FE23-C9F5-2676EFB29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54148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50A297-76E9-D042-917E-9551684FEC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43200" y="1440000"/>
            <a:ext cx="8190000" cy="52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DF0A964-9392-CE47-BD19-AFABFF14B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00" y="1440000"/>
            <a:ext cx="2880000" cy="5220000"/>
          </a:xfrm>
        </p:spPr>
        <p:txBody>
          <a:bodyPr numCol="1" spcCol="180000">
            <a:noAutofit/>
          </a:bodyPr>
          <a:lstStyle>
            <a:lvl1pPr>
              <a:lnSpc>
                <a:spcPct val="150000"/>
              </a:lnSpc>
              <a:defRPr sz="120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200" baseline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200" baseline="0">
                <a:solidFill>
                  <a:schemeClr val="tx2"/>
                </a:solidFill>
                <a:latin typeface="+mn-lt"/>
              </a:defRPr>
            </a:lvl3pPr>
            <a:lvl4pPr>
              <a:lnSpc>
                <a:spcPct val="150000"/>
              </a:lnSpc>
              <a:defRPr sz="1200" baseline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2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DD9442-467B-8739-0811-F872A0A5B647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B0AC78D-2E2E-FAC1-B243-E997B93725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9AFE5B-CFB1-BA03-CC6E-B625E0F2C6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70937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Photo and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50A297-76E9-D042-917E-9551684FEC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43200" y="1440000"/>
            <a:ext cx="8190000" cy="52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DF0A964-9392-CE47-BD19-AFABFF14B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00" y="1440000"/>
            <a:ext cx="2880000" cy="5220000"/>
          </a:xfrm>
        </p:spPr>
        <p:txBody>
          <a:bodyPr numCol="1" spcCol="180000">
            <a:noAutofit/>
          </a:bodyPr>
          <a:lstStyle>
            <a:lvl1pPr>
              <a:lnSpc>
                <a:spcPct val="150000"/>
              </a:lnSpc>
              <a:defRPr sz="200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2000" baseline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2000" baseline="0">
                <a:solidFill>
                  <a:schemeClr val="tx2"/>
                </a:solidFill>
                <a:latin typeface="+mn-lt"/>
              </a:defRPr>
            </a:lvl3pPr>
            <a:lvl4pPr>
              <a:lnSpc>
                <a:spcPct val="150000"/>
              </a:lnSpc>
              <a:defRPr sz="2000" baseline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20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DD9442-467B-8739-0811-F872A0A5B647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B0AC78D-2E2E-FAC1-B243-E997B93725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1AD010-23E8-9AEA-3A5B-AB31BA9924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46665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DF0A964-9392-CE47-BD19-AFABFF14B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00" y="1440000"/>
            <a:ext cx="2880000" cy="5220000"/>
          </a:xfrm>
        </p:spPr>
        <p:txBody>
          <a:bodyPr numCol="1" spcCol="180000">
            <a:noAutofit/>
          </a:bodyPr>
          <a:lstStyle>
            <a:lvl1pPr>
              <a:lnSpc>
                <a:spcPct val="150000"/>
              </a:lnSpc>
              <a:defRPr sz="120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1200" baseline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1200" baseline="0">
                <a:solidFill>
                  <a:schemeClr val="tx2"/>
                </a:solidFill>
                <a:latin typeface="+mn-lt"/>
              </a:defRPr>
            </a:lvl3pPr>
            <a:lvl4pPr>
              <a:lnSpc>
                <a:spcPct val="150000"/>
              </a:lnSpc>
              <a:defRPr sz="1200" baseline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12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79D473B-EBAF-8144-BC8A-F559121224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43200" y="14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254279C-A275-4244-A3A5-C878642220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43200" y="41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5306CE6B-B9F3-824E-ACA6-6F65748B28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33200" y="14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43C5953-04E4-E543-B4E2-168A8F7AF87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33200" y="41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6A1EFC74-8F0B-9E48-94E8-FE079F0C7C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23200" y="14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F106F723-838B-1743-91F1-EA901D47E1E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23200" y="41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2D54C0-6C0A-BD6C-1C8B-7A9ED967ADEC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EFA248B-16CD-1AAC-15D1-CF1A91E847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1E116CA-860E-DCDF-C69A-4585832ECF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10665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Photo Montage and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DF0A964-9392-CE47-BD19-AFABFF14B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00" y="1440000"/>
            <a:ext cx="2880000" cy="5220000"/>
          </a:xfrm>
        </p:spPr>
        <p:txBody>
          <a:bodyPr numCol="1" spcCol="180000">
            <a:noAutofit/>
          </a:bodyPr>
          <a:lstStyle>
            <a:lvl1pPr>
              <a:lnSpc>
                <a:spcPct val="150000"/>
              </a:lnSpc>
              <a:defRPr sz="2000">
                <a:solidFill>
                  <a:schemeClr val="tx2"/>
                </a:solidFill>
              </a:defRPr>
            </a:lvl1pPr>
            <a:lvl2pPr>
              <a:lnSpc>
                <a:spcPct val="150000"/>
              </a:lnSpc>
              <a:defRPr sz="2000" baseline="0">
                <a:solidFill>
                  <a:schemeClr val="tx2"/>
                </a:solidFill>
              </a:defRPr>
            </a:lvl2pPr>
            <a:lvl3pPr>
              <a:lnSpc>
                <a:spcPct val="150000"/>
              </a:lnSpc>
              <a:defRPr sz="2000" baseline="0">
                <a:solidFill>
                  <a:schemeClr val="tx2"/>
                </a:solidFill>
                <a:latin typeface="+mn-lt"/>
              </a:defRPr>
            </a:lvl3pPr>
            <a:lvl4pPr>
              <a:lnSpc>
                <a:spcPct val="150000"/>
              </a:lnSpc>
              <a:defRPr sz="2000" baseline="0">
                <a:solidFill>
                  <a:schemeClr val="tx2"/>
                </a:solidFill>
              </a:defRPr>
            </a:lvl4pPr>
            <a:lvl5pPr>
              <a:lnSpc>
                <a:spcPct val="150000"/>
              </a:lnSpc>
              <a:defRPr sz="20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79D473B-EBAF-8144-BC8A-F559121224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43200" y="14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254279C-A275-4244-A3A5-C878642220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43200" y="41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5306CE6B-B9F3-824E-ACA6-6F65748B280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33200" y="14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E43C5953-04E4-E543-B4E2-168A8F7AF87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33200" y="41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6A1EFC74-8F0B-9E48-94E8-FE079F0C7C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23200" y="14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F106F723-838B-1743-91F1-EA901D47E1E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223200" y="4140000"/>
            <a:ext cx="2610000" cy="252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2D54C0-6C0A-BD6C-1C8B-7A9ED967ADEC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EFA248B-16CD-1AAC-15D1-CF1A91E847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DAB7B3F-B476-8F17-653B-248E09133B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578029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5B11BF9-C04D-CF46-86D1-124B0F2DFF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04000" y="-171000"/>
            <a:ext cx="12600000" cy="72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406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Department</a:t>
            </a:r>
          </a:p>
        </p:txBody>
      </p:sp>
      <p:pic>
        <p:nvPicPr>
          <p:cNvPr id="12" name="IMAGE">
            <a:extLst>
              <a:ext uri="{FF2B5EF4-FFF2-40B4-BE49-F238E27FC236}">
                <a16:creationId xmlns:a16="http://schemas.microsoft.com/office/drawing/2014/main" id="{64E4CECA-BA10-DEB8-DF9F-1B48B85DB3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6264" y="1187871"/>
            <a:ext cx="12604528" cy="5670129"/>
          </a:xfrm>
          <a:prstGeom prst="rect">
            <a:avLst/>
          </a:prstGeom>
        </p:spPr>
      </p:pic>
      <p:sp>
        <p:nvSpPr>
          <p:cNvPr id="7" name="Picture Placeholder 11" hidden="1" title="INSERT IMAGE">
            <a:extLst>
              <a:ext uri="{FF2B5EF4-FFF2-40B4-BE49-F238E27FC236}">
                <a16:creationId xmlns:a16="http://schemas.microsoft.com/office/drawing/2014/main" id="{5CE134E6-685A-88EB-9AEB-2A9CE0C96A6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06264" y="1187871"/>
            <a:ext cx="12604528" cy="5670000"/>
          </a:xfrm>
        </p:spPr>
        <p:txBody>
          <a:bodyPr lIns="90000" rIns="90000" anchor="ctr" anchorCtr="0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/>
          <a:lstStyle>
            <a:lvl1pPr algn="l"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EA23C6-2373-6C42-85EB-A7CC9843DA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6000" y="5400000"/>
            <a:ext cx="9720000" cy="720000"/>
          </a:xfrm>
        </p:spPr>
        <p:txBody>
          <a:bodyPr lIns="9000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1</a:t>
            </a:r>
          </a:p>
        </p:txBody>
      </p:sp>
      <p:pic>
        <p:nvPicPr>
          <p:cNvPr id="4" name="Picture 3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10FC6A44-D5E3-6A0D-9EC3-EAB93093A7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  <p:sp>
        <p:nvSpPr>
          <p:cNvPr id="5" name="LOGO">
            <a:extLst>
              <a:ext uri="{FF2B5EF4-FFF2-40B4-BE49-F238E27FC236}">
                <a16:creationId xmlns:a16="http://schemas.microsoft.com/office/drawing/2014/main" id="{E77FF8A2-83DA-5A20-002E-BEF7A1C477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30382" y="612000"/>
            <a:ext cx="3574335" cy="18722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6102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hoto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C6D10E9-6EE3-B841-9197-91A3D9F07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88000"/>
            <a:ext cx="2880000" cy="36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6CE3CA61-9AB0-1F47-AA92-81BBBB6F6A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06800" y="-288000"/>
            <a:ext cx="2880000" cy="36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96B4568-62F5-9146-BDC2-FAF5EB6960B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17200" y="-288000"/>
            <a:ext cx="2880000" cy="36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A35C9EB-5341-CF4E-A616-7ED981EF8CD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24000" y="-288000"/>
            <a:ext cx="2880000" cy="36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0DB23B40-DC02-1844-B97E-3A4ED49B754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3528000"/>
            <a:ext cx="2880000" cy="36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0C9F1FB-7D08-2147-93D0-A8B8E353616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106800" y="3528000"/>
            <a:ext cx="2880000" cy="36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7A7D6CB-4D13-8944-A494-DAB5A96E0DF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17200" y="3528000"/>
            <a:ext cx="2880000" cy="36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C0004D5F-4CEF-574F-8090-15FB2104F2C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324000" y="3528000"/>
            <a:ext cx="2880000" cy="3600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338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153ECB-F36F-3B40-88AC-43FFBB64CE97}"/>
              </a:ext>
            </a:extLst>
          </p:cNvPr>
          <p:cNvSpPr/>
          <p:nvPr userDrawn="1"/>
        </p:nvSpPr>
        <p:spPr>
          <a:xfrm>
            <a:off x="-204000" y="0"/>
            <a:ext cx="1260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9B2ED7-2660-C334-ECEC-DF9FB76BEB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86" b="22786"/>
          <a:stretch/>
        </p:blipFill>
        <p:spPr>
          <a:xfrm>
            <a:off x="-204000" y="0"/>
            <a:ext cx="12600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548680"/>
            <a:ext cx="9720000" cy="5740360"/>
          </a:xfrm>
        </p:spPr>
        <p:txBody>
          <a:bodyPr anchor="ctr" anchorCtr="0"/>
          <a:lstStyle>
            <a:lvl1pPr algn="ctr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3824413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59999" y="1440000"/>
            <a:ext cx="11484091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11472001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13CF25-9683-EFD0-559C-0F24F0B40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27449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5556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6288091" y="1440000"/>
            <a:ext cx="5556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5556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8091" y="1440000"/>
            <a:ext cx="5556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FD875C-3A49-0662-8C96-D90706B65E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243198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358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D8171-3AAE-AA5E-F1F4-4A839050575B}"/>
              </a:ext>
            </a:extLst>
          </p:cNvPr>
          <p:cNvSpPr/>
          <p:nvPr userDrawn="1"/>
        </p:nvSpPr>
        <p:spPr>
          <a:xfrm>
            <a:off x="4304000" y="1440000"/>
            <a:ext cx="358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8260091" y="1440000"/>
            <a:ext cx="358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174418D-7424-A36F-C0C1-56DF0EC7C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091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7397C9-8C2D-189B-7CAE-5A2064084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298115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5556000" cy="243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6288091" y="4229998"/>
            <a:ext cx="5556000" cy="2430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5556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8091" y="4229998"/>
            <a:ext cx="5556000" cy="2430001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3085F4-6122-FC9C-5DA9-C6FA5611E0F8}"/>
              </a:ext>
            </a:extLst>
          </p:cNvPr>
          <p:cNvSpPr/>
          <p:nvPr userDrawn="1"/>
        </p:nvSpPr>
        <p:spPr>
          <a:xfrm>
            <a:off x="360000" y="4229999"/>
            <a:ext cx="5556000" cy="243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93FDC309-6621-420E-7544-9A60BD3CB0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29999"/>
            <a:ext cx="5556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E42554-AEF3-C71F-D2F4-1F7201BFDA4F}"/>
              </a:ext>
            </a:extLst>
          </p:cNvPr>
          <p:cNvSpPr/>
          <p:nvPr userDrawn="1"/>
        </p:nvSpPr>
        <p:spPr>
          <a:xfrm>
            <a:off x="6288091" y="1439998"/>
            <a:ext cx="5556000" cy="24300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8B290D30-84D7-0390-1304-04B67826CD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88091" y="1439998"/>
            <a:ext cx="5556000" cy="2430001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5759044-B22F-6D42-10DA-A741CE933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36515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Box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3584000" cy="243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D8171-3AAE-AA5E-F1F4-4A839050575B}"/>
              </a:ext>
            </a:extLst>
          </p:cNvPr>
          <p:cNvSpPr/>
          <p:nvPr userDrawn="1"/>
        </p:nvSpPr>
        <p:spPr>
          <a:xfrm>
            <a:off x="4304000" y="1440000"/>
            <a:ext cx="3584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8260091" y="1440000"/>
            <a:ext cx="3584000" cy="243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174418D-7424-A36F-C0C1-56DF0EC7C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091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57BF-01E4-350B-A62E-AFF144738BA7}"/>
              </a:ext>
            </a:extLst>
          </p:cNvPr>
          <p:cNvSpPr/>
          <p:nvPr userDrawn="1"/>
        </p:nvSpPr>
        <p:spPr>
          <a:xfrm>
            <a:off x="360000" y="4230000"/>
            <a:ext cx="3584000" cy="243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987B0-A307-5AF4-B041-026186A28FFE}"/>
              </a:ext>
            </a:extLst>
          </p:cNvPr>
          <p:cNvSpPr/>
          <p:nvPr userDrawn="1"/>
        </p:nvSpPr>
        <p:spPr>
          <a:xfrm>
            <a:off x="8260091" y="4230000"/>
            <a:ext cx="3584000" cy="243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C188D23-B1B9-0C12-CACE-C5853C4961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BB3922B-5642-0334-10A6-5F47B71699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0091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E36ACE-9D7F-A5DD-B8A8-4B9AD8D66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046337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3584000" cy="243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D8171-3AAE-AA5E-F1F4-4A839050575B}"/>
              </a:ext>
            </a:extLst>
          </p:cNvPr>
          <p:cNvSpPr/>
          <p:nvPr userDrawn="1"/>
        </p:nvSpPr>
        <p:spPr>
          <a:xfrm>
            <a:off x="4304000" y="1440000"/>
            <a:ext cx="3584000" cy="243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8260091" y="1440000"/>
            <a:ext cx="3584000" cy="243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174418D-7424-A36F-C0C1-56DF0EC7C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091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57BF-01E4-350B-A62E-AFF144738BA7}"/>
              </a:ext>
            </a:extLst>
          </p:cNvPr>
          <p:cNvSpPr/>
          <p:nvPr userDrawn="1"/>
        </p:nvSpPr>
        <p:spPr>
          <a:xfrm>
            <a:off x="360000" y="4230000"/>
            <a:ext cx="3584000" cy="243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473630-1999-6263-064F-0535EEC89DE1}"/>
              </a:ext>
            </a:extLst>
          </p:cNvPr>
          <p:cNvSpPr/>
          <p:nvPr userDrawn="1"/>
        </p:nvSpPr>
        <p:spPr>
          <a:xfrm>
            <a:off x="4304000" y="4230000"/>
            <a:ext cx="3584000" cy="243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987B0-A307-5AF4-B041-026186A28FFE}"/>
              </a:ext>
            </a:extLst>
          </p:cNvPr>
          <p:cNvSpPr/>
          <p:nvPr userDrawn="1"/>
        </p:nvSpPr>
        <p:spPr>
          <a:xfrm>
            <a:off x="8260091" y="4230000"/>
            <a:ext cx="3584000" cy="243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C188D23-B1B9-0C12-CACE-C5853C4961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3E747B9C-DA15-E166-2347-C72DC05A3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6091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BB3922B-5642-0334-10A6-5F47B71699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0091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CE58A5-8762-48C4-38FF-847DDBCD59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262864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153ECB-F36F-3B40-88AC-43FFBB64CE97}"/>
              </a:ext>
            </a:extLst>
          </p:cNvPr>
          <p:cNvSpPr/>
          <p:nvPr userDrawn="1"/>
        </p:nvSpPr>
        <p:spPr>
          <a:xfrm>
            <a:off x="-204000" y="0"/>
            <a:ext cx="12600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9B2ED7-2660-C334-ECEC-DF9FB76BEB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86" b="22786"/>
          <a:stretch/>
        </p:blipFill>
        <p:spPr>
          <a:xfrm>
            <a:off x="-204000" y="0"/>
            <a:ext cx="12600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548680"/>
            <a:ext cx="9720000" cy="5740360"/>
          </a:xfrm>
        </p:spPr>
        <p:txBody>
          <a:bodyPr anchor="ctr" anchorCtr="0"/>
          <a:lstStyle>
            <a:lvl1pPr algn="ctr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14139575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59999" y="1440000"/>
            <a:ext cx="11484091" cy="52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11472001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A187E47-1A51-337B-B3C1-ED33384A36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84168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 and Sub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Department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3E4820-F052-566B-B803-C87CBDB1DE5A}"/>
              </a:ext>
            </a:extLst>
          </p:cNvPr>
          <p:cNvSpPr/>
          <p:nvPr userDrawn="1"/>
        </p:nvSpPr>
        <p:spPr>
          <a:xfrm>
            <a:off x="-206518" y="1187871"/>
            <a:ext cx="12604528" cy="5670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BCF6F342-436D-23EE-31ED-F771B1050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08" b="27508"/>
          <a:stretch/>
        </p:blipFill>
        <p:spPr>
          <a:xfrm>
            <a:off x="-206518" y="1187871"/>
            <a:ext cx="12604528" cy="5670129"/>
          </a:xfrm>
          <a:prstGeom prst="rect">
            <a:avLst/>
          </a:prstGeom>
        </p:spPr>
      </p:pic>
      <p:sp>
        <p:nvSpPr>
          <p:cNvPr id="7" name="Picture Placeholder 11" hidden="1" title="INSERT IMAGE">
            <a:extLst>
              <a:ext uri="{FF2B5EF4-FFF2-40B4-BE49-F238E27FC236}">
                <a16:creationId xmlns:a16="http://schemas.microsoft.com/office/drawing/2014/main" id="{5CE134E6-685A-88EB-9AEB-2A9CE0C96A6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06264" y="1187871"/>
            <a:ext cx="12604528" cy="5670000"/>
          </a:xfrm>
        </p:spPr>
        <p:txBody>
          <a:bodyPr lIns="90000" rIns="90000" anchor="ctr" anchorCtr="0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/>
          <a:lstStyle>
            <a:lvl1pPr algn="l"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EA23C6-2373-6C42-85EB-A7CC9843DA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6000" y="5400000"/>
            <a:ext cx="9720000" cy="720000"/>
          </a:xfrm>
        </p:spPr>
        <p:txBody>
          <a:bodyPr lIns="9000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1</a:t>
            </a:r>
          </a:p>
        </p:txBody>
      </p:sp>
      <p:pic>
        <p:nvPicPr>
          <p:cNvPr id="8" name="Picture 7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B40B452C-A942-D570-DF83-E41FD522DD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806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5556000" cy="52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6288091" y="1440000"/>
            <a:ext cx="5556000" cy="52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5556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8091" y="1440000"/>
            <a:ext cx="5556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4B9365-0B6F-8E21-ABD2-2558BD4ED7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933884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3584000" cy="52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D8171-3AAE-AA5E-F1F4-4A839050575B}"/>
              </a:ext>
            </a:extLst>
          </p:cNvPr>
          <p:cNvSpPr/>
          <p:nvPr userDrawn="1"/>
        </p:nvSpPr>
        <p:spPr>
          <a:xfrm>
            <a:off x="4304000" y="1440000"/>
            <a:ext cx="3584000" cy="52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8260091" y="1440000"/>
            <a:ext cx="3584000" cy="52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174418D-7424-A36F-C0C1-56DF0EC7C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091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537A00-AF75-4350-C5D9-24EEA08D50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91264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5556000" cy="24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6288091" y="4229998"/>
            <a:ext cx="5556000" cy="2430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5556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8091" y="4229998"/>
            <a:ext cx="5556000" cy="2430001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3085F4-6122-FC9C-5DA9-C6FA5611E0F8}"/>
              </a:ext>
            </a:extLst>
          </p:cNvPr>
          <p:cNvSpPr/>
          <p:nvPr userDrawn="1"/>
        </p:nvSpPr>
        <p:spPr>
          <a:xfrm>
            <a:off x="360000" y="4229999"/>
            <a:ext cx="5556000" cy="24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93FDC309-6621-420E-7544-9A60BD3CB0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29999"/>
            <a:ext cx="5556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E42554-AEF3-C71F-D2F4-1F7201BFDA4F}"/>
              </a:ext>
            </a:extLst>
          </p:cNvPr>
          <p:cNvSpPr/>
          <p:nvPr userDrawn="1"/>
        </p:nvSpPr>
        <p:spPr>
          <a:xfrm>
            <a:off x="6288091" y="1439998"/>
            <a:ext cx="5556000" cy="2430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8B290D30-84D7-0390-1304-04B67826CD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88091" y="1439998"/>
            <a:ext cx="5556000" cy="2430001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C010E68-AE3E-5C03-B350-E5557CBA3D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522607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Box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3584000" cy="24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D8171-3AAE-AA5E-F1F4-4A839050575B}"/>
              </a:ext>
            </a:extLst>
          </p:cNvPr>
          <p:cNvSpPr/>
          <p:nvPr userDrawn="1"/>
        </p:nvSpPr>
        <p:spPr>
          <a:xfrm>
            <a:off x="4304000" y="1440000"/>
            <a:ext cx="3584000" cy="52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8260091" y="1440000"/>
            <a:ext cx="3584000" cy="24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174418D-7424-A36F-C0C1-56DF0EC7C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091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57BF-01E4-350B-A62E-AFF144738BA7}"/>
              </a:ext>
            </a:extLst>
          </p:cNvPr>
          <p:cNvSpPr/>
          <p:nvPr userDrawn="1"/>
        </p:nvSpPr>
        <p:spPr>
          <a:xfrm>
            <a:off x="360000" y="4230000"/>
            <a:ext cx="3584000" cy="24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987B0-A307-5AF4-B041-026186A28FFE}"/>
              </a:ext>
            </a:extLst>
          </p:cNvPr>
          <p:cNvSpPr/>
          <p:nvPr userDrawn="1"/>
        </p:nvSpPr>
        <p:spPr>
          <a:xfrm>
            <a:off x="8260091" y="4230000"/>
            <a:ext cx="3584000" cy="24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C188D23-B1B9-0C12-CACE-C5853C4961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BB3922B-5642-0334-10A6-5F47B71699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0091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D01B38C-58A9-1050-CD3F-A65C0FD6A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833423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3584000" cy="24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D8171-3AAE-AA5E-F1F4-4A839050575B}"/>
              </a:ext>
            </a:extLst>
          </p:cNvPr>
          <p:cNvSpPr/>
          <p:nvPr userDrawn="1"/>
        </p:nvSpPr>
        <p:spPr>
          <a:xfrm>
            <a:off x="4304000" y="1440000"/>
            <a:ext cx="3584000" cy="24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8260091" y="1440000"/>
            <a:ext cx="3584000" cy="24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174418D-7424-A36F-C0C1-56DF0EC7C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091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57BF-01E4-350B-A62E-AFF144738BA7}"/>
              </a:ext>
            </a:extLst>
          </p:cNvPr>
          <p:cNvSpPr/>
          <p:nvPr userDrawn="1"/>
        </p:nvSpPr>
        <p:spPr>
          <a:xfrm>
            <a:off x="360000" y="4230000"/>
            <a:ext cx="3584000" cy="24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473630-1999-6263-064F-0535EEC89DE1}"/>
              </a:ext>
            </a:extLst>
          </p:cNvPr>
          <p:cNvSpPr/>
          <p:nvPr userDrawn="1"/>
        </p:nvSpPr>
        <p:spPr>
          <a:xfrm>
            <a:off x="4304000" y="4230000"/>
            <a:ext cx="3584000" cy="24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987B0-A307-5AF4-B041-026186A28FFE}"/>
              </a:ext>
            </a:extLst>
          </p:cNvPr>
          <p:cNvSpPr/>
          <p:nvPr userDrawn="1"/>
        </p:nvSpPr>
        <p:spPr>
          <a:xfrm>
            <a:off x="8260091" y="4230000"/>
            <a:ext cx="3584000" cy="243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C188D23-B1B9-0C12-CACE-C5853C4961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3E747B9C-DA15-E166-2347-C72DC05A3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6091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BB3922B-5642-0334-10A6-5F47B71699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0091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ADA925-E129-5513-10C4-74A9D43AE3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599062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153ECB-F36F-3B40-88AC-43FFBB64CE97}"/>
              </a:ext>
            </a:extLst>
          </p:cNvPr>
          <p:cNvSpPr/>
          <p:nvPr userDrawn="1"/>
        </p:nvSpPr>
        <p:spPr>
          <a:xfrm>
            <a:off x="-204000" y="0"/>
            <a:ext cx="1260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9B2ED7-2660-C334-ECEC-DF9FB76BEB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86" b="22786"/>
          <a:stretch/>
        </p:blipFill>
        <p:spPr>
          <a:xfrm>
            <a:off x="-204000" y="0"/>
            <a:ext cx="12600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548680"/>
            <a:ext cx="9720000" cy="5740360"/>
          </a:xfrm>
        </p:spPr>
        <p:txBody>
          <a:bodyPr anchor="ctr" anchorCtr="0"/>
          <a:lstStyle>
            <a:lvl1pPr algn="ctr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21515869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59999" y="1440000"/>
            <a:ext cx="11484091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11472001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9321108-857F-1072-F54E-B555694564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571944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5556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6288091" y="1440000"/>
            <a:ext cx="5556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5556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8091" y="1440000"/>
            <a:ext cx="5556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01EA606-B122-A416-4364-7368BCE223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631898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3584000" cy="52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D8171-3AAE-AA5E-F1F4-4A839050575B}"/>
              </a:ext>
            </a:extLst>
          </p:cNvPr>
          <p:cNvSpPr/>
          <p:nvPr userDrawn="1"/>
        </p:nvSpPr>
        <p:spPr>
          <a:xfrm>
            <a:off x="4304000" y="1440000"/>
            <a:ext cx="3584000" cy="52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8260091" y="1440000"/>
            <a:ext cx="3584000" cy="52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174418D-7424-A36F-C0C1-56DF0EC7C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091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DE453F-9E3E-3C86-A78C-79899CE196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310375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5556000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6288091" y="4229998"/>
            <a:ext cx="5556000" cy="243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5556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8091" y="4229998"/>
            <a:ext cx="5556000" cy="2430001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3085F4-6122-FC9C-5DA9-C6FA5611E0F8}"/>
              </a:ext>
            </a:extLst>
          </p:cNvPr>
          <p:cNvSpPr/>
          <p:nvPr userDrawn="1"/>
        </p:nvSpPr>
        <p:spPr>
          <a:xfrm>
            <a:off x="360000" y="4229999"/>
            <a:ext cx="5556000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93FDC309-6621-420E-7544-9A60BD3CB0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29999"/>
            <a:ext cx="5556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E42554-AEF3-C71F-D2F4-1F7201BFDA4F}"/>
              </a:ext>
            </a:extLst>
          </p:cNvPr>
          <p:cNvSpPr/>
          <p:nvPr userDrawn="1"/>
        </p:nvSpPr>
        <p:spPr>
          <a:xfrm>
            <a:off x="6288091" y="1439998"/>
            <a:ext cx="5556000" cy="243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8B290D30-84D7-0390-1304-04B67826CD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88091" y="1439998"/>
            <a:ext cx="5556000" cy="2430001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21FDAB-BEFF-9D54-85DA-1F7C48C2C4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7288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, Subtitle and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Department</a:t>
            </a: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C08EA99E-E547-9554-FAB2-A5748DABA9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6518" y="1187871"/>
            <a:ext cx="12604528" cy="5670129"/>
          </a:xfrm>
          <a:prstGeom prst="rect">
            <a:avLst/>
          </a:prstGeom>
        </p:spPr>
      </p:pic>
      <p:sp>
        <p:nvSpPr>
          <p:cNvPr id="12" name="Picture Placeholder 11" title="INSERT IMAGE">
            <a:extLst>
              <a:ext uri="{FF2B5EF4-FFF2-40B4-BE49-F238E27FC236}">
                <a16:creationId xmlns:a16="http://schemas.microsoft.com/office/drawing/2014/main" id="{3C967551-8274-624A-9440-03B75DC047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04000" y="1188000"/>
            <a:ext cx="12600000" cy="5670000"/>
          </a:xfrm>
        </p:spPr>
        <p:txBody>
          <a:bodyPr lIns="90000" rIns="90000" anchor="ctr" anchorCtr="0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/>
          <a:lstStyle>
            <a:lvl1pPr algn="l"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EA23C6-2373-6C42-85EB-A7CC9843DA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6000" y="5400000"/>
            <a:ext cx="9720000" cy="720000"/>
          </a:xfrm>
        </p:spPr>
        <p:txBody>
          <a:bodyPr lIns="9000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72316B-21AF-F545-8BBD-6D5F820E9E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000" y="6120000"/>
            <a:ext cx="9720000" cy="360000"/>
          </a:xfrm>
        </p:spPr>
        <p:txBody>
          <a:bodyPr lIns="90000" anchor="ctr">
            <a:normAutofit/>
          </a:bodyPr>
          <a:lstStyle>
            <a:lvl1pPr marL="0" indent="0" algn="l">
              <a:buNone/>
              <a:defRPr sz="12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en-US" dirty="0"/>
              <a:t>Subtitle 2</a:t>
            </a:r>
          </a:p>
        </p:txBody>
      </p:sp>
      <p:pic>
        <p:nvPicPr>
          <p:cNvPr id="4" name="Picture 3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4031519D-1D77-E7DF-C4F8-2A534A6875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  <p:sp>
        <p:nvSpPr>
          <p:cNvPr id="6" name="LOGO">
            <a:extLst>
              <a:ext uri="{FF2B5EF4-FFF2-40B4-BE49-F238E27FC236}">
                <a16:creationId xmlns:a16="http://schemas.microsoft.com/office/drawing/2014/main" id="{E04FB68E-A14E-6254-3295-5BBBCC02B4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30382" y="612000"/>
            <a:ext cx="3574335" cy="18722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2865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Box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3584000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D8171-3AAE-AA5E-F1F4-4A839050575B}"/>
              </a:ext>
            </a:extLst>
          </p:cNvPr>
          <p:cNvSpPr/>
          <p:nvPr userDrawn="1"/>
        </p:nvSpPr>
        <p:spPr>
          <a:xfrm>
            <a:off x="4304000" y="1440000"/>
            <a:ext cx="3584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8260091" y="1440000"/>
            <a:ext cx="3584000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174418D-7424-A36F-C0C1-56DF0EC7C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091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57BF-01E4-350B-A62E-AFF144738BA7}"/>
              </a:ext>
            </a:extLst>
          </p:cNvPr>
          <p:cNvSpPr/>
          <p:nvPr userDrawn="1"/>
        </p:nvSpPr>
        <p:spPr>
          <a:xfrm>
            <a:off x="360000" y="4230000"/>
            <a:ext cx="3584000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987B0-A307-5AF4-B041-026186A28FFE}"/>
              </a:ext>
            </a:extLst>
          </p:cNvPr>
          <p:cNvSpPr/>
          <p:nvPr userDrawn="1"/>
        </p:nvSpPr>
        <p:spPr>
          <a:xfrm>
            <a:off x="8260091" y="4230000"/>
            <a:ext cx="3584000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C188D23-B1B9-0C12-CACE-C5853C4961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BB3922B-5642-0334-10A6-5F47B71699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0091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EBC009-272B-E350-1097-4217D6D20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641104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3584000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D8171-3AAE-AA5E-F1F4-4A839050575B}"/>
              </a:ext>
            </a:extLst>
          </p:cNvPr>
          <p:cNvSpPr/>
          <p:nvPr userDrawn="1"/>
        </p:nvSpPr>
        <p:spPr>
          <a:xfrm>
            <a:off x="4304000" y="1440000"/>
            <a:ext cx="3584000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8260091" y="1440000"/>
            <a:ext cx="3584000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174418D-7424-A36F-C0C1-56DF0EC7C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091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57BF-01E4-350B-A62E-AFF144738BA7}"/>
              </a:ext>
            </a:extLst>
          </p:cNvPr>
          <p:cNvSpPr/>
          <p:nvPr userDrawn="1"/>
        </p:nvSpPr>
        <p:spPr>
          <a:xfrm>
            <a:off x="360000" y="4230000"/>
            <a:ext cx="3584000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473630-1999-6263-064F-0535EEC89DE1}"/>
              </a:ext>
            </a:extLst>
          </p:cNvPr>
          <p:cNvSpPr/>
          <p:nvPr userDrawn="1"/>
        </p:nvSpPr>
        <p:spPr>
          <a:xfrm>
            <a:off x="4304000" y="4230000"/>
            <a:ext cx="3584000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987B0-A307-5AF4-B041-026186A28FFE}"/>
              </a:ext>
            </a:extLst>
          </p:cNvPr>
          <p:cNvSpPr/>
          <p:nvPr userDrawn="1"/>
        </p:nvSpPr>
        <p:spPr>
          <a:xfrm>
            <a:off x="8260091" y="4230000"/>
            <a:ext cx="3584000" cy="243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C188D23-B1B9-0C12-CACE-C5853C4961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3E747B9C-DA15-E166-2347-C72DC05A3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6091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BB3922B-5642-0334-10A6-5F47B71699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0091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D9DB1C-0787-16C3-6DD6-6642A18B5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415608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153ECB-F36F-3B40-88AC-43FFBB64CE97}"/>
              </a:ext>
            </a:extLst>
          </p:cNvPr>
          <p:cNvSpPr/>
          <p:nvPr userDrawn="1"/>
        </p:nvSpPr>
        <p:spPr>
          <a:xfrm>
            <a:off x="-204000" y="0"/>
            <a:ext cx="12600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9B2ED7-2660-C334-ECEC-DF9FB76BEB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86" b="22786"/>
          <a:stretch/>
        </p:blipFill>
        <p:spPr>
          <a:xfrm>
            <a:off x="-204000" y="0"/>
            <a:ext cx="12600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548680"/>
            <a:ext cx="9720000" cy="5740360"/>
          </a:xfrm>
        </p:spPr>
        <p:txBody>
          <a:bodyPr anchor="ctr" anchorCtr="0"/>
          <a:lstStyle>
            <a:lvl1pPr algn="ctr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42860161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59999" y="1440000"/>
            <a:ext cx="11484091" cy="52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11472001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B05CD-2ED3-79CD-A50D-4F0323A3F3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81275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5556000" cy="52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6288091" y="1440000"/>
            <a:ext cx="5556000" cy="52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5556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8091" y="1440000"/>
            <a:ext cx="5556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732752-6F30-2FDE-61E4-9EC3A1A53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185156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3584000" cy="52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D8171-3AAE-AA5E-F1F4-4A839050575B}"/>
              </a:ext>
            </a:extLst>
          </p:cNvPr>
          <p:cNvSpPr/>
          <p:nvPr userDrawn="1"/>
        </p:nvSpPr>
        <p:spPr>
          <a:xfrm>
            <a:off x="4304000" y="1440000"/>
            <a:ext cx="3584000" cy="52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8260091" y="1440000"/>
            <a:ext cx="3584000" cy="52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174418D-7424-A36F-C0C1-56DF0EC7C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091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4B9216-48B3-B767-D030-904F29FD0C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050109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5556000" cy="2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6288091" y="4229998"/>
            <a:ext cx="5556000" cy="2430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5556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8091" y="4229998"/>
            <a:ext cx="5556000" cy="2430001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3085F4-6122-FC9C-5DA9-C6FA5611E0F8}"/>
              </a:ext>
            </a:extLst>
          </p:cNvPr>
          <p:cNvSpPr/>
          <p:nvPr userDrawn="1"/>
        </p:nvSpPr>
        <p:spPr>
          <a:xfrm>
            <a:off x="360000" y="4229999"/>
            <a:ext cx="5556000" cy="2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93FDC309-6621-420E-7544-9A60BD3CB0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29999"/>
            <a:ext cx="5556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E42554-AEF3-C71F-D2F4-1F7201BFDA4F}"/>
              </a:ext>
            </a:extLst>
          </p:cNvPr>
          <p:cNvSpPr/>
          <p:nvPr userDrawn="1"/>
        </p:nvSpPr>
        <p:spPr>
          <a:xfrm>
            <a:off x="6288091" y="1439998"/>
            <a:ext cx="5556000" cy="24300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8B290D30-84D7-0390-1304-04B67826CD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88091" y="1439998"/>
            <a:ext cx="5556000" cy="2430001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5CFE9CC-C2C3-7C4A-E1AF-E92EEF639A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462516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Box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3584000" cy="2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D8171-3AAE-AA5E-F1F4-4A839050575B}"/>
              </a:ext>
            </a:extLst>
          </p:cNvPr>
          <p:cNvSpPr/>
          <p:nvPr userDrawn="1"/>
        </p:nvSpPr>
        <p:spPr>
          <a:xfrm>
            <a:off x="4304000" y="1440000"/>
            <a:ext cx="3584000" cy="52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8260091" y="1440000"/>
            <a:ext cx="3584000" cy="2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174418D-7424-A36F-C0C1-56DF0EC7C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091" y="1440000"/>
            <a:ext cx="3584000" cy="522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57BF-01E4-350B-A62E-AFF144738BA7}"/>
              </a:ext>
            </a:extLst>
          </p:cNvPr>
          <p:cNvSpPr/>
          <p:nvPr userDrawn="1"/>
        </p:nvSpPr>
        <p:spPr>
          <a:xfrm>
            <a:off x="360000" y="4230000"/>
            <a:ext cx="3584000" cy="2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987B0-A307-5AF4-B041-026186A28FFE}"/>
              </a:ext>
            </a:extLst>
          </p:cNvPr>
          <p:cNvSpPr/>
          <p:nvPr userDrawn="1"/>
        </p:nvSpPr>
        <p:spPr>
          <a:xfrm>
            <a:off x="8260091" y="4230000"/>
            <a:ext cx="3584000" cy="2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C188D23-B1B9-0C12-CACE-C5853C4961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BB3922B-5642-0334-10A6-5F47B71699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0091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170CE48-55ED-6C1B-94B6-45E39DBB82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685968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7F0B5E-3B2D-5D4E-8FA1-C132BE6AB98E}"/>
              </a:ext>
            </a:extLst>
          </p:cNvPr>
          <p:cNvCxnSpPr>
            <a:cxnSpLocks/>
          </p:cNvCxnSpPr>
          <p:nvPr userDrawn="1"/>
        </p:nvCxnSpPr>
        <p:spPr>
          <a:xfrm>
            <a:off x="-204000" y="1205568"/>
            <a:ext cx="126000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37FE1C-A017-0B2E-BB7D-DCA56B4974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137853-EE07-05ED-28FC-EA4945AA64FC}"/>
              </a:ext>
            </a:extLst>
          </p:cNvPr>
          <p:cNvSpPr/>
          <p:nvPr userDrawn="1"/>
        </p:nvSpPr>
        <p:spPr>
          <a:xfrm>
            <a:off x="360000" y="1440000"/>
            <a:ext cx="3584000" cy="2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D8171-3AAE-AA5E-F1F4-4A839050575B}"/>
              </a:ext>
            </a:extLst>
          </p:cNvPr>
          <p:cNvSpPr/>
          <p:nvPr userDrawn="1"/>
        </p:nvSpPr>
        <p:spPr>
          <a:xfrm>
            <a:off x="4304000" y="1440000"/>
            <a:ext cx="3584000" cy="2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7303-B1F9-0BE4-736D-E7AD0F52F8F4}"/>
              </a:ext>
            </a:extLst>
          </p:cNvPr>
          <p:cNvSpPr/>
          <p:nvPr userDrawn="1"/>
        </p:nvSpPr>
        <p:spPr>
          <a:xfrm>
            <a:off x="8260091" y="1440000"/>
            <a:ext cx="3584000" cy="2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952E66-040D-8B43-A535-E21EBED645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2174418D-7424-A36F-C0C1-56DF0EC7C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6091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0AA18E5-249F-C4B1-D587-EC4EB5881E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0091" y="144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57BF-01E4-350B-A62E-AFF144738BA7}"/>
              </a:ext>
            </a:extLst>
          </p:cNvPr>
          <p:cNvSpPr/>
          <p:nvPr userDrawn="1"/>
        </p:nvSpPr>
        <p:spPr>
          <a:xfrm>
            <a:off x="360000" y="4230000"/>
            <a:ext cx="3584000" cy="2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473630-1999-6263-064F-0535EEC89DE1}"/>
              </a:ext>
            </a:extLst>
          </p:cNvPr>
          <p:cNvSpPr/>
          <p:nvPr userDrawn="1"/>
        </p:nvSpPr>
        <p:spPr>
          <a:xfrm>
            <a:off x="4304000" y="4230000"/>
            <a:ext cx="3584000" cy="2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987B0-A307-5AF4-B041-026186A28FFE}"/>
              </a:ext>
            </a:extLst>
          </p:cNvPr>
          <p:cNvSpPr/>
          <p:nvPr userDrawn="1"/>
        </p:nvSpPr>
        <p:spPr>
          <a:xfrm>
            <a:off x="8260091" y="4230000"/>
            <a:ext cx="3584000" cy="243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C188D23-B1B9-0C12-CACE-C5853C4961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3E747B9C-DA15-E166-2347-C72DC05A3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6091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BB3922B-5642-0334-10A6-5F47B71699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60091" y="4230000"/>
            <a:ext cx="3584000" cy="2430000"/>
          </a:xfrm>
        </p:spPr>
        <p:txBody>
          <a:bodyPr lIns="90000" anchor="ctr">
            <a:normAutofit/>
          </a:bodyPr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D7496EB-404B-2A2D-359E-7A9F3A284D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44000"/>
            <a:ext cx="10440000" cy="1080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077878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id="{F1FE3C49-6010-9C43-A18A-D0358205C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</a:t>
            </a:r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0BB21083-197F-3779-3562-B7609C6E1D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6264" y="1189686"/>
            <a:ext cx="12604528" cy="5670129"/>
          </a:xfrm>
          <a:prstGeom prst="rect">
            <a:avLst/>
          </a:prstGeom>
        </p:spPr>
      </p:pic>
      <p:sp>
        <p:nvSpPr>
          <p:cNvPr id="6" name="IMAGE" title="INSERT IMAGE">
            <a:extLst>
              <a:ext uri="{FF2B5EF4-FFF2-40B4-BE49-F238E27FC236}">
                <a16:creationId xmlns:a16="http://schemas.microsoft.com/office/drawing/2014/main" id="{D2D2D158-6453-4B01-9878-1B88D98875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06518" y="1190176"/>
            <a:ext cx="12604528" cy="5670129"/>
          </a:xfrm>
        </p:spPr>
        <p:txBody>
          <a:bodyPr lIns="90000" rIns="90000" anchor="t" anchorCtr="0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 anchorCtr="0"/>
          <a:lstStyle>
            <a:lvl1pPr algn="l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6F9796-36D8-15FE-8942-32FBC76E39A6}"/>
              </a:ext>
            </a:extLst>
          </p:cNvPr>
          <p:cNvSpPr txBox="1"/>
          <p:nvPr userDrawn="1"/>
        </p:nvSpPr>
        <p:spPr>
          <a:xfrm>
            <a:off x="1220358" y="6120000"/>
            <a:ext cx="36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highlight>
                  <a:srgbClr val="000000"/>
                </a:highlight>
              </a:rPr>
              <a:t>NOC.AC.UK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F6A1D9F-2701-938F-A156-57D5C7312C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0383" y="6052385"/>
            <a:ext cx="3600000" cy="375552"/>
          </a:xfrm>
        </p:spPr>
        <p:txBody>
          <a:bodyPr anchor="t" anchorCtr="0">
            <a:spAutoFit/>
          </a:bodyPr>
          <a:lstStyle>
            <a:lvl1pPr marL="0" indent="0" algn="l">
              <a:buNone/>
              <a:defRPr sz="14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en-GB" dirty="0"/>
              <a:t>NOC.AC.UK</a:t>
            </a:r>
            <a:endParaRPr lang="en-US" dirty="0"/>
          </a:p>
        </p:txBody>
      </p:sp>
      <p:pic>
        <p:nvPicPr>
          <p:cNvPr id="2" name="Picture 1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CE1DC42C-20B3-F58B-FE55-7A05E2EFE6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  <p:sp>
        <p:nvSpPr>
          <p:cNvPr id="3" name="LOGO">
            <a:extLst>
              <a:ext uri="{FF2B5EF4-FFF2-40B4-BE49-F238E27FC236}">
                <a16:creationId xmlns:a16="http://schemas.microsoft.com/office/drawing/2014/main" id="{74BFC8BE-38AE-4345-178E-06D76677CF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30382" y="612000"/>
            <a:ext cx="3574335" cy="18722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954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- Title, Subtitle and Nam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91CBD4D-1D44-AA4A-BD89-F7D76B011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Department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49A4CB-6332-4937-379C-FDF537ACD32A}"/>
              </a:ext>
            </a:extLst>
          </p:cNvPr>
          <p:cNvSpPr/>
          <p:nvPr userDrawn="1"/>
        </p:nvSpPr>
        <p:spPr>
          <a:xfrm>
            <a:off x="-206518" y="1187871"/>
            <a:ext cx="12604528" cy="5670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">
            <a:extLst>
              <a:ext uri="{FF2B5EF4-FFF2-40B4-BE49-F238E27FC236}">
                <a16:creationId xmlns:a16="http://schemas.microsoft.com/office/drawing/2014/main" id="{105C1F20-CE02-5AD4-610E-146CE69C0D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08" b="27508"/>
          <a:stretch/>
        </p:blipFill>
        <p:spPr>
          <a:xfrm>
            <a:off x="-206518" y="1187871"/>
            <a:ext cx="12604528" cy="5670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F2A6BC-5AEF-D34B-B2F5-47F2C58AF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/>
          <a:lstStyle>
            <a:lvl1pPr algn="l">
              <a:defRPr sz="4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EA23C6-2373-6C42-85EB-A7CC9843DA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6000" y="5400000"/>
            <a:ext cx="9720000" cy="720000"/>
          </a:xfrm>
        </p:spPr>
        <p:txBody>
          <a:bodyPr lIns="90000" anchor="ctr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72316B-21AF-F545-8BBD-6D5F820E9E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000" y="6120000"/>
            <a:ext cx="9720000" cy="360000"/>
          </a:xfrm>
        </p:spPr>
        <p:txBody>
          <a:bodyPr lIns="90000" anchor="ctr">
            <a:normAutofit/>
          </a:bodyPr>
          <a:lstStyle>
            <a:lvl1pPr marL="0" indent="0" algn="l">
              <a:buNone/>
              <a:defRPr sz="12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en-US" dirty="0"/>
              <a:t>Subtitle 2</a:t>
            </a:r>
          </a:p>
        </p:txBody>
      </p:sp>
      <p:pic>
        <p:nvPicPr>
          <p:cNvPr id="7" name="Picture 6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D9779533-C6BC-C4BB-5798-CB59CC54F3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179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id="{F1FE3C49-6010-9C43-A18A-D0358205C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E0A7D9-4229-CBC4-D32E-85C366A6772D}"/>
              </a:ext>
            </a:extLst>
          </p:cNvPr>
          <p:cNvSpPr/>
          <p:nvPr userDrawn="1"/>
        </p:nvSpPr>
        <p:spPr>
          <a:xfrm>
            <a:off x="-206518" y="1187871"/>
            <a:ext cx="12604528" cy="5670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">
            <a:extLst>
              <a:ext uri="{FF2B5EF4-FFF2-40B4-BE49-F238E27FC236}">
                <a16:creationId xmlns:a16="http://schemas.microsoft.com/office/drawing/2014/main" id="{6BE0161E-2635-23B6-01C4-2B77500291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08" b="27508"/>
          <a:stretch/>
        </p:blipFill>
        <p:spPr>
          <a:xfrm>
            <a:off x="-206518" y="1187871"/>
            <a:ext cx="12604528" cy="567012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 anchorCtr="0"/>
          <a:lstStyle>
            <a:lvl1pPr algn="l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" name="Picture 2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7CD64EC9-10CD-5641-A49D-E8DA0451BB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78CE19-E71E-A4DD-B379-C5C7A83139E4}"/>
              </a:ext>
            </a:extLst>
          </p:cNvPr>
          <p:cNvSpPr txBox="1"/>
          <p:nvPr userDrawn="1"/>
        </p:nvSpPr>
        <p:spPr>
          <a:xfrm>
            <a:off x="1220358" y="6120000"/>
            <a:ext cx="36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highlight>
                  <a:srgbClr val="000000"/>
                </a:highlight>
              </a:rPr>
              <a:t>NOC.AC.UK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72C96AB-4631-DC1C-0AC7-7965020D14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0383" y="6052385"/>
            <a:ext cx="3600000" cy="375552"/>
          </a:xfrm>
        </p:spPr>
        <p:txBody>
          <a:bodyPr anchor="t" anchorCtr="0">
            <a:spAutoFit/>
          </a:bodyPr>
          <a:lstStyle>
            <a:lvl1pPr marL="0" indent="0" algn="l">
              <a:buNone/>
              <a:defRPr sz="14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en-GB" dirty="0"/>
              <a:t>NOC.AC.UK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7525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id="{F1FE3C49-6010-9C43-A18A-D0358205C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E0A7D9-4229-CBC4-D32E-85C366A6772D}"/>
              </a:ext>
            </a:extLst>
          </p:cNvPr>
          <p:cNvSpPr/>
          <p:nvPr userDrawn="1"/>
        </p:nvSpPr>
        <p:spPr>
          <a:xfrm>
            <a:off x="-206518" y="1187871"/>
            <a:ext cx="12604528" cy="56701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">
            <a:extLst>
              <a:ext uri="{FF2B5EF4-FFF2-40B4-BE49-F238E27FC236}">
                <a16:creationId xmlns:a16="http://schemas.microsoft.com/office/drawing/2014/main" id="{6BE0161E-2635-23B6-01C4-2B77500291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08" b="27508"/>
          <a:stretch/>
        </p:blipFill>
        <p:spPr>
          <a:xfrm>
            <a:off x="-206518" y="1187871"/>
            <a:ext cx="12604528" cy="567012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 anchorCtr="0"/>
          <a:lstStyle>
            <a:lvl1pPr algn="l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" name="Picture 2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B84D75E2-1CB7-43AC-3FC1-1C6A79742E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7ABC1-331E-1827-DCA5-15D825C496D6}"/>
              </a:ext>
            </a:extLst>
          </p:cNvPr>
          <p:cNvSpPr txBox="1"/>
          <p:nvPr userDrawn="1"/>
        </p:nvSpPr>
        <p:spPr>
          <a:xfrm>
            <a:off x="1220358" y="6120000"/>
            <a:ext cx="36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highlight>
                  <a:srgbClr val="000000"/>
                </a:highlight>
              </a:rPr>
              <a:t>NOC.AC.UK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541833FB-8075-B8E1-B5FE-39CB44C44C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0383" y="6052385"/>
            <a:ext cx="3600000" cy="375552"/>
          </a:xfrm>
        </p:spPr>
        <p:txBody>
          <a:bodyPr anchor="t" anchorCtr="0">
            <a:spAutoFit/>
          </a:bodyPr>
          <a:lstStyle>
            <a:lvl1pPr marL="0" indent="0" algn="l">
              <a:buNone/>
              <a:defRPr sz="14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en-GB" dirty="0"/>
              <a:t>NOC.AC.UK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6066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id="{F1FE3C49-6010-9C43-A18A-D0358205C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E0A7D9-4229-CBC4-D32E-85C366A6772D}"/>
              </a:ext>
            </a:extLst>
          </p:cNvPr>
          <p:cNvSpPr/>
          <p:nvPr userDrawn="1"/>
        </p:nvSpPr>
        <p:spPr>
          <a:xfrm>
            <a:off x="-206518" y="1187871"/>
            <a:ext cx="12604528" cy="56701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">
            <a:extLst>
              <a:ext uri="{FF2B5EF4-FFF2-40B4-BE49-F238E27FC236}">
                <a16:creationId xmlns:a16="http://schemas.microsoft.com/office/drawing/2014/main" id="{6BE0161E-2635-23B6-01C4-2B77500291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08" b="27508"/>
          <a:stretch/>
        </p:blipFill>
        <p:spPr>
          <a:xfrm>
            <a:off x="-206518" y="1187871"/>
            <a:ext cx="12604528" cy="567012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 anchorCtr="0"/>
          <a:lstStyle>
            <a:lvl1pPr algn="l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" name="Picture 2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791C81C6-0D76-EEA1-6547-4390C418A7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F68B43-F316-455D-842B-5C9D493AEBB8}"/>
              </a:ext>
            </a:extLst>
          </p:cNvPr>
          <p:cNvSpPr txBox="1"/>
          <p:nvPr userDrawn="1"/>
        </p:nvSpPr>
        <p:spPr>
          <a:xfrm>
            <a:off x="1220358" y="6120000"/>
            <a:ext cx="36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highlight>
                  <a:srgbClr val="000000"/>
                </a:highlight>
              </a:rPr>
              <a:t>NOC.AC.UK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1142569E-E279-3BFD-FE3F-15E2097683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0383" y="6052385"/>
            <a:ext cx="3600000" cy="375552"/>
          </a:xfrm>
        </p:spPr>
        <p:txBody>
          <a:bodyPr anchor="t" anchorCtr="0">
            <a:spAutoFit/>
          </a:bodyPr>
          <a:lstStyle>
            <a:lvl1pPr marL="0" indent="0" algn="l">
              <a:buNone/>
              <a:defRPr sz="14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en-GB" dirty="0"/>
              <a:t>NOC.AC.UK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3938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id="{F1FE3C49-6010-9C43-A18A-D0358205C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E0A7D9-4229-CBC4-D32E-85C366A6772D}"/>
              </a:ext>
            </a:extLst>
          </p:cNvPr>
          <p:cNvSpPr/>
          <p:nvPr userDrawn="1"/>
        </p:nvSpPr>
        <p:spPr>
          <a:xfrm>
            <a:off x="-206518" y="1187871"/>
            <a:ext cx="12604528" cy="56701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">
            <a:extLst>
              <a:ext uri="{FF2B5EF4-FFF2-40B4-BE49-F238E27FC236}">
                <a16:creationId xmlns:a16="http://schemas.microsoft.com/office/drawing/2014/main" id="{6BE0161E-2635-23B6-01C4-2B77500291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08" b="27508"/>
          <a:stretch/>
        </p:blipFill>
        <p:spPr>
          <a:xfrm>
            <a:off x="-206518" y="1187871"/>
            <a:ext cx="12604528" cy="567012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 anchorCtr="0"/>
          <a:lstStyle>
            <a:lvl1pPr algn="l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" name="Picture 2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1BE4EBD7-E903-ECE0-5994-7B46F56960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C55FA4-CA53-B4A6-D800-162FA7CC85A2}"/>
              </a:ext>
            </a:extLst>
          </p:cNvPr>
          <p:cNvSpPr txBox="1"/>
          <p:nvPr userDrawn="1"/>
        </p:nvSpPr>
        <p:spPr>
          <a:xfrm>
            <a:off x="1220358" y="6120000"/>
            <a:ext cx="36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highlight>
                  <a:srgbClr val="000000"/>
                </a:highlight>
              </a:rPr>
              <a:t>NOC.AC.UK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39744AC9-288C-F428-2F83-35873B9B9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0383" y="6052385"/>
            <a:ext cx="3600000" cy="375552"/>
          </a:xfrm>
        </p:spPr>
        <p:txBody>
          <a:bodyPr anchor="t" anchorCtr="0">
            <a:spAutoFit/>
          </a:bodyPr>
          <a:lstStyle>
            <a:lvl1pPr marL="0" indent="0" algn="l">
              <a:buNone/>
              <a:defRPr sz="14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en-GB" dirty="0"/>
              <a:t>NOC.AC.UK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066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 - 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901609-0E6A-DBF1-AFA1-A0A3B54C4B52}"/>
              </a:ext>
            </a:extLst>
          </p:cNvPr>
          <p:cNvSpPr/>
          <p:nvPr userDrawn="1"/>
        </p:nvSpPr>
        <p:spPr>
          <a:xfrm>
            <a:off x="-206517" y="1187871"/>
            <a:ext cx="12604528" cy="5670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1FE3C49-6010-9C43-A18A-D0358205C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E0A7D9-4229-CBC4-D32E-85C366A6772D}"/>
              </a:ext>
            </a:extLst>
          </p:cNvPr>
          <p:cNvSpPr/>
          <p:nvPr userDrawn="1"/>
        </p:nvSpPr>
        <p:spPr>
          <a:xfrm>
            <a:off x="-206518" y="1187871"/>
            <a:ext cx="12604528" cy="5670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836992"/>
          </a:xfrm>
        </p:spPr>
        <p:txBody>
          <a:bodyPr anchor="ctr" anchorCtr="0"/>
          <a:lstStyle>
            <a:lvl1pPr algn="l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SUMMARY title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D30B8E64-8AC7-B358-7EB1-75EBC8C597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5999" y="3356992"/>
            <a:ext cx="9720002" cy="2695393"/>
          </a:xfrm>
        </p:spPr>
        <p:txBody>
          <a:bodyPr lIns="90000" anchor="ctr">
            <a:normAutofit/>
          </a:bodyPr>
          <a:lstStyle>
            <a:lvl1pPr marL="0" indent="0" algn="l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SUMMARY TEXT</a:t>
            </a:r>
            <a:endParaRPr lang="en-US" dirty="0"/>
          </a:p>
        </p:txBody>
      </p:sp>
      <p:pic>
        <p:nvPicPr>
          <p:cNvPr id="4" name="Picture 3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FD92C82F-41BF-53A5-0284-E489F96159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801DA9-6C61-B924-1475-09C6D018E12B}"/>
              </a:ext>
            </a:extLst>
          </p:cNvPr>
          <p:cNvSpPr txBox="1"/>
          <p:nvPr userDrawn="1"/>
        </p:nvSpPr>
        <p:spPr>
          <a:xfrm>
            <a:off x="1220358" y="6120000"/>
            <a:ext cx="36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highlight>
                  <a:srgbClr val="000000"/>
                </a:highlight>
              </a:rPr>
              <a:t>NOC.AC.UK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62F3A1D-1A43-CCCC-B7AD-AA7E4DC97B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0383" y="6052385"/>
            <a:ext cx="3600000" cy="375552"/>
          </a:xfrm>
        </p:spPr>
        <p:txBody>
          <a:bodyPr anchor="t" anchorCtr="0">
            <a:spAutoFit/>
          </a:bodyPr>
          <a:lstStyle>
            <a:lvl1pPr marL="0" indent="0" algn="l">
              <a:buNone/>
              <a:defRPr sz="14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en-GB" dirty="0"/>
              <a:t>NOC.AC.UK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820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901609-0E6A-DBF1-AFA1-A0A3B54C4B52}"/>
              </a:ext>
            </a:extLst>
          </p:cNvPr>
          <p:cNvSpPr/>
          <p:nvPr userDrawn="1"/>
        </p:nvSpPr>
        <p:spPr>
          <a:xfrm>
            <a:off x="-206517" y="1187871"/>
            <a:ext cx="12604528" cy="5670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1FE3C49-6010-9C43-A18A-D0358205C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E0A7D9-4229-CBC4-D32E-85C366A6772D}"/>
              </a:ext>
            </a:extLst>
          </p:cNvPr>
          <p:cNvSpPr/>
          <p:nvPr userDrawn="1"/>
        </p:nvSpPr>
        <p:spPr>
          <a:xfrm>
            <a:off x="-206518" y="1187871"/>
            <a:ext cx="12604528" cy="56701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836992"/>
          </a:xfrm>
        </p:spPr>
        <p:txBody>
          <a:bodyPr anchor="ctr" anchorCtr="0"/>
          <a:lstStyle>
            <a:lvl1pPr algn="l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SUMMARY title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D30B8E64-8AC7-B358-7EB1-75EBC8C597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5999" y="3356992"/>
            <a:ext cx="9720002" cy="2695393"/>
          </a:xfrm>
        </p:spPr>
        <p:txBody>
          <a:bodyPr lIns="90000" anchor="ctr">
            <a:normAutofit/>
          </a:bodyPr>
          <a:lstStyle>
            <a:lvl1pPr marL="0" indent="0" algn="l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SUMMARY TEXT</a:t>
            </a:r>
            <a:endParaRPr lang="en-US" dirty="0"/>
          </a:p>
        </p:txBody>
      </p:sp>
      <p:pic>
        <p:nvPicPr>
          <p:cNvPr id="4" name="Picture 3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E99A1C75-A5C0-95C9-7BA0-016890A2BC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5CE14D-C436-8195-446C-9E13CA0BCAC0}"/>
              </a:ext>
            </a:extLst>
          </p:cNvPr>
          <p:cNvSpPr txBox="1"/>
          <p:nvPr userDrawn="1"/>
        </p:nvSpPr>
        <p:spPr>
          <a:xfrm>
            <a:off x="1220358" y="6120000"/>
            <a:ext cx="36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highlight>
                  <a:srgbClr val="000000"/>
                </a:highlight>
              </a:rPr>
              <a:t>NOC.AC.UK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B120614B-DB5E-669B-5B85-E94D3FB419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0383" y="6052385"/>
            <a:ext cx="3600000" cy="375552"/>
          </a:xfrm>
        </p:spPr>
        <p:txBody>
          <a:bodyPr anchor="t" anchorCtr="0">
            <a:spAutoFit/>
          </a:bodyPr>
          <a:lstStyle>
            <a:lvl1pPr marL="0" indent="0" algn="l">
              <a:buNone/>
              <a:defRPr sz="14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en-GB" dirty="0"/>
              <a:t>NOC.AC.UK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0894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901609-0E6A-DBF1-AFA1-A0A3B54C4B52}"/>
              </a:ext>
            </a:extLst>
          </p:cNvPr>
          <p:cNvSpPr/>
          <p:nvPr userDrawn="1"/>
        </p:nvSpPr>
        <p:spPr>
          <a:xfrm>
            <a:off x="-206517" y="1187871"/>
            <a:ext cx="12604528" cy="5670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1FE3C49-6010-9C43-A18A-D0358205C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E0A7D9-4229-CBC4-D32E-85C366A6772D}"/>
              </a:ext>
            </a:extLst>
          </p:cNvPr>
          <p:cNvSpPr/>
          <p:nvPr userDrawn="1"/>
        </p:nvSpPr>
        <p:spPr>
          <a:xfrm>
            <a:off x="-206518" y="1187871"/>
            <a:ext cx="12604528" cy="56701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836992"/>
          </a:xfrm>
        </p:spPr>
        <p:txBody>
          <a:bodyPr anchor="ctr" anchorCtr="0"/>
          <a:lstStyle>
            <a:lvl1pPr algn="l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SUMMARY title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D30B8E64-8AC7-B358-7EB1-75EBC8C597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5999" y="3356992"/>
            <a:ext cx="9720002" cy="2695393"/>
          </a:xfrm>
        </p:spPr>
        <p:txBody>
          <a:bodyPr lIns="90000" anchor="ctr">
            <a:normAutofit/>
          </a:bodyPr>
          <a:lstStyle>
            <a:lvl1pPr marL="0" indent="0" algn="l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SUMMARY TEXT</a:t>
            </a:r>
            <a:endParaRPr lang="en-US" dirty="0"/>
          </a:p>
        </p:txBody>
      </p:sp>
      <p:pic>
        <p:nvPicPr>
          <p:cNvPr id="4" name="Picture 3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C4B4502D-724F-C012-4E18-DBCD118211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D593E4-D5A3-48D2-915A-51185BCF5C76}"/>
              </a:ext>
            </a:extLst>
          </p:cNvPr>
          <p:cNvSpPr txBox="1"/>
          <p:nvPr userDrawn="1"/>
        </p:nvSpPr>
        <p:spPr>
          <a:xfrm>
            <a:off x="1220358" y="6120000"/>
            <a:ext cx="36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highlight>
                  <a:srgbClr val="000000"/>
                </a:highlight>
              </a:rPr>
              <a:t>NOC.AC.UK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F9EAB0A-D1A3-7676-B31E-7426A8D6DD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0383" y="6052385"/>
            <a:ext cx="3600000" cy="375552"/>
          </a:xfrm>
        </p:spPr>
        <p:txBody>
          <a:bodyPr anchor="t" anchorCtr="0">
            <a:spAutoFit/>
          </a:bodyPr>
          <a:lstStyle>
            <a:lvl1pPr marL="0" indent="0" algn="l">
              <a:buNone/>
              <a:defRPr sz="14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en-GB" dirty="0"/>
              <a:t>NOC.AC.UK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3522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901609-0E6A-DBF1-AFA1-A0A3B54C4B52}"/>
              </a:ext>
            </a:extLst>
          </p:cNvPr>
          <p:cNvSpPr/>
          <p:nvPr userDrawn="1"/>
        </p:nvSpPr>
        <p:spPr>
          <a:xfrm>
            <a:off x="-206517" y="1187871"/>
            <a:ext cx="12604528" cy="56701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1FE3C49-6010-9C43-A18A-D0358205CA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6000" y="6804000"/>
            <a:ext cx="3600000" cy="54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Department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E0A7D9-4229-CBC4-D32E-85C366A6772D}"/>
              </a:ext>
            </a:extLst>
          </p:cNvPr>
          <p:cNvSpPr/>
          <p:nvPr userDrawn="1"/>
        </p:nvSpPr>
        <p:spPr>
          <a:xfrm>
            <a:off x="-206518" y="1187871"/>
            <a:ext cx="12604528" cy="56701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836992"/>
          </a:xfrm>
        </p:spPr>
        <p:txBody>
          <a:bodyPr anchor="ctr" anchorCtr="0"/>
          <a:lstStyle>
            <a:lvl1pPr algn="l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SUMMARY title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D30B8E64-8AC7-B358-7EB1-75EBC8C597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5999" y="3356992"/>
            <a:ext cx="9720002" cy="2695393"/>
          </a:xfrm>
        </p:spPr>
        <p:txBody>
          <a:bodyPr lIns="90000" anchor="ctr">
            <a:normAutofit/>
          </a:bodyPr>
          <a:lstStyle>
            <a:lvl1pPr marL="0" indent="0" algn="l">
              <a:buNone/>
              <a:defRPr sz="2000" b="1"/>
            </a:lvl1pPr>
            <a:lvl2pPr marL="457200" indent="0" algn="ctr">
              <a:buNone/>
              <a:defRPr sz="1200" b="1"/>
            </a:lvl2pPr>
            <a:lvl3pPr marL="914400" indent="0" algn="ctr">
              <a:buNone/>
              <a:defRPr sz="1200" b="1"/>
            </a:lvl3pPr>
            <a:lvl4pPr marL="1371600" indent="0" algn="ctr">
              <a:buNone/>
              <a:defRPr sz="1200" b="1"/>
            </a:lvl4pPr>
            <a:lvl5pPr marL="1828800" indent="0" algn="ctr">
              <a:buNone/>
              <a:defRPr sz="1200" b="1"/>
            </a:lvl5pPr>
          </a:lstStyle>
          <a:p>
            <a:pPr lvl="0"/>
            <a:r>
              <a:rPr lang="en-GB" dirty="0"/>
              <a:t>SUMMARY TEXT</a:t>
            </a:r>
            <a:endParaRPr lang="en-US" dirty="0"/>
          </a:p>
        </p:txBody>
      </p:sp>
      <p:pic>
        <p:nvPicPr>
          <p:cNvPr id="4" name="Picture 3" descr="A picture containing text, screenshot, black, font&#10;&#10;Description automatically generated">
            <a:extLst>
              <a:ext uri="{FF2B5EF4-FFF2-40B4-BE49-F238E27FC236}">
                <a16:creationId xmlns:a16="http://schemas.microsoft.com/office/drawing/2014/main" id="{2509CDE5-C7F7-2206-2DF5-62F453465D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6000" y="612000"/>
            <a:ext cx="3568717" cy="1872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F8836-4401-6852-CA04-067FA1ADBA6C}"/>
              </a:ext>
            </a:extLst>
          </p:cNvPr>
          <p:cNvSpPr txBox="1"/>
          <p:nvPr userDrawn="1"/>
        </p:nvSpPr>
        <p:spPr>
          <a:xfrm>
            <a:off x="1220358" y="6120000"/>
            <a:ext cx="360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highlight>
                  <a:srgbClr val="000000"/>
                </a:highlight>
              </a:rPr>
              <a:t>NOC.AC.UK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5BC11B9-4EEA-B29A-B687-63C8925522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0383" y="6052385"/>
            <a:ext cx="3600000" cy="375552"/>
          </a:xfrm>
        </p:spPr>
        <p:txBody>
          <a:bodyPr anchor="t" anchorCtr="0">
            <a:spAutoFit/>
          </a:bodyPr>
          <a:lstStyle>
            <a:lvl1pPr marL="0" indent="0" algn="l">
              <a:buNone/>
              <a:defRPr sz="1400" b="1" cap="all" baseline="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pPr lvl="0"/>
            <a:r>
              <a:rPr lang="en-GB" dirty="0"/>
              <a:t>NOC.AC.UK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699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153ECB-F36F-3B40-88AC-43FFBB64CE97}"/>
              </a:ext>
            </a:extLst>
          </p:cNvPr>
          <p:cNvSpPr/>
          <p:nvPr userDrawn="1"/>
        </p:nvSpPr>
        <p:spPr>
          <a:xfrm>
            <a:off x="-204000" y="1188000"/>
            <a:ext cx="12600000" cy="567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sp>
        <p:nvSpPr>
          <p:cNvPr id="2" name="Picture Placeholder 11" title="INSERT IMAGE">
            <a:extLst>
              <a:ext uri="{FF2B5EF4-FFF2-40B4-BE49-F238E27FC236}">
                <a16:creationId xmlns:a16="http://schemas.microsoft.com/office/drawing/2014/main" id="{E9205775-B16D-3975-67EF-55ECC3C7F6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04000" y="1188000"/>
            <a:ext cx="12600000" cy="5670000"/>
          </a:xfrm>
        </p:spPr>
        <p:txBody>
          <a:bodyPr lIns="90000" rIns="90000" anchor="ctr" anchorCtr="0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 anchorCtr="0"/>
          <a:lstStyle>
            <a:lvl1pPr algn="ctr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8D6E1C-06C0-0625-5F48-4CB5B8BF17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20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153ECB-F36F-3B40-88AC-43FFBB64CE97}"/>
              </a:ext>
            </a:extLst>
          </p:cNvPr>
          <p:cNvSpPr/>
          <p:nvPr userDrawn="1"/>
        </p:nvSpPr>
        <p:spPr>
          <a:xfrm>
            <a:off x="-204000" y="1188000"/>
            <a:ext cx="12600000" cy="567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sp>
        <p:nvSpPr>
          <p:cNvPr id="2" name="Picture Placeholder 11" title="INSERT IMAGE">
            <a:extLst>
              <a:ext uri="{FF2B5EF4-FFF2-40B4-BE49-F238E27FC236}">
                <a16:creationId xmlns:a16="http://schemas.microsoft.com/office/drawing/2014/main" id="{E9205775-B16D-3975-67EF-55ECC3C7F6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04000" y="1188000"/>
            <a:ext cx="12600000" cy="5670000"/>
          </a:xfrm>
          <a:solidFill>
            <a:schemeClr val="accent2"/>
          </a:solidFill>
        </p:spPr>
        <p:txBody>
          <a:bodyPr lIns="90000" rIns="90000" anchor="ctr" anchorCtr="0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 anchorCtr="0"/>
          <a:lstStyle>
            <a:lvl1pPr algn="ctr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8D6E1C-06C0-0625-5F48-4CB5B8BF17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64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A153ECB-F36F-3B40-88AC-43FFBB64CE97}"/>
              </a:ext>
            </a:extLst>
          </p:cNvPr>
          <p:cNvSpPr/>
          <p:nvPr userDrawn="1"/>
        </p:nvSpPr>
        <p:spPr>
          <a:xfrm>
            <a:off x="-204000" y="1188000"/>
            <a:ext cx="12600000" cy="567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US"/>
          </a:p>
        </p:txBody>
      </p:sp>
      <p:sp>
        <p:nvSpPr>
          <p:cNvPr id="2" name="Picture Placeholder 11" title="INSERT IMAGE">
            <a:extLst>
              <a:ext uri="{FF2B5EF4-FFF2-40B4-BE49-F238E27FC236}">
                <a16:creationId xmlns:a16="http://schemas.microsoft.com/office/drawing/2014/main" id="{E9205775-B16D-3975-67EF-55ECC3C7F6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04000" y="1188000"/>
            <a:ext cx="12600000" cy="5670000"/>
          </a:xfrm>
          <a:solidFill>
            <a:schemeClr val="accent1"/>
          </a:solidFill>
        </p:spPr>
        <p:txBody>
          <a:bodyPr lIns="90000" rIns="90000" anchor="ctr" anchorCtr="0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96D5C39-7661-FC49-B34E-A4B37D46E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6000" y="2520000"/>
            <a:ext cx="9720000" cy="2880000"/>
          </a:xfrm>
        </p:spPr>
        <p:txBody>
          <a:bodyPr anchor="ctr" anchorCtr="0"/>
          <a:lstStyle>
            <a:lvl1pPr algn="ctr">
              <a:defRPr sz="3000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n-US" dirty="0"/>
              <a:t>Section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8D6E1C-06C0-0625-5F48-4CB5B8BF17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260648"/>
            <a:ext cx="801352" cy="80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46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D10595-5D77-6B49-A147-77E19FC44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528" y="89378"/>
            <a:ext cx="10744944" cy="720000"/>
          </a:xfrm>
          <a:prstGeom prst="rect">
            <a:avLst/>
          </a:prstGeom>
        </p:spPr>
        <p:txBody>
          <a:bodyPr vert="horz" lIns="90000" tIns="0" rIns="91440" bIns="0" rtlCol="0" anchor="ctr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7A8DF-1C4C-D74E-978D-7A4A60D26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528" y="980728"/>
            <a:ext cx="10744944" cy="5195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36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05" r:id="rId2"/>
    <p:sldLayoutId id="2147483649" r:id="rId3"/>
    <p:sldLayoutId id="2147483706" r:id="rId4"/>
    <p:sldLayoutId id="2147483659" r:id="rId5"/>
    <p:sldLayoutId id="2147483707" r:id="rId6"/>
    <p:sldLayoutId id="2147483656" r:id="rId7"/>
    <p:sldLayoutId id="2147483693" r:id="rId8"/>
    <p:sldLayoutId id="2147483694" r:id="rId9"/>
    <p:sldLayoutId id="2147483695" r:id="rId10"/>
    <p:sldLayoutId id="2147483651" r:id="rId11"/>
    <p:sldLayoutId id="2147483696" r:id="rId12"/>
    <p:sldLayoutId id="2147483653" r:id="rId13"/>
    <p:sldLayoutId id="2147483697" r:id="rId14"/>
    <p:sldLayoutId id="2147483654" r:id="rId15"/>
    <p:sldLayoutId id="2147483698" r:id="rId16"/>
    <p:sldLayoutId id="2147483650" r:id="rId17"/>
    <p:sldLayoutId id="2147483699" r:id="rId18"/>
    <p:sldLayoutId id="2147483661" r:id="rId19"/>
    <p:sldLayoutId id="2147483700" r:id="rId20"/>
    <p:sldLayoutId id="2147483652" r:id="rId21"/>
    <p:sldLayoutId id="2147483701" r:id="rId22"/>
    <p:sldLayoutId id="2147483662" r:id="rId23"/>
    <p:sldLayoutId id="2147483702" r:id="rId24"/>
    <p:sldLayoutId id="2147483655" r:id="rId25"/>
    <p:sldLayoutId id="2147483703" r:id="rId26"/>
    <p:sldLayoutId id="2147483663" r:id="rId27"/>
    <p:sldLayoutId id="2147483704" r:id="rId28"/>
    <p:sldLayoutId id="2147483657" r:id="rId29"/>
    <p:sldLayoutId id="2147483664" r:id="rId30"/>
    <p:sldLayoutId id="2147483665" r:id="rId31"/>
    <p:sldLayoutId id="2147483689" r:id="rId32"/>
    <p:sldLayoutId id="2147483677" r:id="rId33"/>
    <p:sldLayoutId id="2147483671" r:id="rId34"/>
    <p:sldLayoutId id="2147483681" r:id="rId35"/>
    <p:sldLayoutId id="2147483685" r:id="rId36"/>
    <p:sldLayoutId id="2147483673" r:id="rId37"/>
    <p:sldLayoutId id="2147483666" r:id="rId38"/>
    <p:sldLayoutId id="2147483690" r:id="rId39"/>
    <p:sldLayoutId id="2147483678" r:id="rId40"/>
    <p:sldLayoutId id="2147483670" r:id="rId41"/>
    <p:sldLayoutId id="2147483682" r:id="rId42"/>
    <p:sldLayoutId id="2147483686" r:id="rId43"/>
    <p:sldLayoutId id="2147483674" r:id="rId44"/>
    <p:sldLayoutId id="2147483667" r:id="rId45"/>
    <p:sldLayoutId id="2147483691" r:id="rId46"/>
    <p:sldLayoutId id="2147483679" r:id="rId47"/>
    <p:sldLayoutId id="2147483669" r:id="rId48"/>
    <p:sldLayoutId id="2147483683" r:id="rId49"/>
    <p:sldLayoutId id="2147483687" r:id="rId50"/>
    <p:sldLayoutId id="2147483675" r:id="rId51"/>
    <p:sldLayoutId id="2147483668" r:id="rId52"/>
    <p:sldLayoutId id="2147483692" r:id="rId53"/>
    <p:sldLayoutId id="2147483680" r:id="rId54"/>
    <p:sldLayoutId id="2147483672" r:id="rId55"/>
    <p:sldLayoutId id="2147483684" r:id="rId56"/>
    <p:sldLayoutId id="2147483688" r:id="rId57"/>
    <p:sldLayoutId id="2147483676" r:id="rId58"/>
    <p:sldLayoutId id="2147483658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</p:sldLayoutIdLs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0"/>
        </a:spcBef>
        <a:buNone/>
        <a:defRPr sz="24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commons.wikimedia.org/w/index.php?curid=14591715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commons.wikimedia.org/w/index.php?curid=52334453" TargetMode="External"/><Relationship Id="rId5" Type="http://schemas.openxmlformats.org/officeDocument/2006/relationships/image" Target="../media/image19.jpeg"/><Relationship Id="rId4" Type="http://schemas.openxmlformats.org/officeDocument/2006/relationships/hyperlink" Target="https://commons.wikimedia.org/w/index.php?curid=155118411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ceanbestpractices.org/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iapso-ocean.org/activities/best-practice-study-groups.html" TargetMode="Externa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ceanbestpractices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antt@noc.ac.u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BCCDC-FD95-74E7-0E1A-47E64E1723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E65DDF-E1FF-EB28-3C2A-DF9CA1163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6000" y="3140968"/>
            <a:ext cx="9720000" cy="2880000"/>
          </a:xfrm>
        </p:spPr>
        <p:txBody>
          <a:bodyPr/>
          <a:lstStyle/>
          <a:p>
            <a:r>
              <a:rPr lang="en-US" dirty="0"/>
              <a:t>UPDATE:</a:t>
            </a:r>
            <a:br>
              <a:rPr lang="en-US" dirty="0"/>
            </a:br>
            <a:r>
              <a:rPr lang="en-US" dirty="0"/>
              <a:t>IAPSO best practice study group on tidal analysis</a:t>
            </a:r>
            <a:br>
              <a:rPr lang="en-US" dirty="0"/>
            </a:br>
            <a:br>
              <a:rPr lang="en-US" dirty="0"/>
            </a:br>
            <a:r>
              <a:rPr lang="en-US" sz="2800" cap="none" dirty="0"/>
              <a:t>Andrew Matthews</a:t>
            </a:r>
            <a:br>
              <a:rPr lang="en-US" sz="2800" cap="none" dirty="0"/>
            </a:br>
            <a:r>
              <a:rPr lang="en-US" sz="2800" cap="none" dirty="0"/>
              <a:t>GLOSS GE XVIII 11-14 March 2025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6403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AD559-F580-434C-F973-840E5281B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3AA35-7090-67CA-43FF-6D2E6D50C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– using too many constituents #2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C7C5C6-179B-3768-34B5-EDD12129E446}"/>
              </a:ext>
            </a:extLst>
          </p:cNvPr>
          <p:cNvSpPr txBox="1"/>
          <p:nvPr/>
        </p:nvSpPr>
        <p:spPr>
          <a:xfrm>
            <a:off x="205067" y="3752165"/>
            <a:ext cx="4067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But look at the next month…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2EC2CF-992A-A7D1-ED1D-629D813BC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673" y="1668579"/>
            <a:ext cx="7449328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866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8E5A-4094-E819-0C44-F749B4A84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Difficult coastlines to model with classical harmonics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4AC0BE-2C50-D953-67A3-366F480061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95" y="1477811"/>
            <a:ext cx="7931332" cy="43907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44D905-800A-94C5-4AAB-18CA5645E330}"/>
              </a:ext>
            </a:extLst>
          </p:cNvPr>
          <p:cNvSpPr txBox="1"/>
          <p:nvPr/>
        </p:nvSpPr>
        <p:spPr>
          <a:xfrm>
            <a:off x="1433591" y="5888312"/>
            <a:ext cx="5770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tx2"/>
                </a:solidFill>
              </a:rPr>
              <a:t>King’s Lynn South Quay</a:t>
            </a:r>
            <a:br>
              <a:rPr lang="en-GB" sz="2400" dirty="0">
                <a:solidFill>
                  <a:schemeClr val="tx2"/>
                </a:solidFill>
              </a:rPr>
            </a:br>
            <a:r>
              <a:rPr lang="en-GB" sz="2400" dirty="0">
                <a:solidFill>
                  <a:schemeClr val="tx2"/>
                </a:solidFill>
              </a:rPr>
              <a:t>Tide Gauge in Green, Predictions in Blue</a:t>
            </a:r>
          </a:p>
        </p:txBody>
      </p:sp>
      <p:pic>
        <p:nvPicPr>
          <p:cNvPr id="1028" name="Picture 4" descr="The Wash, showing the position of the towns and major villages that are of significance and the neighbouring areas.">
            <a:extLst>
              <a:ext uri="{FF2B5EF4-FFF2-40B4-BE49-F238E27FC236}">
                <a16:creationId xmlns:a16="http://schemas.microsoft.com/office/drawing/2014/main" id="{0ADBC4D7-83DC-22DC-C479-2AF8E098A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144" y="1382960"/>
            <a:ext cx="3657608" cy="478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54E5EC-F0E7-ACCF-CCF5-AFEC8A0301CF}"/>
              </a:ext>
            </a:extLst>
          </p:cNvPr>
          <p:cNvSpPr txBox="1"/>
          <p:nvPr/>
        </p:nvSpPr>
        <p:spPr>
          <a:xfrm>
            <a:off x="8335312" y="6173743"/>
            <a:ext cx="3711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>
                <a:solidFill>
                  <a:schemeClr val="tx2"/>
                </a:solidFill>
              </a:rPr>
              <a:t>By </a:t>
            </a:r>
            <a:r>
              <a:rPr lang="en-GB" sz="1000" dirty="0" err="1">
                <a:solidFill>
                  <a:schemeClr val="tx2"/>
                </a:solidFill>
              </a:rPr>
              <a:t>Goran_tek-en</a:t>
            </a:r>
            <a:r>
              <a:rPr lang="en-GB" sz="1000" dirty="0">
                <a:solidFill>
                  <a:schemeClr val="tx2"/>
                </a:solidFill>
              </a:rPr>
              <a:t>, CC BY-SA 4.0, </a:t>
            </a:r>
          </a:p>
          <a:p>
            <a:pPr algn="ctr"/>
            <a:r>
              <a:rPr lang="en-GB" sz="1000" dirty="0">
                <a:solidFill>
                  <a:schemeClr val="tx2"/>
                </a:solidFill>
                <a:hlinkClick r:id="rId4"/>
              </a:rPr>
              <a:t>https://commons.wikimedia.org/w/index.php?curid=145917154</a:t>
            </a:r>
            <a:endParaRPr lang="en-GB" sz="1000" dirty="0">
              <a:solidFill>
                <a:schemeClr val="tx2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7B011C4-1395-7060-AA92-78B206728A02}"/>
              </a:ext>
            </a:extLst>
          </p:cNvPr>
          <p:cNvSpPr/>
          <p:nvPr/>
        </p:nvSpPr>
        <p:spPr>
          <a:xfrm>
            <a:off x="10603629" y="4533003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869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4C8B8-8D1A-C158-6754-83DAB483B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85883-9D02-5F5C-09AA-0C09DA9CC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Difficult coastlines to model with classical harmonics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DFACF4-331C-225F-1539-50E2707BA9B1}"/>
              </a:ext>
            </a:extLst>
          </p:cNvPr>
          <p:cNvSpPr txBox="1"/>
          <p:nvPr/>
        </p:nvSpPr>
        <p:spPr>
          <a:xfrm>
            <a:off x="2754375" y="5888312"/>
            <a:ext cx="3129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err="1">
                <a:solidFill>
                  <a:schemeClr val="tx2"/>
                </a:solidFill>
              </a:rPr>
              <a:t>Papenburg</a:t>
            </a:r>
            <a:r>
              <a:rPr lang="en-GB" sz="2400" dirty="0">
                <a:solidFill>
                  <a:schemeClr val="tx2"/>
                </a:solidFill>
              </a:rPr>
              <a:t>, Germany</a:t>
            </a:r>
          </a:p>
        </p:txBody>
      </p:sp>
      <p:pic>
        <p:nvPicPr>
          <p:cNvPr id="3" name="Grafik 1">
            <a:extLst>
              <a:ext uri="{FF2B5EF4-FFF2-40B4-BE49-F238E27FC236}">
                <a16:creationId xmlns:a16="http://schemas.microsoft.com/office/drawing/2014/main" id="{ED6CB1DB-8BC8-A8A6-CC4C-3F4CFA303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598984"/>
            <a:ext cx="7250852" cy="4350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19B12-3BFF-DBAD-668E-C2476E3C5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296" y="2364235"/>
            <a:ext cx="2467319" cy="28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33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C796F-78B8-A639-D96E-9E4381953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are you doing the tidal analysis?</a:t>
            </a: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AA82EB98-BF13-237A-240B-8924FEE38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340768"/>
            <a:ext cx="5244075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AA794F-8765-C58F-DF7B-E3C03794F973}"/>
              </a:ext>
            </a:extLst>
          </p:cNvPr>
          <p:cNvSpPr txBox="1"/>
          <p:nvPr/>
        </p:nvSpPr>
        <p:spPr>
          <a:xfrm>
            <a:off x="664943" y="5317177"/>
            <a:ext cx="37721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Disney Treasure at the Meyer </a:t>
            </a:r>
            <a:r>
              <a:rPr lang="en-GB" sz="1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Werft</a:t>
            </a:r>
            <a:r>
              <a:rPr lang="en-GB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shipyard in </a:t>
            </a:r>
            <a:r>
              <a:rPr lang="en-GB" sz="1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Papenburg</a:t>
            </a:r>
            <a:endParaRPr lang="en-GB" sz="1000" dirty="0">
              <a:solidFill>
                <a:schemeClr val="tx2"/>
              </a:solidFill>
            </a:endParaRPr>
          </a:p>
          <a:p>
            <a:pPr algn="ctr"/>
            <a:r>
              <a:rPr lang="en-GB" sz="1000" dirty="0">
                <a:solidFill>
                  <a:schemeClr val="tx2"/>
                </a:solidFill>
              </a:rPr>
              <a:t>By HIHIMOINMOIN1 - Own work, CC BY-SA 4.0, </a:t>
            </a:r>
          </a:p>
          <a:p>
            <a:pPr algn="ctr"/>
            <a:r>
              <a:rPr lang="en-GB" sz="1000" dirty="0">
                <a:solidFill>
                  <a:schemeClr val="tx2"/>
                </a:solidFill>
                <a:hlinkClick r:id="rId4"/>
              </a:rPr>
              <a:t>https://commons.wikimedia.org/w/index.php?curid=155118411</a:t>
            </a:r>
            <a:endParaRPr lang="en-GB" sz="1000" dirty="0">
              <a:solidFill>
                <a:schemeClr val="tx2"/>
              </a:solidFill>
            </a:endParaRPr>
          </a:p>
        </p:txBody>
      </p:sp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C8FD78EE-C3E6-014B-7FF8-6D84CD30F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00" y="2474340"/>
            <a:ext cx="6371693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F97F8B-2F4E-8BA7-6CA6-6EDD218C184B}"/>
              </a:ext>
            </a:extLst>
          </p:cNvPr>
          <p:cNvSpPr txBox="1"/>
          <p:nvPr/>
        </p:nvSpPr>
        <p:spPr>
          <a:xfrm>
            <a:off x="5498765" y="1788785"/>
            <a:ext cx="65341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October 17, 2016 tidal flooding on a sunny day, during the "king tides" in Brickell, Miami that peaked at 4 ft MLLW</a:t>
            </a:r>
          </a:p>
          <a:p>
            <a:pPr algn="ctr"/>
            <a:r>
              <a:rPr lang="en-GB" sz="1000" dirty="0">
                <a:solidFill>
                  <a:schemeClr val="tx2"/>
                </a:solidFill>
              </a:rPr>
              <a:t>By B137 - Own work, CC BY-SA 4.0, </a:t>
            </a:r>
          </a:p>
          <a:p>
            <a:pPr algn="ctr"/>
            <a:r>
              <a:rPr lang="en-GB" sz="1000" dirty="0">
                <a:solidFill>
                  <a:schemeClr val="tx2"/>
                </a:solidFill>
                <a:hlinkClick r:id="rId6"/>
              </a:rPr>
              <a:t>https://commons.wikimedia.org/w/index.php?curid=52334453</a:t>
            </a:r>
            <a:endParaRPr lang="en-GB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126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855B3-9FCC-D738-46AF-5A12D88FB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217E3-1877-7862-B461-C27CB86F2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Things we need to add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A57DC-ACE7-99F1-CA6D-A3F6F0D5BC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3200" dirty="0"/>
              <a:t>Needs sections on:</a:t>
            </a:r>
          </a:p>
          <a:p>
            <a:r>
              <a:rPr lang="en-GB" sz="3200" dirty="0"/>
              <a:t>Satellite data</a:t>
            </a:r>
          </a:p>
          <a:p>
            <a:r>
              <a:rPr lang="en-GB" sz="3200" dirty="0"/>
              <a:t>Model data</a:t>
            </a:r>
          </a:p>
          <a:p>
            <a:r>
              <a:rPr lang="en-GB" sz="3200" dirty="0"/>
              <a:t>Analysis of currents</a:t>
            </a:r>
          </a:p>
          <a:p>
            <a:r>
              <a:rPr lang="en-GB" sz="3200" dirty="0"/>
              <a:t>Techniques other than harmonic analysis</a:t>
            </a:r>
          </a:p>
          <a:p>
            <a:r>
              <a:rPr lang="en-GB" sz="3200" dirty="0"/>
              <a:t>Third-degree tides</a:t>
            </a:r>
          </a:p>
          <a:p>
            <a:r>
              <a:rPr lang="en-GB" sz="3200" dirty="0"/>
              <a:t>Tidal analysis metadata</a:t>
            </a:r>
          </a:p>
        </p:txBody>
      </p:sp>
    </p:spTree>
    <p:extLst>
      <p:ext uri="{BB962C8B-B14F-4D97-AF65-F5344CB8AC3E}">
        <p14:creationId xmlns:p14="http://schemas.microsoft.com/office/powerpoint/2010/main" val="843531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542F5-D968-E988-A735-B7DA637EA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Tidal analysis of satellite data in sun-synchronous orbit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B47A4-59A3-492D-C305-45F2BE5F3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509" y="1280641"/>
            <a:ext cx="9636981" cy="49148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F27DF9-2DE2-11FC-2D33-F3CDABCA1843}"/>
              </a:ext>
            </a:extLst>
          </p:cNvPr>
          <p:cNvSpPr txBox="1"/>
          <p:nvPr/>
        </p:nvSpPr>
        <p:spPr>
          <a:xfrm>
            <a:off x="4589017" y="6381328"/>
            <a:ext cx="30139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Image courtesy of Michael Hart-Davis, DGFI-TUM</a:t>
            </a:r>
            <a:endParaRPr lang="en-GB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568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9BB30-C832-5153-38DE-0DCEFAD45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Better explanation of long term cycles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47CC50-D5BF-9E3E-F4B1-2953ACBE5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832" y="1700808"/>
            <a:ext cx="6973814" cy="4653136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AD06F41-AD30-353B-5E9E-34AC4834A4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376" y="1440000"/>
            <a:ext cx="3647768" cy="4653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M2 constituent</a:t>
            </a:r>
          </a:p>
          <a:p>
            <a:pPr marL="0" indent="0">
              <a:buNone/>
            </a:pPr>
            <a:r>
              <a:rPr lang="en-GB" sz="3200" dirty="0"/>
              <a:t>Annual fits to Newlyn, UK without accounting for nodal cycle</a:t>
            </a:r>
          </a:p>
        </p:txBody>
      </p:sp>
    </p:spTree>
    <p:extLst>
      <p:ext uri="{BB962C8B-B14F-4D97-AF65-F5344CB8AC3E}">
        <p14:creationId xmlns:p14="http://schemas.microsoft.com/office/powerpoint/2010/main" val="1323003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FAA2E-1351-BCE3-5B54-FCFA8F971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 on where the constituents come from</a:t>
            </a:r>
          </a:p>
        </p:txBody>
      </p:sp>
      <p:pic>
        <p:nvPicPr>
          <p:cNvPr id="9" name="Picture 8" descr="A diagram of a graph&#10;&#10;AI-generated content may be incorrect.">
            <a:extLst>
              <a:ext uri="{FF2B5EF4-FFF2-40B4-BE49-F238E27FC236}">
                <a16:creationId xmlns:a16="http://schemas.microsoft.com/office/drawing/2014/main" id="{0D96F373-FA2E-2785-D1F5-D9D64CC3E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1703002"/>
            <a:ext cx="4305901" cy="3429479"/>
          </a:xfrm>
          <a:prstGeom prst="rect">
            <a:avLst/>
          </a:prstGeom>
        </p:spPr>
      </p:pic>
      <p:pic>
        <p:nvPicPr>
          <p:cNvPr id="11" name="Picture 10" descr="A graph of a number of blue waves&#10;&#10;AI-generated content may be incorrect.">
            <a:extLst>
              <a:ext uri="{FF2B5EF4-FFF2-40B4-BE49-F238E27FC236}">
                <a16:creationId xmlns:a16="http://schemas.microsoft.com/office/drawing/2014/main" id="{0834C666-F709-D61D-1232-7D820B8D0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283" y="1703002"/>
            <a:ext cx="4305901" cy="34294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7BB87F-93A1-63CD-1EE1-381E8CFE0D85}"/>
              </a:ext>
            </a:extLst>
          </p:cNvPr>
          <p:cNvSpPr txBox="1"/>
          <p:nvPr/>
        </p:nvSpPr>
        <p:spPr>
          <a:xfrm>
            <a:off x="10475964" y="178420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O1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9B6DF8-DD32-6F79-5AE0-278C8244D60C}"/>
              </a:ext>
            </a:extLst>
          </p:cNvPr>
          <p:cNvSpPr txBox="1"/>
          <p:nvPr/>
        </p:nvSpPr>
        <p:spPr>
          <a:xfrm>
            <a:off x="10475964" y="3573016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K1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F3FD73-C8D6-1DAE-28D7-49B991D2B0DE}"/>
              </a:ext>
            </a:extLst>
          </p:cNvPr>
          <p:cNvSpPr txBox="1"/>
          <p:nvPr/>
        </p:nvSpPr>
        <p:spPr>
          <a:xfrm>
            <a:off x="10473196" y="268832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M1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E6C87C-F323-9D0F-A6C7-D830A3641D3B}"/>
              </a:ext>
            </a:extLst>
          </p:cNvPr>
          <p:cNvSpPr txBox="1"/>
          <p:nvPr/>
        </p:nvSpPr>
        <p:spPr>
          <a:xfrm>
            <a:off x="360000" y="1373867"/>
            <a:ext cx="1060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/>
                </a:solidFill>
              </a:rPr>
              <a:t>Lunar Day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F1170E-54CD-8ACA-D45D-020670960AA2}"/>
              </a:ext>
            </a:extLst>
          </p:cNvPr>
          <p:cNvSpPr txBox="1"/>
          <p:nvPr/>
        </p:nvSpPr>
        <p:spPr>
          <a:xfrm>
            <a:off x="237207" y="2670011"/>
            <a:ext cx="1332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/>
                </a:solidFill>
              </a:rPr>
              <a:t>Sidereal</a:t>
            </a:r>
          </a:p>
          <a:p>
            <a:pPr algn="ctr"/>
            <a:r>
              <a:rPr lang="en-GB" sz="2400" dirty="0">
                <a:solidFill>
                  <a:schemeClr val="tx2"/>
                </a:solidFill>
              </a:rPr>
              <a:t>Month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0F8D45-F116-8851-57F5-144FE3FCBD52}"/>
              </a:ext>
            </a:extLst>
          </p:cNvPr>
          <p:cNvSpPr txBox="1"/>
          <p:nvPr/>
        </p:nvSpPr>
        <p:spPr>
          <a:xfrm>
            <a:off x="262213" y="2167675"/>
            <a:ext cx="1332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/>
                </a:solidFill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14788E-ED22-A7A2-F5B0-AF9A477AB8F6}"/>
              </a:ext>
            </a:extLst>
          </p:cNvPr>
          <p:cNvSpPr txBox="1"/>
          <p:nvPr/>
        </p:nvSpPr>
        <p:spPr>
          <a:xfrm>
            <a:off x="237207" y="3573016"/>
            <a:ext cx="1332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/>
                </a:solidFill>
              </a:rPr>
              <a:t>=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8B7691-5002-9E47-93E4-2AE00BBAC0E2}"/>
              </a:ext>
            </a:extLst>
          </p:cNvPr>
          <p:cNvSpPr txBox="1"/>
          <p:nvPr/>
        </p:nvSpPr>
        <p:spPr>
          <a:xfrm>
            <a:off x="10131087" y="4052018"/>
            <a:ext cx="1332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/>
                </a:solidFill>
              </a:rPr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33A575-EAC5-398D-E59B-92FF2A19CE87}"/>
              </a:ext>
            </a:extLst>
          </p:cNvPr>
          <p:cNvSpPr txBox="1"/>
          <p:nvPr/>
        </p:nvSpPr>
        <p:spPr>
          <a:xfrm>
            <a:off x="10133855" y="3094014"/>
            <a:ext cx="1332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77CD52-98A1-154D-9516-4BEBFE8812A6}"/>
              </a:ext>
            </a:extLst>
          </p:cNvPr>
          <p:cNvSpPr txBox="1"/>
          <p:nvPr/>
        </p:nvSpPr>
        <p:spPr>
          <a:xfrm>
            <a:off x="10133855" y="2208278"/>
            <a:ext cx="1332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E0226A-8C0D-2B31-92E0-2DCFF3822A67}"/>
              </a:ext>
            </a:extLst>
          </p:cNvPr>
          <p:cNvSpPr txBox="1"/>
          <p:nvPr/>
        </p:nvSpPr>
        <p:spPr>
          <a:xfrm>
            <a:off x="1123361" y="6070474"/>
            <a:ext cx="962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/>
                </a:solidFill>
              </a:rPr>
              <a:t>How do we get from 6 astronomical cycles to 115+ constituents?</a:t>
            </a:r>
          </a:p>
        </p:txBody>
      </p:sp>
    </p:spTree>
    <p:extLst>
      <p:ext uri="{BB962C8B-B14F-4D97-AF65-F5344CB8AC3E}">
        <p14:creationId xmlns:p14="http://schemas.microsoft.com/office/powerpoint/2010/main" val="790988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23466-B76E-5E29-1A71-1986F3511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A7098-96F8-19D4-1B52-41FB09F23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CAN YOU HELP?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F0326-B2A2-6BD1-B347-E0C129D7FE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Examples:</a:t>
            </a:r>
          </a:p>
          <a:p>
            <a:r>
              <a:rPr lang="en-GB" sz="3200" dirty="0"/>
              <a:t>Different software</a:t>
            </a:r>
          </a:p>
          <a:p>
            <a:r>
              <a:rPr lang="en-GB" sz="3200" dirty="0"/>
              <a:t>Different difficult scenarios</a:t>
            </a:r>
          </a:p>
          <a:p>
            <a:pPr marL="0" indent="0">
              <a:buNone/>
            </a:pPr>
            <a:r>
              <a:rPr lang="en-GB" sz="3200" dirty="0"/>
              <a:t>Any other good ideas you’ve got!</a:t>
            </a: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72895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10">
            <a:extLst>
              <a:ext uri="{FF2B5EF4-FFF2-40B4-BE49-F238E27FC236}">
                <a16:creationId xmlns:a16="http://schemas.microsoft.com/office/drawing/2014/main" id="{40F7BD28-D964-EA80-AA40-9C4B903002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F187C9D-E941-B744-8994-421FAAF1D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FA98F14-96CA-DD98-25D3-C8070C0CC43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296000" y="6052385"/>
            <a:ext cx="3600000" cy="37555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A002B55-E4B4-F71A-2565-0F406AAE8B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80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E23-C8BA-434A-2186-BD6604D2B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IAPSO best practice study groups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99C06-41BB-A725-09EA-64452A8083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3200" dirty="0"/>
              <a:t>Calls issued every two years</a:t>
            </a:r>
          </a:p>
          <a:p>
            <a:pPr marL="0" indent="0">
              <a:buNone/>
            </a:pPr>
            <a:r>
              <a:rPr lang="en-GB" sz="3200" dirty="0"/>
              <a:t>Provides funding for a several day meeting</a:t>
            </a:r>
          </a:p>
          <a:p>
            <a:pPr marL="0" indent="0">
              <a:buNone/>
            </a:pPr>
            <a:r>
              <a:rPr lang="en-GB" sz="3200" dirty="0"/>
              <a:t>Consensus should be sought regarding the pros and cons of different techniques</a:t>
            </a:r>
          </a:p>
          <a:p>
            <a:pPr marL="0" indent="0">
              <a:buNone/>
            </a:pPr>
            <a:r>
              <a:rPr lang="en-GB" sz="3200" dirty="0"/>
              <a:t>Ideally this will result in a short technical guideline that will assist researchers in making the best choices in e.g. analysing data</a:t>
            </a:r>
          </a:p>
          <a:p>
            <a:pPr marL="0" indent="0">
              <a:buNone/>
            </a:pPr>
            <a:r>
              <a:rPr lang="en-GB" sz="3200" dirty="0"/>
              <a:t>Recommend </a:t>
            </a:r>
            <a:r>
              <a:rPr lang="en-GB" sz="3200" dirty="0">
                <a:hlinkClick r:id="rId2"/>
              </a:rPr>
              <a:t>https://www.oceanbestpractices.org/</a:t>
            </a:r>
            <a:r>
              <a:rPr lang="en-GB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5358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68CD5-A999-C877-066E-28D908823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Iapso</a:t>
            </a:r>
            <a:r>
              <a:rPr lang="en-GB" dirty="0"/>
              <a:t> best practice study groups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53F61-1231-822E-96B4-3D01688207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440000"/>
            <a:ext cx="11520000" cy="764864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/>
              <a:t>See </a:t>
            </a:r>
            <a:r>
              <a:rPr lang="en-GB" sz="2800" dirty="0">
                <a:hlinkClick r:id="rId2"/>
              </a:rPr>
              <a:t>https://iapso-ocean.org/activities/best-practice-study-groups.html</a:t>
            </a:r>
            <a:r>
              <a:rPr lang="en-GB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0FB455-FC2F-5930-79CF-EF3C4F293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39" y="3241033"/>
            <a:ext cx="11603069" cy="18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0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C0F51-F798-F822-86F8-E1147DBE3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B9227-5B62-3751-0D90-4FB0180ECC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An attempt to write a best practice document for tidal analysis</a:t>
            </a:r>
          </a:p>
          <a:p>
            <a:pPr marL="0" indent="0">
              <a:buNone/>
            </a:pPr>
            <a:r>
              <a:rPr lang="en-GB" sz="3200" dirty="0"/>
              <a:t>Not a comprehensive study of the science</a:t>
            </a:r>
          </a:p>
          <a:p>
            <a:pPr marL="0" indent="0">
              <a:buNone/>
            </a:pPr>
            <a:r>
              <a:rPr lang="en-GB" sz="3200" dirty="0"/>
              <a:t>More a practical guide</a:t>
            </a:r>
          </a:p>
          <a:p>
            <a:pPr marL="0" indent="0">
              <a:buNone/>
            </a:pPr>
            <a:r>
              <a:rPr lang="en-GB" sz="3200" dirty="0"/>
              <a:t>IAPSO funded meeting at the end of 2023</a:t>
            </a:r>
          </a:p>
          <a:p>
            <a:pPr marL="0" indent="0">
              <a:buNone/>
            </a:pPr>
            <a:r>
              <a:rPr lang="en-GB" sz="3200" dirty="0"/>
              <a:t>Will be submitted to </a:t>
            </a:r>
            <a:r>
              <a:rPr lang="en-GB" sz="3200" dirty="0">
                <a:hlinkClick r:id="rId3"/>
              </a:rPr>
              <a:t>www.oceanbestpractices.org</a:t>
            </a:r>
            <a:endParaRPr lang="en-GB" sz="3200" dirty="0"/>
          </a:p>
          <a:p>
            <a:pPr marL="0" indent="0">
              <a:buNone/>
            </a:pPr>
            <a:r>
              <a:rPr lang="en-GB" sz="3200" dirty="0"/>
              <a:t>Plans for translations with support of IOC</a:t>
            </a:r>
          </a:p>
        </p:txBody>
      </p:sp>
    </p:spTree>
    <p:extLst>
      <p:ext uri="{BB962C8B-B14F-4D97-AF65-F5344CB8AC3E}">
        <p14:creationId xmlns:p14="http://schemas.microsoft.com/office/powerpoint/2010/main" val="1454094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45CF6-C05C-3D11-1B61-3BE25829A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00792-2BF5-BA07-A743-5417DB216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are we now?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B584E-5B97-3192-745A-6CC50357F7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Google drive with several documents – email </a:t>
            </a:r>
            <a:r>
              <a:rPr lang="en-GB" sz="3200" dirty="0">
                <a:hlinkClick r:id="rId3"/>
              </a:rPr>
              <a:t>antt@noc.ac.uk</a:t>
            </a:r>
            <a:endParaRPr lang="en-GB" sz="3200" dirty="0"/>
          </a:p>
          <a:p>
            <a:pPr marL="0" indent="0">
              <a:buNone/>
            </a:pPr>
            <a:r>
              <a:rPr lang="en-GB" sz="3200" dirty="0"/>
              <a:t>Meeting report – IAPSO deliverable</a:t>
            </a:r>
          </a:p>
          <a:p>
            <a:pPr marL="0" indent="0">
              <a:buNone/>
            </a:pPr>
            <a:r>
              <a:rPr lang="en-GB" sz="3200" dirty="0"/>
              <a:t>First draft (“Chapter 1”)</a:t>
            </a:r>
          </a:p>
          <a:p>
            <a:pPr marL="0" indent="0">
              <a:buNone/>
            </a:pPr>
            <a:r>
              <a:rPr lang="en-GB" sz="3200" dirty="0"/>
              <a:t>Example constituent sets</a:t>
            </a:r>
          </a:p>
          <a:p>
            <a:pPr marL="0" indent="0">
              <a:buNone/>
            </a:pPr>
            <a:r>
              <a:rPr lang="en-GB" sz="3200" dirty="0"/>
              <a:t>List of tidal software</a:t>
            </a:r>
          </a:p>
        </p:txBody>
      </p:sp>
    </p:spTree>
    <p:extLst>
      <p:ext uri="{BB962C8B-B14F-4D97-AF65-F5344CB8AC3E}">
        <p14:creationId xmlns:p14="http://schemas.microsoft.com/office/powerpoint/2010/main" val="790366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6F904-04F7-A4F9-D808-BFCF8AC79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constituent sets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73149C6-07EA-4161-091A-2E8A585250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758368"/>
              </p:ext>
            </p:extLst>
          </p:nvPr>
        </p:nvGraphicFramePr>
        <p:xfrm>
          <a:off x="1667508" y="1412388"/>
          <a:ext cx="8856984" cy="52378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9362">
                  <a:extLst>
                    <a:ext uri="{9D8B030D-6E8A-4147-A177-3AD203B41FA5}">
                      <a16:colId xmlns:a16="http://schemas.microsoft.com/office/drawing/2014/main" val="3338091466"/>
                    </a:ext>
                  </a:extLst>
                </a:gridCol>
                <a:gridCol w="2094557">
                  <a:extLst>
                    <a:ext uri="{9D8B030D-6E8A-4147-A177-3AD203B41FA5}">
                      <a16:colId xmlns:a16="http://schemas.microsoft.com/office/drawing/2014/main" val="484584867"/>
                    </a:ext>
                  </a:extLst>
                </a:gridCol>
                <a:gridCol w="4593065">
                  <a:extLst>
                    <a:ext uri="{9D8B030D-6E8A-4147-A177-3AD203B41FA5}">
                      <a16:colId xmlns:a16="http://schemas.microsoft.com/office/drawing/2014/main" val="3852392010"/>
                    </a:ext>
                  </a:extLst>
                </a:gridCol>
              </a:tblGrid>
              <a:tr h="6772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Duration of data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(not inc. gaps)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200" marR="60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Number of</a:t>
                      </a:r>
                      <a:b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Constituents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200" marR="60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Comments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200" marR="60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399903"/>
                  </a:ext>
                </a:extLst>
              </a:tr>
              <a:tr h="207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1 – 10 days</a:t>
                      </a:r>
                      <a:endParaRPr lang="en-GB" sz="140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200" marR="60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en-GB" sz="140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200" marR="60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M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 only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200" marR="60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705765"/>
                  </a:ext>
                </a:extLst>
              </a:tr>
              <a:tr h="15910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15 days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200" marR="60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en-GB" sz="140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200" marR="60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M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S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O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K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 only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can potentially generate more however it would involve missing out some of the key constituents (such as N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2 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and K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) and therefore probably of little value.  May be of value in quality controlling data but not for future tide table production.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200" marR="60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619455"/>
                  </a:ext>
                </a:extLst>
              </a:tr>
              <a:tr h="11287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15 days</a:t>
                      </a:r>
                      <a:endParaRPr lang="en-GB" sz="140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200" marR="60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15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14 if Msf excluded</a:t>
                      </a:r>
                      <a:endParaRPr lang="en-GB" sz="140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200" marR="60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Msf, 2Q</a:t>
                      </a:r>
                      <a:r>
                        <a:rPr lang="en-GB" sz="1400" baseline="-2500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, O</a:t>
                      </a:r>
                      <a:r>
                        <a:rPr lang="en-GB" sz="1400" baseline="-2500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, K</a:t>
                      </a:r>
                      <a:r>
                        <a:rPr lang="en-GB" sz="1400" baseline="-2500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, OO</a:t>
                      </a:r>
                      <a:r>
                        <a:rPr lang="en-GB" sz="1400" baseline="-2500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, Mu</a:t>
                      </a:r>
                      <a:r>
                        <a:rPr lang="en-GB" sz="1400" baseline="-2500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, M</a:t>
                      </a:r>
                      <a:r>
                        <a:rPr lang="en-GB" sz="1400" baseline="-2500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, S</a:t>
                      </a:r>
                      <a:r>
                        <a:rPr lang="en-GB" sz="1400" baseline="-2500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, M</a:t>
                      </a:r>
                      <a:r>
                        <a:rPr lang="en-GB" sz="1400" baseline="-2500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, M</a:t>
                      </a:r>
                      <a:r>
                        <a:rPr lang="en-GB" sz="1400" baseline="-2500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, MS</a:t>
                      </a:r>
                      <a:r>
                        <a:rPr lang="en-GB" sz="1400" baseline="-2500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, S</a:t>
                      </a:r>
                      <a:r>
                        <a:rPr lang="en-GB" sz="1400" baseline="-2500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, M</a:t>
                      </a:r>
                      <a:r>
                        <a:rPr lang="en-GB" sz="1400" baseline="-25000">
                          <a:solidFill>
                            <a:schemeClr val="tx2"/>
                          </a:solidFill>
                          <a:effectLst/>
                        </a:rPr>
                        <a:t>6</a:t>
                      </a: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, 2MS</a:t>
                      </a:r>
                      <a:r>
                        <a:rPr lang="en-GB" sz="1400" baseline="-25000">
                          <a:solidFill>
                            <a:schemeClr val="tx2"/>
                          </a:solidFill>
                          <a:effectLst/>
                        </a:rPr>
                        <a:t>6</a:t>
                      </a: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, 2SM</a:t>
                      </a:r>
                      <a:r>
                        <a:rPr lang="en-GB" sz="1400" baseline="-25000">
                          <a:solidFill>
                            <a:schemeClr val="tx2"/>
                          </a:solidFill>
                          <a:effectLst/>
                        </a:rPr>
                        <a:t>6</a:t>
                      </a:r>
                      <a:endParaRPr lang="en-GB" sz="140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Use with caution for tidal prediction as N</a:t>
                      </a:r>
                      <a:r>
                        <a:rPr lang="en-GB" sz="1400" baseline="-2500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 can't be separated from M</a:t>
                      </a:r>
                      <a:r>
                        <a:rPr lang="en-GB" sz="1400" baseline="-2500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 with only 15 days of data.</a:t>
                      </a:r>
                      <a:endParaRPr lang="en-GB" sz="140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200" marR="60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723840"/>
                  </a:ext>
                </a:extLst>
              </a:tr>
              <a:tr h="15910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30 days</a:t>
                      </a:r>
                      <a:endParaRPr lang="en-GB" sz="140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200" marR="60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26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GB" sz="1400">
                          <a:solidFill>
                            <a:schemeClr val="tx2"/>
                          </a:solidFill>
                          <a:effectLst/>
                        </a:rPr>
                        <a:t>24 if Mm and Msf excluded.</a:t>
                      </a:r>
                      <a:endParaRPr lang="en-GB" sz="140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200" marR="60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Mm, </a:t>
                      </a:r>
                      <a:r>
                        <a:rPr lang="en-GB" sz="1400" dirty="0" err="1">
                          <a:solidFill>
                            <a:schemeClr val="tx2"/>
                          </a:solidFill>
                          <a:effectLst/>
                        </a:rPr>
                        <a:t>Msf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Q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O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M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K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J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OO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Mu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N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M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L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S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2SM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MO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M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MK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MN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M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SN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MS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2MN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6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M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6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MSN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6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2MS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6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2SM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6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</a:pP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Use with caution for tidal predictions as K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 is not included. It is better to infer K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 from S</a:t>
                      </a:r>
                      <a:r>
                        <a:rPr lang="en-GB" sz="1400" baseline="-250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r>
                        <a:rPr lang="en-GB" sz="1400" dirty="0">
                          <a:solidFill>
                            <a:schemeClr val="tx2"/>
                          </a:solidFill>
                          <a:effectLst/>
                        </a:rPr>
                        <a:t>, than leave it out altogether.</a:t>
                      </a:r>
                      <a:endParaRPr lang="en-GB" sz="140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0200" marR="60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272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296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C98F6-E385-F46B-FAF9-B4222E8ED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constituent sets – excel summary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BA7156-19A7-DAF7-7188-8AD6DF030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626" y="1700808"/>
            <a:ext cx="7868748" cy="439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71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4C620-2BAB-FDC5-7178-68D9739C1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 list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AD544F-F9E1-1813-8CCC-43D8748D1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1484784"/>
            <a:ext cx="7488832" cy="464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06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EF395-0EEF-755B-57D1-E8D16B229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– using too many constituents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B7A118-FA8C-0A0D-9CC9-DC59FDAC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5" t="9641" r="1508" b="4520"/>
          <a:stretch/>
        </p:blipFill>
        <p:spPr bwMode="auto">
          <a:xfrm>
            <a:off x="5115980" y="2131985"/>
            <a:ext cx="6689277" cy="3240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8C3D8F-B17F-EB55-7D08-BAABBF3D2334}"/>
              </a:ext>
            </a:extLst>
          </p:cNvPr>
          <p:cNvSpPr txBox="1"/>
          <p:nvPr/>
        </p:nvSpPr>
        <p:spPr>
          <a:xfrm>
            <a:off x="214808" y="2782669"/>
            <a:ext cx="437972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Fitting 54 constituents</a:t>
            </a:r>
            <a:br>
              <a:rPr lang="en-GB" sz="2400" dirty="0">
                <a:solidFill>
                  <a:schemeClr val="tx2"/>
                </a:solidFill>
              </a:rPr>
            </a:br>
            <a:r>
              <a:rPr lang="en-GB" sz="2400" dirty="0">
                <a:solidFill>
                  <a:schemeClr val="tx2"/>
                </a:solidFill>
              </a:rPr>
              <a:t>to 1 month of data</a:t>
            </a:r>
            <a:br>
              <a:rPr lang="en-GB" sz="2400" dirty="0">
                <a:solidFill>
                  <a:schemeClr val="tx2"/>
                </a:solidFill>
              </a:rPr>
            </a:br>
            <a:br>
              <a:rPr lang="en-GB" sz="2400" dirty="0">
                <a:solidFill>
                  <a:schemeClr val="tx2"/>
                </a:solidFill>
              </a:rPr>
            </a:br>
            <a:r>
              <a:rPr lang="en-GB" sz="2400" dirty="0">
                <a:solidFill>
                  <a:schemeClr val="tx2"/>
                </a:solidFill>
              </a:rPr>
              <a:t>Rayleigh criteria suggests you </a:t>
            </a:r>
            <a:br>
              <a:rPr lang="en-GB" sz="2400" dirty="0">
                <a:solidFill>
                  <a:schemeClr val="tx2"/>
                </a:solidFill>
              </a:rPr>
            </a:br>
            <a:r>
              <a:rPr lang="en-GB" sz="2400" dirty="0">
                <a:solidFill>
                  <a:schemeClr val="tx2"/>
                </a:solidFill>
              </a:rPr>
              <a:t>need 6 months</a:t>
            </a:r>
          </a:p>
        </p:txBody>
      </p:sp>
    </p:spTree>
    <p:extLst>
      <p:ext uri="{BB962C8B-B14F-4D97-AF65-F5344CB8AC3E}">
        <p14:creationId xmlns:p14="http://schemas.microsoft.com/office/powerpoint/2010/main" val="3314993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OC 2023">
      <a:dk1>
        <a:srgbClr val="00B8FF"/>
      </a:dk1>
      <a:lt1>
        <a:srgbClr val="FAFBFA"/>
      </a:lt1>
      <a:dk2>
        <a:srgbClr val="000000"/>
      </a:dk2>
      <a:lt2>
        <a:srgbClr val="FAFBFA"/>
      </a:lt2>
      <a:accent1>
        <a:srgbClr val="FF78FF"/>
      </a:accent1>
      <a:accent2>
        <a:srgbClr val="00D790"/>
      </a:accent2>
      <a:accent3>
        <a:srgbClr val="FFE50A"/>
      </a:accent3>
      <a:accent4>
        <a:srgbClr val="FF6FDA"/>
      </a:accent4>
      <a:accent5>
        <a:srgbClr val="54C98C"/>
      </a:accent5>
      <a:accent6>
        <a:srgbClr val="FFD60A"/>
      </a:accent6>
      <a:hlink>
        <a:srgbClr val="00A1FF"/>
      </a:hlink>
      <a:folHlink>
        <a:srgbClr val="00B4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2C99636-9D28-3842-9AB4-4E1B65C1899E}" vid="{61B62C81-9AA7-6146-AEB0-61630B0EA2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A01A0A880A2143A6781A8F939211D6" ma:contentTypeVersion="18" ma:contentTypeDescription="Create a new document." ma:contentTypeScope="" ma:versionID="c4f749f22e90ee3bc64c7be68c14e0d0">
  <xsd:schema xmlns:xsd="http://www.w3.org/2001/XMLSchema" xmlns:xs="http://www.w3.org/2001/XMLSchema" xmlns:p="http://schemas.microsoft.com/office/2006/metadata/properties" xmlns:ns2="6199e89c-9777-4e37-9700-4f22c8a19ab6" xmlns:ns3="73cffd63-ec3d-44bb-b304-e320aaeb2084" targetNamespace="http://schemas.microsoft.com/office/2006/metadata/properties" ma:root="true" ma:fieldsID="d130a5aecfb4b08ee2adf2fcd582c47a" ns2:_="" ns3:_="">
    <xsd:import namespace="6199e89c-9777-4e37-9700-4f22c8a19ab6"/>
    <xsd:import namespace="73cffd63-ec3d-44bb-b304-e320aaeb208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99e89c-9777-4e37-9700-4f22c8a19ab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7469717f-166b-4bfa-8df8-bc793149228d}" ma:internalName="TaxCatchAll" ma:showField="CatchAllData" ma:web="6199e89c-9777-4e37-9700-4f22c8a19a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cffd63-ec3d-44bb-b304-e320aaeb20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4103c54-015b-42c7-849f-3ec6187836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3cffd63-ec3d-44bb-b304-e320aaeb2084">
      <Terms xmlns="http://schemas.microsoft.com/office/infopath/2007/PartnerControls"/>
    </lcf76f155ced4ddcb4097134ff3c332f>
    <TaxCatchAll xmlns="6199e89c-9777-4e37-9700-4f22c8a19ab6" xsi:nil="true"/>
  </documentManagement>
</p:properties>
</file>

<file path=customXml/itemProps1.xml><?xml version="1.0" encoding="utf-8"?>
<ds:datastoreItem xmlns:ds="http://schemas.openxmlformats.org/officeDocument/2006/customXml" ds:itemID="{6182F726-7017-498D-B132-0DEACF3796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DB528F-429C-43B6-A020-86DD8B7A6B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99e89c-9777-4e37-9700-4f22c8a19ab6"/>
    <ds:schemaRef ds:uri="73cffd63-ec3d-44bb-b304-e320aaeb20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DBA16C-4422-4503-A891-B746323D04EB}">
  <ds:schemaRefs>
    <ds:schemaRef ds:uri="http://schemas.microsoft.com/office/2006/metadata/properties"/>
    <ds:schemaRef ds:uri="http://schemas.microsoft.com/office/infopath/2007/PartnerControls"/>
    <ds:schemaRef ds:uri="73cffd63-ec3d-44bb-b304-e320aaeb2084"/>
    <ds:schemaRef ds:uri="6199e89c-9777-4e37-9700-4f22c8a19ab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RB22-0102-03 POWERPOINT TEMPLATE - PSMSL V4</Template>
  <TotalTime>1628</TotalTime>
  <Words>906</Words>
  <Application>Microsoft Office PowerPoint</Application>
  <PresentationFormat>Widescreen</PresentationFormat>
  <Paragraphs>120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UPDATE: IAPSO best practice study group on tidal analysis  Andrew Matthews GLOSS GE XVIII 11-14 March 2025</vt:lpstr>
      <vt:lpstr>IAPSO best practice study groups</vt:lpstr>
      <vt:lpstr>Iapso best practice study groups</vt:lpstr>
      <vt:lpstr>OVERVIEW</vt:lpstr>
      <vt:lpstr>Where are we now?</vt:lpstr>
      <vt:lpstr>Example constituent sets</vt:lpstr>
      <vt:lpstr>Example constituent sets – excel summary</vt:lpstr>
      <vt:lpstr>Software list</vt:lpstr>
      <vt:lpstr>Examples – using too many constituents #1</vt:lpstr>
      <vt:lpstr>Examples – using too many constituents #2</vt:lpstr>
      <vt:lpstr>Difficult coastlines to model with classical harmonics</vt:lpstr>
      <vt:lpstr>Difficult coastlines to model with classical harmonics</vt:lpstr>
      <vt:lpstr>Why are you doing the tidal analysis?</vt:lpstr>
      <vt:lpstr>Things we need to add</vt:lpstr>
      <vt:lpstr>Tidal analysis of satellite data in sun-synchronous orbit</vt:lpstr>
      <vt:lpstr>Better explanation of long term cycles</vt:lpstr>
      <vt:lpstr>Background on where the constituents come from</vt:lpstr>
      <vt:lpstr>HOW CAN YOU HELP?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Bradshaw, Elizabeth</dc:creator>
  <cp:lastModifiedBy>Andrew Matthews</cp:lastModifiedBy>
  <cp:revision>13</cp:revision>
  <dcterms:created xsi:type="dcterms:W3CDTF">2024-10-07T13:53:05Z</dcterms:created>
  <dcterms:modified xsi:type="dcterms:W3CDTF">2025-03-05T11:26:19Z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0x010100D1A01A0A880A2143A6781A8F939211D6</vt:lpwstr>
  </property>
</Properties>
</file>