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6826C2-44D1-CC24-8533-A1B0E23AD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8C92FF-760B-03C5-BED7-4B7069A05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92635-CCAA-56C3-37EA-84359E52A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746B-0381-4373-8B33-084B5914C35A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C85AEE-EB12-00DF-CE59-C86893109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DA9A74-DF53-0DF6-560F-D5AA4BD21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5EEF-B1E5-4971-8613-76026A538E9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9729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2F59E7-62B8-2C5D-226E-91E45A466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B70F0A1-A7B2-D71E-A170-E6B51DE27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48B23C-5893-4763-C070-93F8B276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746B-0381-4373-8B33-084B5914C35A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9A1BF7-43F2-F930-5651-F558007E9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982FB-D40A-B0EF-08EF-043EDDF2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5EEF-B1E5-4971-8613-76026A538E9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0872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A48AD28-B5FE-AF8C-D31E-30756F001B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35735E-2C5E-59E2-9F56-85275A75C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DF9A0-0020-9030-5D1B-B1229BC0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746B-0381-4373-8B33-084B5914C35A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5846E6-4CAD-F77E-FB68-CC3281DAE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0A3BBA-F663-5A4F-070E-61A556029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5EEF-B1E5-4971-8613-76026A538E9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1584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D92CDC-6BAF-1AB4-88B4-0776EE15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A8F9F3-6B5D-AFC1-0B42-B8D00FE69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35F5E3-0C94-7F35-DF23-DE5551F1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746B-0381-4373-8B33-084B5914C35A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7119EF-8153-225C-7134-16E37A7F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CFE4F8-4F54-2269-B87D-BB2AEA33C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5EEF-B1E5-4971-8613-76026A538E9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2736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FFC282-E530-4897-383C-C297C8CB0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1C4A54-3F1C-53F5-1603-522711D28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31CE8C-226F-5044-A086-04D0F08C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746B-0381-4373-8B33-084B5914C35A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63C6A0-C22B-C9E3-F198-13249E1A9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E96C32-0859-753C-6BAC-93BFC64F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5EEF-B1E5-4971-8613-76026A538E9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585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AAB01D-635C-2C78-3FEA-E84DAD63B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A79580-D78C-49C0-CB25-28F2D8631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3149E8A-E3D5-B18B-CF4B-472A799C8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E83314-D069-13C8-EFA3-7CC459282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746B-0381-4373-8B33-084B5914C35A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6ECDE89-02AD-81E9-E413-F5ADA3742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D6B47BF-421E-F5B2-6032-55A15B181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5EEF-B1E5-4971-8613-76026A538E9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41213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C99C8-A549-A4A5-8F33-582DC4928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8564EF-5FDF-B457-23BD-8E971E294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C1CAE4-ABED-BE59-A30B-2860D3ADA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3ED584A-C4D0-82BE-884E-E116D7E17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E6019D-9C89-9F58-9980-04BD3B4D2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208E7CA-A0B3-EE1E-0668-940E3F8C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746B-0381-4373-8B33-084B5914C35A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65AC1C1-F621-4AD5-6652-66F7DE814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BD21B70-25FF-B910-64C6-FE654139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5EEF-B1E5-4971-8613-76026A538E9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6811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861999-2B33-7817-875A-6F50F154A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2BE5E65-0822-F099-855C-41912193C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746B-0381-4373-8B33-084B5914C35A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EAFE955-2435-5DF0-D441-CB1106B6B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7A1ECE-923D-040E-DB83-3692627C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5EEF-B1E5-4971-8613-76026A538E9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6440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6A74257-001B-5C47-8204-9B637C771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746B-0381-4373-8B33-084B5914C35A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2028769-7289-5EE1-20E9-78249BA85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179600-F729-F2A7-8A0D-4D51CC8E0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5EEF-B1E5-4971-8613-76026A538E9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7512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8C5720-BB4D-CDAB-A5F3-FBBA84E97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9A748B-D3F6-7516-9F4D-0C2F0F423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3626136-296C-6BF7-35D9-29D0FCEC40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FD2D58-B65C-1912-00AC-F9B3F7725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746B-0381-4373-8B33-084B5914C35A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67FDCD-B395-98FB-5B35-4AF469FBB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768FBD-EEB3-649D-C99E-050B7056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5EEF-B1E5-4971-8613-76026A538E9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0430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418E5E-B61C-2087-CBFD-A1D571760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8A28712-4827-F9BE-2945-0216463DE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CEA17A5-59F5-40EE-478A-4680EEA7E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F31C72-6B38-A1B2-F31B-EC52877F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4746B-0381-4373-8B33-084B5914C35A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967618-E88D-E0F2-8BDA-EA02AF699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6BA6FF5-BF1F-7800-6F37-7DE6D467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E5EEF-B1E5-4971-8613-76026A538E9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6998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0157FD0-3468-402E-7D43-095C30655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E10A80-C520-1323-16FD-E9E3D9156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9C5AE1-4575-AEB0-18D6-859C79D88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4746B-0381-4373-8B33-084B5914C35A}" type="datetimeFigureOut">
              <a:rPr lang="es-419" smtClean="0"/>
              <a:t>27/1/2025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A38CD9B-8410-A9FA-2F9D-C3E38D699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5E6ACA-A7EA-5410-80F2-4D732A6E5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E5EEF-B1E5-4971-8613-76026A538E9C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038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2B6D7-AC5B-239E-84CB-4345B7A4E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435" y="0"/>
            <a:ext cx="10515600" cy="1325563"/>
          </a:xfrm>
        </p:spPr>
        <p:txBody>
          <a:bodyPr>
            <a:normAutofit/>
          </a:bodyPr>
          <a:lstStyle/>
          <a:p>
            <a:r>
              <a:rPr lang="es-MX" sz="3600" b="1" dirty="0"/>
              <a:t>Central American Tsunami </a:t>
            </a:r>
            <a:r>
              <a:rPr lang="es-MX" sz="3600" b="1" dirty="0" err="1"/>
              <a:t>Advisory</a:t>
            </a:r>
            <a:r>
              <a:rPr lang="es-MX" sz="3600" b="1" dirty="0"/>
              <a:t> Center</a:t>
            </a:r>
            <a:br>
              <a:rPr lang="es-MX" sz="3600" b="1" dirty="0"/>
            </a:br>
            <a:r>
              <a:rPr lang="es-MX" sz="3600" b="1" dirty="0"/>
              <a:t>(CATAC) at INETER, Nicaragua</a:t>
            </a:r>
            <a:endParaRPr lang="es-419" sz="36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21D762-F448-6A8D-9993-4BF6AFD5E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745" y="1385047"/>
            <a:ext cx="11177187" cy="547295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sz="3600" dirty="0" err="1"/>
              <a:t>Dec</a:t>
            </a:r>
            <a:r>
              <a:rPr lang="es-MX" sz="3600" dirty="0"/>
              <a:t> 2024 - </a:t>
            </a:r>
            <a:r>
              <a:rPr lang="es-MX" sz="3400" dirty="0" err="1"/>
              <a:t>Advancement</a:t>
            </a:r>
            <a:r>
              <a:rPr lang="es-MX" sz="3400" dirty="0"/>
              <a:t> in </a:t>
            </a:r>
            <a:r>
              <a:rPr lang="es-MX" sz="3400" dirty="0" err="1"/>
              <a:t>the</a:t>
            </a:r>
            <a:r>
              <a:rPr lang="es-MX" sz="3400" dirty="0"/>
              <a:t> </a:t>
            </a:r>
            <a:r>
              <a:rPr lang="es-MX" sz="3400" dirty="0" err="1"/>
              <a:t>Governance</a:t>
            </a:r>
            <a:r>
              <a:rPr lang="es-MX" sz="3400" dirty="0"/>
              <a:t> </a:t>
            </a:r>
            <a:r>
              <a:rPr lang="es-MX" sz="3400" dirty="0" err="1"/>
              <a:t>of</a:t>
            </a:r>
            <a:r>
              <a:rPr lang="es-MX" sz="3400" dirty="0"/>
              <a:t> CATAC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/>
              <a:t>CATAC </a:t>
            </a:r>
            <a:r>
              <a:rPr lang="es-MX" dirty="0" err="1"/>
              <a:t>is</a:t>
            </a:r>
            <a:r>
              <a:rPr lang="es-MX" dirty="0"/>
              <a:t> </a:t>
            </a:r>
            <a:r>
              <a:rPr lang="es-MX" dirty="0" err="1"/>
              <a:t>now</a:t>
            </a:r>
            <a:r>
              <a:rPr lang="es-MX" dirty="0"/>
              <a:t> a General </a:t>
            </a:r>
            <a:r>
              <a:rPr lang="es-MX" dirty="0" err="1"/>
              <a:t>Directorate</a:t>
            </a:r>
            <a:r>
              <a:rPr lang="es-MX" dirty="0"/>
              <a:t> at INETER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level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Director </a:t>
            </a:r>
            <a:r>
              <a:rPr lang="es-MX" dirty="0" err="1"/>
              <a:t>of</a:t>
            </a:r>
            <a:r>
              <a:rPr lang="es-MX" dirty="0"/>
              <a:t> INETER</a:t>
            </a:r>
          </a:p>
          <a:p>
            <a:pPr marL="0" indent="0">
              <a:buNone/>
            </a:pPr>
            <a:r>
              <a:rPr lang="es-MX" dirty="0"/>
              <a:t>           </a:t>
            </a:r>
            <a:r>
              <a:rPr lang="es-MX" dirty="0" err="1"/>
              <a:t>Before</a:t>
            </a:r>
            <a:r>
              <a:rPr lang="es-MX" dirty="0"/>
              <a:t>: CATAC </a:t>
            </a:r>
            <a:r>
              <a:rPr lang="es-MX" dirty="0" err="1"/>
              <a:t>section</a:t>
            </a:r>
            <a:r>
              <a:rPr lang="es-MX" dirty="0"/>
              <a:t> (Wilfried) + </a:t>
            </a:r>
            <a:r>
              <a:rPr lang="es-MX" dirty="0" err="1"/>
              <a:t>Seismology</a:t>
            </a:r>
            <a:r>
              <a:rPr lang="es-MX" dirty="0"/>
              <a:t> </a:t>
            </a:r>
            <a:r>
              <a:rPr lang="es-MX" dirty="0" err="1"/>
              <a:t>Section</a:t>
            </a:r>
            <a:r>
              <a:rPr lang="es-MX" dirty="0"/>
              <a:t> </a:t>
            </a:r>
            <a:r>
              <a:rPr lang="es-MX" dirty="0" err="1"/>
              <a:t>within</a:t>
            </a:r>
            <a:r>
              <a:rPr lang="es-MX" dirty="0"/>
              <a:t> </a:t>
            </a:r>
            <a:r>
              <a:rPr lang="es-MX" dirty="0" err="1"/>
              <a:t>Geology</a:t>
            </a:r>
            <a:r>
              <a:rPr lang="es-MX" dirty="0"/>
              <a:t> </a:t>
            </a:r>
            <a:r>
              <a:rPr lang="es-MX" dirty="0" err="1"/>
              <a:t>Directorate</a:t>
            </a:r>
            <a:r>
              <a:rPr lang="es-MX" dirty="0"/>
              <a:t> </a:t>
            </a:r>
            <a:br>
              <a:rPr lang="es-MX" dirty="0"/>
            </a:br>
            <a:endParaRPr lang="es-MX" dirty="0"/>
          </a:p>
          <a:p>
            <a:pPr marL="0" indent="0">
              <a:buNone/>
            </a:pPr>
            <a:r>
              <a:rPr lang="es-MX" dirty="0" err="1"/>
              <a:t>Tasks</a:t>
            </a:r>
            <a:r>
              <a:rPr lang="es-MX" dirty="0"/>
              <a:t>: </a:t>
            </a:r>
            <a:r>
              <a:rPr lang="es-MX" dirty="0" err="1"/>
              <a:t>Earthquake</a:t>
            </a:r>
            <a:r>
              <a:rPr lang="es-MX" dirty="0"/>
              <a:t> and Tsunami </a:t>
            </a:r>
            <a:r>
              <a:rPr lang="es-MX" dirty="0" err="1"/>
              <a:t>Warning</a:t>
            </a:r>
            <a:r>
              <a:rPr lang="es-MX" dirty="0"/>
              <a:t> </a:t>
            </a:r>
            <a:r>
              <a:rPr lang="es-MX" dirty="0" err="1"/>
              <a:t>for</a:t>
            </a:r>
            <a:r>
              <a:rPr lang="es-MX" dirty="0"/>
              <a:t> Nicaragua and TSP </a:t>
            </a:r>
            <a:r>
              <a:rPr lang="es-MX" dirty="0" err="1"/>
              <a:t>for</a:t>
            </a:r>
            <a:r>
              <a:rPr lang="es-MX" dirty="0"/>
              <a:t> Central </a:t>
            </a:r>
            <a:r>
              <a:rPr lang="es-MX" dirty="0" err="1"/>
              <a:t>America</a:t>
            </a:r>
            <a:endParaRPr lang="es-MX" dirty="0"/>
          </a:p>
          <a:p>
            <a:pPr marL="0" indent="0">
              <a:buNone/>
            </a:pPr>
            <a:r>
              <a:rPr lang="es-MX" dirty="0" err="1"/>
              <a:t>Personnel</a:t>
            </a:r>
            <a:r>
              <a:rPr lang="es-MX" dirty="0"/>
              <a:t>: 24 </a:t>
            </a:r>
          </a:p>
          <a:p>
            <a:pPr marL="0" indent="0">
              <a:buNone/>
            </a:pPr>
            <a:r>
              <a:rPr lang="es-MX" dirty="0" err="1"/>
              <a:t>Divisions</a:t>
            </a:r>
            <a:r>
              <a:rPr lang="es-MX" dirty="0"/>
              <a:t>:</a:t>
            </a:r>
          </a:p>
          <a:p>
            <a:pPr>
              <a:buFontTx/>
              <a:buChar char="-"/>
            </a:pPr>
            <a:r>
              <a:rPr lang="es-MX" dirty="0" err="1"/>
              <a:t>Warning</a:t>
            </a:r>
            <a:r>
              <a:rPr lang="es-MX" dirty="0"/>
              <a:t> Center </a:t>
            </a:r>
          </a:p>
          <a:p>
            <a:pPr>
              <a:buFontTx/>
              <a:buChar char="-"/>
            </a:pPr>
            <a:r>
              <a:rPr lang="es-MX" dirty="0" err="1"/>
              <a:t>Earthquake</a:t>
            </a:r>
            <a:r>
              <a:rPr lang="es-MX" dirty="0"/>
              <a:t>/Tsunami </a:t>
            </a:r>
            <a:r>
              <a:rPr lang="es-MX" dirty="0" err="1"/>
              <a:t>Sciences</a:t>
            </a:r>
            <a:endParaRPr lang="es-MX" dirty="0"/>
          </a:p>
          <a:p>
            <a:pPr>
              <a:buFontTx/>
              <a:buChar char="-"/>
            </a:pPr>
            <a:r>
              <a:rPr lang="es-MX" dirty="0" err="1"/>
              <a:t>Seismometry</a:t>
            </a:r>
            <a:r>
              <a:rPr lang="es-MX" dirty="0"/>
              <a:t> and Network </a:t>
            </a:r>
            <a:r>
              <a:rPr lang="es-MX" dirty="0" err="1"/>
              <a:t>Maintenance</a:t>
            </a:r>
            <a:endParaRPr lang="es-MX" dirty="0"/>
          </a:p>
          <a:p>
            <a:pPr>
              <a:buFontTx/>
              <a:buChar char="-"/>
            </a:pPr>
            <a:r>
              <a:rPr lang="es-MX" dirty="0" err="1"/>
              <a:t>Earthquake</a:t>
            </a:r>
            <a:r>
              <a:rPr lang="es-MX" dirty="0"/>
              <a:t> and Tsunami </a:t>
            </a:r>
            <a:r>
              <a:rPr lang="es-MX" dirty="0" err="1"/>
              <a:t>Engineering</a:t>
            </a:r>
            <a:r>
              <a:rPr lang="es-MX" dirty="0"/>
              <a:t> </a:t>
            </a:r>
            <a:r>
              <a:rPr lang="es-MX" dirty="0" err="1"/>
              <a:t>Aspects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Early</a:t>
            </a:r>
            <a:r>
              <a:rPr lang="es-MX" dirty="0"/>
              <a:t> </a:t>
            </a:r>
            <a:r>
              <a:rPr lang="es-MX" dirty="0" err="1"/>
              <a:t>Warning</a:t>
            </a:r>
            <a:r>
              <a:rPr lang="es-MX"/>
              <a:t> </a:t>
            </a:r>
          </a:p>
          <a:p>
            <a:pPr>
              <a:buFontTx/>
              <a:buChar char="-"/>
            </a:pPr>
            <a:endParaRPr lang="es-MX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A1E2D94-A93A-9213-C150-F24D6F33A1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5107" y="388151"/>
            <a:ext cx="2548808" cy="96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857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A16F1C-2ADC-E8F6-61AE-733A9DFBD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Course on the Strengthening in the use of the Tsunami Warning Products of the Central American Tsunami Advisory Center (CATAC) 18-22 November, 2024 at </a:t>
            </a:r>
            <a:r>
              <a:rPr lang="es-MX" sz="3200" b="1" dirty="0"/>
              <a:t>CATAC / Managua</a:t>
            </a:r>
            <a:br>
              <a:rPr lang="es-MX" sz="3200" dirty="0"/>
            </a:br>
            <a:endParaRPr lang="es-419" sz="3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729F7C-C2A8-242F-43B8-7575B1823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541" y="1570130"/>
            <a:ext cx="11143130" cy="528787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2nd versión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course</a:t>
            </a:r>
            <a:r>
              <a:rPr lang="es-MX" dirty="0"/>
              <a:t> (</a:t>
            </a:r>
            <a:r>
              <a:rPr lang="es-MX" dirty="0" err="1"/>
              <a:t>first</a:t>
            </a:r>
            <a:r>
              <a:rPr lang="es-MX" dirty="0"/>
              <a:t> </a:t>
            </a:r>
            <a:r>
              <a:rPr lang="es-MX" dirty="0" err="1"/>
              <a:t>was</a:t>
            </a:r>
            <a:r>
              <a:rPr lang="es-MX" dirty="0"/>
              <a:t> in Nov 2023, a </a:t>
            </a:r>
            <a:r>
              <a:rPr lang="es-MX" dirty="0" err="1"/>
              <a:t>third</a:t>
            </a:r>
            <a:r>
              <a:rPr lang="es-MX" dirty="0"/>
              <a:t> </a:t>
            </a:r>
            <a:r>
              <a:rPr lang="es-MX" dirty="0" err="1"/>
              <a:t>will</a:t>
            </a:r>
            <a:r>
              <a:rPr lang="es-MX" dirty="0"/>
              <a:t> be in Nov 2025)</a:t>
            </a:r>
          </a:p>
          <a:p>
            <a:pPr marL="0" indent="0">
              <a:buNone/>
            </a:pPr>
            <a:r>
              <a:rPr lang="es-MX" dirty="0" err="1"/>
              <a:t>Participation</a:t>
            </a:r>
            <a:r>
              <a:rPr lang="es-MX" dirty="0"/>
              <a:t>: 	Representatives </a:t>
            </a:r>
            <a:r>
              <a:rPr lang="es-MX" dirty="0" err="1"/>
              <a:t>of</a:t>
            </a:r>
            <a:r>
              <a:rPr lang="es-MX" dirty="0"/>
              <a:t> 6 Central American </a:t>
            </a:r>
            <a:r>
              <a:rPr lang="es-MX" dirty="0" err="1"/>
              <a:t>NTWC´s</a:t>
            </a:r>
            <a:r>
              <a:rPr lang="es-MX" dirty="0"/>
              <a:t> + </a:t>
            </a:r>
            <a:br>
              <a:rPr lang="es-MX" dirty="0"/>
            </a:br>
            <a:r>
              <a:rPr lang="es-MX" dirty="0"/>
              <a:t>		+ Director  </a:t>
            </a:r>
            <a:r>
              <a:rPr lang="es-MX" dirty="0" err="1"/>
              <a:t>Seismological</a:t>
            </a:r>
            <a:r>
              <a:rPr lang="es-MX" dirty="0"/>
              <a:t> Network </a:t>
            </a:r>
            <a:r>
              <a:rPr lang="es-MX" dirty="0" err="1"/>
              <a:t>Dominican</a:t>
            </a:r>
            <a:r>
              <a:rPr lang="es-MX" dirty="0"/>
              <a:t> </a:t>
            </a:r>
            <a:r>
              <a:rPr lang="es-MX" dirty="0" err="1"/>
              <a:t>Republic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		+ </a:t>
            </a:r>
            <a:r>
              <a:rPr lang="es-MX" dirty="0" err="1"/>
              <a:t>Personnel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CATAC</a:t>
            </a:r>
          </a:p>
          <a:p>
            <a:pPr marL="0" indent="0">
              <a:buNone/>
            </a:pPr>
            <a:r>
              <a:rPr lang="es-MX" dirty="0" err="1"/>
              <a:t>Topics</a:t>
            </a:r>
            <a:r>
              <a:rPr lang="es-MX" dirty="0"/>
              <a:t>: 		CATAC </a:t>
            </a:r>
            <a:r>
              <a:rPr lang="es-MX" dirty="0" err="1"/>
              <a:t>Procedures</a:t>
            </a:r>
            <a:r>
              <a:rPr lang="es-MX" dirty="0"/>
              <a:t>, </a:t>
            </a:r>
            <a:r>
              <a:rPr lang="es-MX" dirty="0" err="1"/>
              <a:t>Products</a:t>
            </a:r>
            <a:r>
              <a:rPr lang="es-MX" dirty="0"/>
              <a:t> </a:t>
            </a:r>
          </a:p>
          <a:p>
            <a:pPr marL="0" indent="0">
              <a:buNone/>
            </a:pPr>
            <a:r>
              <a:rPr lang="es-MX" dirty="0"/>
              <a:t>		</a:t>
            </a:r>
            <a:r>
              <a:rPr lang="es-MX" dirty="0" err="1"/>
              <a:t>Disemination</a:t>
            </a:r>
            <a:r>
              <a:rPr lang="es-MX" dirty="0"/>
              <a:t> </a:t>
            </a:r>
            <a:r>
              <a:rPr lang="es-MX" dirty="0" err="1"/>
              <a:t>Methods</a:t>
            </a:r>
            <a:r>
              <a:rPr lang="es-MX" dirty="0"/>
              <a:t> (in </a:t>
            </a:r>
            <a:r>
              <a:rPr lang="es-MX" dirty="0" err="1"/>
              <a:t>development</a:t>
            </a:r>
            <a:r>
              <a:rPr lang="es-MX" dirty="0"/>
              <a:t>)</a:t>
            </a:r>
          </a:p>
          <a:p>
            <a:pPr marL="0" indent="0">
              <a:buNone/>
            </a:pPr>
            <a:r>
              <a:rPr lang="es-MX" dirty="0"/>
              <a:t>		</a:t>
            </a:r>
            <a:r>
              <a:rPr lang="es-MX" dirty="0" err="1"/>
              <a:t>Earthquake</a:t>
            </a:r>
            <a:r>
              <a:rPr lang="es-MX" dirty="0"/>
              <a:t> </a:t>
            </a:r>
            <a:r>
              <a:rPr lang="es-MX" dirty="0" err="1"/>
              <a:t>Early</a:t>
            </a:r>
            <a:r>
              <a:rPr lang="es-MX" dirty="0"/>
              <a:t> </a:t>
            </a:r>
            <a:r>
              <a:rPr lang="es-MX" dirty="0" err="1"/>
              <a:t>Warning</a:t>
            </a:r>
            <a:r>
              <a:rPr lang="es-MX" dirty="0"/>
              <a:t> </a:t>
            </a:r>
            <a:r>
              <a:rPr lang="es-MX" dirty="0" err="1"/>
              <a:t>Methods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		</a:t>
            </a:r>
            <a:r>
              <a:rPr lang="es-MX" dirty="0" err="1"/>
              <a:t>SOPs</a:t>
            </a:r>
            <a:r>
              <a:rPr lang="es-MX" dirty="0"/>
              <a:t> </a:t>
            </a:r>
            <a:r>
              <a:rPr lang="es-MX" dirty="0" err="1"/>
              <a:t>for</a:t>
            </a:r>
            <a:r>
              <a:rPr lang="es-MX" dirty="0"/>
              <a:t> Tsunami </a:t>
            </a:r>
            <a:r>
              <a:rPr lang="es-MX" dirty="0" err="1"/>
              <a:t>Warning</a:t>
            </a:r>
            <a:r>
              <a:rPr lang="es-MX" dirty="0"/>
              <a:t> in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countries</a:t>
            </a:r>
            <a:r>
              <a:rPr lang="es-MX" dirty="0"/>
              <a:t> </a:t>
            </a:r>
          </a:p>
          <a:p>
            <a:pPr marL="0" indent="0">
              <a:buNone/>
            </a:pPr>
            <a:r>
              <a:rPr lang="es-MX" dirty="0"/>
              <a:t>		CATAC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support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countries</a:t>
            </a:r>
            <a:r>
              <a:rPr lang="es-MX" dirty="0"/>
              <a:t> in 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updating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their</a:t>
            </a:r>
            <a:r>
              <a:rPr lang="es-MX" dirty="0"/>
              <a:t> </a:t>
            </a:r>
            <a:r>
              <a:rPr lang="es-MX" dirty="0" err="1"/>
              <a:t>SOP’s</a:t>
            </a:r>
            <a:endParaRPr lang="es-MX" dirty="0"/>
          </a:p>
          <a:p>
            <a:pPr marL="0" indent="0">
              <a:buNone/>
            </a:pPr>
            <a:r>
              <a:rPr lang="es-MX" dirty="0" err="1"/>
              <a:t>Presenters</a:t>
            </a:r>
            <a:r>
              <a:rPr lang="es-MX" dirty="0"/>
              <a:t>: 	CATAC </a:t>
            </a:r>
            <a:r>
              <a:rPr lang="es-MX" dirty="0" err="1"/>
              <a:t>personnel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		</a:t>
            </a:r>
            <a:r>
              <a:rPr lang="es-MX" dirty="0" err="1"/>
              <a:t>Course</a:t>
            </a:r>
            <a:r>
              <a:rPr lang="es-MX" dirty="0"/>
              <a:t> </a:t>
            </a:r>
            <a:r>
              <a:rPr lang="es-MX" dirty="0" err="1"/>
              <a:t>Participants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		</a:t>
            </a:r>
            <a:r>
              <a:rPr lang="es-MX" dirty="0" err="1"/>
              <a:t>Gerzon</a:t>
            </a:r>
            <a:r>
              <a:rPr lang="es-MX" dirty="0"/>
              <a:t> González, Nicaragua, IT </a:t>
            </a:r>
            <a:r>
              <a:rPr lang="es-MX" dirty="0" err="1"/>
              <a:t>Consultant</a:t>
            </a:r>
            <a:r>
              <a:rPr lang="es-MX" dirty="0"/>
              <a:t>, social Networks</a:t>
            </a:r>
          </a:p>
          <a:p>
            <a:pPr marL="0" indent="0">
              <a:buNone/>
            </a:pPr>
            <a:r>
              <a:rPr lang="es-MX" dirty="0"/>
              <a:t>		Billy Burgoa, Bolivia, </a:t>
            </a:r>
            <a:r>
              <a:rPr lang="es-MX" dirty="0" err="1"/>
              <a:t>Consultant</a:t>
            </a:r>
            <a:r>
              <a:rPr lang="es-MX" dirty="0"/>
              <a:t> EEW, App, CAP</a:t>
            </a:r>
          </a:p>
          <a:p>
            <a:pPr marL="0" indent="0">
              <a:buNone/>
            </a:pPr>
            <a:r>
              <a:rPr lang="es-MX" dirty="0"/>
              <a:t>		Sakaguchi, </a:t>
            </a:r>
            <a:r>
              <a:rPr lang="es-MX" dirty="0" err="1"/>
              <a:t>Japan</a:t>
            </a:r>
            <a:r>
              <a:rPr lang="es-MX" dirty="0"/>
              <a:t>, </a:t>
            </a:r>
            <a:r>
              <a:rPr lang="es-MX" dirty="0" err="1"/>
              <a:t>Consultant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EWBS </a:t>
            </a:r>
            <a:r>
              <a:rPr lang="es-MX" dirty="0" err="1"/>
              <a:t>on</a:t>
            </a:r>
            <a:r>
              <a:rPr lang="es-MX" dirty="0"/>
              <a:t> digital TV, CAP </a:t>
            </a:r>
          </a:p>
          <a:p>
            <a:pPr marL="0" indent="0">
              <a:buNone/>
            </a:pPr>
            <a:endParaRPr lang="es-419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0BBE85C-DF38-0ABB-386E-DC52532064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06472" y="591670"/>
            <a:ext cx="951058" cy="91447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DA743563-CA2E-8805-C3B6-2FE1FC4E13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7821" y="763292"/>
            <a:ext cx="664522" cy="62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74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9B931-CEC4-0DC5-F825-D7467972D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762"/>
            <a:ext cx="10515600" cy="1325563"/>
          </a:xfrm>
        </p:spPr>
        <p:txBody>
          <a:bodyPr/>
          <a:lstStyle/>
          <a:p>
            <a:r>
              <a:rPr lang="es-MX" dirty="0" err="1"/>
              <a:t>Work</a:t>
            </a:r>
            <a:r>
              <a:rPr lang="es-MX" dirty="0"/>
              <a:t> </a:t>
            </a:r>
            <a:r>
              <a:rPr lang="es-MX" dirty="0" err="1"/>
              <a:t>on</a:t>
            </a:r>
            <a:r>
              <a:rPr lang="es-MX" dirty="0"/>
              <a:t> </a:t>
            </a:r>
            <a:r>
              <a:rPr lang="es-MX" dirty="0" err="1"/>
              <a:t>Dissemination</a:t>
            </a:r>
            <a:r>
              <a:rPr lang="es-MX" dirty="0"/>
              <a:t> </a:t>
            </a:r>
            <a:r>
              <a:rPr lang="es-MX" dirty="0" err="1"/>
              <a:t>methods</a:t>
            </a:r>
            <a:endParaRPr lang="es-419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C48BE7-C410-4873-9F84-DEEF0F429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745" y="1902536"/>
            <a:ext cx="10515600" cy="4955463"/>
          </a:xfrm>
        </p:spPr>
        <p:txBody>
          <a:bodyPr>
            <a:normAutofit/>
          </a:bodyPr>
          <a:lstStyle/>
          <a:p>
            <a:r>
              <a:rPr lang="es-MX" dirty="0"/>
              <a:t>IT </a:t>
            </a:r>
            <a:r>
              <a:rPr lang="es-MX" dirty="0" err="1"/>
              <a:t>consultant</a:t>
            </a:r>
            <a:r>
              <a:rPr lang="es-MX" dirty="0"/>
              <a:t> </a:t>
            </a:r>
            <a:r>
              <a:rPr lang="es-MX" dirty="0" err="1"/>
              <a:t>contracted</a:t>
            </a:r>
            <a:r>
              <a:rPr lang="es-MX" dirty="0"/>
              <a:t>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work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CATAC, Nov24-March25</a:t>
            </a:r>
          </a:p>
          <a:p>
            <a:r>
              <a:rPr lang="es-MX" dirty="0" err="1"/>
              <a:t>Finalization</a:t>
            </a:r>
            <a:r>
              <a:rPr lang="es-MX" dirty="0"/>
              <a:t> Date: March 2025 </a:t>
            </a:r>
          </a:p>
          <a:p>
            <a:r>
              <a:rPr lang="es-MX" dirty="0" err="1"/>
              <a:t>Methods</a:t>
            </a:r>
            <a:r>
              <a:rPr lang="es-MX" dirty="0"/>
              <a:t> </a:t>
            </a:r>
          </a:p>
          <a:p>
            <a:pPr marL="0" indent="0">
              <a:buNone/>
            </a:pPr>
            <a:r>
              <a:rPr lang="es-MX" dirty="0"/>
              <a:t>	- Telegram, </a:t>
            </a:r>
            <a:r>
              <a:rPr lang="es-MX" dirty="0" err="1"/>
              <a:t>Whatsapp</a:t>
            </a:r>
            <a:r>
              <a:rPr lang="es-MX" dirty="0"/>
              <a:t>, X, Facebook, </a:t>
            </a:r>
          </a:p>
          <a:p>
            <a:pPr marL="0" indent="0">
              <a:buNone/>
            </a:pPr>
            <a:r>
              <a:rPr lang="es-MX" dirty="0"/>
              <a:t>	- </a:t>
            </a:r>
            <a:r>
              <a:rPr lang="es-MX" dirty="0" err="1"/>
              <a:t>Computer-Computer</a:t>
            </a:r>
            <a:r>
              <a:rPr lang="es-MX" dirty="0"/>
              <a:t> (</a:t>
            </a:r>
            <a:r>
              <a:rPr lang="es-MX" dirty="0" err="1"/>
              <a:t>SeisComP</a:t>
            </a:r>
            <a:r>
              <a:rPr lang="es-MX" dirty="0"/>
              <a:t>)</a:t>
            </a:r>
          </a:p>
          <a:p>
            <a:pPr marL="0" indent="0">
              <a:buNone/>
            </a:pPr>
            <a:r>
              <a:rPr lang="es-MX" dirty="0"/>
              <a:t>	- Email</a:t>
            </a:r>
          </a:p>
          <a:p>
            <a:pPr marL="0" indent="0">
              <a:buNone/>
            </a:pPr>
            <a:r>
              <a:rPr lang="es-MX" dirty="0"/>
              <a:t>	- Digital TV (EWBS, CAP)</a:t>
            </a:r>
          </a:p>
          <a:p>
            <a:pPr marL="914400" lvl="2" indent="0">
              <a:buNone/>
            </a:pPr>
            <a:endParaRPr lang="es-MX" dirty="0"/>
          </a:p>
          <a:p>
            <a:r>
              <a:rPr lang="es-419" dirty="0" err="1"/>
              <a:t>Sending</a:t>
            </a:r>
            <a:r>
              <a:rPr lang="es-419" dirty="0"/>
              <a:t> </a:t>
            </a:r>
            <a:r>
              <a:rPr lang="es-419" dirty="0" err="1"/>
              <a:t>Earthquake</a:t>
            </a:r>
            <a:r>
              <a:rPr lang="es-419" dirty="0"/>
              <a:t> </a:t>
            </a:r>
            <a:r>
              <a:rPr lang="es-419" dirty="0" err="1"/>
              <a:t>Early</a:t>
            </a:r>
            <a:r>
              <a:rPr lang="es-419" dirty="0"/>
              <a:t> </a:t>
            </a:r>
            <a:r>
              <a:rPr lang="es-419" dirty="0" err="1"/>
              <a:t>Warning</a:t>
            </a:r>
            <a:r>
              <a:rPr lang="es-419" dirty="0"/>
              <a:t> </a:t>
            </a:r>
            <a:r>
              <a:rPr lang="es-419" dirty="0" err="1"/>
              <a:t>Message</a:t>
            </a:r>
            <a:r>
              <a:rPr lang="es-419" dirty="0"/>
              <a:t> </a:t>
            </a:r>
            <a:r>
              <a:rPr lang="es-419" dirty="0" err="1"/>
              <a:t>to</a:t>
            </a:r>
            <a:r>
              <a:rPr lang="es-419" dirty="0"/>
              <a:t> </a:t>
            </a:r>
            <a:r>
              <a:rPr lang="es-419" dirty="0" err="1"/>
              <a:t>our</a:t>
            </a:r>
            <a:r>
              <a:rPr lang="es-419" dirty="0"/>
              <a:t> </a:t>
            </a:r>
            <a:r>
              <a:rPr lang="es-419" dirty="0" err="1"/>
              <a:t>contacts</a:t>
            </a:r>
            <a:endParaRPr lang="es-419" dirty="0"/>
          </a:p>
          <a:p>
            <a:endParaRPr lang="es-419" dirty="0"/>
          </a:p>
          <a:p>
            <a:endParaRPr lang="es-419" dirty="0"/>
          </a:p>
          <a:p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16567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925BC-BAB1-E2C2-9732-F956907D1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Use </a:t>
            </a:r>
            <a:r>
              <a:rPr lang="es-MX" dirty="0" err="1"/>
              <a:t>of</a:t>
            </a:r>
            <a:r>
              <a:rPr lang="es-MX" dirty="0"/>
              <a:t> CAP in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Early</a:t>
            </a:r>
            <a:r>
              <a:rPr lang="es-MX" dirty="0"/>
              <a:t> </a:t>
            </a:r>
            <a:r>
              <a:rPr lang="es-MX" dirty="0" err="1"/>
              <a:t>Warning</a:t>
            </a:r>
            <a:r>
              <a:rPr lang="es-MX" dirty="0"/>
              <a:t> </a:t>
            </a:r>
            <a:r>
              <a:rPr lang="es-MX" dirty="0" err="1"/>
              <a:t>Broadcasting</a:t>
            </a:r>
            <a:r>
              <a:rPr lang="es-MX" dirty="0"/>
              <a:t> </a:t>
            </a:r>
            <a:r>
              <a:rPr lang="es-MX" dirty="0" err="1"/>
              <a:t>System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digital TV in Nicaragua</a:t>
            </a:r>
            <a:endParaRPr lang="es-419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835083-22DE-D7E3-9A8C-F9F068B72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Cooperation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Japan</a:t>
            </a:r>
            <a:endParaRPr lang="es-MX" dirty="0"/>
          </a:p>
          <a:p>
            <a:r>
              <a:rPr lang="es-MX" dirty="0" err="1"/>
              <a:t>Permits</a:t>
            </a:r>
            <a:r>
              <a:rPr lang="es-MX" dirty="0"/>
              <a:t>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receive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text</a:t>
            </a:r>
            <a:r>
              <a:rPr lang="es-MX" dirty="0"/>
              <a:t> </a:t>
            </a:r>
            <a:r>
              <a:rPr lang="es-MX" dirty="0" err="1"/>
              <a:t>message</a:t>
            </a:r>
            <a:r>
              <a:rPr lang="es-MX" dirty="0"/>
              <a:t> </a:t>
            </a:r>
            <a:r>
              <a:rPr lang="es-MX" dirty="0" err="1"/>
              <a:t>an</a:t>
            </a:r>
            <a:r>
              <a:rPr lang="es-MX" dirty="0"/>
              <a:t>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retransmit</a:t>
            </a:r>
            <a:r>
              <a:rPr lang="es-MX" dirty="0"/>
              <a:t> </a:t>
            </a:r>
            <a:r>
              <a:rPr lang="es-MX" dirty="0" err="1"/>
              <a:t>it</a:t>
            </a:r>
            <a:r>
              <a:rPr lang="es-MX" dirty="0"/>
              <a:t>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computers</a:t>
            </a:r>
            <a:r>
              <a:rPr lang="es-MX" dirty="0"/>
              <a:t>, </a:t>
            </a:r>
            <a:r>
              <a:rPr lang="es-MX" dirty="0" err="1"/>
              <a:t>Cellphones</a:t>
            </a:r>
            <a:r>
              <a:rPr lang="es-MX" dirty="0"/>
              <a:t> in local </a:t>
            </a:r>
            <a:r>
              <a:rPr lang="es-MX" dirty="0" err="1"/>
              <a:t>networks</a:t>
            </a:r>
            <a:endParaRPr lang="es-MX" dirty="0"/>
          </a:p>
          <a:p>
            <a:r>
              <a:rPr lang="es-MX" dirty="0" err="1"/>
              <a:t>Tests</a:t>
            </a:r>
            <a:r>
              <a:rPr lang="es-MX" dirty="0"/>
              <a:t> are </a:t>
            </a:r>
            <a:r>
              <a:rPr lang="es-MX" dirty="0" err="1"/>
              <a:t>going</a:t>
            </a:r>
            <a:r>
              <a:rPr lang="es-MX" dirty="0"/>
              <a:t> </a:t>
            </a:r>
            <a:r>
              <a:rPr lang="es-MX" dirty="0" err="1"/>
              <a:t>on</a:t>
            </a:r>
            <a:endParaRPr lang="es-MX" dirty="0"/>
          </a:p>
          <a:p>
            <a:r>
              <a:rPr lang="es-MX" dirty="0" err="1"/>
              <a:t>Also</a:t>
            </a:r>
            <a:r>
              <a:rPr lang="es-MX" dirty="0"/>
              <a:t> in Costa Rica, El Salvador and 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71114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00B72B-343D-432C-A152-E322CCD06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88" y="270996"/>
            <a:ext cx="10515600" cy="1325563"/>
          </a:xfrm>
        </p:spPr>
        <p:txBody>
          <a:bodyPr/>
          <a:lstStyle/>
          <a:p>
            <a:r>
              <a:rPr lang="es-MX" dirty="0"/>
              <a:t>New versión </a:t>
            </a:r>
            <a:r>
              <a:rPr lang="es-MX" dirty="0" err="1"/>
              <a:t>of</a:t>
            </a:r>
            <a:r>
              <a:rPr lang="es-MX" dirty="0"/>
              <a:t> CATAC </a:t>
            </a:r>
            <a:r>
              <a:rPr lang="es-MX" dirty="0" err="1"/>
              <a:t>User´s</a:t>
            </a:r>
            <a:r>
              <a:rPr lang="es-MX" dirty="0"/>
              <a:t> Guide</a:t>
            </a:r>
            <a:endParaRPr lang="es-419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695B86-D506-86AC-68E1-C1158F957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306"/>
            <a:ext cx="10515600" cy="4603657"/>
          </a:xfrm>
        </p:spPr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err="1"/>
              <a:t>Document</a:t>
            </a:r>
            <a:r>
              <a:rPr lang="es-MX" dirty="0"/>
              <a:t> </a:t>
            </a:r>
            <a:r>
              <a:rPr lang="es-MX" dirty="0" err="1"/>
              <a:t>is</a:t>
            </a:r>
            <a:r>
              <a:rPr lang="es-MX" dirty="0"/>
              <a:t> </a:t>
            </a:r>
            <a:r>
              <a:rPr lang="es-MX" dirty="0" err="1"/>
              <a:t>advanced</a:t>
            </a:r>
            <a:endParaRPr lang="es-MX" dirty="0"/>
          </a:p>
          <a:p>
            <a:r>
              <a:rPr lang="es-MX" dirty="0"/>
              <a:t>New </a:t>
            </a:r>
            <a:r>
              <a:rPr lang="es-MX" dirty="0" err="1"/>
              <a:t>organizational</a:t>
            </a:r>
            <a:r>
              <a:rPr lang="es-MX" dirty="0"/>
              <a:t> </a:t>
            </a:r>
            <a:r>
              <a:rPr lang="es-MX" dirty="0" err="1"/>
              <a:t>structure</a:t>
            </a:r>
            <a:r>
              <a:rPr lang="es-MX" dirty="0"/>
              <a:t> has </a:t>
            </a:r>
            <a:r>
              <a:rPr lang="es-MX" dirty="0" err="1"/>
              <a:t>to</a:t>
            </a:r>
            <a:r>
              <a:rPr lang="es-MX" dirty="0"/>
              <a:t> be </a:t>
            </a:r>
            <a:r>
              <a:rPr lang="es-MX" dirty="0" err="1"/>
              <a:t>included</a:t>
            </a:r>
            <a:endParaRPr lang="es-MX" dirty="0"/>
          </a:p>
          <a:p>
            <a:r>
              <a:rPr lang="es-MX" dirty="0"/>
              <a:t>New </a:t>
            </a:r>
            <a:r>
              <a:rPr lang="es-MX" dirty="0" err="1"/>
              <a:t>disemination</a:t>
            </a:r>
            <a:r>
              <a:rPr lang="es-MX" dirty="0"/>
              <a:t> </a:t>
            </a:r>
            <a:r>
              <a:rPr lang="es-MX" dirty="0" err="1"/>
              <a:t>methods</a:t>
            </a:r>
            <a:r>
              <a:rPr lang="es-MX" dirty="0"/>
              <a:t> </a:t>
            </a:r>
            <a:r>
              <a:rPr lang="es-MX" dirty="0" err="1"/>
              <a:t>to</a:t>
            </a:r>
            <a:r>
              <a:rPr lang="es-MX" dirty="0"/>
              <a:t> be </a:t>
            </a:r>
            <a:r>
              <a:rPr lang="es-MX" dirty="0" err="1"/>
              <a:t>included</a:t>
            </a:r>
            <a:endParaRPr lang="es-MX" dirty="0"/>
          </a:p>
          <a:p>
            <a:r>
              <a:rPr lang="es-MX" dirty="0" err="1"/>
              <a:t>Finalization</a:t>
            </a:r>
            <a:r>
              <a:rPr lang="es-MX" dirty="0"/>
              <a:t>: </a:t>
            </a:r>
            <a:r>
              <a:rPr lang="es-MX" dirty="0" err="1"/>
              <a:t>End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February</a:t>
            </a:r>
            <a:r>
              <a:rPr lang="es-MX" dirty="0"/>
              <a:t> 2025</a:t>
            </a:r>
          </a:p>
          <a:p>
            <a:r>
              <a:rPr lang="es-MX" dirty="0" err="1"/>
              <a:t>To</a:t>
            </a:r>
            <a:r>
              <a:rPr lang="es-MX" dirty="0"/>
              <a:t> be </a:t>
            </a:r>
            <a:r>
              <a:rPr lang="es-MX" dirty="0" err="1"/>
              <a:t>presented</a:t>
            </a:r>
            <a:r>
              <a:rPr lang="es-MX" dirty="0"/>
              <a:t> at ICG/PTWS and ICG/Caribe EWS </a:t>
            </a:r>
          </a:p>
          <a:p>
            <a:pPr marL="0" indent="0">
              <a:buNone/>
            </a:pPr>
            <a:endParaRPr lang="es-MX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509081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403</Words>
  <Application>Microsoft Office PowerPoint</Application>
  <PresentationFormat>Panorámica</PresentationFormat>
  <Paragraphs>50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Central American Tsunami Advisory Center (CATAC) at INETER, Nicaragua</vt:lpstr>
      <vt:lpstr>Course on the Strengthening in the use of the Tsunami Warning Products of the Central American Tsunami Advisory Center (CATAC) 18-22 November, 2024 at CATAC / Managua </vt:lpstr>
      <vt:lpstr>Work on Dissemination methods</vt:lpstr>
      <vt:lpstr>Use of CAP in the Early Warning Broadcasting System of the digital TV in Nicaragua</vt:lpstr>
      <vt:lpstr>New versión of CATAC User´s Guide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Wilfried Strauch</dc:creator>
  <cp:lastModifiedBy>Wilfried Strauch</cp:lastModifiedBy>
  <cp:revision>3</cp:revision>
  <dcterms:created xsi:type="dcterms:W3CDTF">2025-01-27T15:28:35Z</dcterms:created>
  <dcterms:modified xsi:type="dcterms:W3CDTF">2025-01-27T16:47:45Z</dcterms:modified>
</cp:coreProperties>
</file>