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6.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7.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8.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9.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10.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11.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12.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13.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14.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15.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73" r:id="rId1"/>
    <p:sldMasterId id="2147483679" r:id="rId2"/>
    <p:sldMasterId id="2147483684" r:id="rId3"/>
    <p:sldMasterId id="2147483691" r:id="rId4"/>
    <p:sldMasterId id="2147483693" r:id="rId5"/>
    <p:sldMasterId id="2147483695" r:id="rId6"/>
    <p:sldMasterId id="2147483697" r:id="rId7"/>
    <p:sldMasterId id="2147483699" r:id="rId8"/>
    <p:sldMasterId id="2147483706" r:id="rId9"/>
    <p:sldMasterId id="2147483709" r:id="rId10"/>
    <p:sldMasterId id="2147483711" r:id="rId11"/>
    <p:sldMasterId id="2147483763" r:id="rId12"/>
    <p:sldMasterId id="2147483771" r:id="rId13"/>
    <p:sldMasterId id="2147483774" r:id="rId14"/>
    <p:sldMasterId id="2147483797" r:id="rId15"/>
    <p:sldMasterId id="2147483808" r:id="rId16"/>
  </p:sldMasterIdLst>
  <p:notesMasterIdLst>
    <p:notesMasterId r:id="rId27"/>
  </p:notesMasterIdLst>
  <p:handoutMasterIdLst>
    <p:handoutMasterId r:id="rId28"/>
  </p:handoutMasterIdLst>
  <p:sldIdLst>
    <p:sldId id="366" r:id="rId17"/>
    <p:sldId id="367" r:id="rId18"/>
    <p:sldId id="384" r:id="rId19"/>
    <p:sldId id="390" r:id="rId20"/>
    <p:sldId id="386" r:id="rId21"/>
    <p:sldId id="391" r:id="rId22"/>
    <p:sldId id="392" r:id="rId23"/>
    <p:sldId id="387" r:id="rId24"/>
    <p:sldId id="388" r:id="rId25"/>
    <p:sldId id="307" r:id="rId26"/>
  </p:sldIdLst>
  <p:sldSz cx="12192000" cy="6858000"/>
  <p:notesSz cx="6735763" cy="98663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767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705" autoAdjust="0"/>
    <p:restoredTop sz="94386" autoAdjust="0"/>
  </p:normalViewPr>
  <p:slideViewPr>
    <p:cSldViewPr snapToGrid="0" showGuides="1">
      <p:cViewPr varScale="1">
        <p:scale>
          <a:sx n="69" d="100"/>
          <a:sy n="69" d="100"/>
        </p:scale>
        <p:origin x="72" y="438"/>
      </p:cViewPr>
      <p:guideLst>
        <p:guide orient="horz" pos="2160"/>
        <p:guide pos="7673"/>
      </p:guideLst>
    </p:cSldViewPr>
  </p:slideViewPr>
  <p:outlineViewPr>
    <p:cViewPr>
      <p:scale>
        <a:sx n="33" d="100"/>
        <a:sy n="33" d="100"/>
      </p:scale>
      <p:origin x="0" y="-432"/>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88" d="100"/>
          <a:sy n="88" d="100"/>
        </p:scale>
        <p:origin x="382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 Type="http://schemas.openxmlformats.org/officeDocument/2006/relationships/slideMaster" Target="slideMasters/slideMaster3.xml"/><Relationship Id="rId21" Type="http://schemas.openxmlformats.org/officeDocument/2006/relationships/slide" Target="slides/slide5.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0D2247-FDB3-44A6-B0BD-AEA299429D72}" type="doc">
      <dgm:prSet loTypeId="urn:microsoft.com/office/officeart/2005/8/layout/vList2" loCatId="list" qsTypeId="urn:microsoft.com/office/officeart/2005/8/quickstyle/simple2" qsCatId="simple" csTypeId="urn:microsoft.com/office/officeart/2005/8/colors/accent2_2" csCatId="accent2" phldr="1"/>
      <dgm:spPr/>
      <dgm:t>
        <a:bodyPr/>
        <a:lstStyle/>
        <a:p>
          <a:endParaRPr lang="en-US"/>
        </a:p>
      </dgm:t>
    </dgm:pt>
    <dgm:pt modelId="{6B1A072C-11D2-4B43-83FD-2AA9DF4B6935}">
      <dgm:prSet/>
      <dgm:spPr/>
      <dgm:t>
        <a:bodyPr/>
        <a:lstStyle/>
        <a:p>
          <a:r>
            <a:rPr lang="en-US" b="0" i="0" baseline="0" dirty="0"/>
            <a:t>1. Sea Level Observations</a:t>
          </a:r>
          <a:endParaRPr lang="en-US" dirty="0"/>
        </a:p>
      </dgm:t>
    </dgm:pt>
    <dgm:pt modelId="{587C5FC5-F310-4FE5-9E0E-E77AE493549A}" type="parTrans" cxnId="{18CA3FC6-4E8F-4C9F-A9E5-7B84B7388C9D}">
      <dgm:prSet/>
      <dgm:spPr/>
      <dgm:t>
        <a:bodyPr/>
        <a:lstStyle/>
        <a:p>
          <a:endParaRPr lang="en-US"/>
        </a:p>
      </dgm:t>
    </dgm:pt>
    <dgm:pt modelId="{17EB1359-620E-43EE-A949-9D138089734B}" type="sibTrans" cxnId="{18CA3FC6-4E8F-4C9F-A9E5-7B84B7388C9D}">
      <dgm:prSet/>
      <dgm:spPr/>
      <dgm:t>
        <a:bodyPr/>
        <a:lstStyle/>
        <a:p>
          <a:endParaRPr lang="en-US"/>
        </a:p>
      </dgm:t>
    </dgm:pt>
    <dgm:pt modelId="{E9131FEE-E87C-4775-B482-145D1E722DF0}">
      <dgm:prSet/>
      <dgm:spPr/>
      <dgm:t>
        <a:bodyPr/>
        <a:lstStyle/>
        <a:p>
          <a:r>
            <a:rPr lang="en-US" b="0" i="0" baseline="0" dirty="0"/>
            <a:t>2. Non-Seismic Tsunamis</a:t>
          </a:r>
          <a:endParaRPr lang="en-US" dirty="0"/>
        </a:p>
      </dgm:t>
    </dgm:pt>
    <dgm:pt modelId="{248FFC54-A7A1-486A-BD69-9DBDDB8F5AC3}" type="parTrans" cxnId="{D05A7E83-891A-454C-8EB6-A9CA3A4396C9}">
      <dgm:prSet/>
      <dgm:spPr/>
      <dgm:t>
        <a:bodyPr/>
        <a:lstStyle/>
        <a:p>
          <a:endParaRPr lang="en-US"/>
        </a:p>
      </dgm:t>
    </dgm:pt>
    <dgm:pt modelId="{0977DC60-BAC9-4CEE-960B-6FCCB360147C}" type="sibTrans" cxnId="{D05A7E83-891A-454C-8EB6-A9CA3A4396C9}">
      <dgm:prSet/>
      <dgm:spPr/>
      <dgm:t>
        <a:bodyPr/>
        <a:lstStyle/>
        <a:p>
          <a:endParaRPr lang="en-US"/>
        </a:p>
      </dgm:t>
    </dgm:pt>
    <dgm:pt modelId="{734E8D2D-2013-47E9-B997-65D8C009F100}">
      <dgm:prSet/>
      <dgm:spPr/>
      <dgm:t>
        <a:bodyPr/>
        <a:lstStyle/>
        <a:p>
          <a:r>
            <a:rPr lang="en-US" dirty="0"/>
            <a:t>4. UN Ocean Decade Tsunami </a:t>
          </a:r>
          <a:r>
            <a:rPr lang="en-US" dirty="0" err="1"/>
            <a:t>Programme</a:t>
          </a:r>
          <a:endParaRPr lang="en-US" dirty="0"/>
        </a:p>
      </dgm:t>
    </dgm:pt>
    <dgm:pt modelId="{96C412BB-7E92-44D2-BA7F-42DE195C1280}" type="parTrans" cxnId="{6369AB05-B828-4DAF-8B60-458018F1D6EB}">
      <dgm:prSet/>
      <dgm:spPr/>
      <dgm:t>
        <a:bodyPr/>
        <a:lstStyle/>
        <a:p>
          <a:endParaRPr lang="en-US"/>
        </a:p>
      </dgm:t>
    </dgm:pt>
    <dgm:pt modelId="{D81A3DEE-0B03-4530-8234-C359B266F102}" type="sibTrans" cxnId="{6369AB05-B828-4DAF-8B60-458018F1D6EB}">
      <dgm:prSet/>
      <dgm:spPr/>
      <dgm:t>
        <a:bodyPr/>
        <a:lstStyle/>
        <a:p>
          <a:endParaRPr lang="en-US"/>
        </a:p>
      </dgm:t>
    </dgm:pt>
    <dgm:pt modelId="{A7B0F303-AE66-4E2D-9F39-7D27F19E5E0D}">
      <dgm:prSet/>
      <dgm:spPr/>
      <dgm:t>
        <a:bodyPr/>
        <a:lstStyle/>
        <a:p>
          <a:r>
            <a:rPr lang="en-US" dirty="0"/>
            <a:t>5. Tsunami Ready Recognition </a:t>
          </a:r>
          <a:r>
            <a:rPr lang="en-US" dirty="0" err="1"/>
            <a:t>Programme</a:t>
          </a:r>
          <a:r>
            <a:rPr lang="en-US" dirty="0"/>
            <a:t> </a:t>
          </a:r>
        </a:p>
      </dgm:t>
    </dgm:pt>
    <dgm:pt modelId="{D57DE625-D410-4817-A56D-F1E1082E0269}" type="parTrans" cxnId="{949BAE7C-DCE0-4F57-9A6E-97166F9507CA}">
      <dgm:prSet/>
      <dgm:spPr/>
      <dgm:t>
        <a:bodyPr/>
        <a:lstStyle/>
        <a:p>
          <a:endParaRPr lang="en-US"/>
        </a:p>
      </dgm:t>
    </dgm:pt>
    <dgm:pt modelId="{7CA647B7-DC2F-4971-AD3D-B4FF2EA038C8}" type="sibTrans" cxnId="{949BAE7C-DCE0-4F57-9A6E-97166F9507CA}">
      <dgm:prSet/>
      <dgm:spPr/>
      <dgm:t>
        <a:bodyPr/>
        <a:lstStyle/>
        <a:p>
          <a:endParaRPr lang="en-US"/>
        </a:p>
      </dgm:t>
    </dgm:pt>
    <dgm:pt modelId="{E8615FE3-6F98-4BB5-8D4C-567B4CFD6A94}">
      <dgm:prSet/>
      <dgm:spPr/>
      <dgm:t>
        <a:bodyPr/>
        <a:lstStyle/>
        <a:p>
          <a:r>
            <a:rPr lang="en-US" dirty="0"/>
            <a:t>3. </a:t>
          </a:r>
          <a:r>
            <a:rPr lang="en-US" altLang="ja-JP" dirty="0">
              <a:solidFill>
                <a:schemeClr val="bg1"/>
              </a:solidFill>
              <a:latin typeface="Arial" panose="020B0604020202020204" pitchFamily="34" charset="0"/>
              <a:cs typeface="Arial" panose="020B0604020202020204" pitchFamily="34" charset="0"/>
            </a:rPr>
            <a:t>Tsunami Forecasting and Tsunami Bulletins from TSPs </a:t>
          </a:r>
          <a:endParaRPr lang="en-US" dirty="0">
            <a:solidFill>
              <a:schemeClr val="bg1"/>
            </a:solidFill>
          </a:endParaRPr>
        </a:p>
      </dgm:t>
    </dgm:pt>
    <dgm:pt modelId="{3CC6E897-EF19-4E5F-98DB-595EE2BDE6D3}" type="parTrans" cxnId="{0406B8AA-4973-453E-A6FB-E9C8A5BDB78A}">
      <dgm:prSet/>
      <dgm:spPr/>
      <dgm:t>
        <a:bodyPr/>
        <a:lstStyle/>
        <a:p>
          <a:endParaRPr kumimoji="1" lang="ja-JP" altLang="en-US"/>
        </a:p>
      </dgm:t>
    </dgm:pt>
    <dgm:pt modelId="{0AC2E8D2-7B3B-43BD-917C-601FC6178999}" type="sibTrans" cxnId="{0406B8AA-4973-453E-A6FB-E9C8A5BDB78A}">
      <dgm:prSet/>
      <dgm:spPr/>
      <dgm:t>
        <a:bodyPr/>
        <a:lstStyle/>
        <a:p>
          <a:endParaRPr kumimoji="1" lang="ja-JP" altLang="en-US"/>
        </a:p>
      </dgm:t>
    </dgm:pt>
    <dgm:pt modelId="{CC827AD9-08E3-440E-87AC-ED34BEA8D5A2}" type="pres">
      <dgm:prSet presAssocID="{530D2247-FDB3-44A6-B0BD-AEA299429D72}" presName="linear" presStyleCnt="0">
        <dgm:presLayoutVars>
          <dgm:animLvl val="lvl"/>
          <dgm:resizeHandles val="exact"/>
        </dgm:presLayoutVars>
      </dgm:prSet>
      <dgm:spPr/>
    </dgm:pt>
    <dgm:pt modelId="{BE81C88B-FF47-4E19-BCC4-8E38A5022CB9}" type="pres">
      <dgm:prSet presAssocID="{6B1A072C-11D2-4B43-83FD-2AA9DF4B6935}" presName="parentText" presStyleLbl="node1" presStyleIdx="0" presStyleCnt="5">
        <dgm:presLayoutVars>
          <dgm:chMax val="0"/>
          <dgm:bulletEnabled val="1"/>
        </dgm:presLayoutVars>
      </dgm:prSet>
      <dgm:spPr/>
    </dgm:pt>
    <dgm:pt modelId="{20249051-E5D0-4771-9358-4DFD87A44E0D}" type="pres">
      <dgm:prSet presAssocID="{17EB1359-620E-43EE-A949-9D138089734B}" presName="spacer" presStyleCnt="0"/>
      <dgm:spPr/>
    </dgm:pt>
    <dgm:pt modelId="{B65FEFCE-4BB6-41ED-AB51-8283969CA41C}" type="pres">
      <dgm:prSet presAssocID="{E9131FEE-E87C-4775-B482-145D1E722DF0}" presName="parentText" presStyleLbl="node1" presStyleIdx="1" presStyleCnt="5">
        <dgm:presLayoutVars>
          <dgm:chMax val="0"/>
          <dgm:bulletEnabled val="1"/>
        </dgm:presLayoutVars>
      </dgm:prSet>
      <dgm:spPr/>
    </dgm:pt>
    <dgm:pt modelId="{FD55E3E1-D37E-47BA-8B73-173FD1E1A407}" type="pres">
      <dgm:prSet presAssocID="{0977DC60-BAC9-4CEE-960B-6FCCB360147C}" presName="spacer" presStyleCnt="0"/>
      <dgm:spPr/>
    </dgm:pt>
    <dgm:pt modelId="{D6E8F4E5-5C7C-4B09-9518-3C9DDE98C543}" type="pres">
      <dgm:prSet presAssocID="{E8615FE3-6F98-4BB5-8D4C-567B4CFD6A94}" presName="parentText" presStyleLbl="node1" presStyleIdx="2" presStyleCnt="5">
        <dgm:presLayoutVars>
          <dgm:chMax val="0"/>
          <dgm:bulletEnabled val="1"/>
        </dgm:presLayoutVars>
      </dgm:prSet>
      <dgm:spPr/>
    </dgm:pt>
    <dgm:pt modelId="{30088234-D65A-42F5-BBB6-F4C16017158A}" type="pres">
      <dgm:prSet presAssocID="{0AC2E8D2-7B3B-43BD-917C-601FC6178999}" presName="spacer" presStyleCnt="0"/>
      <dgm:spPr/>
    </dgm:pt>
    <dgm:pt modelId="{7A7F2BA2-1F56-40A0-85DA-462D5DB1D0C9}" type="pres">
      <dgm:prSet presAssocID="{734E8D2D-2013-47E9-B997-65D8C009F100}" presName="parentText" presStyleLbl="node1" presStyleIdx="3" presStyleCnt="5">
        <dgm:presLayoutVars>
          <dgm:chMax val="0"/>
          <dgm:bulletEnabled val="1"/>
        </dgm:presLayoutVars>
      </dgm:prSet>
      <dgm:spPr/>
    </dgm:pt>
    <dgm:pt modelId="{4FA69A23-D2EA-47D7-A61D-F567C11FB9B1}" type="pres">
      <dgm:prSet presAssocID="{D81A3DEE-0B03-4530-8234-C359B266F102}" presName="spacer" presStyleCnt="0"/>
      <dgm:spPr/>
    </dgm:pt>
    <dgm:pt modelId="{E6316813-329F-4F38-A767-CCC346A69694}" type="pres">
      <dgm:prSet presAssocID="{A7B0F303-AE66-4E2D-9F39-7D27F19E5E0D}" presName="parentText" presStyleLbl="node1" presStyleIdx="4" presStyleCnt="5">
        <dgm:presLayoutVars>
          <dgm:chMax val="0"/>
          <dgm:bulletEnabled val="1"/>
        </dgm:presLayoutVars>
      </dgm:prSet>
      <dgm:spPr/>
    </dgm:pt>
  </dgm:ptLst>
  <dgm:cxnLst>
    <dgm:cxn modelId="{6369AB05-B828-4DAF-8B60-458018F1D6EB}" srcId="{530D2247-FDB3-44A6-B0BD-AEA299429D72}" destId="{734E8D2D-2013-47E9-B997-65D8C009F100}" srcOrd="3" destOrd="0" parTransId="{96C412BB-7E92-44D2-BA7F-42DE195C1280}" sibTransId="{D81A3DEE-0B03-4530-8234-C359B266F102}"/>
    <dgm:cxn modelId="{01AF7F11-91C5-43CE-808F-BF2412F35915}" type="presOf" srcId="{734E8D2D-2013-47E9-B997-65D8C009F100}" destId="{7A7F2BA2-1F56-40A0-85DA-462D5DB1D0C9}" srcOrd="0" destOrd="0" presId="urn:microsoft.com/office/officeart/2005/8/layout/vList2"/>
    <dgm:cxn modelId="{49689366-5A1C-4C82-A58B-3C80BFA20A4D}" type="presOf" srcId="{E8615FE3-6F98-4BB5-8D4C-567B4CFD6A94}" destId="{D6E8F4E5-5C7C-4B09-9518-3C9DDE98C543}" srcOrd="0" destOrd="0" presId="urn:microsoft.com/office/officeart/2005/8/layout/vList2"/>
    <dgm:cxn modelId="{33DB5F4E-75F3-4A2F-ACB2-B12AD773E309}" type="presOf" srcId="{6B1A072C-11D2-4B43-83FD-2AA9DF4B6935}" destId="{BE81C88B-FF47-4E19-BCC4-8E38A5022CB9}" srcOrd="0" destOrd="0" presId="urn:microsoft.com/office/officeart/2005/8/layout/vList2"/>
    <dgm:cxn modelId="{949BAE7C-DCE0-4F57-9A6E-97166F9507CA}" srcId="{530D2247-FDB3-44A6-B0BD-AEA299429D72}" destId="{A7B0F303-AE66-4E2D-9F39-7D27F19E5E0D}" srcOrd="4" destOrd="0" parTransId="{D57DE625-D410-4817-A56D-F1E1082E0269}" sibTransId="{7CA647B7-DC2F-4971-AD3D-B4FF2EA038C8}"/>
    <dgm:cxn modelId="{456E5982-9E8C-43F5-BCB9-3A9C6A5A3DA4}" type="presOf" srcId="{E9131FEE-E87C-4775-B482-145D1E722DF0}" destId="{B65FEFCE-4BB6-41ED-AB51-8283969CA41C}" srcOrd="0" destOrd="0" presId="urn:microsoft.com/office/officeart/2005/8/layout/vList2"/>
    <dgm:cxn modelId="{D05A7E83-891A-454C-8EB6-A9CA3A4396C9}" srcId="{530D2247-FDB3-44A6-B0BD-AEA299429D72}" destId="{E9131FEE-E87C-4775-B482-145D1E722DF0}" srcOrd="1" destOrd="0" parTransId="{248FFC54-A7A1-486A-BD69-9DBDDB8F5AC3}" sibTransId="{0977DC60-BAC9-4CEE-960B-6FCCB360147C}"/>
    <dgm:cxn modelId="{0406B8AA-4973-453E-A6FB-E9C8A5BDB78A}" srcId="{530D2247-FDB3-44A6-B0BD-AEA299429D72}" destId="{E8615FE3-6F98-4BB5-8D4C-567B4CFD6A94}" srcOrd="2" destOrd="0" parTransId="{3CC6E897-EF19-4E5F-98DB-595EE2BDE6D3}" sibTransId="{0AC2E8D2-7B3B-43BD-917C-601FC6178999}"/>
    <dgm:cxn modelId="{61499BB3-D025-4C57-BB63-61AB969C11B9}" type="presOf" srcId="{A7B0F303-AE66-4E2D-9F39-7D27F19E5E0D}" destId="{E6316813-329F-4F38-A767-CCC346A69694}" srcOrd="0" destOrd="0" presId="urn:microsoft.com/office/officeart/2005/8/layout/vList2"/>
    <dgm:cxn modelId="{51E4C5B3-F8D5-4728-8269-D1A84CE38E2B}" type="presOf" srcId="{530D2247-FDB3-44A6-B0BD-AEA299429D72}" destId="{CC827AD9-08E3-440E-87AC-ED34BEA8D5A2}" srcOrd="0" destOrd="0" presId="urn:microsoft.com/office/officeart/2005/8/layout/vList2"/>
    <dgm:cxn modelId="{18CA3FC6-4E8F-4C9F-A9E5-7B84B7388C9D}" srcId="{530D2247-FDB3-44A6-B0BD-AEA299429D72}" destId="{6B1A072C-11D2-4B43-83FD-2AA9DF4B6935}" srcOrd="0" destOrd="0" parTransId="{587C5FC5-F310-4FE5-9E0E-E77AE493549A}" sibTransId="{17EB1359-620E-43EE-A949-9D138089734B}"/>
    <dgm:cxn modelId="{D4A5429E-BC2B-4E65-8255-B7307FBCE774}" type="presParOf" srcId="{CC827AD9-08E3-440E-87AC-ED34BEA8D5A2}" destId="{BE81C88B-FF47-4E19-BCC4-8E38A5022CB9}" srcOrd="0" destOrd="0" presId="urn:microsoft.com/office/officeart/2005/8/layout/vList2"/>
    <dgm:cxn modelId="{23F5E715-3F2D-4947-A2B2-C877D8FD51E1}" type="presParOf" srcId="{CC827AD9-08E3-440E-87AC-ED34BEA8D5A2}" destId="{20249051-E5D0-4771-9358-4DFD87A44E0D}" srcOrd="1" destOrd="0" presId="urn:microsoft.com/office/officeart/2005/8/layout/vList2"/>
    <dgm:cxn modelId="{E6F15E63-7D8B-419C-9837-3F25E4CA42BA}" type="presParOf" srcId="{CC827AD9-08E3-440E-87AC-ED34BEA8D5A2}" destId="{B65FEFCE-4BB6-41ED-AB51-8283969CA41C}" srcOrd="2" destOrd="0" presId="urn:microsoft.com/office/officeart/2005/8/layout/vList2"/>
    <dgm:cxn modelId="{B4C77EC8-6845-43B6-A686-624AA9367E4D}" type="presParOf" srcId="{CC827AD9-08E3-440E-87AC-ED34BEA8D5A2}" destId="{FD55E3E1-D37E-47BA-8B73-173FD1E1A407}" srcOrd="3" destOrd="0" presId="urn:microsoft.com/office/officeart/2005/8/layout/vList2"/>
    <dgm:cxn modelId="{BA81FD78-70AC-4C1D-8FC1-07E00B42D5AE}" type="presParOf" srcId="{CC827AD9-08E3-440E-87AC-ED34BEA8D5A2}" destId="{D6E8F4E5-5C7C-4B09-9518-3C9DDE98C543}" srcOrd="4" destOrd="0" presId="urn:microsoft.com/office/officeart/2005/8/layout/vList2"/>
    <dgm:cxn modelId="{650781E1-2ACE-4457-8D11-32BB9DC2057E}" type="presParOf" srcId="{CC827AD9-08E3-440E-87AC-ED34BEA8D5A2}" destId="{30088234-D65A-42F5-BBB6-F4C16017158A}" srcOrd="5" destOrd="0" presId="urn:microsoft.com/office/officeart/2005/8/layout/vList2"/>
    <dgm:cxn modelId="{D0FDB0F2-00F7-4980-B2AC-C06B7D179B0C}" type="presParOf" srcId="{CC827AD9-08E3-440E-87AC-ED34BEA8D5A2}" destId="{7A7F2BA2-1F56-40A0-85DA-462D5DB1D0C9}" srcOrd="6" destOrd="0" presId="urn:microsoft.com/office/officeart/2005/8/layout/vList2"/>
    <dgm:cxn modelId="{3D88C5B5-AFC8-46D2-8203-B125D14DABB6}" type="presParOf" srcId="{CC827AD9-08E3-440E-87AC-ED34BEA8D5A2}" destId="{4FA69A23-D2EA-47D7-A61D-F567C11FB9B1}" srcOrd="7" destOrd="0" presId="urn:microsoft.com/office/officeart/2005/8/layout/vList2"/>
    <dgm:cxn modelId="{87930CC6-AEBC-4A78-BC15-F0A2C9E44FED}" type="presParOf" srcId="{CC827AD9-08E3-440E-87AC-ED34BEA8D5A2}" destId="{E6316813-329F-4F38-A767-CCC346A69694}"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81C88B-FF47-4E19-BCC4-8E38A5022CB9}">
      <dsp:nvSpPr>
        <dsp:cNvPr id="0" name=""/>
        <dsp:cNvSpPr/>
      </dsp:nvSpPr>
      <dsp:spPr>
        <a:xfrm>
          <a:off x="0" y="335439"/>
          <a:ext cx="9418096" cy="67158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baseline="0" dirty="0"/>
            <a:t>1. Sea Level Observations</a:t>
          </a:r>
          <a:endParaRPr lang="en-US" sz="2800" kern="1200" dirty="0"/>
        </a:p>
      </dsp:txBody>
      <dsp:txXfrm>
        <a:off x="32784" y="368223"/>
        <a:ext cx="9352528" cy="606012"/>
      </dsp:txXfrm>
    </dsp:sp>
    <dsp:sp modelId="{B65FEFCE-4BB6-41ED-AB51-8283969CA41C}">
      <dsp:nvSpPr>
        <dsp:cNvPr id="0" name=""/>
        <dsp:cNvSpPr/>
      </dsp:nvSpPr>
      <dsp:spPr>
        <a:xfrm>
          <a:off x="0" y="1087659"/>
          <a:ext cx="9418096" cy="67158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baseline="0" dirty="0"/>
            <a:t>2. Non-Seismic Tsunamis</a:t>
          </a:r>
          <a:endParaRPr lang="en-US" sz="2800" kern="1200" dirty="0"/>
        </a:p>
      </dsp:txBody>
      <dsp:txXfrm>
        <a:off x="32784" y="1120443"/>
        <a:ext cx="9352528" cy="606012"/>
      </dsp:txXfrm>
    </dsp:sp>
    <dsp:sp modelId="{D6E8F4E5-5C7C-4B09-9518-3C9DDE98C543}">
      <dsp:nvSpPr>
        <dsp:cNvPr id="0" name=""/>
        <dsp:cNvSpPr/>
      </dsp:nvSpPr>
      <dsp:spPr>
        <a:xfrm>
          <a:off x="0" y="1839879"/>
          <a:ext cx="9418096" cy="67158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3. </a:t>
          </a:r>
          <a:r>
            <a:rPr lang="en-US" altLang="ja-JP" sz="2800" kern="1200" dirty="0">
              <a:solidFill>
                <a:schemeClr val="bg1"/>
              </a:solidFill>
              <a:latin typeface="Arial" panose="020B0604020202020204" pitchFamily="34" charset="0"/>
              <a:cs typeface="Arial" panose="020B0604020202020204" pitchFamily="34" charset="0"/>
            </a:rPr>
            <a:t>Tsunami Forecasting and Tsunami Bulletins from TSPs </a:t>
          </a:r>
          <a:endParaRPr lang="en-US" sz="2800" kern="1200" dirty="0">
            <a:solidFill>
              <a:schemeClr val="bg1"/>
            </a:solidFill>
          </a:endParaRPr>
        </a:p>
      </dsp:txBody>
      <dsp:txXfrm>
        <a:off x="32784" y="1872663"/>
        <a:ext cx="9352528" cy="606012"/>
      </dsp:txXfrm>
    </dsp:sp>
    <dsp:sp modelId="{7A7F2BA2-1F56-40A0-85DA-462D5DB1D0C9}">
      <dsp:nvSpPr>
        <dsp:cNvPr id="0" name=""/>
        <dsp:cNvSpPr/>
      </dsp:nvSpPr>
      <dsp:spPr>
        <a:xfrm>
          <a:off x="0" y="2592099"/>
          <a:ext cx="9418096" cy="67158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4. UN Ocean Decade Tsunami </a:t>
          </a:r>
          <a:r>
            <a:rPr lang="en-US" sz="2800" kern="1200" dirty="0" err="1"/>
            <a:t>Programme</a:t>
          </a:r>
          <a:endParaRPr lang="en-US" sz="2800" kern="1200" dirty="0"/>
        </a:p>
      </dsp:txBody>
      <dsp:txXfrm>
        <a:off x="32784" y="2624883"/>
        <a:ext cx="9352528" cy="606012"/>
      </dsp:txXfrm>
    </dsp:sp>
    <dsp:sp modelId="{E6316813-329F-4F38-A767-CCC346A69694}">
      <dsp:nvSpPr>
        <dsp:cNvPr id="0" name=""/>
        <dsp:cNvSpPr/>
      </dsp:nvSpPr>
      <dsp:spPr>
        <a:xfrm>
          <a:off x="0" y="3344319"/>
          <a:ext cx="9418096" cy="67158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5. Tsunami Ready Recognition </a:t>
          </a:r>
          <a:r>
            <a:rPr lang="en-US" sz="2800" kern="1200" dirty="0" err="1"/>
            <a:t>Programme</a:t>
          </a:r>
          <a:r>
            <a:rPr lang="en-US" sz="2800" kern="1200" dirty="0"/>
            <a:t> </a:t>
          </a:r>
        </a:p>
      </dsp:txBody>
      <dsp:txXfrm>
        <a:off x="32784" y="3377103"/>
        <a:ext cx="9352528" cy="60601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D7D61A3E-AC6E-4B60-95A4-C1B3371851F9}" type="datetimeFigureOut">
              <a:rPr kumimoji="1" lang="ja-JP" altLang="en-US" smtClean="0"/>
              <a:t>2025/3/25</a:t>
            </a:fld>
            <a:endParaRPr kumimoji="1" lang="ja-JP" altLang="en-US"/>
          </a:p>
        </p:txBody>
      </p:sp>
      <p:sp>
        <p:nvSpPr>
          <p:cNvPr id="4" name="フッター プレースホルダー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0990A3E0-14E8-4BE6-85AB-5C5385A62A44}" type="slidenum">
              <a:rPr kumimoji="1" lang="ja-JP" altLang="en-US" smtClean="0"/>
              <a:t>‹#›</a:t>
            </a:fld>
            <a:endParaRPr kumimoji="1"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64C34F6E-DEEE-400C-92A1-19923C75B907}" type="datetimeFigureOut">
              <a:rPr kumimoji="1" lang="ja-JP" altLang="en-US" smtClean="0"/>
              <a:t>2025/3/25</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8D23A1E1-D89E-4D9F-ACC7-724568FAD569}"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0371C-02AF-423F-ACD9-1E599073F152}" type="slidenum">
              <a:rPr kumimoji="1" lang="ja-JP" altLang="en-US" sz="1200" b="0" i="0" u="none" strike="noStrike" kern="1200" cap="none" spc="0" normalizeH="0" baseline="0" noProof="0" smtClean="0">
                <a:ln>
                  <a:noFill/>
                </a:ln>
                <a:solidFill>
                  <a:prstClr val="black"/>
                </a:solidFill>
                <a:effectLst/>
                <a:uLnTx/>
                <a:uFillTx/>
                <a:latin typeface="游ゴシック"/>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游ゴシック"/>
              <a:ea typeface="游ゴシック" panose="020B0400000000000000" pitchFamily="50" charset="-128"/>
              <a:cs typeface="+mn-cs"/>
            </a:endParaRPr>
          </a:p>
        </p:txBody>
      </p:sp>
    </p:spTree>
    <p:extLst>
      <p:ext uri="{BB962C8B-B14F-4D97-AF65-F5344CB8AC3E}">
        <p14:creationId xmlns:p14="http://schemas.microsoft.com/office/powerpoint/2010/main" val="1568420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6.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6.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3530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1C54A57-4768-425F-82D9-5DEC7BB9BCC6}"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9984628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61409" y="1881352"/>
            <a:ext cx="3490843" cy="3531476"/>
          </a:xfrm>
          <a:prstGeom prst="rect">
            <a:avLst/>
          </a:prstGeom>
        </p:spPr>
      </p:pic>
    </p:spTree>
    <p:extLst>
      <p:ext uri="{BB962C8B-B14F-4D97-AF65-F5344CB8AC3E}">
        <p14:creationId xmlns:p14="http://schemas.microsoft.com/office/powerpoint/2010/main" val="4257754409"/>
      </p:ext>
    </p:extLst>
  </p:cSld>
  <p:clrMapOvr>
    <a:masterClrMapping/>
  </p:clrMapOvr>
  <p:transition spd="med"/>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l="-9850" t="-943" r="-1"/>
          <a:stretch/>
        </p:blipFill>
        <p:spPr>
          <a:xfrm>
            <a:off x="7338430" y="1779105"/>
            <a:ext cx="3970735" cy="3977470"/>
          </a:xfrm>
          <a:prstGeom prst="rect">
            <a:avLst/>
          </a:prstGeom>
        </p:spPr>
      </p:pic>
      <p:sp>
        <p:nvSpPr>
          <p:cNvPr id="4" name="Slide Number Placeholder 5"/>
          <p:cNvSpPr txBox="1">
            <a:spLocks/>
          </p:cNvSpPr>
          <p:nvPr userDrawn="1"/>
        </p:nvSpPr>
        <p:spPr>
          <a:xfrm>
            <a:off x="9045603" y="6356347"/>
            <a:ext cx="2743200" cy="365125"/>
          </a:xfrm>
          <a:prstGeom prst="rect">
            <a:avLst/>
          </a:prstGeom>
        </p:spPr>
        <p:txBody>
          <a:bodyPr vert="horz" lIns="68580" tIns="34290" rIns="68580" bIns="3429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z="900" smtClean="0"/>
              <a:pPr/>
              <a:t>‹#›</a:t>
            </a:fld>
            <a:endParaRPr lang="fr-FR" sz="900" dirty="0"/>
          </a:p>
        </p:txBody>
      </p:sp>
    </p:spTree>
    <p:extLst>
      <p:ext uri="{BB962C8B-B14F-4D97-AF65-F5344CB8AC3E}">
        <p14:creationId xmlns:p14="http://schemas.microsoft.com/office/powerpoint/2010/main" val="2435934408"/>
      </p:ext>
    </p:extLst>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91AB730-0DCE-48DD-9E93-7B74F8592BCA}"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85506928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BDBC18-4819-4AC7-8250-AF3C763A0A15}" type="datetime1">
              <a:rPr kumimoji="1" lang="ja-JP" altLang="en-US" smtClean="0"/>
              <a:t>2025/3/25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82080281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981939B-A42E-451E-B7B1-AEBDA3FF056A}" type="datetime1">
              <a:rPr kumimoji="1" lang="ja-JP" altLang="en-US" smtClean="0"/>
              <a:t>2025/3/25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084739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35DBAD-F062-4320-8A2B-85A68E676193}" type="datetime1">
              <a:rPr kumimoji="1" lang="ja-JP" altLang="en-US" smtClean="0"/>
              <a:t>2025/3/25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5944807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1E96472-67F3-4BE7-B8D4-0C41B6970670}" type="datetime1">
              <a:rPr kumimoji="1" lang="ja-JP" altLang="en-US" smtClean="0"/>
              <a:t>2025/3/25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790374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4689248"/>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148554"/>
            <a:ext cx="12192000" cy="709447"/>
          </a:xfrm>
          <a:prstGeom prst="rect">
            <a:avLst/>
          </a:prstGeom>
        </p:spPr>
      </p:pic>
    </p:spTree>
    <p:extLst>
      <p:ext uri="{BB962C8B-B14F-4D97-AF65-F5344CB8AC3E}">
        <p14:creationId xmlns:p14="http://schemas.microsoft.com/office/powerpoint/2010/main" val="532995122"/>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510" y="6148552"/>
            <a:ext cx="12225127" cy="709448"/>
          </a:xfrm>
          <a:prstGeom prst="rect">
            <a:avLst/>
          </a:prstGeom>
        </p:spPr>
      </p:pic>
    </p:spTree>
    <p:extLst>
      <p:ext uri="{BB962C8B-B14F-4D97-AF65-F5344CB8AC3E}">
        <p14:creationId xmlns:p14="http://schemas.microsoft.com/office/powerpoint/2010/main" val="478679436"/>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8" name="Picture Placeholder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5717632" y="420414"/>
            <a:ext cx="756742" cy="12191999"/>
          </a:xfrm>
          <a:prstGeom prst="rect">
            <a:avLst/>
          </a:prstGeom>
        </p:spPr>
      </p:pic>
    </p:spTree>
    <p:extLst>
      <p:ext uri="{BB962C8B-B14F-4D97-AF65-F5344CB8AC3E}">
        <p14:creationId xmlns:p14="http://schemas.microsoft.com/office/powerpoint/2010/main" val="679868483"/>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61409" y="1881352"/>
            <a:ext cx="3490843" cy="3531476"/>
          </a:xfrm>
          <a:prstGeom prst="rect">
            <a:avLst/>
          </a:prstGeom>
        </p:spPr>
      </p:pic>
    </p:spTree>
    <p:extLst>
      <p:ext uri="{BB962C8B-B14F-4D97-AF65-F5344CB8AC3E}">
        <p14:creationId xmlns:p14="http://schemas.microsoft.com/office/powerpoint/2010/main" val="2520581231"/>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l="-9850" t="-943" r="-1"/>
          <a:stretch/>
        </p:blipFill>
        <p:spPr>
          <a:xfrm>
            <a:off x="7338430" y="1779105"/>
            <a:ext cx="3970735" cy="3977470"/>
          </a:xfrm>
          <a:prstGeom prst="rect">
            <a:avLst/>
          </a:prstGeom>
        </p:spPr>
      </p:pic>
      <p:sp>
        <p:nvSpPr>
          <p:cNvPr id="4" name="Slide Number Placeholder 5"/>
          <p:cNvSpPr txBox="1">
            <a:spLocks/>
          </p:cNvSpPr>
          <p:nvPr userDrawn="1"/>
        </p:nvSpPr>
        <p:spPr>
          <a:xfrm>
            <a:off x="9045603" y="6356347"/>
            <a:ext cx="2743200" cy="365125"/>
          </a:xfrm>
          <a:prstGeom prst="rect">
            <a:avLst/>
          </a:prstGeom>
        </p:spPr>
        <p:txBody>
          <a:bodyPr vert="horz" lIns="68580" tIns="34290" rIns="68580" bIns="3429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z="900" smtClean="0"/>
              <a:pPr/>
              <a:t>‹#›</a:t>
            </a:fld>
            <a:endParaRPr lang="fr-FR" sz="900" dirty="0"/>
          </a:p>
        </p:txBody>
      </p:sp>
    </p:spTree>
    <p:extLst>
      <p:ext uri="{BB962C8B-B14F-4D97-AF65-F5344CB8AC3E}">
        <p14:creationId xmlns:p14="http://schemas.microsoft.com/office/powerpoint/2010/main" val="4102528635"/>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91AB730-0DCE-48DD-9E93-7B74F8592BCA}"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677796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64E72D8-59FE-4246-B614-846CC7D2BBBA}"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8918025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BDBC18-4819-4AC7-8250-AF3C763A0A15}" type="datetime1">
              <a:rPr kumimoji="1" lang="ja-JP" altLang="en-US" smtClean="0"/>
              <a:t>2025/3/25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3915522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981939B-A42E-451E-B7B1-AEBDA3FF056A}" type="datetime1">
              <a:rPr kumimoji="1" lang="ja-JP" altLang="en-US" smtClean="0"/>
              <a:t>2025/3/25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1229392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9"/>
        <p:cNvGrpSpPr/>
        <p:nvPr/>
      </p:nvGrpSpPr>
      <p:grpSpPr>
        <a:xfrm>
          <a:off x="0" y="0"/>
          <a:ext cx="0" cy="0"/>
          <a:chOff x="0" y="0"/>
          <a:chExt cx="0" cy="0"/>
        </a:xfrm>
      </p:grpSpPr>
    </p:spTree>
    <p:extLst>
      <p:ext uri="{BB962C8B-B14F-4D97-AF65-F5344CB8AC3E}">
        <p14:creationId xmlns:p14="http://schemas.microsoft.com/office/powerpoint/2010/main" val="12904982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3892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5C3A2D7-9CE7-45D2-A29B-34686F2B7D82}"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5592949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9276210-0E44-4A7A-ABEB-2CDDF81485E1}"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8500571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F572D9-28E3-4DF2-B65F-2378A035DDDD}" type="datetime1">
              <a:rPr kumimoji="1" lang="ja-JP" altLang="en-US" smtClean="0"/>
              <a:t>2025/3/25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5396796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CA96EBB-4FBF-40F0-8DAE-6C07D516A879}" type="datetime1">
              <a:rPr kumimoji="1" lang="ja-JP" altLang="en-US" smtClean="0"/>
              <a:t>2025/3/25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6316352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510" y="6148552"/>
            <a:ext cx="12225127" cy="709448"/>
          </a:xfrm>
          <a:prstGeom prst="rect">
            <a:avLst/>
          </a:prstGeom>
        </p:spPr>
      </p:pic>
    </p:spTree>
    <p:extLst>
      <p:ext uri="{BB962C8B-B14F-4D97-AF65-F5344CB8AC3E}">
        <p14:creationId xmlns:p14="http://schemas.microsoft.com/office/powerpoint/2010/main" val="2923481420"/>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7378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82E7DA-12BF-4802-A01C-C6DE4C400865}" type="datetime1">
              <a:rPr kumimoji="1" lang="ja-JP" altLang="en-US" smtClean="0"/>
              <a:t>2025/3/25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4464801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ja-JP" altLang="en-US"/>
              <a:t>マスター タイトルの書式設定</a:t>
            </a:r>
            <a:endParaRPr lang="fr-FR"/>
          </a:p>
        </p:txBody>
      </p:sp>
    </p:spTree>
    <p:extLst>
      <p:ext uri="{BB962C8B-B14F-4D97-AF65-F5344CB8AC3E}">
        <p14:creationId xmlns:p14="http://schemas.microsoft.com/office/powerpoint/2010/main" val="10429707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BA44D21-CA32-4DE2-81BB-8EEEA8CC3152}"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2204514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5AA31A8-0ABE-4EB8-9272-41B84181F7D4}"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0629449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8011F2-00AC-44C2-A7AB-CFC85292A3F2}" type="datetime1">
              <a:rPr kumimoji="1" lang="ja-JP" altLang="en-US" smtClean="0"/>
              <a:t>2025/3/25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6109796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30147E6-9ACA-4DCA-8FFD-F7BAAF6CCCE2}" type="datetime1">
              <a:rPr kumimoji="1" lang="ja-JP" altLang="en-US" smtClean="0"/>
              <a:t>2025/3/25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5653940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10430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5D05F32-6383-4B2C-8D3D-6AF51286F6D2}"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9918267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6962E88-6DFA-41E0-9B70-52B3F6D2D2D1}"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7701839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401A2D-A0F4-45C8-9E06-5400D5630D9A}" type="datetime1">
              <a:rPr kumimoji="1" lang="ja-JP" altLang="en-US" smtClean="0"/>
              <a:t>2025/3/25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5678441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E2B0D83-3DC2-4D9B-97F2-5F2770D1C425}" type="datetime1">
              <a:rPr kumimoji="1" lang="ja-JP" altLang="en-US" smtClean="0"/>
              <a:t>2025/3/25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431222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0AC88FB-920C-441C-A347-2CC026D4C7B1}" type="datetime1">
              <a:rPr kumimoji="1" lang="ja-JP" altLang="en-US" smtClean="0"/>
              <a:t>2025/3/25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41075915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7836953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82351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881202"/>
            <a:ext cx="12192001" cy="4397389"/>
          </a:xfrm>
          <a:prstGeom prst="rect">
            <a:avLst/>
          </a:prstGeom>
        </p:spPr>
      </p:pic>
      <p:sp>
        <p:nvSpPr>
          <p:cNvPr id="5" name="Rectangle 4"/>
          <p:cNvSpPr/>
          <p:nvPr userDrawn="1"/>
        </p:nvSpPr>
        <p:spPr>
          <a:xfrm>
            <a:off x="2031714" y="3892154"/>
            <a:ext cx="8128572" cy="375485"/>
          </a:xfrm>
          <a:prstGeom prst="rect">
            <a:avLst/>
          </a:prstGeom>
          <a:solidFill>
            <a:schemeClr val="bg1"/>
          </a:solidFill>
          <a:ln w="57150" cap="flat">
            <a:solidFill>
              <a:srgbClr val="0069B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
        <p:nvSpPr>
          <p:cNvPr id="6" name="Oval 17"/>
          <p:cNvSpPr/>
          <p:nvPr userDrawn="1"/>
        </p:nvSpPr>
        <p:spPr>
          <a:xfrm>
            <a:off x="1703253" y="1972195"/>
            <a:ext cx="955433" cy="955433"/>
          </a:xfrm>
          <a:prstGeom prst="ellipse">
            <a:avLst/>
          </a:prstGeom>
          <a:solidFill>
            <a:srgbClr val="0069B4"/>
          </a:solidFill>
          <a:ln w="12700">
            <a:solidFill>
              <a:srgbClr val="0069B4"/>
            </a:solidFill>
            <a:miter lim="400000"/>
          </a:ln>
        </p:spPr>
        <p:txBody>
          <a:bodyPr lIns="48767" tIns="48767" rIns="48767" bIns="48767" anchor="ctr"/>
          <a:lstStyle/>
          <a:p>
            <a:pPr algn="ctr">
              <a:defRPr sz="1800">
                <a:solidFill>
                  <a:srgbClr val="FFFFFF"/>
                </a:solidFill>
              </a:defRPr>
            </a:pPr>
            <a:endParaRPr sz="1350" dirty="0"/>
          </a:p>
        </p:txBody>
      </p:sp>
    </p:spTree>
    <p:extLst>
      <p:ext uri="{BB962C8B-B14F-4D97-AF65-F5344CB8AC3E}">
        <p14:creationId xmlns:p14="http://schemas.microsoft.com/office/powerpoint/2010/main" val="2246258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03D55D0-3C72-4164-9340-C8944BC236B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710860"/>
            <a:ext cx="12192000" cy="4539343"/>
          </a:xfrm>
          <a:prstGeom prst="rect">
            <a:avLst/>
          </a:prstGeom>
        </p:spPr>
      </p:pic>
      <p:sp>
        <p:nvSpPr>
          <p:cNvPr id="5" name="Rectangle 4"/>
          <p:cNvSpPr/>
          <p:nvPr userDrawn="1"/>
        </p:nvSpPr>
        <p:spPr>
          <a:xfrm>
            <a:off x="2031715" y="3792789"/>
            <a:ext cx="8128572" cy="375485"/>
          </a:xfrm>
          <a:prstGeom prst="rect">
            <a:avLst/>
          </a:prstGeom>
          <a:solidFill>
            <a:schemeClr val="bg1"/>
          </a:solidFill>
          <a:ln w="57150" cap="flat">
            <a:solidFill>
              <a:srgbClr val="0069B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24213075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352641"/>
            <a:ext cx="12192000" cy="4539343"/>
          </a:xfrm>
          <a:prstGeom prst="rect">
            <a:avLst/>
          </a:prstGeom>
        </p:spPr>
      </p:pic>
      <p:sp>
        <p:nvSpPr>
          <p:cNvPr id="8" name="Rectangle 7"/>
          <p:cNvSpPr/>
          <p:nvPr userDrawn="1"/>
        </p:nvSpPr>
        <p:spPr>
          <a:xfrm>
            <a:off x="2151899" y="3434571"/>
            <a:ext cx="8128572" cy="375485"/>
          </a:xfrm>
          <a:prstGeom prst="rect">
            <a:avLst/>
          </a:prstGeom>
          <a:solidFill>
            <a:schemeClr val="bg1"/>
          </a:solidFill>
          <a:ln w="57150" cap="flat">
            <a:solidFill>
              <a:srgbClr val="41B7C8"/>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
        <p:nvSpPr>
          <p:cNvPr id="9" name="Oval 17"/>
          <p:cNvSpPr/>
          <p:nvPr userDrawn="1"/>
        </p:nvSpPr>
        <p:spPr>
          <a:xfrm>
            <a:off x="1495864" y="1170916"/>
            <a:ext cx="955433" cy="955433"/>
          </a:xfrm>
          <a:prstGeom prst="ellipse">
            <a:avLst/>
          </a:prstGeom>
          <a:solidFill>
            <a:srgbClr val="41B7C8"/>
          </a:solidFill>
          <a:ln w="12700">
            <a:miter lim="400000"/>
          </a:ln>
        </p:spPr>
        <p:txBody>
          <a:bodyPr lIns="48767" tIns="48767" rIns="48767" bIns="48767" anchor="ctr"/>
          <a:lstStyle/>
          <a:p>
            <a:pPr algn="ctr">
              <a:defRPr sz="1800">
                <a:solidFill>
                  <a:srgbClr val="FFFFFF"/>
                </a:solidFill>
              </a:defRPr>
            </a:pPr>
            <a:endParaRPr sz="1350" dirty="0"/>
          </a:p>
        </p:txBody>
      </p:sp>
      <p:pic>
        <p:nvPicPr>
          <p:cNvPr id="10" name="Pictur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345536" y="-115614"/>
            <a:ext cx="1629168" cy="1629168"/>
          </a:xfrm>
          <a:prstGeom prst="rect">
            <a:avLst/>
          </a:prstGeom>
        </p:spPr>
      </p:pic>
    </p:spTree>
    <p:extLst>
      <p:ext uri="{BB962C8B-B14F-4D97-AF65-F5344CB8AC3E}">
        <p14:creationId xmlns:p14="http://schemas.microsoft.com/office/powerpoint/2010/main" val="23443540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Rectangle 5"/>
          <p:cNvSpPr/>
          <p:nvPr userDrawn="1"/>
        </p:nvSpPr>
        <p:spPr>
          <a:xfrm>
            <a:off x="0" y="1990017"/>
            <a:ext cx="12192000" cy="43656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11" name="Picture Placeholder 2"/>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733109" y="1990019"/>
            <a:ext cx="3458892" cy="4365641"/>
          </a:xfrm>
          <a:prstGeom prst="rect">
            <a:avLst/>
          </a:prstGeom>
          <a:solidFill>
            <a:srgbClr val="41B7C8"/>
          </a:solidFill>
          <a:ln w="12700">
            <a:solidFill>
              <a:srgbClr val="41B7C8"/>
            </a:solidFill>
          </a:ln>
        </p:spPr>
      </p:pic>
    </p:spTree>
    <p:extLst>
      <p:ext uri="{BB962C8B-B14F-4D97-AF65-F5344CB8AC3E}">
        <p14:creationId xmlns:p14="http://schemas.microsoft.com/office/powerpoint/2010/main" val="16931671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0560F88-0F7C-423A-A922-3894009904E6}"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7369934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40F83DB-6513-4035-81A5-9CE3B3F0616C}"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9942239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F245AC-E9B2-41EC-A6C6-F1D7D0F4B1F5}" type="datetime1">
              <a:rPr kumimoji="1" lang="ja-JP" altLang="en-US" smtClean="0"/>
              <a:t>2025/3/25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7910311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D79101E-8A2C-4E39-B2DC-3EFACFCD841C}" type="datetime1">
              <a:rPr kumimoji="1" lang="ja-JP" altLang="en-US" smtClean="0"/>
              <a:t>2025/3/25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705497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6" name="Title 1"/>
          <p:cNvSpPr txBox="1">
            <a:spLocks/>
          </p:cNvSpPr>
          <p:nvPr userDrawn="1"/>
        </p:nvSpPr>
        <p:spPr>
          <a:xfrm>
            <a:off x="2596056" y="2687581"/>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endParaRPr lang="fr-FR" sz="33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83016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5" name="Rectangle 4"/>
          <p:cNvSpPr/>
          <p:nvPr userDrawn="1"/>
        </p:nvSpPr>
        <p:spPr>
          <a:xfrm>
            <a:off x="5988818" y="3293509"/>
            <a:ext cx="6203183" cy="375485"/>
          </a:xfrm>
          <a:prstGeom prst="rect">
            <a:avLst/>
          </a:prstGeom>
          <a:solidFill>
            <a:srgbClr val="183254"/>
          </a:solidFill>
          <a:ln w="12700" cap="flat">
            <a:solidFill>
              <a:srgbClr val="1F476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pic>
        <p:nvPicPr>
          <p:cNvPr id="4" name="Picture 3">
            <a:extLst>
              <a:ext uri="{FF2B5EF4-FFF2-40B4-BE49-F238E27FC236}">
                <a16:creationId xmlns:a16="http://schemas.microsoft.com/office/drawing/2014/main" id="{A00B0CD4-6B8D-45A9-9DCA-8CB0A0C64235}"/>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0575486" y="136525"/>
            <a:ext cx="1495759" cy="1437388"/>
          </a:xfrm>
          <a:prstGeom prst="rect">
            <a:avLst/>
          </a:prstGeom>
        </p:spPr>
      </p:pic>
    </p:spTree>
    <p:extLst>
      <p:ext uri="{BB962C8B-B14F-4D97-AF65-F5344CB8AC3E}">
        <p14:creationId xmlns:p14="http://schemas.microsoft.com/office/powerpoint/2010/main" val="38673768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70937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A3ED1DA-F835-44C3-9A43-A5B911E5D505}"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428902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C63D0D2-62F2-470F-902A-7463E07FCFE2}"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8740907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0FDD14-F682-4BAD-9ABA-06E5FFF9AD02}" type="datetime1">
              <a:rPr kumimoji="1" lang="ja-JP" altLang="en-US" smtClean="0"/>
              <a:t>2025/3/25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5176638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601390B-237C-4913-9A16-1E255619FD66}" type="datetime1">
              <a:rPr kumimoji="1" lang="ja-JP" altLang="en-US" smtClean="0"/>
              <a:t>2025/3/25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6456870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91434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D18BEAC-8BBA-4D63-9D1F-0850D306AD4F}"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42860713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11655A0-7E68-4676-837A-30E125C63F62}"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100767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9A4B12-85D3-439E-A6DC-FE5CAEE0A323}" type="datetime1">
              <a:rPr kumimoji="1" lang="ja-JP" altLang="en-US" smtClean="0"/>
              <a:t>2025/3/25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452918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Placeholder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204858" y="0"/>
            <a:ext cx="5987143" cy="6858000"/>
          </a:xfrm>
          <a:prstGeom prst="rect">
            <a:avLst/>
          </a:prstGeom>
        </p:spPr>
      </p:pic>
      <p:pic>
        <p:nvPicPr>
          <p:cNvPr id="5" name="Picture 4">
            <a:extLst>
              <a:ext uri="{FF2B5EF4-FFF2-40B4-BE49-F238E27FC236}">
                <a16:creationId xmlns:a16="http://schemas.microsoft.com/office/drawing/2014/main" id="{E8FB8DA0-25B2-48F6-8868-B213CEA01194}"/>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10622622" y="5349548"/>
            <a:ext cx="1495759" cy="1437388"/>
          </a:xfrm>
          <a:prstGeom prst="rect">
            <a:avLst/>
          </a:prstGeom>
        </p:spPr>
      </p:pic>
      <p:sp>
        <p:nvSpPr>
          <p:cNvPr id="6" name="Rectangle">
            <a:extLst>
              <a:ext uri="{FF2B5EF4-FFF2-40B4-BE49-F238E27FC236}">
                <a16:creationId xmlns:a16="http://schemas.microsoft.com/office/drawing/2014/main" id="{6339B7C9-369B-4FBD-93AB-42CB9FBB9CB7}"/>
              </a:ext>
            </a:extLst>
          </p:cNvPr>
          <p:cNvSpPr/>
          <p:nvPr userDrawn="1"/>
        </p:nvSpPr>
        <p:spPr>
          <a:xfrm rot="10800000">
            <a:off x="1790483" y="1302602"/>
            <a:ext cx="2423423" cy="98238"/>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Tree>
    <p:extLst>
      <p:ext uri="{BB962C8B-B14F-4D97-AF65-F5344CB8AC3E}">
        <p14:creationId xmlns:p14="http://schemas.microsoft.com/office/powerpoint/2010/main" val="6798469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5BCD240-ED32-4677-B80A-3BE9E4ED0E48}" type="datetime1">
              <a:rPr kumimoji="1" lang="ja-JP" altLang="en-US" smtClean="0"/>
              <a:t>2025/3/25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41062189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25042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7C0731A-9560-497B-A32F-AAF7E05AEE9F}"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3213814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7009647-8A50-41BA-8CFF-5BB1115650C5}"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0456497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F3565B-0014-4C31-BDA9-E0D543BCF31C}" type="datetime1">
              <a:rPr kumimoji="1" lang="ja-JP" altLang="en-US" smtClean="0"/>
              <a:t>2025/3/25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4819843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BDEA45D-C66F-40DF-94B0-66CF45048A10}" type="datetime1">
              <a:rPr kumimoji="1" lang="ja-JP" altLang="en-US" smtClean="0"/>
              <a:t>2025/3/25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6148785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9463048"/>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cstate="screen"/>
          <a:srcRect/>
          <a:stretch>
            <a:fillRect/>
          </a:stretch>
        </p:blipFill>
        <p:spPr>
          <a:xfrm>
            <a:off x="0" y="6148552"/>
            <a:ext cx="12192000" cy="709447"/>
          </a:xfrm>
          <a:prstGeom prst="rect">
            <a:avLst/>
          </a:prstGeom>
        </p:spPr>
      </p:pic>
    </p:spTree>
    <p:extLst>
      <p:ext uri="{BB962C8B-B14F-4D97-AF65-F5344CB8AC3E}">
        <p14:creationId xmlns:p14="http://schemas.microsoft.com/office/powerpoint/2010/main" val="3798059392"/>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cstate="email"/>
          <a:srcRect/>
          <a:stretch>
            <a:fillRect/>
          </a:stretch>
        </p:blipFill>
        <p:spPr>
          <a:xfrm>
            <a:off x="-10510" y="6148552"/>
            <a:ext cx="12225126" cy="709448"/>
          </a:xfrm>
          <a:prstGeom prst="rect">
            <a:avLst/>
          </a:prstGeom>
        </p:spPr>
      </p:pic>
    </p:spTree>
    <p:extLst>
      <p:ext uri="{BB962C8B-B14F-4D97-AF65-F5344CB8AC3E}">
        <p14:creationId xmlns:p14="http://schemas.microsoft.com/office/powerpoint/2010/main" val="4123540019"/>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8" name="Picture Placeholder 2"/>
          <p:cNvPicPr>
            <a:picLocks noChangeAspect="1"/>
          </p:cNvPicPr>
          <p:nvPr userDrawn="1"/>
        </p:nvPicPr>
        <p:blipFill rotWithShape="1">
          <a:blip r:embed="rId2" cstate="screen"/>
          <a:srcRect/>
          <a:stretch>
            <a:fillRect/>
          </a:stretch>
        </p:blipFill>
        <p:spPr>
          <a:xfrm rot="16200000">
            <a:off x="5717631" y="420412"/>
            <a:ext cx="756742" cy="12191999"/>
          </a:xfrm>
          <a:prstGeom prst="rect">
            <a:avLst/>
          </a:prstGeom>
        </p:spPr>
      </p:pic>
    </p:spTree>
    <p:extLst>
      <p:ext uri="{BB962C8B-B14F-4D97-AF65-F5344CB8AC3E}">
        <p14:creationId xmlns:p14="http://schemas.microsoft.com/office/powerpoint/2010/main" val="336097256"/>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Rectangle 6"/>
          <p:cNvSpPr/>
          <p:nvPr userDrawn="1"/>
        </p:nvSpPr>
        <p:spPr>
          <a:xfrm>
            <a:off x="1" y="0"/>
            <a:ext cx="239683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4" name="Rectangle">
            <a:extLst>
              <a:ext uri="{FF2B5EF4-FFF2-40B4-BE49-F238E27FC236}">
                <a16:creationId xmlns:a16="http://schemas.microsoft.com/office/drawing/2014/main" id="{694F4ECB-61D4-4894-A69C-2CEC9B9D8136}"/>
              </a:ext>
            </a:extLst>
          </p:cNvPr>
          <p:cNvSpPr/>
          <p:nvPr userDrawn="1"/>
        </p:nvSpPr>
        <p:spPr>
          <a:xfrm rot="5400000">
            <a:off x="1412796" y="3379882"/>
            <a:ext cx="2423422" cy="98239"/>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Tree>
    <p:extLst>
      <p:ext uri="{BB962C8B-B14F-4D97-AF65-F5344CB8AC3E}">
        <p14:creationId xmlns:p14="http://schemas.microsoft.com/office/powerpoint/2010/main" val="344491053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stretch>
            <a:fillRect/>
          </a:stretch>
        </p:blipFill>
        <p:spPr>
          <a:xfrm>
            <a:off x="7661409" y="1881352"/>
            <a:ext cx="3490842" cy="3531476"/>
          </a:xfrm>
          <a:prstGeom prst="rect">
            <a:avLst/>
          </a:prstGeom>
        </p:spPr>
      </p:pic>
    </p:spTree>
    <p:extLst>
      <p:ext uri="{BB962C8B-B14F-4D97-AF65-F5344CB8AC3E}">
        <p14:creationId xmlns:p14="http://schemas.microsoft.com/office/powerpoint/2010/main" val="260933205"/>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srcRect l="-9850" t="-943" r="-1"/>
          <a:stretch>
            <a:fillRect/>
          </a:stretch>
        </p:blipFill>
        <p:spPr>
          <a:xfrm>
            <a:off x="7338429" y="1779105"/>
            <a:ext cx="3970734" cy="3977470"/>
          </a:xfrm>
          <a:prstGeom prst="rect">
            <a:avLst/>
          </a:prstGeom>
        </p:spPr>
      </p:pic>
      <p:sp>
        <p:nvSpPr>
          <p:cNvPr id="4" name="Slide Number Placeholder 5"/>
          <p:cNvSpPr txBox="1"/>
          <p:nvPr userDrawn="1"/>
        </p:nvSpPr>
        <p:spPr>
          <a:xfrm>
            <a:off x="9045603" y="6356345"/>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mtClean="0"/>
              <a:t>‹#›</a:t>
            </a:fld>
            <a:endParaRPr lang="fr-FR" dirty="0"/>
          </a:p>
        </p:txBody>
      </p:sp>
    </p:spTree>
    <p:extLst>
      <p:ext uri="{BB962C8B-B14F-4D97-AF65-F5344CB8AC3E}">
        <p14:creationId xmlns:p14="http://schemas.microsoft.com/office/powerpoint/2010/main" val="2078846629"/>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a:xfrm>
            <a:off x="838200" y="6356350"/>
            <a:ext cx="2743200" cy="365125"/>
          </a:xfrm>
        </p:spPr>
        <p:txBody>
          <a:bodyPr/>
          <a:lstStyle/>
          <a:p>
            <a:fld id="{EFB36917-268F-4133-8877-DA7E9D6FB609}" type="datetimeFigureOut">
              <a:rPr kumimoji="1" lang="ja-JP" altLang="en-US" smtClean="0"/>
              <a:t>2025/3/25</a:t>
            </a:fld>
            <a:endParaRPr kumimoji="1" lang="ja-JP" altLang="en-US"/>
          </a:p>
        </p:txBody>
      </p:sp>
      <p:sp>
        <p:nvSpPr>
          <p:cNvPr id="5" name="フッター プレースホルダー 4"/>
          <p:cNvSpPr>
            <a:spLocks noGrp="1"/>
          </p:cNvSpPr>
          <p:nvPr>
            <p:ph type="ftr" sz="quarter" idx="11"/>
          </p:nvPr>
        </p:nvSpPr>
        <p:spPr>
          <a:xfrm>
            <a:off x="4038600" y="6356350"/>
            <a:ext cx="4114800" cy="365125"/>
          </a:xfrm>
        </p:spPr>
        <p:txBody>
          <a:bodyPr/>
          <a:lstStyle/>
          <a:p>
            <a:endParaRPr kumimoji="1" lang="ja-JP" altLang="en-US"/>
          </a:p>
        </p:txBody>
      </p:sp>
      <p:sp>
        <p:nvSpPr>
          <p:cNvPr id="6" name="スライド番号プレースホルダー 5"/>
          <p:cNvSpPr>
            <a:spLocks noGrp="1"/>
          </p:cNvSpPr>
          <p:nvPr>
            <p:ph type="sldNum" sz="quarter" idx="12"/>
          </p:nvPr>
        </p:nvSpPr>
        <p:spPr>
          <a:xfrm>
            <a:off x="8610600" y="6356350"/>
            <a:ext cx="2743200" cy="365125"/>
          </a:xfrm>
        </p:spPr>
        <p:txBody>
          <a:bodyPr/>
          <a:lstStyle/>
          <a:p>
            <a:fld id="{1A8F7024-C8B1-49C0-9FBE-86560BDF5142}" type="slidenum">
              <a:rPr kumimoji="1" lang="ja-JP" altLang="en-US" smtClean="0"/>
              <a:t>‹#›</a:t>
            </a:fld>
            <a:endParaRPr kumimoji="1" lang="ja-JP" altLang="en-US"/>
          </a:p>
        </p:txBody>
      </p:sp>
    </p:spTree>
    <p:extLst>
      <p:ext uri="{BB962C8B-B14F-4D97-AF65-F5344CB8AC3E}">
        <p14:creationId xmlns:p14="http://schemas.microsoft.com/office/powerpoint/2010/main" val="3159864701"/>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BDBC18-4819-4AC7-8250-AF3C763A0A15}" type="datetime1">
              <a:rPr kumimoji="1" lang="ja-JP" altLang="en-US" smtClean="0"/>
              <a:t>2025/3/25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859078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28385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5159209-D5C1-4B1F-841C-E5381314ADB6}" type="datetimeFigureOut">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7A4B2C6-7C73-471D-A01A-36EF365A68DB}" type="slidenum">
              <a:rPr kumimoji="1" lang="ja-JP" altLang="en-US" smtClean="0"/>
              <a:t>‹#›</a:t>
            </a:fld>
            <a:endParaRPr kumimoji="1" lang="ja-JP" altLang="en-US"/>
          </a:p>
        </p:txBody>
      </p:sp>
    </p:spTree>
    <p:extLst>
      <p:ext uri="{BB962C8B-B14F-4D97-AF65-F5344CB8AC3E}">
        <p14:creationId xmlns:p14="http://schemas.microsoft.com/office/powerpoint/2010/main" val="405107108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973577457"/>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cstate="screen"/>
          <a:srcRect/>
          <a:stretch>
            <a:fillRect/>
          </a:stretch>
        </p:blipFill>
        <p:spPr>
          <a:xfrm>
            <a:off x="0" y="6148554"/>
            <a:ext cx="12192000" cy="709447"/>
          </a:xfrm>
          <a:prstGeom prst="rect">
            <a:avLst/>
          </a:prstGeom>
        </p:spPr>
      </p:pic>
    </p:spTree>
    <p:extLst>
      <p:ext uri="{BB962C8B-B14F-4D97-AF65-F5344CB8AC3E}">
        <p14:creationId xmlns:p14="http://schemas.microsoft.com/office/powerpoint/2010/main" val="2951599150"/>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cstate="screen"/>
          <a:srcRect/>
          <a:stretch>
            <a:fillRect/>
          </a:stretch>
        </p:blipFill>
        <p:spPr>
          <a:xfrm>
            <a:off x="-10510" y="6148552"/>
            <a:ext cx="12225127" cy="709448"/>
          </a:xfrm>
          <a:prstGeom prst="rect">
            <a:avLst/>
          </a:prstGeom>
        </p:spPr>
      </p:pic>
    </p:spTree>
    <p:extLst>
      <p:ext uri="{BB962C8B-B14F-4D97-AF65-F5344CB8AC3E}">
        <p14:creationId xmlns:p14="http://schemas.microsoft.com/office/powerpoint/2010/main" val="939865559"/>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8" name="Picture Placeholder 2"/>
          <p:cNvPicPr>
            <a:picLocks noChangeAspect="1"/>
          </p:cNvPicPr>
          <p:nvPr userDrawn="1"/>
        </p:nvPicPr>
        <p:blipFill rotWithShape="1">
          <a:blip r:embed="rId2" cstate="screen"/>
          <a:srcRect/>
          <a:stretch>
            <a:fillRect/>
          </a:stretch>
        </p:blipFill>
        <p:spPr>
          <a:xfrm rot="16200000">
            <a:off x="5717632" y="420414"/>
            <a:ext cx="756742" cy="12191999"/>
          </a:xfrm>
          <a:prstGeom prst="rect">
            <a:avLst/>
          </a:prstGeom>
        </p:spPr>
      </p:pic>
    </p:spTree>
    <p:extLst>
      <p:ext uri="{BB962C8B-B14F-4D97-AF65-F5344CB8AC3E}">
        <p14:creationId xmlns:p14="http://schemas.microsoft.com/office/powerpoint/2010/main" val="2184148614"/>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397117-F3A1-41B5-B5A5-0FD5A7D43CA4}" type="slidenum">
              <a:rPr lang="fr-FR" smtClean="0"/>
              <a:t>‹#›</a:t>
            </a:fld>
            <a:endParaRPr lang="fr-FR"/>
          </a:p>
        </p:txBody>
      </p:sp>
      <p:sp>
        <p:nvSpPr>
          <p:cNvPr id="7" name="Rectangle 6"/>
          <p:cNvSpPr/>
          <p:nvPr userDrawn="1"/>
        </p:nvSpPr>
        <p:spPr>
          <a:xfrm>
            <a:off x="2445869" y="0"/>
            <a:ext cx="9746132"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0" name="Rectangle"/>
          <p:cNvSpPr/>
          <p:nvPr userDrawn="1"/>
        </p:nvSpPr>
        <p:spPr>
          <a:xfrm rot="5400000">
            <a:off x="1412796" y="3379882"/>
            <a:ext cx="2423422" cy="98239"/>
          </a:xfrm>
          <a:prstGeom prst="rect">
            <a:avLst/>
          </a:prstGeom>
          <a:solidFill>
            <a:srgbClr val="183254"/>
          </a:solidFill>
          <a:ln w="12700">
            <a:miter lim="400000"/>
          </a:ln>
        </p:spPr>
        <p:txBody>
          <a:bodyPr lIns="48767" tIns="48767" rIns="48767" bIns="48767" anchor="ctr"/>
          <a:lstStyle/>
          <a:p>
            <a:pPr>
              <a:defRPr>
                <a:solidFill>
                  <a:srgbClr val="3C3C3C"/>
                </a:solidFill>
              </a:defRPr>
            </a:pPr>
            <a:endParaRPr sz="1350"/>
          </a:p>
        </p:txBody>
      </p:sp>
      <p:sp>
        <p:nvSpPr>
          <p:cNvPr id="2" name="Rectangle 1"/>
          <p:cNvSpPr/>
          <p:nvPr userDrawn="1"/>
        </p:nvSpPr>
        <p:spPr>
          <a:xfrm>
            <a:off x="1" y="0"/>
            <a:ext cx="2445868" cy="6858000"/>
          </a:xfrm>
          <a:prstGeom prst="rect">
            <a:avLst/>
          </a:prstGeom>
          <a:solidFill>
            <a:srgbClr val="0069B4"/>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8" name="Picture 7">
            <a:extLst>
              <a:ext uri="{FF2B5EF4-FFF2-40B4-BE49-F238E27FC236}">
                <a16:creationId xmlns:a16="http://schemas.microsoft.com/office/drawing/2014/main" id="{06F47C58-E686-410D-A080-804664D176A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Tree>
    <p:extLst>
      <p:ext uri="{BB962C8B-B14F-4D97-AF65-F5344CB8AC3E}">
        <p14:creationId xmlns:p14="http://schemas.microsoft.com/office/powerpoint/2010/main" val="39736151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stretch>
            <a:fillRect/>
          </a:stretch>
        </p:blipFill>
        <p:spPr>
          <a:xfrm>
            <a:off x="7661409" y="1881352"/>
            <a:ext cx="3490843" cy="3531476"/>
          </a:xfrm>
          <a:prstGeom prst="rect">
            <a:avLst/>
          </a:prstGeom>
        </p:spPr>
      </p:pic>
    </p:spTree>
    <p:extLst>
      <p:ext uri="{BB962C8B-B14F-4D97-AF65-F5344CB8AC3E}">
        <p14:creationId xmlns:p14="http://schemas.microsoft.com/office/powerpoint/2010/main" val="148396523"/>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srcRect l="-9850" t="-943" r="-1"/>
          <a:stretch>
            <a:fillRect/>
          </a:stretch>
        </p:blipFill>
        <p:spPr>
          <a:xfrm>
            <a:off x="7338430" y="1779105"/>
            <a:ext cx="3970735" cy="3977470"/>
          </a:xfrm>
          <a:prstGeom prst="rect">
            <a:avLst/>
          </a:prstGeom>
        </p:spPr>
      </p:pic>
      <p:sp>
        <p:nvSpPr>
          <p:cNvPr id="4" name="Slide Number Placeholder 5"/>
          <p:cNvSpPr txBox="1"/>
          <p:nvPr userDrawn="1"/>
        </p:nvSpPr>
        <p:spPr>
          <a:xfrm>
            <a:off x="9045603" y="6356347"/>
            <a:ext cx="2743200" cy="365125"/>
          </a:xfrm>
          <a:prstGeom prst="rect">
            <a:avLst/>
          </a:prstGeom>
        </p:spPr>
        <p:txBody>
          <a:bodyPr vert="horz" lIns="68580" tIns="34290" rIns="68580" bIns="3429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z="900" smtClean="0"/>
              <a:t>‹#›</a:t>
            </a:fld>
            <a:endParaRPr lang="fr-FR" sz="900" dirty="0"/>
          </a:p>
        </p:txBody>
      </p:sp>
    </p:spTree>
    <p:extLst>
      <p:ext uri="{BB962C8B-B14F-4D97-AF65-F5344CB8AC3E}">
        <p14:creationId xmlns:p14="http://schemas.microsoft.com/office/powerpoint/2010/main" val="530345679"/>
      </p:ext>
    </p:extLst>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91AB730-0DCE-48DD-9E93-7B74F8592BCA}"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964983948"/>
      </p:ext>
    </p:extLst>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FFEA569-B11D-4A16-867C-BA7906E53C34}"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868783443"/>
      </p:ext>
    </p:extLst>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BDBC18-4819-4AC7-8250-AF3C763A0A15}" type="datetime1">
              <a:rPr kumimoji="1" lang="ja-JP" altLang="en-US" smtClean="0"/>
              <a:t>2025/3/25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850429809"/>
      </p:ext>
    </p:extLst>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981939B-A42E-451E-B7B1-AEBDA3FF056A}" type="datetime1">
              <a:rPr kumimoji="1" lang="ja-JP" altLang="en-US" smtClean="0"/>
              <a:t>2025/3/25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1587487470"/>
      </p:ext>
    </p:extLst>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2171135"/>
      </p:ext>
    </p:extLst>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cstate="screen"/>
          <a:srcRect/>
          <a:stretch>
            <a:fillRect/>
          </a:stretch>
        </p:blipFill>
        <p:spPr>
          <a:xfrm>
            <a:off x="0" y="6148554"/>
            <a:ext cx="12192000" cy="709447"/>
          </a:xfrm>
          <a:prstGeom prst="rect">
            <a:avLst/>
          </a:prstGeom>
        </p:spPr>
      </p:pic>
    </p:spTree>
    <p:extLst>
      <p:ext uri="{BB962C8B-B14F-4D97-AF65-F5344CB8AC3E}">
        <p14:creationId xmlns:p14="http://schemas.microsoft.com/office/powerpoint/2010/main" val="3569362669"/>
      </p:ext>
    </p:extLst>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a:fillRect/>
          </a:stretch>
        </p:blipFill>
        <p:spPr>
          <a:xfrm>
            <a:off x="-10510" y="6148552"/>
            <a:ext cx="12225127" cy="709448"/>
          </a:xfrm>
          <a:prstGeom prst="rect">
            <a:avLst/>
          </a:prstGeom>
        </p:spPr>
      </p:pic>
    </p:spTree>
    <p:extLst>
      <p:ext uri="{BB962C8B-B14F-4D97-AF65-F5344CB8AC3E}">
        <p14:creationId xmlns:p14="http://schemas.microsoft.com/office/powerpoint/2010/main" val="956416160"/>
      </p:ext>
    </p:extLst>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8" name="Picture Placeholder 2"/>
          <p:cNvPicPr>
            <a:picLocks noChangeAspect="1"/>
          </p:cNvPicPr>
          <p:nvPr userDrawn="1"/>
        </p:nvPicPr>
        <p:blipFill rotWithShape="1">
          <a:blip r:embed="rId2" cstate="screen"/>
          <a:srcRect/>
          <a:stretch>
            <a:fillRect/>
          </a:stretch>
        </p:blipFill>
        <p:spPr>
          <a:xfrm rot="16200000">
            <a:off x="5717632" y="420414"/>
            <a:ext cx="756742" cy="12191999"/>
          </a:xfrm>
          <a:prstGeom prst="rect">
            <a:avLst/>
          </a:prstGeom>
        </p:spPr>
      </p:pic>
    </p:spTree>
    <p:extLst>
      <p:ext uri="{BB962C8B-B14F-4D97-AF65-F5344CB8AC3E}">
        <p14:creationId xmlns:p14="http://schemas.microsoft.com/office/powerpoint/2010/main" val="3146600596"/>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100A0C6-C354-4AEA-AE4D-C43C6449392C}"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9316807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61409" y="1881352"/>
            <a:ext cx="3490843" cy="3531476"/>
          </a:xfrm>
          <a:prstGeom prst="rect">
            <a:avLst/>
          </a:prstGeom>
        </p:spPr>
      </p:pic>
    </p:spTree>
    <p:extLst>
      <p:ext uri="{BB962C8B-B14F-4D97-AF65-F5344CB8AC3E}">
        <p14:creationId xmlns:p14="http://schemas.microsoft.com/office/powerpoint/2010/main" val="3641176243"/>
      </p:ext>
    </p:extLst>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l="-9850" t="-943" r="-1"/>
          <a:stretch>
            <a:fillRect/>
          </a:stretch>
        </p:blipFill>
        <p:spPr>
          <a:xfrm>
            <a:off x="7338430" y="1779105"/>
            <a:ext cx="3970735" cy="3977470"/>
          </a:xfrm>
          <a:prstGeom prst="rect">
            <a:avLst/>
          </a:prstGeom>
        </p:spPr>
      </p:pic>
      <p:sp>
        <p:nvSpPr>
          <p:cNvPr id="4" name="Slide Number Placeholder 5"/>
          <p:cNvSpPr txBox="1"/>
          <p:nvPr userDrawn="1"/>
        </p:nvSpPr>
        <p:spPr>
          <a:xfrm>
            <a:off x="9045603" y="6356347"/>
            <a:ext cx="2743200" cy="365125"/>
          </a:xfrm>
          <a:prstGeom prst="rect">
            <a:avLst/>
          </a:prstGeom>
        </p:spPr>
        <p:txBody>
          <a:bodyPr vert="horz" lIns="68580" tIns="34290" rIns="68580" bIns="3429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z="900" smtClean="0"/>
              <a:t>‹#›</a:t>
            </a:fld>
            <a:endParaRPr lang="fr-FR" sz="900" dirty="0"/>
          </a:p>
        </p:txBody>
      </p:sp>
    </p:spTree>
    <p:extLst>
      <p:ext uri="{BB962C8B-B14F-4D97-AF65-F5344CB8AC3E}">
        <p14:creationId xmlns:p14="http://schemas.microsoft.com/office/powerpoint/2010/main" val="453311768"/>
      </p:ext>
    </p:extLst>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91AB730-0DCE-48DD-9E93-7B74F8592BCA}"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3545389348"/>
      </p:ext>
    </p:extLst>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FFEA569-B11D-4A16-867C-BA7906E53C34}"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2187326575"/>
      </p:ext>
    </p:extLst>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BDBC18-4819-4AC7-8250-AF3C763A0A15}" type="datetime1">
              <a:rPr kumimoji="1" lang="ja-JP" altLang="en-US" smtClean="0"/>
              <a:t>2025/3/25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74559822"/>
      </p:ext>
    </p:extLst>
  </p:cSld>
  <p:clrMapOvr>
    <a:masterClrMapping/>
  </p:clrMapOvr>
  <p:transition spd="med"/>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981939B-A42E-451E-B7B1-AEBDA3FF056A}" type="datetime1">
              <a:rPr kumimoji="1" lang="ja-JP" altLang="en-US" smtClean="0"/>
              <a:t>2025/3/25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61B85B-3F11-4807-BF0A-089ABAB91E6D}" type="slidenum">
              <a:rPr kumimoji="1" lang="ja-JP" altLang="en-US" smtClean="0"/>
              <a:t>‹#›</a:t>
            </a:fld>
            <a:endParaRPr kumimoji="1" lang="ja-JP" altLang="en-US"/>
          </a:p>
        </p:txBody>
      </p:sp>
    </p:spTree>
    <p:extLst>
      <p:ext uri="{BB962C8B-B14F-4D97-AF65-F5344CB8AC3E}">
        <p14:creationId xmlns:p14="http://schemas.microsoft.com/office/powerpoint/2010/main" val="70253296"/>
      </p:ext>
    </p:extLst>
  </p:cSld>
  <p:clrMapOvr>
    <a:masterClrMapping/>
  </p:clrMapOvr>
  <p:transition spd="med"/>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3464813"/>
      </p:ext>
    </p:extLst>
  </p:cSld>
  <p:clrMapOvr>
    <a:masterClrMapping/>
  </p:clrMapOvr>
  <p:transition spd="med"/>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148554"/>
            <a:ext cx="12192000" cy="709447"/>
          </a:xfrm>
          <a:prstGeom prst="rect">
            <a:avLst/>
          </a:prstGeom>
        </p:spPr>
      </p:pic>
    </p:spTree>
    <p:extLst>
      <p:ext uri="{BB962C8B-B14F-4D97-AF65-F5344CB8AC3E}">
        <p14:creationId xmlns:p14="http://schemas.microsoft.com/office/powerpoint/2010/main" val="811684236"/>
      </p:ext>
    </p:extLst>
  </p:cSld>
  <p:clrMapOvr>
    <a:masterClrMapping/>
  </p:clrMapOvr>
  <p:transition spd="med"/>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5" name="Picture Placeholder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510" y="6148552"/>
            <a:ext cx="12225127" cy="709448"/>
          </a:xfrm>
          <a:prstGeom prst="rect">
            <a:avLst/>
          </a:prstGeom>
        </p:spPr>
      </p:pic>
    </p:spTree>
    <p:extLst>
      <p:ext uri="{BB962C8B-B14F-4D97-AF65-F5344CB8AC3E}">
        <p14:creationId xmlns:p14="http://schemas.microsoft.com/office/powerpoint/2010/main" val="2717552549"/>
      </p:ext>
    </p:extLst>
  </p:cSld>
  <p:clrMapOvr>
    <a:masterClrMapping/>
  </p:clrMapOvr>
  <p:transition spd="med"/>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8" name="Picture Placeholder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5717632" y="420414"/>
            <a:ext cx="756742" cy="12191999"/>
          </a:xfrm>
          <a:prstGeom prst="rect">
            <a:avLst/>
          </a:prstGeom>
        </p:spPr>
      </p:pic>
    </p:spTree>
    <p:extLst>
      <p:ext uri="{BB962C8B-B14F-4D97-AF65-F5344CB8AC3E}">
        <p14:creationId xmlns:p14="http://schemas.microsoft.com/office/powerpoint/2010/main" val="1735559808"/>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58.xml"/><Relationship Id="rId7" Type="http://schemas.openxmlformats.org/officeDocument/2006/relationships/image" Target="../media/image4.png"/><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theme" Target="../theme/theme10.xml"/><Relationship Id="rId5" Type="http://schemas.openxmlformats.org/officeDocument/2006/relationships/slideLayout" Target="../slideLayouts/slideLayout60.xml"/><Relationship Id="rId4" Type="http://schemas.openxmlformats.org/officeDocument/2006/relationships/slideLayout" Target="../slideLayouts/slideLayout59.xml"/></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63.xml"/><Relationship Id="rId7" Type="http://schemas.openxmlformats.org/officeDocument/2006/relationships/image" Target="../media/image15.png"/><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theme" Target="../theme/theme11.xml"/><Relationship Id="rId5" Type="http://schemas.openxmlformats.org/officeDocument/2006/relationships/slideLayout" Target="../slideLayouts/slideLayout65.xml"/><Relationship Id="rId4" Type="http://schemas.openxmlformats.org/officeDocument/2006/relationships/slideLayout" Target="../slideLayouts/slideLayout6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5" Type="http://schemas.openxmlformats.org/officeDocument/2006/relationships/slideLayout" Target="../slideLayouts/slideLayout70.xml"/><Relationship Id="rId10" Type="http://schemas.openxmlformats.org/officeDocument/2006/relationships/image" Target="../media/image16.png"/><Relationship Id="rId4" Type="http://schemas.openxmlformats.org/officeDocument/2006/relationships/slideLayout" Target="../slideLayouts/slideLayout69.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75.xml"/><Relationship Id="rId1" Type="http://schemas.openxmlformats.org/officeDocument/2006/relationships/slideLayout" Target="../slideLayouts/slideLayout74.xml"/><Relationship Id="rId5" Type="http://schemas.openxmlformats.org/officeDocument/2006/relationships/image" Target="../media/image2.png"/><Relationship Id="rId4" Type="http://schemas.openxmlformats.org/officeDocument/2006/relationships/image" Target="../media/image15.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image" Target="../media/image4.png"/><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theme" Target="../theme/theme14.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9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image" Target="../media/image16.png"/><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theme" Target="../theme/theme15.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image" Target="../media/image16.png"/><Relationship Id="rId5" Type="http://schemas.openxmlformats.org/officeDocument/2006/relationships/slideLayout" Target="../slideLayouts/slideLayout100.xml"/><Relationship Id="rId10" Type="http://schemas.openxmlformats.org/officeDocument/2006/relationships/theme" Target="../theme/theme16.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image" Target="../media/image2.png"/><Relationship Id="rId5" Type="http://schemas.openxmlformats.org/officeDocument/2006/relationships/slideLayout" Target="../slideLayouts/slideLayout9.xml"/><Relationship Id="rId10" Type="http://schemas.openxmlformats.org/officeDocument/2006/relationships/image" Target="../media/image1.png"/><Relationship Id="rId4" Type="http://schemas.openxmlformats.org/officeDocument/2006/relationships/slideLayout" Target="../slideLayouts/slideLayout8.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4.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theme" Target="../theme/theme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xml"/><Relationship Id="rId1" Type="http://schemas.openxmlformats.org/officeDocument/2006/relationships/slideLayout" Target="../slideLayouts/slideLayout29.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2.xml"/><Relationship Id="rId7" Type="http://schemas.openxmlformats.org/officeDocument/2006/relationships/image" Target="../media/image4.pn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theme" Target="../theme/theme6.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7.xml"/><Relationship Id="rId7" Type="http://schemas.openxmlformats.org/officeDocument/2006/relationships/image" Target="../media/image4.pn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theme" Target="../theme/theme7.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image" Target="../media/image4.png"/><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theme" Target="../theme/theme8.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52.xml"/><Relationship Id="rId7" Type="http://schemas.openxmlformats.org/officeDocument/2006/relationships/theme" Target="../theme/theme9.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4" Type="http://schemas.openxmlformats.org/officeDocument/2006/relationships/slideLayout" Target="../slideLayouts/slideLayout53.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D90C563-6D40-43C8-8B29-88A681590551}" type="datetime1">
              <a:rPr kumimoji="1" lang="ja-JP" altLang="en-US" smtClean="0"/>
              <a:t>2025/3/25</a:t>
            </a:fld>
            <a:endParaRPr kumimoji="1" lang="ja-JP"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261B85B-3F11-4807-BF0A-089ABAB91E6D}" type="slidenum">
              <a:rPr kumimoji="1" lang="ja-JP" altLang="en-US" smtClean="0"/>
              <a:t>‹#›</a:t>
            </a:fld>
            <a:endParaRPr kumimoji="1" lang="ja-JP" altLang="en-US"/>
          </a:p>
        </p:txBody>
      </p:sp>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71545" y="216364"/>
            <a:ext cx="1999700" cy="951923"/>
          </a:xfrm>
          <a:prstGeom prst="rect">
            <a:avLst/>
          </a:prstGeom>
        </p:spPr>
      </p:pic>
      <p:sp>
        <p:nvSpPr>
          <p:cNvPr id="10" name="Rectangle"/>
          <p:cNvSpPr/>
          <p:nvPr/>
        </p:nvSpPr>
        <p:spPr>
          <a:xfrm rot="5400000">
            <a:off x="1721008" y="3812569"/>
            <a:ext cx="1639614" cy="110484"/>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
        <p:nvSpPr>
          <p:cNvPr id="11" name="Rectangle 10"/>
          <p:cNvSpPr/>
          <p:nvPr/>
        </p:nvSpPr>
        <p:spPr>
          <a:xfrm>
            <a:off x="0" y="-7428"/>
            <a:ext cx="12192000" cy="6858000"/>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13" name="Picture 12"/>
          <p:cNvPicPr>
            <a:picLocks noChangeAspect="1"/>
          </p:cNvPicPr>
          <p:nvPr/>
        </p:nvPicPr>
        <p:blipFill>
          <a:blip r:embed="rId7">
            <a:extLst>
              <a:ext uri="{28A0092B-C50C-407E-A947-70E740481C1C}">
                <a14:useLocalDpi xmlns:a14="http://schemas.microsoft.com/office/drawing/2010/main"/>
              </a:ext>
            </a:extLst>
          </a:blip>
          <a:srcRect/>
          <a:stretch/>
        </p:blipFill>
        <p:spPr>
          <a:xfrm>
            <a:off x="1548953" y="2025894"/>
            <a:ext cx="2920169" cy="2806212"/>
          </a:xfrm>
          <a:prstGeom prst="rect">
            <a:avLst/>
          </a:prstGeom>
        </p:spPr>
      </p:pic>
      <p:sp>
        <p:nvSpPr>
          <p:cNvPr id="12" name="Rectangle">
            <a:extLst>
              <a:ext uri="{FF2B5EF4-FFF2-40B4-BE49-F238E27FC236}">
                <a16:creationId xmlns:a16="http://schemas.microsoft.com/office/drawing/2014/main" id="{21257D7F-3656-47C9-B5F0-D20A647BD6E3}"/>
              </a:ext>
            </a:extLst>
          </p:cNvPr>
          <p:cNvSpPr/>
          <p:nvPr/>
        </p:nvSpPr>
        <p:spPr>
          <a:xfrm rot="5400000">
            <a:off x="4884289" y="3379882"/>
            <a:ext cx="2423422" cy="98239"/>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Tree>
    <p:extLst>
      <p:ext uri="{BB962C8B-B14F-4D97-AF65-F5344CB8AC3E}">
        <p14:creationId xmlns:p14="http://schemas.microsoft.com/office/powerpoint/2010/main" val="177951985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7" r:id="rId3"/>
    <p:sldLayoutId id="2147483678" r:id="rId4"/>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Date Placeholder 3"/>
          <p:cNvSpPr txBox="1">
            <a:spLocks/>
          </p:cNvSpPr>
          <p:nvPr/>
        </p:nvSpPr>
        <p:spPr>
          <a:xfrm>
            <a:off x="838200" y="6356351"/>
            <a:ext cx="2743200" cy="365125"/>
          </a:xfrm>
          <a:prstGeom prst="rect">
            <a:avLst/>
          </a:prstGeom>
        </p:spPr>
        <p:txBody>
          <a:bodyPr vert="horz" lIns="68580" tIns="34290" rIns="68580" bIns="3429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E2A5ED9-6140-49EF-92C0-7F9DD0623968}" type="datetimeFigureOut">
              <a:rPr lang="fr-FR" sz="900" smtClean="0"/>
              <a:pPr/>
              <a:t>25/03/2025</a:t>
            </a:fld>
            <a:endParaRPr lang="fr-FR" sz="900" dirty="0"/>
          </a:p>
        </p:txBody>
      </p:sp>
      <p:sp>
        <p:nvSpPr>
          <p:cNvPr id="12" name="Rectangle 11"/>
          <p:cNvSpPr/>
          <p:nvPr/>
        </p:nvSpPr>
        <p:spPr>
          <a:xfrm>
            <a:off x="1" y="0"/>
            <a:ext cx="239683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4" name="Rectangle"/>
          <p:cNvSpPr/>
          <p:nvPr/>
        </p:nvSpPr>
        <p:spPr>
          <a:xfrm rot="5400000">
            <a:off x="1974074" y="3090728"/>
            <a:ext cx="1328398" cy="125771"/>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
        <p:nvSpPr>
          <p:cNvPr id="16" name="Rectangle 15"/>
          <p:cNvSpPr/>
          <p:nvPr/>
        </p:nvSpPr>
        <p:spPr>
          <a:xfrm>
            <a:off x="1" y="0"/>
            <a:ext cx="2445868" cy="6858000"/>
          </a:xfrm>
          <a:prstGeom prst="rect">
            <a:avLst/>
          </a:prstGeom>
          <a:solidFill>
            <a:srgbClr val="0069B4"/>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 name="Rectangle 1"/>
          <p:cNvSpPr/>
          <p:nvPr/>
        </p:nvSpPr>
        <p:spPr>
          <a:xfrm>
            <a:off x="2529840" y="2716523"/>
            <a:ext cx="7532915" cy="900246"/>
          </a:xfrm>
          <a:prstGeom prst="rect">
            <a:avLst/>
          </a:prstGeom>
        </p:spPr>
        <p:txBody>
          <a:bodyPr wrap="square">
            <a:spAutoFit/>
          </a:bodyPr>
          <a:lstStyle/>
          <a:p>
            <a:pPr marL="0" marR="0" lvl="0" indent="0" algn="l" defTabSz="975360" rtl="0" eaLnBrk="1" fontAlgn="auto" latinLnBrk="0" hangingPunct="0">
              <a:lnSpc>
                <a:spcPct val="100000"/>
              </a:lnSpc>
              <a:spcBef>
                <a:spcPts val="0"/>
              </a:spcBef>
              <a:spcAft>
                <a:spcPts val="0"/>
              </a:spcAft>
              <a:buClrTx/>
              <a:buSzTx/>
              <a:buFontTx/>
              <a:buNone/>
              <a:tabLst/>
              <a:defRPr/>
            </a:pPr>
            <a:r>
              <a:rPr kumimoji="0" lang="en-US" sz="5250" b="1" i="0" u="none" strike="noStrike" kern="0" cap="none" spc="0" normalizeH="0" baseline="0" noProof="0" dirty="0">
                <a:ln>
                  <a:noFill/>
                </a:ln>
                <a:solidFill>
                  <a:srgbClr val="0069B4"/>
                </a:solidFill>
                <a:effectLst/>
                <a:uLnTx/>
                <a:uFillTx/>
                <a:latin typeface="Arial" panose="020B0604020202020204" pitchFamily="34" charset="0"/>
                <a:cs typeface="Arial" panose="020B0604020202020204" pitchFamily="34" charset="0"/>
                <a:sym typeface="Roboto"/>
              </a:rPr>
              <a:t>THANK YOU</a:t>
            </a:r>
            <a:endParaRPr kumimoji="0" lang="fr-FR" sz="5250" b="1" i="0" u="none" strike="noStrike" kern="0" cap="none" spc="0" normalizeH="0" baseline="0" noProof="0" dirty="0">
              <a:ln>
                <a:noFill/>
              </a:ln>
              <a:solidFill>
                <a:srgbClr val="0069B4"/>
              </a:solidFill>
              <a:effectLst/>
              <a:uLnTx/>
              <a:uFillTx/>
              <a:latin typeface="Arial" panose="020B0604020202020204" pitchFamily="34" charset="0"/>
              <a:cs typeface="Arial" panose="020B0604020202020204" pitchFamily="34" charset="0"/>
              <a:sym typeface="Roboto"/>
            </a:endParaRPr>
          </a:p>
        </p:txBody>
      </p:sp>
      <p:sp>
        <p:nvSpPr>
          <p:cNvPr id="9" name="Rectangle">
            <a:extLst>
              <a:ext uri="{FF2B5EF4-FFF2-40B4-BE49-F238E27FC236}">
                <a16:creationId xmlns:a16="http://schemas.microsoft.com/office/drawing/2014/main" id="{77534053-254D-4E28-925D-C8196B6A1DA0}"/>
              </a:ext>
            </a:extLst>
          </p:cNvPr>
          <p:cNvSpPr/>
          <p:nvPr/>
        </p:nvSpPr>
        <p:spPr>
          <a:xfrm rot="5400000">
            <a:off x="1001944" y="3379882"/>
            <a:ext cx="2423422" cy="98239"/>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pic>
        <p:nvPicPr>
          <p:cNvPr id="11" name="Picture 10">
            <a:extLst>
              <a:ext uri="{FF2B5EF4-FFF2-40B4-BE49-F238E27FC236}">
                <a16:creationId xmlns:a16="http://schemas.microsoft.com/office/drawing/2014/main" id="{2BDEE516-FBD8-4DC1-9266-A07046C02403}"/>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Tree>
    <p:extLst>
      <p:ext uri="{BB962C8B-B14F-4D97-AF65-F5344CB8AC3E}">
        <p14:creationId xmlns:p14="http://schemas.microsoft.com/office/powerpoint/2010/main" val="47358074"/>
      </p:ext>
    </p:extLst>
  </p:cSld>
  <p:clrMap bg1="lt1" tx1="dk1" bg2="lt2" tx2="dk2" accent1="accent1" accent2="accent2" accent3="accent3" accent4="accent4" accent5="accent5" accent6="accent6" hlink="hlink" folHlink="folHlink"/>
  <p:sldLayoutIdLst>
    <p:sldLayoutId id="2147483710" r:id="rId1"/>
    <p:sldLayoutId id="2147483737" r:id="rId2"/>
    <p:sldLayoutId id="2147483738" r:id="rId3"/>
    <p:sldLayoutId id="2147483739" r:id="rId4"/>
    <p:sldLayoutId id="2147483740" r:id="rId5"/>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4238897" y="6356348"/>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dirty="0"/>
          </a:p>
        </p:txBody>
      </p:sp>
      <p:sp>
        <p:nvSpPr>
          <p:cNvPr id="8" name="Slide Number Placeholder 5"/>
          <p:cNvSpPr txBox="1">
            <a:spLocks/>
          </p:cNvSpPr>
          <p:nvPr/>
        </p:nvSpPr>
        <p:spPr>
          <a:xfrm>
            <a:off x="9045603" y="6356347"/>
            <a:ext cx="2743200" cy="365125"/>
          </a:xfrm>
          <a:prstGeom prst="rect">
            <a:avLst/>
          </a:prstGeom>
        </p:spPr>
        <p:txBody>
          <a:bodyPr vert="horz" lIns="68580" tIns="34290" rIns="68580" bIns="3429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z="900" smtClean="0"/>
              <a:pPr/>
              <a:t>‹#›</a:t>
            </a:fld>
            <a:endParaRPr lang="fr-FR" sz="900" dirty="0"/>
          </a:p>
        </p:txBody>
      </p:sp>
      <p:sp>
        <p:nvSpPr>
          <p:cNvPr id="11" name="Slide Number Placeholder 5"/>
          <p:cNvSpPr>
            <a:spLocks noGrp="1"/>
          </p:cNvSpPr>
          <p:nvPr>
            <p:ph type="sldNum" sz="quarter" idx="4"/>
          </p:nvPr>
        </p:nvSpPr>
        <p:spPr>
          <a:xfrm>
            <a:off x="8610600" y="6356352"/>
            <a:ext cx="2743200" cy="365125"/>
          </a:xfrm>
          <a:prstGeom prst="rect">
            <a:avLst/>
          </a:prstGeom>
        </p:spPr>
        <p:txBody>
          <a:bodyPr/>
          <a:lstStyle/>
          <a:p>
            <a:fld id="{2F397117-F3A1-41B5-B5A5-0FD5A7D43CA4}" type="slidenum">
              <a:rPr lang="fr-FR" smtClean="0"/>
              <a:t>‹#›</a:t>
            </a:fld>
            <a:endParaRPr lang="fr-FR"/>
          </a:p>
        </p:txBody>
      </p:sp>
      <p:sp>
        <p:nvSpPr>
          <p:cNvPr id="14" name="Rectangle"/>
          <p:cNvSpPr/>
          <p:nvPr/>
        </p:nvSpPr>
        <p:spPr>
          <a:xfrm rot="5400000">
            <a:off x="1974074" y="3090728"/>
            <a:ext cx="1328398" cy="125771"/>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
        <p:nvSpPr>
          <p:cNvPr id="16" name="Rectangle 15"/>
          <p:cNvSpPr/>
          <p:nvPr/>
        </p:nvSpPr>
        <p:spPr>
          <a:xfrm>
            <a:off x="2396837" y="0"/>
            <a:ext cx="9826971" cy="6858000"/>
          </a:xfrm>
          <a:prstGeom prst="rect">
            <a:avLst/>
          </a:prstGeom>
          <a:solidFill>
            <a:srgbClr val="0069B4"/>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 name="Rectangle 1"/>
          <p:cNvSpPr/>
          <p:nvPr/>
        </p:nvSpPr>
        <p:spPr>
          <a:xfrm>
            <a:off x="2557321" y="2786402"/>
            <a:ext cx="7532915" cy="900246"/>
          </a:xfrm>
          <a:prstGeom prst="rect">
            <a:avLst/>
          </a:prstGeom>
        </p:spPr>
        <p:txBody>
          <a:bodyPr wrap="square">
            <a:spAutoFit/>
          </a:bodyPr>
          <a:lstStyle/>
          <a:p>
            <a:pPr marL="0" marR="0" lvl="0" indent="0" algn="l" defTabSz="975360" rtl="0" eaLnBrk="1" fontAlgn="auto" latinLnBrk="0" hangingPunct="0">
              <a:lnSpc>
                <a:spcPct val="100000"/>
              </a:lnSpc>
              <a:spcBef>
                <a:spcPts val="0"/>
              </a:spcBef>
              <a:spcAft>
                <a:spcPts val="0"/>
              </a:spcAft>
              <a:buClrTx/>
              <a:buSzTx/>
              <a:buFontTx/>
              <a:buNone/>
              <a:tabLst/>
              <a:defRPr/>
            </a:pPr>
            <a:r>
              <a:rPr kumimoji="0" lang="en-US" sz="525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Roboto"/>
              </a:rPr>
              <a:t>THANK YOU</a:t>
            </a:r>
            <a:endParaRPr kumimoji="0" lang="fr-FR" sz="525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Roboto"/>
            </a:endParaRPr>
          </a:p>
        </p:txBody>
      </p:sp>
      <p:pic>
        <p:nvPicPr>
          <p:cNvPr id="15" name="Picture 14"/>
          <p:cNvPicPr>
            <a:picLocks noChangeAspect="1"/>
          </p:cNvPicPr>
          <p:nvPr/>
        </p:nvPicPr>
        <p:blipFill rotWithShape="1">
          <a:blip r:embed="rId7" cstate="screen">
            <a:extLst>
              <a:ext uri="{28A0092B-C50C-407E-A947-70E740481C1C}">
                <a14:useLocalDpi xmlns:a14="http://schemas.microsoft.com/office/drawing/2010/main"/>
              </a:ext>
            </a:extLst>
          </a:blip>
          <a:srcRect t="24095" r="-1568"/>
          <a:stretch/>
        </p:blipFill>
        <p:spPr>
          <a:xfrm>
            <a:off x="8255300" y="2786397"/>
            <a:ext cx="1161899" cy="868324"/>
          </a:xfrm>
          <a:prstGeom prst="rect">
            <a:avLst/>
          </a:prstGeom>
        </p:spPr>
      </p:pic>
      <p:pic>
        <p:nvPicPr>
          <p:cNvPr id="12" name="Picture 11">
            <a:extLst>
              <a:ext uri="{FF2B5EF4-FFF2-40B4-BE49-F238E27FC236}">
                <a16:creationId xmlns:a16="http://schemas.microsoft.com/office/drawing/2014/main" id="{764F7D3D-79F0-46CE-815A-70D872E7A56B}"/>
              </a:ext>
            </a:extLst>
          </p:cNvPr>
          <p:cNvPicPr>
            <a:picLocks noChangeAspect="1"/>
          </p:cNvPicPr>
          <p:nvPr/>
        </p:nvPicPr>
        <p:blipFill>
          <a:blip r:embed="rId8">
            <a:extLst>
              <a:ext uri="{28A0092B-C50C-407E-A947-70E740481C1C}">
                <a14:useLocalDpi xmlns:a14="http://schemas.microsoft.com/office/drawing/2010/main"/>
              </a:ext>
            </a:extLst>
          </a:blip>
          <a:srcRect/>
          <a:stretch/>
        </p:blipFill>
        <p:spPr>
          <a:xfrm>
            <a:off x="10575486" y="136525"/>
            <a:ext cx="1495759" cy="1437388"/>
          </a:xfrm>
          <a:prstGeom prst="rect">
            <a:avLst/>
          </a:prstGeom>
        </p:spPr>
      </p:pic>
      <p:sp>
        <p:nvSpPr>
          <p:cNvPr id="13" name="Rectangle">
            <a:extLst>
              <a:ext uri="{FF2B5EF4-FFF2-40B4-BE49-F238E27FC236}">
                <a16:creationId xmlns:a16="http://schemas.microsoft.com/office/drawing/2014/main" id="{A47F5B70-A4B3-46E6-B156-999A54EA23A3}"/>
              </a:ext>
            </a:extLst>
          </p:cNvPr>
          <p:cNvSpPr/>
          <p:nvPr/>
        </p:nvSpPr>
        <p:spPr>
          <a:xfrm rot="5400000">
            <a:off x="1001944" y="3379882"/>
            <a:ext cx="2423422" cy="98239"/>
          </a:xfrm>
          <a:prstGeom prst="rect">
            <a:avLst/>
          </a:prstGeom>
          <a:solidFill>
            <a:srgbClr val="183254"/>
          </a:solidFill>
          <a:ln w="12700">
            <a:miter lim="400000"/>
          </a:ln>
        </p:spPr>
        <p:txBody>
          <a:bodyPr lIns="48767" tIns="48767" rIns="48767" bIns="48767" anchor="ctr"/>
          <a:lstStyle/>
          <a:p>
            <a:pPr>
              <a:defRPr>
                <a:solidFill>
                  <a:srgbClr val="3C3C3C"/>
                </a:solidFill>
              </a:defRPr>
            </a:pPr>
            <a:endParaRPr sz="1350"/>
          </a:p>
        </p:txBody>
      </p:sp>
    </p:spTree>
    <p:extLst>
      <p:ext uri="{BB962C8B-B14F-4D97-AF65-F5344CB8AC3E}">
        <p14:creationId xmlns:p14="http://schemas.microsoft.com/office/powerpoint/2010/main" val="642943072"/>
      </p:ext>
    </p:extLst>
  </p:cSld>
  <p:clrMap bg1="lt1" tx1="dk1" bg2="lt2" tx2="dk2" accent1="accent1" accent2="accent2" accent3="accent3" accent4="accent4" accent5="accent5" accent6="accent6" hlink="hlink" folHlink="folHlink"/>
  <p:sldLayoutIdLst>
    <p:sldLayoutId id="2147483712" r:id="rId1"/>
    <p:sldLayoutId id="2147483741" r:id="rId2"/>
    <p:sldLayoutId id="2147483742" r:id="rId3"/>
    <p:sldLayoutId id="2147483743" r:id="rId4"/>
    <p:sldLayoutId id="2147483744" r:id="rId5"/>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p:cNvSpPr/>
          <p:nvPr/>
        </p:nvSpPr>
        <p:spPr>
          <a:xfrm rot="10800000">
            <a:off x="518275" y="1074002"/>
            <a:ext cx="2423422" cy="98238"/>
          </a:xfrm>
          <a:prstGeom prst="rect">
            <a:avLst/>
          </a:prstGeom>
          <a:solidFill>
            <a:srgbClr val="0069B4"/>
          </a:solidFill>
          <a:ln w="12700">
            <a:miter lim="400000"/>
          </a:ln>
        </p:spPr>
        <p:txBody>
          <a:bodyPr lIns="65023" tIns="65023" rIns="65023" bIns="65023" anchor="ctr"/>
          <a:lstStyle/>
          <a:p>
            <a:pPr>
              <a:defRPr>
                <a:solidFill>
                  <a:srgbClr val="3C3C3C"/>
                </a:solidFill>
              </a:defRPr>
            </a:pPr>
            <a:endParaRPr/>
          </a:p>
        </p:txBody>
      </p:sp>
      <p:pic>
        <p:nvPicPr>
          <p:cNvPr id="6" name="Picture 5"/>
          <p:cNvPicPr>
            <a:picLocks noChangeAspect="1"/>
          </p:cNvPicPr>
          <p:nvPr/>
        </p:nvPicPr>
        <p:blipFill>
          <a:blip r:embed="rId10" cstate="email"/>
          <a:srcRect/>
          <a:stretch>
            <a:fillRect/>
          </a:stretch>
        </p:blipFill>
        <p:spPr>
          <a:xfrm>
            <a:off x="10575486" y="152363"/>
            <a:ext cx="1495758" cy="1405711"/>
          </a:xfrm>
          <a:prstGeom prst="rect">
            <a:avLst/>
          </a:prstGeom>
        </p:spPr>
      </p:pic>
      <p:sp>
        <p:nvSpPr>
          <p:cNvPr id="8" name="Rectangle 7"/>
          <p:cNvSpPr/>
          <p:nvPr/>
        </p:nvSpPr>
        <p:spPr>
          <a:xfrm>
            <a:off x="0" y="6148552"/>
            <a:ext cx="12192000" cy="709448"/>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1751165606"/>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818" r:id="rId8"/>
  </p:sldLayoutIdLst>
  <p:transition spd="med"/>
  <p:hf sldNum="0" hdr="0" ftr="0" dt="0"/>
  <p:txStyles>
    <p:titleStyle>
      <a:lvl1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1pPr>
      <a:lvl2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2pPr>
      <a:lvl3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3pPr>
      <a:lvl4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4pPr>
      <a:lvl5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5pPr>
      <a:lvl6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6pPr>
      <a:lvl7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7pPr>
      <a:lvl8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8pPr>
      <a:lvl9pPr marL="0" marR="0" indent="0" algn="l" defTabSz="914400" rtl="0" eaLnBrk="1" latinLnBrk="0" hangingPunct="1">
        <a:lnSpc>
          <a:spcPct val="90000"/>
        </a:lnSpc>
        <a:spcBef>
          <a:spcPts val="0"/>
        </a:spcBef>
        <a:spcAft>
          <a:spcPts val="0"/>
        </a:spcAft>
        <a:buClrTx/>
        <a:buSzTx/>
        <a:buFontTx/>
        <a:buNone/>
        <a:defRPr kumimoji="1" sz="4360" b="0" i="0" u="none" strike="noStrike" cap="none" spc="0" baseline="0">
          <a:ln>
            <a:noFill/>
          </a:ln>
          <a:solidFill>
            <a:srgbClr val="000000"/>
          </a:solidFill>
          <a:uFillTx/>
          <a:latin typeface="Open Sans"/>
          <a:ea typeface="Open Sans"/>
          <a:cs typeface="Open Sans"/>
          <a:sym typeface="Open Sans"/>
        </a:defRPr>
      </a:lvl9pPr>
    </p:titleStyle>
    <p:bodyStyle>
      <a:lvl1pPr marL="218440" marR="0" indent="-218440"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1pPr>
      <a:lvl2pPr marL="575945" marR="0" indent="-254635"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2pPr>
      <a:lvl3pPr marL="948055" marR="0" indent="-305435"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3pPr>
      <a:lvl4pPr marL="1303655" marR="0" indent="-339090"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4pPr>
      <a:lvl5pPr marL="1624965" marR="0" indent="-339090"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5pPr>
      <a:lvl6pPr marL="1946910" marR="0" indent="-339090"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6pPr>
      <a:lvl7pPr marL="2268220" marR="0" indent="-339090"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7pPr>
      <a:lvl8pPr marL="2589530" marR="0" indent="-339090"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8pPr>
      <a:lvl9pPr marL="2910840" marR="0" indent="-339090" algn="l" defTabSz="914400" rtl="0" eaLnBrk="1" latinLnBrk="0" hangingPunct="1">
        <a:lnSpc>
          <a:spcPct val="90000"/>
        </a:lnSpc>
        <a:spcBef>
          <a:spcPts val="985"/>
        </a:spcBef>
        <a:spcAft>
          <a:spcPts val="0"/>
        </a:spcAft>
        <a:buClrTx/>
        <a:buSzPct val="100000"/>
        <a:buFont typeface="Arial" panose="020B0604020202020204"/>
        <a:buChar char="•"/>
        <a:defRPr kumimoji="1" sz="2670" b="0" i="0" u="none" strike="noStrike" cap="none" spc="0" baseline="0">
          <a:ln>
            <a:noFill/>
          </a:ln>
          <a:solidFill>
            <a:srgbClr val="000000"/>
          </a:solidFill>
          <a:uFillTx/>
          <a:latin typeface="+mn-lt"/>
          <a:ea typeface="+mn-ea"/>
          <a:cs typeface="+mn-cs"/>
          <a:sym typeface="Roboto"/>
        </a:defRPr>
      </a:lvl9pPr>
    </p:bodyStyle>
    <p:otherStyle>
      <a:lvl1pPr marL="0" marR="0" indent="0"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1pPr>
      <a:lvl2pPr marL="0" marR="0" indent="321310"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2pPr>
      <a:lvl3pPr marL="0" marR="0" indent="642620"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3pPr>
      <a:lvl4pPr marL="0" marR="0" indent="964565"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4pPr>
      <a:lvl5pPr marL="0" marR="0" indent="1285875"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5pPr>
      <a:lvl6pPr marL="0" marR="0" indent="1607185"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6pPr>
      <a:lvl7pPr marL="0" marR="0" indent="1928495"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7pPr>
      <a:lvl8pPr marL="0" marR="0" indent="2250440"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8pPr>
      <a:lvl9pPr marL="0" marR="0" indent="2571750" algn="r" defTabSz="914400" rtl="0" eaLnBrk="1" latinLnBrk="0" hangingPunct="1">
        <a:lnSpc>
          <a:spcPct val="100000"/>
        </a:lnSpc>
        <a:spcBef>
          <a:spcPts val="0"/>
        </a:spcBef>
        <a:spcAft>
          <a:spcPts val="0"/>
        </a:spcAft>
        <a:buClrTx/>
        <a:buSzTx/>
        <a:buFontTx/>
        <a:buNone/>
        <a:defRPr kumimoji="1" sz="1125" b="0" i="0" u="none" strike="noStrike" cap="none" spc="0" baseline="0">
          <a:ln>
            <a:noFill/>
          </a:ln>
          <a:solidFill>
            <a:schemeClr val="tx1"/>
          </a:solidFill>
          <a:uFillTx/>
          <a:latin typeface="+mn-lt"/>
          <a:ea typeface="+mn-ea"/>
          <a:cs typeface="+mn-cs"/>
          <a:sym typeface="Roboto"/>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4238897" y="635634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8" name="Slide Number Placeholder 5"/>
          <p:cNvSpPr txBox="1">
            <a:spLocks/>
          </p:cNvSpPr>
          <p:nvPr/>
        </p:nvSpPr>
        <p:spPr>
          <a:xfrm>
            <a:off x="9045603" y="6356345"/>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79096A-E1C7-4DE6-944A-D4A34A5826EA}" type="slidenum">
              <a:rPr lang="fr-FR" smtClean="0"/>
              <a:pPr/>
              <a:t>‹#›</a:t>
            </a:fld>
            <a:endParaRPr lang="fr-FR" dirty="0"/>
          </a:p>
        </p:txBody>
      </p:sp>
      <p:sp>
        <p:nvSpPr>
          <p:cNvPr id="11" name="Slide Number Placeholder 5"/>
          <p:cNvSpPr>
            <a:spLocks noGrp="1"/>
          </p:cNvSpPr>
          <p:nvPr>
            <p:ph type="sldNum" sz="quarter" idx="4"/>
          </p:nvPr>
        </p:nvSpPr>
        <p:spPr>
          <a:xfrm>
            <a:off x="8610600" y="6356350"/>
            <a:ext cx="2743200" cy="365125"/>
          </a:xfrm>
          <a:prstGeom prst="rect">
            <a:avLst/>
          </a:prstGeom>
        </p:spPr>
        <p:txBody>
          <a:bodyPr/>
          <a:lstStyle/>
          <a:p>
            <a:fld id="{2F397117-F3A1-41B5-B5A5-0FD5A7D43CA4}" type="slidenum">
              <a:rPr lang="fr-FR" smtClean="0"/>
              <a:t>‹#›</a:t>
            </a:fld>
            <a:endParaRPr lang="fr-FR"/>
          </a:p>
        </p:txBody>
      </p:sp>
      <p:sp>
        <p:nvSpPr>
          <p:cNvPr id="14" name="Rectangle"/>
          <p:cNvSpPr/>
          <p:nvPr/>
        </p:nvSpPr>
        <p:spPr>
          <a:xfrm rot="5400000">
            <a:off x="1974074" y="3090727"/>
            <a:ext cx="1328398" cy="125771"/>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
        <p:nvSpPr>
          <p:cNvPr id="16" name="Rectangle 15"/>
          <p:cNvSpPr/>
          <p:nvPr/>
        </p:nvSpPr>
        <p:spPr>
          <a:xfrm>
            <a:off x="2396836" y="0"/>
            <a:ext cx="9826971" cy="6858000"/>
          </a:xfrm>
          <a:prstGeom prst="rect">
            <a:avLst/>
          </a:prstGeom>
          <a:solidFill>
            <a:srgbClr val="0069B4"/>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2557322" y="2786402"/>
            <a:ext cx="7532914" cy="1169551"/>
          </a:xfrm>
          <a:prstGeom prst="rect">
            <a:avLst/>
          </a:prstGeom>
        </p:spPr>
        <p:txBody>
          <a:bodyPr wrap="square">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sz="70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Roboto"/>
              </a:rPr>
              <a:t>THANK YOU</a:t>
            </a:r>
            <a:endParaRPr kumimoji="0" lang="fr-FR" sz="7000" b="1" i="0" u="none"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sym typeface="Roboto"/>
            </a:endParaRPr>
          </a:p>
        </p:txBody>
      </p:sp>
      <p:pic>
        <p:nvPicPr>
          <p:cNvPr id="15" name="Picture 14"/>
          <p:cNvPicPr>
            <a:picLocks noChangeAspect="1"/>
          </p:cNvPicPr>
          <p:nvPr/>
        </p:nvPicPr>
        <p:blipFill rotWithShape="1">
          <a:blip r:embed="rId4" cstate="screen">
            <a:extLst>
              <a:ext uri="{28A0092B-C50C-407E-A947-70E740481C1C}">
                <a14:useLocalDpi xmlns:a14="http://schemas.microsoft.com/office/drawing/2010/main"/>
              </a:ext>
            </a:extLst>
          </a:blip>
          <a:srcRect t="24095" r="-1568"/>
          <a:stretch/>
        </p:blipFill>
        <p:spPr>
          <a:xfrm>
            <a:off x="8255299" y="2786397"/>
            <a:ext cx="1161899" cy="868324"/>
          </a:xfrm>
          <a:prstGeom prst="rect">
            <a:avLst/>
          </a:prstGeom>
        </p:spPr>
      </p:pic>
      <p:pic>
        <p:nvPicPr>
          <p:cNvPr id="12" name="Picture 11">
            <a:extLst>
              <a:ext uri="{FF2B5EF4-FFF2-40B4-BE49-F238E27FC236}">
                <a16:creationId xmlns:a16="http://schemas.microsoft.com/office/drawing/2014/main" id="{764F7D3D-79F0-46CE-815A-70D872E7A56B}"/>
              </a:ext>
            </a:extLst>
          </p:cNvPr>
          <p:cNvPicPr>
            <a:picLocks noChangeAspect="1"/>
          </p:cNvPicPr>
          <p:nvPr/>
        </p:nvPicPr>
        <p:blipFill>
          <a:blip r:embed="rId5">
            <a:extLst>
              <a:ext uri="{28A0092B-C50C-407E-A947-70E740481C1C}">
                <a14:useLocalDpi xmlns:a14="http://schemas.microsoft.com/office/drawing/2010/main"/>
              </a:ext>
            </a:extLst>
          </a:blip>
          <a:srcRect/>
          <a:stretch/>
        </p:blipFill>
        <p:spPr>
          <a:xfrm>
            <a:off x="10575486" y="136525"/>
            <a:ext cx="1495758" cy="1437388"/>
          </a:xfrm>
          <a:prstGeom prst="rect">
            <a:avLst/>
          </a:prstGeom>
        </p:spPr>
      </p:pic>
      <p:sp>
        <p:nvSpPr>
          <p:cNvPr id="13" name="Rectangle">
            <a:extLst>
              <a:ext uri="{FF2B5EF4-FFF2-40B4-BE49-F238E27FC236}">
                <a16:creationId xmlns:a16="http://schemas.microsoft.com/office/drawing/2014/main" id="{A47F5B70-A4B3-46E6-B156-999A54EA23A3}"/>
              </a:ext>
            </a:extLst>
          </p:cNvPr>
          <p:cNvSpPr/>
          <p:nvPr/>
        </p:nvSpPr>
        <p:spPr>
          <a:xfrm rot="5400000">
            <a:off x="1001943" y="3379881"/>
            <a:ext cx="2423422" cy="98238"/>
          </a:xfrm>
          <a:prstGeom prst="rect">
            <a:avLst/>
          </a:prstGeom>
          <a:solidFill>
            <a:srgbClr val="183254"/>
          </a:solidFill>
          <a:ln w="12700">
            <a:miter lim="400000"/>
          </a:ln>
        </p:spPr>
        <p:txBody>
          <a:bodyPr lIns="65023" tIns="65023" rIns="65023" bIns="65023" anchor="ctr"/>
          <a:lstStyle/>
          <a:p>
            <a:pPr>
              <a:defRPr>
                <a:solidFill>
                  <a:srgbClr val="3C3C3C"/>
                </a:solidFill>
              </a:defRPr>
            </a:pPr>
            <a:endParaRPr/>
          </a:p>
        </p:txBody>
      </p:sp>
    </p:spTree>
    <p:extLst>
      <p:ext uri="{BB962C8B-B14F-4D97-AF65-F5344CB8AC3E}">
        <p14:creationId xmlns:p14="http://schemas.microsoft.com/office/powerpoint/2010/main" val="47423855"/>
      </p:ext>
    </p:extLst>
  </p:cSld>
  <p:clrMap bg1="lt1" tx1="dk1" bg2="lt2" tx2="dk2" accent1="accent1" accent2="accent2" accent3="accent3" accent4="accent4" accent5="accent5" accent6="accent6" hlink="hlink" folHlink="folHlink"/>
  <p:sldLayoutIdLst>
    <p:sldLayoutId id="2147483772" r:id="rId1"/>
    <p:sldLayoutId id="2147483773" r:id="rId2"/>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fr-FR"/>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pic>
        <p:nvPicPr>
          <p:cNvPr id="6" name="Picture 5"/>
          <p:cNvPicPr>
            <a:picLocks noChangeAspect="1"/>
          </p:cNvPicPr>
          <p:nvPr/>
        </p:nvPicPr>
        <p:blipFill>
          <a:blip r:embed="rId12" cstate="screen"/>
          <a:srcRect/>
          <a:stretch>
            <a:fillRect/>
          </a:stretch>
        </p:blipFill>
        <p:spPr>
          <a:xfrm>
            <a:off x="10575486" y="152365"/>
            <a:ext cx="1495759" cy="1405711"/>
          </a:xfrm>
          <a:prstGeom prst="rect">
            <a:avLst/>
          </a:prstGeom>
        </p:spPr>
      </p:pic>
      <p:sp>
        <p:nvSpPr>
          <p:cNvPr id="8" name="Rectangle 7"/>
          <p:cNvSpPr/>
          <p:nvPr/>
        </p:nvSpPr>
        <p:spPr>
          <a:xfrm>
            <a:off x="0" y="6315535"/>
            <a:ext cx="12192000" cy="375485"/>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3153670383"/>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Lst>
  <p:transition spd="med"/>
  <p:hf sldNum="0" hdr="0" ftr="0" dt="0"/>
  <p:txStyles>
    <p:titleStyle>
      <a:lvl1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1pPr>
      <a:lvl2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2pPr>
      <a:lvl3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3pPr>
      <a:lvl4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4pPr>
      <a:lvl5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5pPr>
      <a:lvl6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6pPr>
      <a:lvl7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7pPr>
      <a:lvl8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8pPr>
      <a:lvl9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9pPr>
    </p:titleStyle>
    <p:bodyStyle>
      <a:lvl1pPr marL="163830" marR="0" indent="-163830"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1pPr>
      <a:lvl2pPr marL="431800" marR="0" indent="-1911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2pPr>
      <a:lvl3pPr marL="711200" marR="0" indent="-2292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3pPr>
      <a:lvl4pPr marL="977900"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4pPr>
      <a:lvl5pPr marL="1218565"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5pPr>
      <a:lvl6pPr marL="1459865"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6pPr>
      <a:lvl7pPr marL="1701165"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7pPr>
      <a:lvl8pPr marL="1941830"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8pPr>
      <a:lvl9pPr marL="2183130"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9pPr>
    </p:bodyStyle>
    <p:otherStyle>
      <a:lvl1pPr marL="0" marR="0" indent="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1pPr>
      <a:lvl2pPr marL="0" marR="0" indent="24130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2pPr>
      <a:lvl3pPr marL="0" marR="0" indent="481965"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3pPr>
      <a:lvl4pPr marL="0" marR="0" indent="723265"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4pPr>
      <a:lvl5pPr marL="0" marR="0" indent="964565"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5pPr>
      <a:lvl6pPr marL="0" marR="0" indent="120523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6pPr>
      <a:lvl7pPr marL="0" marR="0" indent="144653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7pPr>
      <a:lvl8pPr marL="0" marR="0" indent="168783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8pPr>
      <a:lvl9pPr marL="0" marR="0" indent="1928495"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pic>
        <p:nvPicPr>
          <p:cNvPr id="6" name="Picture 5"/>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10575486" y="152365"/>
            <a:ext cx="1495759" cy="1405711"/>
          </a:xfrm>
          <a:prstGeom prst="rect">
            <a:avLst/>
          </a:prstGeom>
        </p:spPr>
      </p:pic>
      <p:sp>
        <p:nvSpPr>
          <p:cNvPr id="8" name="Rectangle 7"/>
          <p:cNvSpPr/>
          <p:nvPr/>
        </p:nvSpPr>
        <p:spPr>
          <a:xfrm>
            <a:off x="0" y="6315535"/>
            <a:ext cx="12192000" cy="375485"/>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3135143350"/>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Lst>
  <p:transition spd="med"/>
  <p:hf sldNum="0" hdr="0" ftr="0" dt="0"/>
  <p:txStyles>
    <p:titleStyle>
      <a:lvl1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1pPr>
      <a:lvl2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2pPr>
      <a:lvl3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3pPr>
      <a:lvl4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4pPr>
      <a:lvl5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5pPr>
      <a:lvl6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6pPr>
      <a:lvl7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7pPr>
      <a:lvl8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8pPr>
      <a:lvl9pPr marL="0" marR="0" indent="0" algn="l" defTabSz="685800" rtl="0" eaLnBrk="1" latinLnBrk="0" hangingPunct="1">
        <a:lnSpc>
          <a:spcPct val="90000"/>
        </a:lnSpc>
        <a:spcBef>
          <a:spcPts val="0"/>
        </a:spcBef>
        <a:spcAft>
          <a:spcPts val="0"/>
        </a:spcAft>
        <a:buClrTx/>
        <a:buSzTx/>
        <a:buFontTx/>
        <a:buNone/>
        <a:defRPr kumimoji="1" sz="3270" b="0" i="0" u="none" strike="noStrike" cap="none" spc="0" baseline="0">
          <a:ln>
            <a:noFill/>
          </a:ln>
          <a:solidFill>
            <a:srgbClr val="000000"/>
          </a:solidFill>
          <a:uFillTx/>
          <a:latin typeface="Open Sans"/>
          <a:ea typeface="Open Sans"/>
          <a:cs typeface="Open Sans"/>
          <a:sym typeface="Open Sans"/>
        </a:defRPr>
      </a:lvl9pPr>
    </p:titleStyle>
    <p:bodyStyle>
      <a:lvl1pPr marL="163830" marR="0" indent="-163830"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1pPr>
      <a:lvl2pPr marL="431800" marR="0" indent="-1911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2pPr>
      <a:lvl3pPr marL="711200" marR="0" indent="-2292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3pPr>
      <a:lvl4pPr marL="977900"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4pPr>
      <a:lvl5pPr marL="1218565"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5pPr>
      <a:lvl6pPr marL="1459865"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6pPr>
      <a:lvl7pPr marL="1701165"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7pPr>
      <a:lvl8pPr marL="1941830"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8pPr>
      <a:lvl9pPr marL="2183130" marR="0" indent="-254635" algn="l" defTabSz="685800" rtl="0" eaLnBrk="1" latinLnBrk="0" hangingPunct="1">
        <a:lnSpc>
          <a:spcPct val="90000"/>
        </a:lnSpc>
        <a:spcBef>
          <a:spcPts val="740"/>
        </a:spcBef>
        <a:spcAft>
          <a:spcPts val="0"/>
        </a:spcAft>
        <a:buClrTx/>
        <a:buSzPct val="100000"/>
        <a:buFont typeface="Arial" panose="020B0604020202020204"/>
        <a:buChar char="•"/>
        <a:defRPr kumimoji="1" sz="2005" b="0" i="0" u="none" strike="noStrike" cap="none" spc="0" baseline="0">
          <a:ln>
            <a:noFill/>
          </a:ln>
          <a:solidFill>
            <a:srgbClr val="000000"/>
          </a:solidFill>
          <a:uFillTx/>
          <a:latin typeface="+mn-lt"/>
          <a:ea typeface="+mn-ea"/>
          <a:cs typeface="+mn-cs"/>
          <a:sym typeface="Roboto"/>
        </a:defRPr>
      </a:lvl9pPr>
    </p:bodyStyle>
    <p:otherStyle>
      <a:lvl1pPr marL="0" marR="0" indent="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1pPr>
      <a:lvl2pPr marL="0" marR="0" indent="24130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2pPr>
      <a:lvl3pPr marL="0" marR="0" indent="481965"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3pPr>
      <a:lvl4pPr marL="0" marR="0" indent="723265"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4pPr>
      <a:lvl5pPr marL="0" marR="0" indent="964565"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5pPr>
      <a:lvl6pPr marL="0" marR="0" indent="120523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6pPr>
      <a:lvl7pPr marL="0" marR="0" indent="144653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7pPr>
      <a:lvl8pPr marL="0" marR="0" indent="1687830"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8pPr>
      <a:lvl9pPr marL="0" marR="0" indent="1928495" algn="r" defTabSz="685800" rtl="0" eaLnBrk="1" latinLnBrk="0" hangingPunct="1">
        <a:lnSpc>
          <a:spcPct val="100000"/>
        </a:lnSpc>
        <a:spcBef>
          <a:spcPts val="0"/>
        </a:spcBef>
        <a:spcAft>
          <a:spcPts val="0"/>
        </a:spcAft>
        <a:buClrTx/>
        <a:buSzTx/>
        <a:buFontTx/>
        <a:buNone/>
        <a:defRPr kumimoji="1" sz="845" b="0" i="0" u="none" strike="noStrike" cap="none" spc="0" baseline="0">
          <a:ln>
            <a:noFill/>
          </a:ln>
          <a:solidFill>
            <a:schemeClr val="tx1"/>
          </a:solidFill>
          <a:uFillTx/>
          <a:latin typeface="+mn-lt"/>
          <a:ea typeface="+mn-ea"/>
          <a:cs typeface="+mn-cs"/>
          <a:sym typeface="Roboto"/>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C10E1C6E-56AE-4A56-82D7-922AEEE28BA1}"/>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pic>
        <p:nvPicPr>
          <p:cNvPr id="6" name="Picture 5">
            <a:extLst>
              <a:ext uri="{FF2B5EF4-FFF2-40B4-BE49-F238E27FC236}">
                <a16:creationId xmlns:a16="http://schemas.microsoft.com/office/drawing/2014/main" id="{434AB9F8-DCDF-4F56-BFC8-6D6873D2C011}"/>
              </a:ext>
            </a:extLst>
          </p:cNvPr>
          <p:cNvPicPr>
            <a:picLocks noChangeAspect="1"/>
          </p:cNvPicPr>
          <p:nvPr/>
        </p:nvPicPr>
        <p:blipFill>
          <a:blip r:embed="rId11" cstate="email">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
        <p:nvSpPr>
          <p:cNvPr id="8" name="Rectangle 7">
            <a:extLst>
              <a:ext uri="{FF2B5EF4-FFF2-40B4-BE49-F238E27FC236}">
                <a16:creationId xmlns:a16="http://schemas.microsoft.com/office/drawing/2014/main" id="{517863F2-11A4-4389-99C2-FE101F254974}"/>
              </a:ext>
            </a:extLst>
          </p:cNvPr>
          <p:cNvSpPr/>
          <p:nvPr/>
        </p:nvSpPr>
        <p:spPr>
          <a:xfrm>
            <a:off x="0" y="6315535"/>
            <a:ext cx="12192000" cy="375485"/>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1794469436"/>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Lst>
  <p:transition spd="med"/>
  <p:hf sldNum="0" hdr="0" ftr="0" dt="0"/>
  <p:txStyles>
    <p:titleStyle>
      <a:lvl1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1pPr>
      <a:lvl2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2pPr>
      <a:lvl3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3pPr>
      <a:lvl4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4pPr>
      <a:lvl5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5pPr>
      <a:lvl6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6pPr>
      <a:lvl7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7pPr>
      <a:lvl8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8pPr>
      <a:lvl9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9pPr>
    </p:titleStyle>
    <p:bodyStyle>
      <a:lvl1pPr marL="163598" marR="0" indent="-163598"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1pPr>
      <a:lvl2pPr marL="431958" marR="0" indent="-190865"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2pPr>
      <a:lvl3pPr marL="711224" marR="0" indent="-229038"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3pPr>
      <a:lvl4pPr marL="977766"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4pPr>
      <a:lvl5pPr marL="1218859"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5pPr>
      <a:lvl6pPr marL="1459952"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6pPr>
      <a:lvl7pPr marL="1701045"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7pPr>
      <a:lvl8pPr marL="1942138"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8pPr>
      <a:lvl9pPr marL="2183231"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9pPr>
    </p:bodyStyle>
    <p:otherStyle>
      <a:lvl1pPr marL="0" marR="0" indent="0"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1pPr>
      <a:lvl2pPr marL="0" marR="0" indent="241093"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2pPr>
      <a:lvl3pPr marL="0" marR="0" indent="482186"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3pPr>
      <a:lvl4pPr marL="0" marR="0" indent="723279"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4pPr>
      <a:lvl5pPr marL="0" marR="0" indent="964372"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5pPr>
      <a:lvl6pPr marL="0" marR="0" indent="1205465"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6pPr>
      <a:lvl7pPr marL="0" marR="0" indent="1446558"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7pPr>
      <a:lvl8pPr marL="0" marR="0" indent="1687651"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8pPr>
      <a:lvl9pPr marL="0" marR="0" indent="1928744"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C764A60-1254-47E3-A8CD-8136A9B59320}" type="datetime1">
              <a:rPr lang="ja-JP" altLang="en-US" smtClean="0"/>
              <a:t>2025/3/25</a:t>
            </a:fld>
            <a:endParaRPr lang="fr-F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F397117-F3A1-41B5-B5A5-0FD5A7D43CA4}" type="slidenum">
              <a:rPr lang="fr-FR" smtClean="0"/>
              <a:t>‹#›</a:t>
            </a:fld>
            <a:endParaRPr lang="fr-FR"/>
          </a:p>
        </p:txBody>
      </p:sp>
      <p:pic>
        <p:nvPicPr>
          <p:cNvPr id="9" name="Picture 8"/>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071545" y="216364"/>
            <a:ext cx="1999700" cy="951923"/>
          </a:xfrm>
          <a:prstGeom prst="rect">
            <a:avLst/>
          </a:prstGeom>
        </p:spPr>
      </p:pic>
      <p:sp>
        <p:nvSpPr>
          <p:cNvPr id="10" name="Rectangle"/>
          <p:cNvSpPr/>
          <p:nvPr/>
        </p:nvSpPr>
        <p:spPr>
          <a:xfrm rot="5400000">
            <a:off x="1721008" y="3812569"/>
            <a:ext cx="1639614" cy="110484"/>
          </a:xfrm>
          <a:prstGeom prst="rect">
            <a:avLst/>
          </a:prstGeom>
          <a:solidFill>
            <a:schemeClr val="bg1"/>
          </a:solidFill>
          <a:ln w="12700">
            <a:miter lim="400000"/>
          </a:ln>
        </p:spPr>
        <p:txBody>
          <a:bodyPr lIns="48767" tIns="48767" rIns="48767" bIns="48767" anchor="ctr"/>
          <a:lstStyle/>
          <a:p>
            <a:pPr>
              <a:defRPr>
                <a:solidFill>
                  <a:srgbClr val="3C3C3C"/>
                </a:solidFill>
              </a:defRPr>
            </a:pPr>
            <a:endParaRPr sz="1350"/>
          </a:p>
        </p:txBody>
      </p:sp>
      <p:sp>
        <p:nvSpPr>
          <p:cNvPr id="11" name="Rectangle 10"/>
          <p:cNvSpPr/>
          <p:nvPr/>
        </p:nvSpPr>
        <p:spPr>
          <a:xfrm>
            <a:off x="0" y="0"/>
            <a:ext cx="12192000" cy="6858000"/>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12" name="Picture 11"/>
          <p:cNvPicPr>
            <a:picLocks noChangeAspect="1"/>
          </p:cNvPicPr>
          <p:nvPr/>
        </p:nvPicPr>
        <p:blipFill>
          <a:blip r:embed="rId11">
            <a:extLst>
              <a:ext uri="{28A0092B-C50C-407E-A947-70E740481C1C}">
                <a14:useLocalDpi xmlns:a14="http://schemas.microsoft.com/office/drawing/2010/main"/>
              </a:ext>
            </a:extLst>
          </a:blip>
          <a:srcRect/>
          <a:stretch/>
        </p:blipFill>
        <p:spPr>
          <a:xfrm>
            <a:off x="10575486" y="136525"/>
            <a:ext cx="1495759" cy="1437388"/>
          </a:xfrm>
          <a:prstGeom prst="rect">
            <a:avLst/>
          </a:prstGeom>
        </p:spPr>
      </p:pic>
    </p:spTree>
    <p:extLst>
      <p:ext uri="{BB962C8B-B14F-4D97-AF65-F5344CB8AC3E}">
        <p14:creationId xmlns:p14="http://schemas.microsoft.com/office/powerpoint/2010/main" val="33651104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745" r:id="rId5"/>
    <p:sldLayoutId id="2147483746" r:id="rId6"/>
    <p:sldLayoutId id="2147483747" r:id="rId7"/>
    <p:sldLayoutId id="2147483748" r:id="rId8"/>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C10E1C6E-56AE-4A56-82D7-922AEEE28BA1}"/>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pic>
        <p:nvPicPr>
          <p:cNvPr id="6" name="Picture 5">
            <a:extLst>
              <a:ext uri="{FF2B5EF4-FFF2-40B4-BE49-F238E27FC236}">
                <a16:creationId xmlns:a16="http://schemas.microsoft.com/office/drawing/2014/main" id="{434AB9F8-DCDF-4F56-BFC8-6D6873D2C011}"/>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
        <p:nvSpPr>
          <p:cNvPr id="8" name="Rectangle 7">
            <a:extLst>
              <a:ext uri="{FF2B5EF4-FFF2-40B4-BE49-F238E27FC236}">
                <a16:creationId xmlns:a16="http://schemas.microsoft.com/office/drawing/2014/main" id="{517863F2-11A4-4389-99C2-FE101F254974}"/>
              </a:ext>
            </a:extLst>
          </p:cNvPr>
          <p:cNvSpPr/>
          <p:nvPr/>
        </p:nvSpPr>
        <p:spPr>
          <a:xfrm>
            <a:off x="0" y="6315535"/>
            <a:ext cx="12192000" cy="375485"/>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157713852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713" r:id="rId7"/>
    <p:sldLayoutId id="2147483715" r:id="rId8"/>
    <p:sldLayoutId id="2147483716" r:id="rId9"/>
    <p:sldLayoutId id="2147483819" r:id="rId10"/>
  </p:sldLayoutIdLst>
  <p:transition spd="med"/>
  <p:hf sldNum="0" hdr="0" ftr="0" dt="0"/>
  <p:txStyles>
    <p:titleStyle>
      <a:lvl1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1pPr>
      <a:lvl2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2pPr>
      <a:lvl3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3pPr>
      <a:lvl4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4pPr>
      <a:lvl5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5pPr>
      <a:lvl6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6pPr>
      <a:lvl7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7pPr>
      <a:lvl8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8pPr>
      <a:lvl9pPr marL="0" marR="0" indent="0" algn="l" defTabSz="685775" rtl="0" eaLnBrk="1" latinLnBrk="0" hangingPunct="1">
        <a:lnSpc>
          <a:spcPct val="90000"/>
        </a:lnSpc>
        <a:spcBef>
          <a:spcPts val="0"/>
        </a:spcBef>
        <a:spcAft>
          <a:spcPts val="0"/>
        </a:spcAft>
        <a:buClrTx/>
        <a:buSzTx/>
        <a:buFontTx/>
        <a:buNone/>
        <a:tabLst/>
        <a:defRPr kumimoji="1" sz="3269" b="0" i="0" u="none" strike="noStrike" cap="none" spc="0" baseline="0">
          <a:ln>
            <a:noFill/>
          </a:ln>
          <a:solidFill>
            <a:srgbClr val="000000"/>
          </a:solidFill>
          <a:uFillTx/>
          <a:latin typeface="Open Sans"/>
          <a:ea typeface="Open Sans"/>
          <a:cs typeface="Open Sans"/>
          <a:sym typeface="Open Sans"/>
        </a:defRPr>
      </a:lvl9pPr>
    </p:titleStyle>
    <p:bodyStyle>
      <a:lvl1pPr marL="163598" marR="0" indent="-163598"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1pPr>
      <a:lvl2pPr marL="431958" marR="0" indent="-190865"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2pPr>
      <a:lvl3pPr marL="711224" marR="0" indent="-229038"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3pPr>
      <a:lvl4pPr marL="977766"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4pPr>
      <a:lvl5pPr marL="1218859"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5pPr>
      <a:lvl6pPr marL="1459952"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6pPr>
      <a:lvl7pPr marL="1701045"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7pPr>
      <a:lvl8pPr marL="1942138"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8pPr>
      <a:lvl9pPr marL="2183231" marR="0" indent="-254487" algn="l" defTabSz="685775" rtl="0" eaLnBrk="1" latinLnBrk="0" hangingPunct="1">
        <a:lnSpc>
          <a:spcPct val="90000"/>
        </a:lnSpc>
        <a:spcBef>
          <a:spcPts val="738"/>
        </a:spcBef>
        <a:spcAft>
          <a:spcPts val="0"/>
        </a:spcAft>
        <a:buClrTx/>
        <a:buSzPct val="100000"/>
        <a:buFont typeface="Arial"/>
        <a:buChar char="•"/>
        <a:tabLst/>
        <a:defRPr kumimoji="1" sz="2004" b="0" i="0" u="none" strike="noStrike" cap="none" spc="0" baseline="0">
          <a:ln>
            <a:noFill/>
          </a:ln>
          <a:solidFill>
            <a:srgbClr val="000000"/>
          </a:solidFill>
          <a:uFillTx/>
          <a:latin typeface="+mn-lt"/>
          <a:ea typeface="+mn-ea"/>
          <a:cs typeface="+mn-cs"/>
          <a:sym typeface="Roboto"/>
        </a:defRPr>
      </a:lvl9pPr>
    </p:bodyStyle>
    <p:otherStyle>
      <a:lvl1pPr marL="0" marR="0" indent="0"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1pPr>
      <a:lvl2pPr marL="0" marR="0" indent="241093"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2pPr>
      <a:lvl3pPr marL="0" marR="0" indent="482186"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3pPr>
      <a:lvl4pPr marL="0" marR="0" indent="723279"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4pPr>
      <a:lvl5pPr marL="0" marR="0" indent="964372"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5pPr>
      <a:lvl6pPr marL="0" marR="0" indent="1205465"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6pPr>
      <a:lvl7pPr marL="0" marR="0" indent="1446558"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7pPr>
      <a:lvl8pPr marL="0" marR="0" indent="1687651"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8pPr>
      <a:lvl9pPr marL="0" marR="0" indent="1928744" algn="r" defTabSz="685775" rtl="0" eaLnBrk="1" latinLnBrk="0" hangingPunct="1">
        <a:lnSpc>
          <a:spcPct val="100000"/>
        </a:lnSpc>
        <a:spcBef>
          <a:spcPts val="0"/>
        </a:spcBef>
        <a:spcAft>
          <a:spcPts val="0"/>
        </a:spcAft>
        <a:buClrTx/>
        <a:buSzTx/>
        <a:buFontTx/>
        <a:buNone/>
        <a:tabLst/>
        <a:defRPr kumimoji="1" sz="844" b="0" i="0" u="none" strike="noStrike" cap="none" spc="0" baseline="0">
          <a:ln>
            <a:noFill/>
          </a:ln>
          <a:solidFill>
            <a:schemeClr val="tx1"/>
          </a:solidFill>
          <a:uFillTx/>
          <a:latin typeface="+mn-lt"/>
          <a:ea typeface="+mn-ea"/>
          <a:cs typeface="+mn-cs"/>
          <a:sym typeface="Roboto"/>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1" name="Oval 8"/>
          <p:cNvSpPr/>
          <p:nvPr/>
        </p:nvSpPr>
        <p:spPr>
          <a:xfrm>
            <a:off x="518275" y="1855801"/>
            <a:ext cx="594088" cy="583454"/>
          </a:xfrm>
          <a:prstGeom prst="ellipse">
            <a:avLst/>
          </a:prstGeom>
          <a:solidFill>
            <a:srgbClr val="0069B4"/>
          </a:solidFill>
          <a:ln w="12700">
            <a:miter lim="400000"/>
          </a:ln>
        </p:spPr>
        <p:txBody>
          <a:bodyPr lIns="48767" tIns="48767" rIns="48767" bIns="48767" anchor="ctr"/>
          <a:lstStyle/>
          <a:p>
            <a:pPr marL="0" marR="0" lvl="0" indent="0" algn="ctr" defTabSz="975360" eaLnBrk="1" fontAlgn="auto" latinLnBrk="0" hangingPunct="0">
              <a:lnSpc>
                <a:spcPct val="100000"/>
              </a:lnSpc>
              <a:spcBef>
                <a:spcPts val="0"/>
              </a:spcBef>
              <a:spcAft>
                <a:spcPts val="0"/>
              </a:spcAft>
              <a:buClrTx/>
              <a:buSzTx/>
              <a:buFontTx/>
              <a:buNone/>
              <a:tabLst/>
              <a:defRPr sz="1800">
                <a:solidFill>
                  <a:srgbClr val="FFFFFF"/>
                </a:solidFill>
              </a:defRPr>
            </a:pPr>
            <a:endParaRPr kumimoji="0" sz="1350" b="0" i="0" u="none" strike="noStrike" kern="0" cap="none" spc="0" normalizeH="0" baseline="0" noProof="0">
              <a:ln>
                <a:noFill/>
              </a:ln>
              <a:solidFill>
                <a:srgbClr val="41B7C8"/>
              </a:solidFill>
              <a:effectLst/>
              <a:uLnTx/>
              <a:uFillTx/>
              <a:latin typeface="Roboto"/>
              <a:sym typeface="Roboto"/>
            </a:endParaRPr>
          </a:p>
        </p:txBody>
      </p:sp>
      <p:pic>
        <p:nvPicPr>
          <p:cNvPr id="11" name="Picture 10">
            <a:extLst>
              <a:ext uri="{FF2B5EF4-FFF2-40B4-BE49-F238E27FC236}">
                <a16:creationId xmlns:a16="http://schemas.microsoft.com/office/drawing/2014/main" id="{A08AB85A-D4DC-48B7-AC15-2A576CD744DB}"/>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
        <p:nvSpPr>
          <p:cNvPr id="12" name="Rectangle">
            <a:extLst>
              <a:ext uri="{FF2B5EF4-FFF2-40B4-BE49-F238E27FC236}">
                <a16:creationId xmlns:a16="http://schemas.microsoft.com/office/drawing/2014/main" id="{AEC65851-C120-4AE0-9C20-79A8D25101DF}"/>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sp>
        <p:nvSpPr>
          <p:cNvPr id="13" name="Oval 8">
            <a:extLst>
              <a:ext uri="{FF2B5EF4-FFF2-40B4-BE49-F238E27FC236}">
                <a16:creationId xmlns:a16="http://schemas.microsoft.com/office/drawing/2014/main" id="{3FB3321D-09B7-419A-8BAF-CB3FBE47F72F}"/>
              </a:ext>
            </a:extLst>
          </p:cNvPr>
          <p:cNvSpPr/>
          <p:nvPr/>
        </p:nvSpPr>
        <p:spPr>
          <a:xfrm>
            <a:off x="502508" y="3269246"/>
            <a:ext cx="594088" cy="583454"/>
          </a:xfrm>
          <a:prstGeom prst="ellipse">
            <a:avLst/>
          </a:prstGeom>
          <a:solidFill>
            <a:srgbClr val="0069B4"/>
          </a:solidFill>
          <a:ln w="12700">
            <a:miter lim="400000"/>
          </a:ln>
        </p:spPr>
        <p:txBody>
          <a:bodyPr lIns="48767" tIns="48767" rIns="48767" bIns="48767" anchor="ctr"/>
          <a:lstStyle/>
          <a:p>
            <a:pPr marL="0" marR="0" lvl="0" indent="0" algn="ctr" defTabSz="975360" eaLnBrk="1" fontAlgn="auto" latinLnBrk="0" hangingPunct="0">
              <a:lnSpc>
                <a:spcPct val="100000"/>
              </a:lnSpc>
              <a:spcBef>
                <a:spcPts val="0"/>
              </a:spcBef>
              <a:spcAft>
                <a:spcPts val="0"/>
              </a:spcAft>
              <a:buClrTx/>
              <a:buSzTx/>
              <a:buFontTx/>
              <a:buNone/>
              <a:tabLst/>
              <a:defRPr sz="1800">
                <a:solidFill>
                  <a:srgbClr val="FFFFFF"/>
                </a:solidFill>
              </a:defRPr>
            </a:pPr>
            <a:endParaRPr kumimoji="0" sz="1350" b="0" i="0" u="none" strike="noStrike" kern="0" cap="none" spc="0" normalizeH="0" baseline="0" noProof="0">
              <a:ln>
                <a:noFill/>
              </a:ln>
              <a:solidFill>
                <a:srgbClr val="41B7C8"/>
              </a:solidFill>
              <a:effectLst/>
              <a:uLnTx/>
              <a:uFillTx/>
              <a:latin typeface="Roboto"/>
              <a:sym typeface="Roboto"/>
            </a:endParaRPr>
          </a:p>
        </p:txBody>
      </p:sp>
      <p:sp>
        <p:nvSpPr>
          <p:cNvPr id="14" name="Oval 8">
            <a:extLst>
              <a:ext uri="{FF2B5EF4-FFF2-40B4-BE49-F238E27FC236}">
                <a16:creationId xmlns:a16="http://schemas.microsoft.com/office/drawing/2014/main" id="{62CCC20A-A1CA-4F8C-9E43-B430FE3E37D3}"/>
              </a:ext>
            </a:extLst>
          </p:cNvPr>
          <p:cNvSpPr/>
          <p:nvPr/>
        </p:nvSpPr>
        <p:spPr>
          <a:xfrm>
            <a:off x="518275" y="4682691"/>
            <a:ext cx="594088" cy="583454"/>
          </a:xfrm>
          <a:prstGeom prst="ellipse">
            <a:avLst/>
          </a:prstGeom>
          <a:solidFill>
            <a:srgbClr val="0069B4"/>
          </a:solidFill>
          <a:ln w="12700">
            <a:miter lim="400000"/>
          </a:ln>
        </p:spPr>
        <p:txBody>
          <a:bodyPr lIns="48767" tIns="48767" rIns="48767" bIns="48767" anchor="ctr"/>
          <a:lstStyle/>
          <a:p>
            <a:pPr marL="0" marR="0" lvl="0" indent="0" algn="ctr" defTabSz="975360" eaLnBrk="1" fontAlgn="auto" latinLnBrk="0" hangingPunct="0">
              <a:lnSpc>
                <a:spcPct val="100000"/>
              </a:lnSpc>
              <a:spcBef>
                <a:spcPts val="0"/>
              </a:spcBef>
              <a:spcAft>
                <a:spcPts val="0"/>
              </a:spcAft>
              <a:buClrTx/>
              <a:buSzTx/>
              <a:buFontTx/>
              <a:buNone/>
              <a:tabLst/>
              <a:defRPr sz="1800">
                <a:solidFill>
                  <a:srgbClr val="FFFFFF"/>
                </a:solidFill>
              </a:defRPr>
            </a:pPr>
            <a:endParaRPr kumimoji="0" sz="1350" b="0" i="0" u="none" strike="noStrike" kern="0" cap="none" spc="0" normalizeH="0" baseline="0" noProof="0">
              <a:ln>
                <a:noFill/>
              </a:ln>
              <a:solidFill>
                <a:srgbClr val="41B7C8"/>
              </a:solidFill>
              <a:effectLst/>
              <a:uLnTx/>
              <a:uFillTx/>
              <a:latin typeface="Roboto"/>
              <a:sym typeface="Roboto"/>
            </a:endParaRPr>
          </a:p>
        </p:txBody>
      </p:sp>
      <p:sp>
        <p:nvSpPr>
          <p:cNvPr id="16" name="Rectangle 15">
            <a:extLst>
              <a:ext uri="{FF2B5EF4-FFF2-40B4-BE49-F238E27FC236}">
                <a16:creationId xmlns:a16="http://schemas.microsoft.com/office/drawing/2014/main" id="{BF509056-E910-4D3F-9F8A-C35247846223}"/>
              </a:ext>
            </a:extLst>
          </p:cNvPr>
          <p:cNvSpPr/>
          <p:nvPr/>
        </p:nvSpPr>
        <p:spPr>
          <a:xfrm>
            <a:off x="0" y="6315535"/>
            <a:ext cx="12192000" cy="375485"/>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2422792442"/>
      </p:ext>
    </p:extLst>
  </p:cSld>
  <p:clrMap bg1="lt1" tx1="dk1" bg2="lt2" tx2="dk2" accent1="accent1" accent2="accent2" accent3="accent3" accent4="accent4" accent5="accent5" accent6="accent6" hlink="hlink" folHlink="folHlink"/>
  <p:sldLayoutIdLst>
    <p:sldLayoutId id="2147483692" r:id="rId1"/>
    <p:sldLayoutId id="2147483717" r:id="rId2"/>
    <p:sldLayoutId id="2147483718" r:id="rId3"/>
    <p:sldLayoutId id="2147483719" r:id="rId4"/>
    <p:sldLayoutId id="2147483720" r:id="rId5"/>
    <p:sldLayoutId id="2147483749" r:id="rId6"/>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Oval 8"/>
          <p:cNvSpPr/>
          <p:nvPr/>
        </p:nvSpPr>
        <p:spPr>
          <a:xfrm>
            <a:off x="4585099" y="2105715"/>
            <a:ext cx="2976412" cy="3010378"/>
          </a:xfrm>
          <a:prstGeom prst="ellipse">
            <a:avLst/>
          </a:prstGeom>
          <a:solidFill>
            <a:schemeClr val="bg1">
              <a:lumMod val="95000"/>
            </a:schemeClr>
          </a:solidFill>
          <a:ln w="57150">
            <a:solidFill>
              <a:srgbClr val="0069B4"/>
            </a:solidFill>
            <a:miter lim="400000"/>
          </a:ln>
        </p:spPr>
        <p:txBody>
          <a:bodyPr lIns="48767" tIns="48767" rIns="48767" bIns="48767" anchor="ctr"/>
          <a:lstStyle/>
          <a:p>
            <a:pPr algn="ctr">
              <a:defRPr sz="1800">
                <a:solidFill>
                  <a:srgbClr val="FFFFFF"/>
                </a:solidFill>
              </a:defRPr>
            </a:pPr>
            <a:endParaRPr sz="1350">
              <a:solidFill>
                <a:srgbClr val="41B7C8"/>
              </a:solidFill>
            </a:endParaRPr>
          </a:p>
        </p:txBody>
      </p:sp>
      <p:sp>
        <p:nvSpPr>
          <p:cNvPr id="12" name="Oval 8"/>
          <p:cNvSpPr/>
          <p:nvPr/>
        </p:nvSpPr>
        <p:spPr>
          <a:xfrm>
            <a:off x="701294" y="2204006"/>
            <a:ext cx="2976412" cy="3010378"/>
          </a:xfrm>
          <a:prstGeom prst="ellipse">
            <a:avLst/>
          </a:prstGeom>
          <a:solidFill>
            <a:schemeClr val="bg1">
              <a:lumMod val="95000"/>
            </a:schemeClr>
          </a:solidFill>
          <a:ln w="57150">
            <a:solidFill>
              <a:srgbClr val="0069B4"/>
            </a:solidFill>
            <a:miter lim="400000"/>
          </a:ln>
        </p:spPr>
        <p:txBody>
          <a:bodyPr lIns="48767" tIns="48767" rIns="48767" bIns="48767" anchor="ctr"/>
          <a:lstStyle/>
          <a:p>
            <a:pPr algn="ctr">
              <a:defRPr sz="1800">
                <a:solidFill>
                  <a:srgbClr val="FFFFFF"/>
                </a:solidFill>
              </a:defRPr>
            </a:pPr>
            <a:endParaRPr sz="1350">
              <a:solidFill>
                <a:srgbClr val="41B7C8"/>
              </a:solidFill>
            </a:endParaRPr>
          </a:p>
        </p:txBody>
      </p:sp>
      <p:sp>
        <p:nvSpPr>
          <p:cNvPr id="14" name="TextBox 27"/>
          <p:cNvSpPr txBox="1"/>
          <p:nvPr/>
        </p:nvSpPr>
        <p:spPr>
          <a:xfrm>
            <a:off x="1697785" y="3511090"/>
            <a:ext cx="98551" cy="3524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7" tIns="48767" rIns="48767" bIns="48767">
            <a:spAutoFit/>
          </a:bodyPr>
          <a:lstStyle>
            <a:lvl1pPr>
              <a:defRPr sz="2200" b="1">
                <a:latin typeface="Open Sans"/>
                <a:ea typeface="Open Sans"/>
                <a:cs typeface="Open Sans"/>
                <a:sym typeface="Open Sans"/>
              </a:defRPr>
            </a:lvl1pPr>
          </a:lstStyle>
          <a:p>
            <a:endParaRPr sz="1650" dirty="0"/>
          </a:p>
        </p:txBody>
      </p:sp>
      <p:sp>
        <p:nvSpPr>
          <p:cNvPr id="15" name="TextBox 27"/>
          <p:cNvSpPr txBox="1"/>
          <p:nvPr/>
        </p:nvSpPr>
        <p:spPr>
          <a:xfrm>
            <a:off x="5592373" y="3291783"/>
            <a:ext cx="98551" cy="3524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7" tIns="48767" rIns="48767" bIns="48767">
            <a:spAutoFit/>
          </a:bodyPr>
          <a:lstStyle>
            <a:lvl1pPr>
              <a:defRPr sz="2200" b="1">
                <a:latin typeface="Open Sans"/>
                <a:ea typeface="Open Sans"/>
                <a:cs typeface="Open Sans"/>
                <a:sym typeface="Open Sans"/>
              </a:defRPr>
            </a:lvl1pPr>
          </a:lstStyle>
          <a:p>
            <a:endParaRPr lang="en-US" sz="1650" dirty="0"/>
          </a:p>
        </p:txBody>
      </p:sp>
      <p:sp>
        <p:nvSpPr>
          <p:cNvPr id="16" name="Oval 8"/>
          <p:cNvSpPr/>
          <p:nvPr/>
        </p:nvSpPr>
        <p:spPr>
          <a:xfrm>
            <a:off x="8491954" y="2236268"/>
            <a:ext cx="2976412" cy="3010378"/>
          </a:xfrm>
          <a:prstGeom prst="ellipse">
            <a:avLst/>
          </a:prstGeom>
          <a:solidFill>
            <a:schemeClr val="bg1">
              <a:lumMod val="95000"/>
            </a:schemeClr>
          </a:solidFill>
          <a:ln w="57150">
            <a:solidFill>
              <a:srgbClr val="0069B4"/>
            </a:solidFill>
            <a:miter lim="400000"/>
          </a:ln>
        </p:spPr>
        <p:txBody>
          <a:bodyPr lIns="48767" tIns="48767" rIns="48767" bIns="48767" anchor="ctr"/>
          <a:lstStyle/>
          <a:p>
            <a:pPr algn="ctr">
              <a:defRPr sz="1800">
                <a:solidFill>
                  <a:srgbClr val="FFFFFF"/>
                </a:solidFill>
              </a:defRPr>
            </a:pPr>
            <a:endParaRPr sz="1350">
              <a:solidFill>
                <a:srgbClr val="41B7C8"/>
              </a:solidFill>
            </a:endParaRPr>
          </a:p>
        </p:txBody>
      </p:sp>
      <p:sp>
        <p:nvSpPr>
          <p:cNvPr id="17" name="Oval 8"/>
          <p:cNvSpPr/>
          <p:nvPr/>
        </p:nvSpPr>
        <p:spPr>
          <a:xfrm>
            <a:off x="10561169" y="1924232"/>
            <a:ext cx="1025587" cy="1024496"/>
          </a:xfrm>
          <a:prstGeom prst="ellipse">
            <a:avLst/>
          </a:prstGeom>
          <a:solidFill>
            <a:srgbClr val="183254"/>
          </a:solidFill>
          <a:ln w="12700">
            <a:miter lim="400000"/>
          </a:ln>
        </p:spPr>
        <p:txBody>
          <a:bodyPr lIns="48767" tIns="48767" rIns="48767" bIns="48767" anchor="ctr"/>
          <a:lstStyle/>
          <a:p>
            <a:pPr algn="ctr">
              <a:defRPr sz="1800">
                <a:solidFill>
                  <a:srgbClr val="FFFFFF"/>
                </a:solidFill>
              </a:defRPr>
            </a:pPr>
            <a:endParaRPr sz="1350" dirty="0">
              <a:solidFill>
                <a:srgbClr val="41B7C8"/>
              </a:solidFill>
            </a:endParaRPr>
          </a:p>
        </p:txBody>
      </p:sp>
      <p:sp>
        <p:nvSpPr>
          <p:cNvPr id="18" name="TextBox 27"/>
          <p:cNvSpPr txBox="1"/>
          <p:nvPr/>
        </p:nvSpPr>
        <p:spPr>
          <a:xfrm>
            <a:off x="9529309" y="3526718"/>
            <a:ext cx="98551" cy="3524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8767" tIns="48767" rIns="48767" bIns="48767">
            <a:spAutoFit/>
          </a:bodyPr>
          <a:lstStyle>
            <a:lvl1pPr>
              <a:defRPr sz="2200" b="1">
                <a:latin typeface="Open Sans"/>
                <a:ea typeface="Open Sans"/>
                <a:cs typeface="Open Sans"/>
                <a:sym typeface="Open Sans"/>
              </a:defRPr>
            </a:lvl1pPr>
          </a:lstStyle>
          <a:p>
            <a:endParaRPr sz="1650" dirty="0"/>
          </a:p>
        </p:txBody>
      </p:sp>
      <p:sp>
        <p:nvSpPr>
          <p:cNvPr id="19" name="Oval 8"/>
          <p:cNvSpPr/>
          <p:nvPr/>
        </p:nvSpPr>
        <p:spPr>
          <a:xfrm>
            <a:off x="4731524" y="4539439"/>
            <a:ext cx="1025587" cy="1024496"/>
          </a:xfrm>
          <a:prstGeom prst="ellipse">
            <a:avLst/>
          </a:prstGeom>
          <a:solidFill>
            <a:srgbClr val="67BB89"/>
          </a:solidFill>
          <a:ln w="12700">
            <a:miter lim="400000"/>
          </a:ln>
        </p:spPr>
        <p:txBody>
          <a:bodyPr lIns="48767" tIns="48767" rIns="48767" bIns="48767" anchor="ctr"/>
          <a:lstStyle/>
          <a:p>
            <a:pPr algn="ctr">
              <a:defRPr sz="1800">
                <a:solidFill>
                  <a:srgbClr val="FFFFFF"/>
                </a:solidFill>
              </a:defRPr>
            </a:pPr>
            <a:endParaRPr sz="1350" dirty="0">
              <a:solidFill>
                <a:srgbClr val="41B7C8"/>
              </a:solidFill>
            </a:endParaRPr>
          </a:p>
        </p:txBody>
      </p:sp>
      <p:sp>
        <p:nvSpPr>
          <p:cNvPr id="20" name="Oval 8"/>
          <p:cNvSpPr/>
          <p:nvPr/>
        </p:nvSpPr>
        <p:spPr>
          <a:xfrm>
            <a:off x="582903" y="1846397"/>
            <a:ext cx="1025587" cy="1024496"/>
          </a:xfrm>
          <a:prstGeom prst="ellipse">
            <a:avLst/>
          </a:prstGeom>
          <a:solidFill>
            <a:srgbClr val="FCC002"/>
          </a:solidFill>
          <a:ln w="12700">
            <a:miter lim="400000"/>
          </a:ln>
        </p:spPr>
        <p:txBody>
          <a:bodyPr lIns="48767" tIns="48767" rIns="48767" bIns="48767" anchor="ctr"/>
          <a:lstStyle/>
          <a:p>
            <a:pPr algn="ctr">
              <a:defRPr sz="1800">
                <a:solidFill>
                  <a:srgbClr val="FFFFFF"/>
                </a:solidFill>
              </a:defRPr>
            </a:pPr>
            <a:endParaRPr sz="1350" dirty="0">
              <a:solidFill>
                <a:srgbClr val="41B7C8"/>
              </a:solidFill>
            </a:endParaRPr>
          </a:p>
        </p:txBody>
      </p:sp>
      <p:pic>
        <p:nvPicPr>
          <p:cNvPr id="21" name="Picture 20">
            <a:extLst>
              <a:ext uri="{FF2B5EF4-FFF2-40B4-BE49-F238E27FC236}">
                <a16:creationId xmlns:a16="http://schemas.microsoft.com/office/drawing/2014/main" id="{6D4347AA-9E03-4E79-83A3-F0BEFFA791B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
        <p:nvSpPr>
          <p:cNvPr id="22" name="Rectangle">
            <a:extLst>
              <a:ext uri="{FF2B5EF4-FFF2-40B4-BE49-F238E27FC236}">
                <a16:creationId xmlns:a16="http://schemas.microsoft.com/office/drawing/2014/main" id="{139CCA59-4736-4A16-BAF9-7008590D0EB3}"/>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sp>
        <p:nvSpPr>
          <p:cNvPr id="24" name="Rectangle 23">
            <a:extLst>
              <a:ext uri="{FF2B5EF4-FFF2-40B4-BE49-F238E27FC236}">
                <a16:creationId xmlns:a16="http://schemas.microsoft.com/office/drawing/2014/main" id="{A4F40950-1C56-4BF3-A2DD-AF830DAE5D27}"/>
              </a:ext>
            </a:extLst>
          </p:cNvPr>
          <p:cNvSpPr/>
          <p:nvPr/>
        </p:nvSpPr>
        <p:spPr>
          <a:xfrm>
            <a:off x="0" y="6315535"/>
            <a:ext cx="12192000" cy="375485"/>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3148738386"/>
      </p:ext>
    </p:extLst>
  </p:cSld>
  <p:clrMap bg1="lt1" tx1="dk1" bg2="lt2" tx2="dk2" accent1="accent1" accent2="accent2" accent3="accent3" accent4="accent4" accent5="accent5" accent6="accent6" hlink="hlink" folHlink="folHlink"/>
  <p:sldLayoutIdLst>
    <p:sldLayoutId id="2147483694" r:id="rId1"/>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 name="Rectangle 20"/>
          <p:cNvSpPr/>
          <p:nvPr/>
        </p:nvSpPr>
        <p:spPr>
          <a:xfrm>
            <a:off x="558707" y="3941578"/>
            <a:ext cx="11074588" cy="375485"/>
          </a:xfrm>
          <a:prstGeom prst="rect">
            <a:avLst/>
          </a:prstGeom>
          <a:solidFill>
            <a:schemeClr val="bg1"/>
          </a:solidFill>
          <a:ln w="28575" cap="flat">
            <a:solidFill>
              <a:srgbClr val="0069B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8767" tIns="48767" rIns="48767" bIns="48767" numCol="1" spcCol="38100" rtlCol="0" anchor="ctr">
            <a:spAutoFit/>
          </a:bodyPr>
          <a:lstStyle/>
          <a:p>
            <a:pPr marL="0" marR="0" indent="0" algn="l" defTabSz="97536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latin typeface="+mn-lt"/>
              <a:ea typeface="+mn-ea"/>
              <a:cs typeface="+mn-cs"/>
              <a:sym typeface="Roboto"/>
            </a:endParaRPr>
          </a:p>
        </p:txBody>
      </p:sp>
      <p:pic>
        <p:nvPicPr>
          <p:cNvPr id="9" name="Picture 8">
            <a:extLst>
              <a:ext uri="{FF2B5EF4-FFF2-40B4-BE49-F238E27FC236}">
                <a16:creationId xmlns:a16="http://schemas.microsoft.com/office/drawing/2014/main" id="{DA34FD65-7187-4ED1-A740-6B2F1CAEAE1A}"/>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
        <p:nvSpPr>
          <p:cNvPr id="10" name="Rectangle">
            <a:extLst>
              <a:ext uri="{FF2B5EF4-FFF2-40B4-BE49-F238E27FC236}">
                <a16:creationId xmlns:a16="http://schemas.microsoft.com/office/drawing/2014/main" id="{D21CA73B-23B0-4E0C-A623-4B3E1ABEB8B3}"/>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spTree>
    <p:extLst>
      <p:ext uri="{BB962C8B-B14F-4D97-AF65-F5344CB8AC3E}">
        <p14:creationId xmlns:p14="http://schemas.microsoft.com/office/powerpoint/2010/main" val="3644826989"/>
      </p:ext>
    </p:extLst>
  </p:cSld>
  <p:clrMap bg1="lt1" tx1="dk1" bg2="lt2" tx2="dk2" accent1="accent1" accent2="accent2" accent3="accent3" accent4="accent4" accent5="accent5" accent6="accent6" hlink="hlink" folHlink="folHlink"/>
  <p:sldLayoutIdLst>
    <p:sldLayoutId id="2147483696" r:id="rId1"/>
    <p:sldLayoutId id="2147483721" r:id="rId2"/>
    <p:sldLayoutId id="2147483722" r:id="rId3"/>
    <p:sldLayoutId id="2147483723" r:id="rId4"/>
    <p:sldLayoutId id="2147483724" r:id="rId5"/>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57"/>
          <p:cNvSpPr/>
          <p:nvPr/>
        </p:nvSpPr>
        <p:spPr>
          <a:xfrm>
            <a:off x="8909764" y="3829971"/>
            <a:ext cx="1774525" cy="116156"/>
          </a:xfrm>
          <a:prstGeom prst="rect">
            <a:avLst/>
          </a:prstGeom>
          <a:solidFill>
            <a:srgbClr val="0069B4"/>
          </a:solidFill>
          <a:ln w="12700">
            <a:solidFill>
              <a:srgbClr val="0069B4"/>
            </a:solidFill>
            <a:miter lim="400000"/>
          </a:ln>
        </p:spPr>
        <p:txBody>
          <a:bodyPr lIns="48767" tIns="48767" rIns="48767" bIns="48767" anchor="ctr"/>
          <a:lstStyle/>
          <a:p>
            <a:pPr algn="ctr">
              <a:defRPr sz="1800">
                <a:solidFill>
                  <a:srgbClr val="FFFFFF"/>
                </a:solidFill>
              </a:defRPr>
            </a:pPr>
            <a:endParaRPr sz="1350"/>
          </a:p>
        </p:txBody>
      </p:sp>
      <p:sp>
        <p:nvSpPr>
          <p:cNvPr id="10" name="Rectangle 59"/>
          <p:cNvSpPr/>
          <p:nvPr/>
        </p:nvSpPr>
        <p:spPr>
          <a:xfrm>
            <a:off x="5367338" y="3829971"/>
            <a:ext cx="1774525" cy="116156"/>
          </a:xfrm>
          <a:prstGeom prst="rect">
            <a:avLst/>
          </a:prstGeom>
          <a:solidFill>
            <a:srgbClr val="67BB89"/>
          </a:solidFill>
          <a:ln w="12700">
            <a:solidFill>
              <a:srgbClr val="67BB89"/>
            </a:solidFill>
            <a:miter lim="400000"/>
          </a:ln>
        </p:spPr>
        <p:txBody>
          <a:bodyPr lIns="48767" tIns="48767" rIns="48767" bIns="48767" anchor="ctr"/>
          <a:lstStyle/>
          <a:p>
            <a:pPr algn="ctr">
              <a:defRPr sz="1800">
                <a:solidFill>
                  <a:srgbClr val="FFFFFF"/>
                </a:solidFill>
              </a:defRPr>
            </a:pPr>
            <a:endParaRPr sz="1350"/>
          </a:p>
        </p:txBody>
      </p:sp>
      <p:sp>
        <p:nvSpPr>
          <p:cNvPr id="11" name="Rectangle 60"/>
          <p:cNvSpPr/>
          <p:nvPr/>
        </p:nvSpPr>
        <p:spPr>
          <a:xfrm>
            <a:off x="7140607" y="3829971"/>
            <a:ext cx="1774527" cy="116156"/>
          </a:xfrm>
          <a:prstGeom prst="rect">
            <a:avLst/>
          </a:prstGeom>
          <a:solidFill>
            <a:srgbClr val="FCC002"/>
          </a:solidFill>
          <a:ln w="12700">
            <a:solidFill>
              <a:srgbClr val="FCC002"/>
            </a:solidFill>
            <a:miter lim="400000"/>
          </a:ln>
        </p:spPr>
        <p:txBody>
          <a:bodyPr lIns="48767" tIns="48767" rIns="48767" bIns="48767" anchor="ctr"/>
          <a:lstStyle/>
          <a:p>
            <a:pPr algn="ctr">
              <a:defRPr sz="1800">
                <a:solidFill>
                  <a:srgbClr val="FFFFFF"/>
                </a:solidFill>
              </a:defRPr>
            </a:pPr>
            <a:endParaRPr sz="1350"/>
          </a:p>
        </p:txBody>
      </p:sp>
      <p:sp>
        <p:nvSpPr>
          <p:cNvPr id="12" name="Oval 62"/>
          <p:cNvSpPr/>
          <p:nvPr/>
        </p:nvSpPr>
        <p:spPr>
          <a:xfrm>
            <a:off x="2271204" y="2112580"/>
            <a:ext cx="848697" cy="794330"/>
          </a:xfrm>
          <a:prstGeom prst="ellipse">
            <a:avLst/>
          </a:prstGeom>
          <a:solidFill>
            <a:srgbClr val="0069B4"/>
          </a:solidFill>
          <a:ln w="12700">
            <a:solidFill>
              <a:srgbClr val="41B7C8"/>
            </a:solidFill>
            <a:miter lim="400000"/>
          </a:ln>
        </p:spPr>
        <p:txBody>
          <a:bodyPr lIns="48767" tIns="48767" rIns="48767" bIns="48767" anchor="ctr"/>
          <a:lstStyle/>
          <a:p>
            <a:pPr algn="ctr">
              <a:defRPr sz="1800">
                <a:solidFill>
                  <a:srgbClr val="FFFFFF"/>
                </a:solidFill>
              </a:defRPr>
            </a:pPr>
            <a:endParaRPr sz="1350">
              <a:solidFill>
                <a:srgbClr val="41B7C8"/>
              </a:solidFill>
            </a:endParaRPr>
          </a:p>
        </p:txBody>
      </p:sp>
      <p:cxnSp>
        <p:nvCxnSpPr>
          <p:cNvPr id="13" name="Straight Connector 9"/>
          <p:cNvCxnSpPr>
            <a:endCxn id="12" idx="0"/>
          </p:cNvCxnSpPr>
          <p:nvPr/>
        </p:nvCxnSpPr>
        <p:spPr>
          <a:xfrm flipV="1">
            <a:off x="2695552" y="2112580"/>
            <a:ext cx="1" cy="1724728"/>
          </a:xfrm>
          <a:prstGeom prst="straightConnector1">
            <a:avLst/>
          </a:prstGeom>
          <a:ln w="25400">
            <a:solidFill>
              <a:srgbClr val="0069B4"/>
            </a:solidFill>
            <a:miter/>
          </a:ln>
        </p:spPr>
      </p:cxnSp>
      <p:sp>
        <p:nvSpPr>
          <p:cNvPr id="14" name="Oval 67"/>
          <p:cNvSpPr/>
          <p:nvPr/>
        </p:nvSpPr>
        <p:spPr>
          <a:xfrm>
            <a:off x="5823633" y="2112580"/>
            <a:ext cx="848697" cy="794330"/>
          </a:xfrm>
          <a:prstGeom prst="ellipse">
            <a:avLst/>
          </a:prstGeom>
          <a:solidFill>
            <a:srgbClr val="67BB89"/>
          </a:solidFill>
          <a:ln w="12700">
            <a:solidFill>
              <a:srgbClr val="67BB89"/>
            </a:solidFill>
            <a:miter lim="400000"/>
          </a:ln>
        </p:spPr>
        <p:txBody>
          <a:bodyPr lIns="48767" tIns="48767" rIns="48767" bIns="48767" anchor="ctr"/>
          <a:lstStyle/>
          <a:p>
            <a:pPr algn="ctr">
              <a:defRPr sz="1800">
                <a:solidFill>
                  <a:srgbClr val="FFFFFF"/>
                </a:solidFill>
              </a:defRPr>
            </a:pPr>
            <a:endParaRPr sz="1350"/>
          </a:p>
        </p:txBody>
      </p:sp>
      <p:cxnSp>
        <p:nvCxnSpPr>
          <p:cNvPr id="15" name="Straight Connector 68"/>
          <p:cNvCxnSpPr>
            <a:stCxn id="10" idx="0"/>
            <a:endCxn id="14" idx="0"/>
          </p:cNvCxnSpPr>
          <p:nvPr/>
        </p:nvCxnSpPr>
        <p:spPr>
          <a:xfrm flipV="1">
            <a:off x="6247981" y="2509747"/>
            <a:ext cx="1" cy="1385641"/>
          </a:xfrm>
          <a:prstGeom prst="straightConnector1">
            <a:avLst/>
          </a:prstGeom>
          <a:ln w="25400">
            <a:solidFill>
              <a:srgbClr val="67BB89"/>
            </a:solidFill>
            <a:miter/>
          </a:ln>
        </p:spPr>
      </p:cxnSp>
      <p:sp>
        <p:nvSpPr>
          <p:cNvPr id="16" name="Oval 72"/>
          <p:cNvSpPr/>
          <p:nvPr/>
        </p:nvSpPr>
        <p:spPr>
          <a:xfrm>
            <a:off x="9335365" y="2112580"/>
            <a:ext cx="848697" cy="794330"/>
          </a:xfrm>
          <a:prstGeom prst="ellipse">
            <a:avLst/>
          </a:prstGeom>
          <a:solidFill>
            <a:srgbClr val="0069B4"/>
          </a:solidFill>
          <a:ln w="12700">
            <a:solidFill>
              <a:srgbClr val="0069B4"/>
            </a:solidFill>
            <a:miter lim="400000"/>
          </a:ln>
        </p:spPr>
        <p:txBody>
          <a:bodyPr lIns="48767" tIns="48767" rIns="48767" bIns="48767" anchor="ctr"/>
          <a:lstStyle/>
          <a:p>
            <a:pPr algn="ctr">
              <a:defRPr sz="1800">
                <a:solidFill>
                  <a:srgbClr val="FFFFFF"/>
                </a:solidFill>
              </a:defRPr>
            </a:pPr>
            <a:endParaRPr sz="1350"/>
          </a:p>
        </p:txBody>
      </p:sp>
      <p:cxnSp>
        <p:nvCxnSpPr>
          <p:cNvPr id="17" name="Straight Connector 73"/>
          <p:cNvCxnSpPr>
            <a:stCxn id="9" idx="0"/>
            <a:endCxn id="16" idx="0"/>
          </p:cNvCxnSpPr>
          <p:nvPr/>
        </p:nvCxnSpPr>
        <p:spPr>
          <a:xfrm flipH="1" flipV="1">
            <a:off x="9759712" y="2509747"/>
            <a:ext cx="5" cy="1385641"/>
          </a:xfrm>
          <a:prstGeom prst="straightConnector1">
            <a:avLst/>
          </a:prstGeom>
          <a:ln w="25400">
            <a:solidFill>
              <a:srgbClr val="0069B4"/>
            </a:solidFill>
            <a:miter/>
          </a:ln>
        </p:spPr>
      </p:cxnSp>
      <p:sp>
        <p:nvSpPr>
          <p:cNvPr id="18" name="Oval 76"/>
          <p:cNvSpPr/>
          <p:nvPr/>
        </p:nvSpPr>
        <p:spPr>
          <a:xfrm>
            <a:off x="4049106" y="4859415"/>
            <a:ext cx="848697" cy="794330"/>
          </a:xfrm>
          <a:prstGeom prst="ellipse">
            <a:avLst/>
          </a:prstGeom>
          <a:solidFill>
            <a:srgbClr val="183254"/>
          </a:solidFill>
          <a:ln w="12700">
            <a:solidFill>
              <a:srgbClr val="183254"/>
            </a:solidFill>
            <a:miter lim="400000"/>
          </a:ln>
        </p:spPr>
        <p:txBody>
          <a:bodyPr lIns="48767" tIns="48767" rIns="48767" bIns="48767" anchor="ctr"/>
          <a:lstStyle/>
          <a:p>
            <a:pPr algn="ctr">
              <a:defRPr sz="1800">
                <a:solidFill>
                  <a:srgbClr val="FFFFFF"/>
                </a:solidFill>
              </a:defRPr>
            </a:pPr>
            <a:endParaRPr sz="1350">
              <a:solidFill>
                <a:srgbClr val="F4C646"/>
              </a:solidFill>
            </a:endParaRPr>
          </a:p>
        </p:txBody>
      </p:sp>
      <p:cxnSp>
        <p:nvCxnSpPr>
          <p:cNvPr id="19" name="Straight Connector 77"/>
          <p:cNvCxnSpPr>
            <a:stCxn id="18" idx="0"/>
          </p:cNvCxnSpPr>
          <p:nvPr/>
        </p:nvCxnSpPr>
        <p:spPr>
          <a:xfrm flipV="1">
            <a:off x="4473456" y="3837309"/>
            <a:ext cx="1" cy="1022107"/>
          </a:xfrm>
          <a:prstGeom prst="straightConnector1">
            <a:avLst/>
          </a:prstGeom>
          <a:ln w="25400">
            <a:solidFill>
              <a:srgbClr val="183254"/>
            </a:solidFill>
            <a:miter/>
          </a:ln>
        </p:spPr>
      </p:cxnSp>
      <p:sp>
        <p:nvSpPr>
          <p:cNvPr id="20" name="Oval 80"/>
          <p:cNvSpPr/>
          <p:nvPr/>
        </p:nvSpPr>
        <p:spPr>
          <a:xfrm>
            <a:off x="7560838" y="4859415"/>
            <a:ext cx="848697" cy="794330"/>
          </a:xfrm>
          <a:prstGeom prst="ellipse">
            <a:avLst/>
          </a:prstGeom>
          <a:solidFill>
            <a:srgbClr val="FCC002"/>
          </a:solidFill>
          <a:ln w="12700">
            <a:solidFill>
              <a:srgbClr val="FCC002"/>
            </a:solidFill>
            <a:miter lim="400000"/>
          </a:ln>
        </p:spPr>
        <p:txBody>
          <a:bodyPr lIns="48767" tIns="48767" rIns="48767" bIns="48767" anchor="ctr"/>
          <a:lstStyle/>
          <a:p>
            <a:pPr algn="ctr">
              <a:defRPr sz="1800">
                <a:solidFill>
                  <a:srgbClr val="FFFFFF"/>
                </a:solidFill>
              </a:defRPr>
            </a:pPr>
            <a:endParaRPr sz="1350"/>
          </a:p>
        </p:txBody>
      </p:sp>
      <p:cxnSp>
        <p:nvCxnSpPr>
          <p:cNvPr id="21" name="Straight Connector 81"/>
          <p:cNvCxnSpPr>
            <a:stCxn id="20" idx="0"/>
            <a:endCxn id="11" idx="0"/>
          </p:cNvCxnSpPr>
          <p:nvPr/>
        </p:nvCxnSpPr>
        <p:spPr>
          <a:xfrm flipV="1">
            <a:off x="7985187" y="3837309"/>
            <a:ext cx="1255" cy="1022107"/>
          </a:xfrm>
          <a:prstGeom prst="straightConnector1">
            <a:avLst/>
          </a:prstGeom>
          <a:ln w="25400">
            <a:solidFill>
              <a:srgbClr val="FCC002"/>
            </a:solidFill>
            <a:miter/>
          </a:ln>
        </p:spPr>
      </p:cxnSp>
      <p:sp>
        <p:nvSpPr>
          <p:cNvPr id="32" name="Rectangle 59"/>
          <p:cNvSpPr/>
          <p:nvPr/>
        </p:nvSpPr>
        <p:spPr>
          <a:xfrm>
            <a:off x="3594067" y="3829971"/>
            <a:ext cx="1774525" cy="116156"/>
          </a:xfrm>
          <a:prstGeom prst="rect">
            <a:avLst/>
          </a:prstGeom>
          <a:solidFill>
            <a:srgbClr val="183254"/>
          </a:solidFill>
          <a:ln w="12700">
            <a:solidFill>
              <a:srgbClr val="183254"/>
            </a:solidFill>
            <a:miter lim="400000"/>
          </a:ln>
        </p:spPr>
        <p:txBody>
          <a:bodyPr lIns="48767" tIns="48767" rIns="48767" bIns="48767" anchor="ctr"/>
          <a:lstStyle/>
          <a:p>
            <a:pPr algn="ctr">
              <a:defRPr sz="1800">
                <a:solidFill>
                  <a:srgbClr val="FFFFFF"/>
                </a:solidFill>
              </a:defRPr>
            </a:pPr>
            <a:endParaRPr sz="1350"/>
          </a:p>
        </p:txBody>
      </p:sp>
      <p:sp>
        <p:nvSpPr>
          <p:cNvPr id="33" name="Rectangle 59"/>
          <p:cNvSpPr/>
          <p:nvPr/>
        </p:nvSpPr>
        <p:spPr>
          <a:xfrm>
            <a:off x="1818290" y="3829971"/>
            <a:ext cx="1774525" cy="116156"/>
          </a:xfrm>
          <a:prstGeom prst="rect">
            <a:avLst/>
          </a:prstGeom>
          <a:solidFill>
            <a:srgbClr val="0069B4"/>
          </a:solidFill>
          <a:ln w="12700">
            <a:miter lim="400000"/>
          </a:ln>
        </p:spPr>
        <p:txBody>
          <a:bodyPr lIns="48767" tIns="48767" rIns="48767" bIns="48767" anchor="ctr"/>
          <a:lstStyle/>
          <a:p>
            <a:pPr algn="ctr">
              <a:defRPr sz="1800">
                <a:solidFill>
                  <a:srgbClr val="FFFFFF"/>
                </a:solidFill>
              </a:defRPr>
            </a:pPr>
            <a:endParaRPr sz="1350"/>
          </a:p>
        </p:txBody>
      </p:sp>
      <p:sp>
        <p:nvSpPr>
          <p:cNvPr id="22" name="Rectangle">
            <a:extLst>
              <a:ext uri="{FF2B5EF4-FFF2-40B4-BE49-F238E27FC236}">
                <a16:creationId xmlns:a16="http://schemas.microsoft.com/office/drawing/2014/main" id="{AA509E63-55CD-40EB-85AD-92344A66B7D1}"/>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pic>
        <p:nvPicPr>
          <p:cNvPr id="23" name="Picture 22">
            <a:extLst>
              <a:ext uri="{FF2B5EF4-FFF2-40B4-BE49-F238E27FC236}">
                <a16:creationId xmlns:a16="http://schemas.microsoft.com/office/drawing/2014/main" id="{7156F82B-0653-4C84-95C0-C657FF2E425B}"/>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Tree>
    <p:extLst>
      <p:ext uri="{BB962C8B-B14F-4D97-AF65-F5344CB8AC3E}">
        <p14:creationId xmlns:p14="http://schemas.microsoft.com/office/powerpoint/2010/main" val="1720781604"/>
      </p:ext>
    </p:extLst>
  </p:cSld>
  <p:clrMap bg1="lt1" tx1="dk1" bg2="lt2" tx2="dk2" accent1="accent1" accent2="accent2" accent3="accent3" accent4="accent4" accent5="accent5" accent6="accent6" hlink="hlink" folHlink="folHlink"/>
  <p:sldLayoutIdLst>
    <p:sldLayoutId id="2147483698" r:id="rId1"/>
    <p:sldLayoutId id="2147483725" r:id="rId2"/>
    <p:sldLayoutId id="2147483726" r:id="rId3"/>
    <p:sldLayoutId id="2147483727" r:id="rId4"/>
    <p:sldLayoutId id="2147483728" r:id="rId5"/>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A3FE81-0D90-4272-BC39-C055F7743ABF}"/>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
        <p:nvSpPr>
          <p:cNvPr id="4" name="Rectangle">
            <a:extLst>
              <a:ext uri="{FF2B5EF4-FFF2-40B4-BE49-F238E27FC236}">
                <a16:creationId xmlns:a16="http://schemas.microsoft.com/office/drawing/2014/main" id="{EB2C2B3B-334A-4D6A-B56D-1C2D00B9E443}"/>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spTree>
    <p:extLst>
      <p:ext uri="{BB962C8B-B14F-4D97-AF65-F5344CB8AC3E}">
        <p14:creationId xmlns:p14="http://schemas.microsoft.com/office/powerpoint/2010/main" val="104264415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29" r:id="rId7"/>
    <p:sldLayoutId id="2147483730" r:id="rId8"/>
    <p:sldLayoutId id="2147483731" r:id="rId9"/>
    <p:sldLayoutId id="2147483732" r:id="rId10"/>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301949" y="362664"/>
            <a:ext cx="1692368" cy="805623"/>
          </a:xfrm>
          <a:prstGeom prst="rect">
            <a:avLst/>
          </a:prstGeom>
        </p:spPr>
      </p:pic>
      <p:sp>
        <p:nvSpPr>
          <p:cNvPr id="4" name="Rectangle">
            <a:extLst>
              <a:ext uri="{FF2B5EF4-FFF2-40B4-BE49-F238E27FC236}">
                <a16:creationId xmlns:a16="http://schemas.microsoft.com/office/drawing/2014/main" id="{31C4609B-4DB2-4730-BF27-120777E420A1}"/>
              </a:ext>
            </a:extLst>
          </p:cNvPr>
          <p:cNvSpPr/>
          <p:nvPr/>
        </p:nvSpPr>
        <p:spPr>
          <a:xfrm rot="10800000">
            <a:off x="518275" y="1074002"/>
            <a:ext cx="2423423" cy="98238"/>
          </a:xfrm>
          <a:prstGeom prst="rect">
            <a:avLst/>
          </a:prstGeom>
          <a:solidFill>
            <a:srgbClr val="0069B4"/>
          </a:solidFill>
          <a:ln w="12700">
            <a:miter lim="400000"/>
          </a:ln>
        </p:spPr>
        <p:txBody>
          <a:bodyPr lIns="48767" tIns="48767" rIns="48767" bIns="48767" anchor="ctr"/>
          <a:lstStyle/>
          <a:p>
            <a:pPr>
              <a:defRPr>
                <a:solidFill>
                  <a:srgbClr val="3C3C3C"/>
                </a:solidFill>
              </a:defRPr>
            </a:pPr>
            <a:endParaRPr sz="1350"/>
          </a:p>
        </p:txBody>
      </p:sp>
      <p:pic>
        <p:nvPicPr>
          <p:cNvPr id="5" name="Picture 4">
            <a:extLst>
              <a:ext uri="{FF2B5EF4-FFF2-40B4-BE49-F238E27FC236}">
                <a16:creationId xmlns:a16="http://schemas.microsoft.com/office/drawing/2014/main" id="{A98383C4-C2B5-4C73-B449-6D166856C7AA}"/>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10575486" y="152365"/>
            <a:ext cx="1495759" cy="1405711"/>
          </a:xfrm>
          <a:prstGeom prst="rect">
            <a:avLst/>
          </a:prstGeom>
        </p:spPr>
      </p:pic>
    </p:spTree>
    <p:extLst>
      <p:ext uri="{BB962C8B-B14F-4D97-AF65-F5344CB8AC3E}">
        <p14:creationId xmlns:p14="http://schemas.microsoft.com/office/powerpoint/2010/main" val="364713501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33" r:id="rId3"/>
    <p:sldLayoutId id="2147483734" r:id="rId4"/>
    <p:sldLayoutId id="2147483735" r:id="rId5"/>
    <p:sldLayoutId id="2147483736" r:id="rId6"/>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fr-FR"/>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4.xml"/></Relationships>
</file>

<file path=ppt/slides/_rels/slide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3B7D677-DDE4-313F-2E53-F4DCC45E5D37}"/>
              </a:ext>
            </a:extLst>
          </p:cNvPr>
          <p:cNvSpPr txBox="1"/>
          <p:nvPr/>
        </p:nvSpPr>
        <p:spPr>
          <a:xfrm>
            <a:off x="8778888" y="0"/>
            <a:ext cx="3106941" cy="707886"/>
          </a:xfrm>
          <a:prstGeom prst="rect">
            <a:avLst/>
          </a:prstGeom>
          <a:noFill/>
        </p:spPr>
        <p:txBody>
          <a:bodyPr wrap="none" rtlCol="0">
            <a:spAutoFit/>
          </a:bodyPr>
          <a:lstStyle/>
          <a:p>
            <a:pPr algn="ctr"/>
            <a:r>
              <a:rPr kumimoji="1" lang="en-US" altLang="ja-JP" sz="2000" dirty="0">
                <a:solidFill>
                  <a:schemeClr val="bg1"/>
                </a:solidFill>
                <a:latin typeface="Arial" panose="020B0604020202020204" pitchFamily="34" charset="0"/>
                <a:cs typeface="Arial" panose="020B0604020202020204" pitchFamily="34" charset="0"/>
              </a:rPr>
              <a:t>ICG/PTWS-XXXI Session</a:t>
            </a:r>
          </a:p>
          <a:p>
            <a:pPr algn="ctr"/>
            <a:r>
              <a:rPr kumimoji="1" lang="en-US" altLang="ja-JP" sz="2000" dirty="0">
                <a:solidFill>
                  <a:schemeClr val="bg1"/>
                </a:solidFill>
                <a:latin typeface="Arial" panose="020B0604020202020204" pitchFamily="34" charset="0"/>
                <a:cs typeface="Arial" panose="020B0604020202020204" pitchFamily="34" charset="0"/>
              </a:rPr>
              <a:t>8 - 11 April 2025</a:t>
            </a:r>
            <a:endParaRPr kumimoji="1" lang="ja-JP" altLang="en-US" sz="2000" dirty="0">
              <a:solidFill>
                <a:schemeClr val="bg1"/>
              </a:solidFill>
              <a:latin typeface="Arial" panose="020B0604020202020204" pitchFamily="34" charset="0"/>
              <a:cs typeface="Arial" panose="020B0604020202020204" pitchFamily="34" charset="0"/>
            </a:endParaRPr>
          </a:p>
        </p:txBody>
      </p:sp>
      <p:sp>
        <p:nvSpPr>
          <p:cNvPr id="5" name="タイトル 1">
            <a:extLst>
              <a:ext uri="{FF2B5EF4-FFF2-40B4-BE49-F238E27FC236}">
                <a16:creationId xmlns:a16="http://schemas.microsoft.com/office/drawing/2014/main" id="{E25433E0-2461-2AC7-AAF7-1AE728F5CD7C}"/>
              </a:ext>
            </a:extLst>
          </p:cNvPr>
          <p:cNvSpPr txBox="1">
            <a:spLocks/>
          </p:cNvSpPr>
          <p:nvPr/>
        </p:nvSpPr>
        <p:spPr>
          <a:xfrm>
            <a:off x="6170954" y="2514600"/>
            <a:ext cx="5215868" cy="1275347"/>
          </a:xfrm>
        </p:spPr>
        <p:txBody>
          <a:bodyPr>
            <a:normAutofit fontScale="77500" lnSpcReduction="200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endParaRPr lang="en-US" altLang="ja-JP" sz="2800" dirty="0">
              <a:solidFill>
                <a:schemeClr val="bg1"/>
              </a:solidFill>
              <a:latin typeface="Arial" panose="020B0604020202020204" pitchFamily="34" charset="0"/>
              <a:cs typeface="Arial" panose="020B0604020202020204" pitchFamily="34" charset="0"/>
            </a:endParaRPr>
          </a:p>
          <a:p>
            <a:pPr algn="ctr"/>
            <a:r>
              <a:rPr lang="en-US" altLang="ja-JP" sz="2800" dirty="0">
                <a:solidFill>
                  <a:schemeClr val="bg1"/>
                </a:solidFill>
                <a:latin typeface="Arial" panose="020B0604020202020204" pitchFamily="34" charset="0"/>
                <a:cs typeface="Arial" panose="020B0604020202020204" pitchFamily="34" charset="0"/>
              </a:rPr>
              <a:t>3.4 TOWS-WG REPORT</a:t>
            </a:r>
          </a:p>
          <a:p>
            <a:pPr algn="ctr"/>
            <a:endParaRPr lang="en-US" altLang="ja-JP" sz="2800" dirty="0">
              <a:solidFill>
                <a:schemeClr val="bg1"/>
              </a:solidFill>
              <a:latin typeface="Arial" panose="020B0604020202020204" pitchFamily="34" charset="0"/>
              <a:cs typeface="Arial" panose="020B0604020202020204" pitchFamily="34" charset="0"/>
            </a:endParaRPr>
          </a:p>
          <a:p>
            <a:pPr algn="ctr"/>
            <a:r>
              <a:rPr lang="en-US" altLang="ja-JP" sz="2800" dirty="0">
                <a:solidFill>
                  <a:schemeClr val="bg1"/>
                </a:solidFill>
                <a:latin typeface="Arial" panose="020B0604020202020204" pitchFamily="34" charset="0"/>
                <a:cs typeface="Arial" panose="020B0604020202020204" pitchFamily="34" charset="0"/>
              </a:rPr>
              <a:t>Report of the TOWS-WG 18</a:t>
            </a:r>
            <a:r>
              <a:rPr lang="en-US" altLang="ja-JP" sz="2800" baseline="30000" dirty="0">
                <a:solidFill>
                  <a:schemeClr val="bg1"/>
                </a:solidFill>
                <a:latin typeface="Arial" panose="020B0604020202020204" pitchFamily="34" charset="0"/>
                <a:cs typeface="Arial" panose="020B0604020202020204" pitchFamily="34" charset="0"/>
              </a:rPr>
              <a:t>th</a:t>
            </a:r>
            <a:r>
              <a:rPr lang="en-US" altLang="ja-JP" sz="2800" dirty="0">
                <a:solidFill>
                  <a:schemeClr val="bg1"/>
                </a:solidFill>
                <a:latin typeface="Arial" panose="020B0604020202020204" pitchFamily="34" charset="0"/>
                <a:cs typeface="Arial" panose="020B0604020202020204" pitchFamily="34" charset="0"/>
              </a:rPr>
              <a:t> Session</a:t>
            </a:r>
            <a:endParaRPr lang="en-US" altLang="ja-JP" sz="4400" dirty="0">
              <a:solidFill>
                <a:schemeClr val="bg1"/>
              </a:solidFill>
              <a:latin typeface="+mn-lt"/>
            </a:endParaRPr>
          </a:p>
        </p:txBody>
      </p:sp>
      <p:sp>
        <p:nvSpPr>
          <p:cNvPr id="6" name="サブタイトル 2">
            <a:extLst>
              <a:ext uri="{FF2B5EF4-FFF2-40B4-BE49-F238E27FC236}">
                <a16:creationId xmlns:a16="http://schemas.microsoft.com/office/drawing/2014/main" id="{D90855B9-01A6-53CE-2B35-4C1BB3534EED}"/>
              </a:ext>
            </a:extLst>
          </p:cNvPr>
          <p:cNvSpPr txBox="1">
            <a:spLocks/>
          </p:cNvSpPr>
          <p:nvPr/>
        </p:nvSpPr>
        <p:spPr>
          <a:xfrm>
            <a:off x="4191759" y="4999762"/>
            <a:ext cx="3958389" cy="1655762"/>
          </a:xfr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gn="ctr">
              <a:buFont typeface="Arial" panose="020B0604020202020204" pitchFamily="34" charset="0"/>
              <a:buNone/>
            </a:pPr>
            <a:r>
              <a:rPr lang="en-US" altLang="ja-JP" sz="2400" dirty="0">
                <a:solidFill>
                  <a:schemeClr val="bg1"/>
                </a:solidFill>
                <a:latin typeface="Arial" panose="020B0604020202020204" pitchFamily="34" charset="0"/>
                <a:cs typeface="Arial" panose="020B0604020202020204" pitchFamily="34" charset="0"/>
              </a:rPr>
              <a:t>NISHIMAE Yuji</a:t>
            </a:r>
          </a:p>
          <a:p>
            <a:pPr marL="0" indent="0" algn="ctr">
              <a:buFont typeface="Arial" panose="020B0604020202020204" pitchFamily="34" charset="0"/>
              <a:buNone/>
            </a:pPr>
            <a:r>
              <a:rPr lang="en-US" altLang="ja-JP" sz="2400" dirty="0">
                <a:solidFill>
                  <a:schemeClr val="bg1"/>
                </a:solidFill>
                <a:latin typeface="Arial" panose="020B0604020202020204" pitchFamily="34" charset="0"/>
                <a:cs typeface="Arial" panose="020B0604020202020204" pitchFamily="34" charset="0"/>
              </a:rPr>
              <a:t>Chair of ICG/PTWS</a:t>
            </a:r>
          </a:p>
        </p:txBody>
      </p:sp>
    </p:spTree>
    <p:extLst>
      <p:ext uri="{BB962C8B-B14F-4D97-AF65-F5344CB8AC3E}">
        <p14:creationId xmlns:p14="http://schemas.microsoft.com/office/powerpoint/2010/main" val="4087777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8100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A group of people posing for a photo&#10;&#10;Description automatically generated">
            <a:extLst>
              <a:ext uri="{FF2B5EF4-FFF2-40B4-BE49-F238E27FC236}">
                <a16:creationId xmlns:a16="http://schemas.microsoft.com/office/drawing/2014/main" id="{DEF53B06-0885-C200-9271-5CB15DB382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32885" y="1760217"/>
            <a:ext cx="5661657" cy="4246243"/>
          </a:xfrm>
          <a:prstGeom prst="rect">
            <a:avLst/>
          </a:prstGeom>
        </p:spPr>
      </p:pic>
      <p:sp>
        <p:nvSpPr>
          <p:cNvPr id="3" name="テキスト ボックス 2">
            <a:extLst>
              <a:ext uri="{FF2B5EF4-FFF2-40B4-BE49-F238E27FC236}">
                <a16:creationId xmlns:a16="http://schemas.microsoft.com/office/drawing/2014/main" id="{B29C846C-23FE-E5DA-6A7B-584082824357}"/>
              </a:ext>
            </a:extLst>
          </p:cNvPr>
          <p:cNvSpPr txBox="1"/>
          <p:nvPr/>
        </p:nvSpPr>
        <p:spPr>
          <a:xfrm>
            <a:off x="354267" y="350892"/>
            <a:ext cx="5994396" cy="5006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2400" b="0" i="0" u="none" strike="noStrike" kern="1200" cap="none" spc="0" normalizeH="0" baseline="0" noProof="0" dirty="0">
                <a:ln>
                  <a:noFill/>
                </a:ln>
                <a:solidFill>
                  <a:srgbClr val="31A8DF"/>
                </a:solidFill>
                <a:effectLst/>
                <a:uLnTx/>
                <a:uFillTx/>
                <a:latin typeface="Arial" panose="020B0604020202020204" pitchFamily="34" charset="0"/>
                <a:ea typeface="Roboto"/>
                <a:cs typeface="Arial" panose="020B0604020202020204" pitchFamily="34" charset="0"/>
                <a:sym typeface="Roboto"/>
              </a:rPr>
              <a:t>TOWS-WG XVIII Session and TT meetings</a:t>
            </a:r>
            <a:endParaRPr kumimoji="0" lang="ja-JP" altLang="en-US" sz="2400" b="0" i="0" u="none" strike="noStrike" kern="1200" cap="none" spc="0" normalizeH="0" baseline="0" noProof="0" dirty="0">
              <a:ln>
                <a:noFill/>
              </a:ln>
              <a:solidFill>
                <a:srgbClr val="31A8DF"/>
              </a:solidFill>
              <a:effectLst/>
              <a:uLnTx/>
              <a:uFillTx/>
              <a:latin typeface="Arial" panose="020B0604020202020204" pitchFamily="34" charset="0"/>
              <a:cs typeface="Arial" panose="020B0604020202020204" pitchFamily="34" charset="0"/>
              <a:sym typeface="Roboto"/>
            </a:endParaRPr>
          </a:p>
        </p:txBody>
      </p:sp>
      <p:sp>
        <p:nvSpPr>
          <p:cNvPr id="5" name="テキスト ボックス 4">
            <a:extLst>
              <a:ext uri="{FF2B5EF4-FFF2-40B4-BE49-F238E27FC236}">
                <a16:creationId xmlns:a16="http://schemas.microsoft.com/office/drawing/2014/main" id="{D5905ECC-19E6-FAA1-CAC6-03A0FC5277E5}"/>
              </a:ext>
            </a:extLst>
          </p:cNvPr>
          <p:cNvSpPr txBox="1"/>
          <p:nvPr/>
        </p:nvSpPr>
        <p:spPr>
          <a:xfrm>
            <a:off x="230605" y="1665651"/>
            <a:ext cx="6495047" cy="28623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rPr>
              <a:t>20 February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800" b="0"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rPr>
              <a:t>TOWS Joint Task Team Meeting (TT DMP and TT TWO)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1800" b="0"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rPr>
              <a:t>21 – 22 February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800" b="0"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rPr>
              <a:t>TT on Disaster Management and Preparedness meeting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800" b="0"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rPr>
              <a:t>TT on Tsunami Watch Operation meeting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1800" b="0"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rPr>
              <a:t>24 – 25 February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ja-JP" sz="1800" b="0" i="0" u="none" strike="noStrike" kern="1200" cap="none" spc="0" normalizeH="0" baseline="0" noProof="0" dirty="0">
                <a:ln>
                  <a:noFill/>
                </a:ln>
                <a:solidFill>
                  <a:srgbClr val="000000"/>
                </a:solidFill>
                <a:effectLst/>
                <a:uLnTx/>
                <a:uFillTx/>
                <a:latin typeface="Arial" panose="020B0604020202020204" pitchFamily="34" charset="0"/>
                <a:ea typeface="Roboto"/>
                <a:cs typeface="Arial" panose="020B0604020202020204" pitchFamily="34" charset="0"/>
              </a:rPr>
              <a:t>TOWS-WG XVIII Session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srgbClr val="000000"/>
              </a:solidFill>
              <a:effectLst/>
              <a:uLnTx/>
              <a:uFillTx/>
              <a:latin typeface="Roboto"/>
              <a:cs typeface="Roboto"/>
            </a:endParaRPr>
          </a:p>
        </p:txBody>
      </p:sp>
    </p:spTree>
    <p:extLst>
      <p:ext uri="{BB962C8B-B14F-4D97-AF65-F5344CB8AC3E}">
        <p14:creationId xmlns:p14="http://schemas.microsoft.com/office/powerpoint/2010/main" val="13142901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2D1BF02-FC60-34D8-2681-CA6DC379F35B}"/>
              </a:ext>
            </a:extLst>
          </p:cNvPr>
          <p:cNvSpPr txBox="1"/>
          <p:nvPr/>
        </p:nvSpPr>
        <p:spPr>
          <a:xfrm>
            <a:off x="838200" y="1825625"/>
            <a:ext cx="5181600" cy="4351338"/>
          </a:xfrm>
        </p:spPr>
        <p:style>
          <a:lnRef idx="0">
            <a:scrgbClr r="0" g="0" b="0"/>
          </a:lnRef>
          <a:fillRef idx="0">
            <a:scrgbClr r="0" g="0" b="0"/>
          </a:fillRef>
          <a:effectRef idx="0">
            <a:scrgbClr r="0" g="0" b="0"/>
          </a:effectRef>
          <a:fontRef idx="none"/>
        </p:style>
        <p:txBody>
          <a:bodyPr rot="0" spcFirstLastPara="1" vertOverflow="overflow" horzOverflow="overflow" vert="horz" lIns="65023" tIns="65023" rIns="65023" bIns="65023" numCol="1" spcCol="38100" rtlCol="0">
            <a:normAutofit/>
          </a:bodyPr>
          <a:lstStyle/>
          <a:p>
            <a:pPr marL="163598" indent="-163598" defTabSz="685775" fontAlgn="auto">
              <a:lnSpc>
                <a:spcPct val="90000"/>
              </a:lnSpc>
              <a:spcBef>
                <a:spcPts val="738"/>
              </a:spcBef>
              <a:buSzPct val="100000"/>
              <a:buFont typeface="Arial"/>
              <a:buChar char="•"/>
            </a:pPr>
            <a:endParaRPr kumimoji="1" lang="en-US" altLang="ja-JP" sz="2004" normalizeH="0" dirty="0">
              <a:solidFill>
                <a:srgbClr val="000000"/>
              </a:solidFill>
              <a:effectLst/>
              <a:sym typeface="Roboto"/>
            </a:endParaRPr>
          </a:p>
        </p:txBody>
      </p:sp>
      <p:graphicFrame>
        <p:nvGraphicFramePr>
          <p:cNvPr id="6" name="テキスト ボックス 1">
            <a:extLst>
              <a:ext uri="{FF2B5EF4-FFF2-40B4-BE49-F238E27FC236}">
                <a16:creationId xmlns:a16="http://schemas.microsoft.com/office/drawing/2014/main" id="{F61A3652-39B7-0586-D92A-4C953CAF2C0E}"/>
              </a:ext>
            </a:extLst>
          </p:cNvPr>
          <p:cNvGraphicFramePr/>
          <p:nvPr>
            <p:extLst>
              <p:ext uri="{D42A27DB-BD31-4B8C-83A1-F6EECF244321}">
                <p14:modId xmlns:p14="http://schemas.microsoft.com/office/powerpoint/2010/main" val="3264169650"/>
              </p:ext>
            </p:extLst>
          </p:nvPr>
        </p:nvGraphicFramePr>
        <p:xfrm>
          <a:off x="783179" y="1253331"/>
          <a:ext cx="9418096"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テキスト ボックス 3">
            <a:extLst>
              <a:ext uri="{FF2B5EF4-FFF2-40B4-BE49-F238E27FC236}">
                <a16:creationId xmlns:a16="http://schemas.microsoft.com/office/drawing/2014/main" id="{26EE965F-51AE-110B-169E-94FACBDB386F}"/>
              </a:ext>
            </a:extLst>
          </p:cNvPr>
          <p:cNvSpPr txBox="1"/>
          <p:nvPr/>
        </p:nvSpPr>
        <p:spPr>
          <a:xfrm>
            <a:off x="447675" y="549215"/>
            <a:ext cx="8934450" cy="5232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ltLang="ja-JP" sz="2800" dirty="0">
                <a:solidFill>
                  <a:schemeClr val="accent3"/>
                </a:solidFill>
                <a:latin typeface="Arial" panose="020B0604020202020204" pitchFamily="34" charset="0"/>
                <a:cs typeface="Arial" panose="020B0604020202020204" pitchFamily="34" charset="0"/>
              </a:rPr>
              <a:t>Important Recommendations related to the ICG/PTWS </a:t>
            </a:r>
          </a:p>
        </p:txBody>
      </p:sp>
    </p:spTree>
    <p:extLst>
      <p:ext uri="{BB962C8B-B14F-4D97-AF65-F5344CB8AC3E}">
        <p14:creationId xmlns:p14="http://schemas.microsoft.com/office/powerpoint/2010/main" val="251560541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C9B39199-3FFA-FAD1-E06E-3DDDB55FCA7D}"/>
              </a:ext>
            </a:extLst>
          </p:cNvPr>
          <p:cNvSpPr txBox="1"/>
          <p:nvPr/>
        </p:nvSpPr>
        <p:spPr>
          <a:xfrm>
            <a:off x="504825" y="691283"/>
            <a:ext cx="6096000"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ltLang="ja-JP" sz="2400" dirty="0">
                <a:solidFill>
                  <a:schemeClr val="accent3"/>
                </a:solidFill>
                <a:latin typeface="Arial" panose="020B0604020202020204" pitchFamily="34" charset="0"/>
                <a:cs typeface="Arial" panose="020B0604020202020204" pitchFamily="34" charset="0"/>
              </a:rPr>
              <a:t>1. Sea Level Observations</a:t>
            </a:r>
          </a:p>
        </p:txBody>
      </p:sp>
      <p:sp>
        <p:nvSpPr>
          <p:cNvPr id="8" name="テキスト ボックス 7">
            <a:extLst>
              <a:ext uri="{FF2B5EF4-FFF2-40B4-BE49-F238E27FC236}">
                <a16:creationId xmlns:a16="http://schemas.microsoft.com/office/drawing/2014/main" id="{C6B3DCC4-ED78-7E78-A3D1-708ABDC7DB64}"/>
              </a:ext>
            </a:extLst>
          </p:cNvPr>
          <p:cNvSpPr txBox="1"/>
          <p:nvPr/>
        </p:nvSpPr>
        <p:spPr>
          <a:xfrm>
            <a:off x="381000" y="1242292"/>
            <a:ext cx="6801405" cy="5139869"/>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ltLang="ja-JP" sz="1600" dirty="0">
                <a:solidFill>
                  <a:srgbClr val="C00000"/>
                </a:solidFill>
                <a:latin typeface="Arial" panose="020B0604020202020204" pitchFamily="34" charset="0"/>
                <a:cs typeface="Arial" panose="020B0604020202020204" pitchFamily="34" charset="0"/>
              </a:rPr>
              <a:t>The Group recommended the IOC Assembly at its 33rd session in 2025</a:t>
            </a:r>
          </a:p>
          <a:p>
            <a:pPr marL="285750" indent="-285750">
              <a:buFont typeface="Wingdings" panose="05000000000000000000" pitchFamily="2" charset="2"/>
              <a:buChar char="ü"/>
            </a:pPr>
            <a:r>
              <a:rPr lang="en-GB" altLang="ja-JP" sz="1400" b="1" dirty="0">
                <a:effectLst/>
                <a:latin typeface="Arial" panose="020B0604020202020204" pitchFamily="34" charset="0"/>
                <a:ea typeface="SimSun" panose="02010600030101010101" pitchFamily="2" charset="-122"/>
                <a:cs typeface="Arial" panose="020B0604020202020204" pitchFamily="34" charset="0"/>
              </a:rPr>
              <a:t>to request the IOC</a:t>
            </a:r>
            <a:r>
              <a:rPr lang="en-GB" altLang="ja-JP" sz="1400" b="1" dirty="0">
                <a:effectLst/>
                <a:latin typeface="Arial" panose="020B0604020202020204" pitchFamily="34" charset="0"/>
                <a:ea typeface="DengXian" panose="02010600030101010101" pitchFamily="2" charset="-122"/>
                <a:cs typeface="Arial" panose="020B0604020202020204" pitchFamily="34" charset="0"/>
              </a:rPr>
              <a:t> </a:t>
            </a:r>
            <a:r>
              <a:rPr lang="en-GB" altLang="ja-JP" sz="1400" b="1" dirty="0">
                <a:effectLst/>
                <a:latin typeface="Arial" panose="020B0604020202020204" pitchFamily="34" charset="0"/>
                <a:ea typeface="SimSun" panose="02010600030101010101" pitchFamily="2" charset="-122"/>
                <a:cs typeface="Arial" panose="020B0604020202020204" pitchFamily="34" charset="0"/>
              </a:rPr>
              <a:t>Member States to prioritize </a:t>
            </a:r>
            <a:r>
              <a:rPr lang="en-GB" altLang="ja-JP" sz="1400" dirty="0">
                <a:effectLst/>
                <a:latin typeface="Arial" panose="020B0604020202020204" pitchFamily="34" charset="0"/>
                <a:ea typeface="SimSun" panose="02010600030101010101" pitchFamily="2" charset="-122"/>
                <a:cs typeface="Arial" panose="020B0604020202020204" pitchFamily="34" charset="0"/>
              </a:rPr>
              <a:t>installation/deployment of additional coastal tide gauges and tsunami detection/observation systems in regions under high tsunami risk with priority areas with known coverage gaps (in alphabetical order: Aegean Sea, Caribbean Sea (West, North and South-East), Indian Ocean (East and North), North Africa, Philippine Sea, Solomon Sea, South China Sea, Timor Sea, and Yellow Sea), to ensure tsunami detection and verification as early as possible;</a:t>
            </a:r>
          </a:p>
          <a:p>
            <a:pPr marL="285750" indent="-285750">
              <a:buFont typeface="Wingdings" panose="05000000000000000000" pitchFamily="2" charset="2"/>
              <a:buChar char="ü"/>
            </a:pPr>
            <a:r>
              <a:rPr lang="en-GB" altLang="ja-JP" sz="1400" b="1" dirty="0">
                <a:effectLst/>
                <a:latin typeface="Arial" panose="020B0604020202020204" pitchFamily="34" charset="0"/>
                <a:ea typeface="SimSun" panose="02010600030101010101" pitchFamily="2" charset="-122"/>
                <a:cs typeface="Arial" panose="020B0604020202020204" pitchFamily="34" charset="0"/>
              </a:rPr>
              <a:t>to encourage </a:t>
            </a:r>
            <a:r>
              <a:rPr lang="en-US" altLang="ja-JP" sz="1400" b="1" dirty="0">
                <a:effectLst/>
                <a:latin typeface="Arial" panose="020B0604020202020204" pitchFamily="34" charset="0"/>
                <a:ea typeface="SimSun" panose="02010600030101010101" pitchFamily="2" charset="-122"/>
                <a:cs typeface="Arial" panose="020B0604020202020204" pitchFamily="34" charset="0"/>
              </a:rPr>
              <a:t>the IOC Member States to</a:t>
            </a:r>
            <a:r>
              <a:rPr lang="en-US" altLang="ja-JP" sz="1400" b="1" dirty="0">
                <a:effectLst/>
                <a:latin typeface="Arial" panose="020B0604020202020204" pitchFamily="34" charset="0"/>
                <a:ea typeface="DengXian" panose="02010600030101010101" pitchFamily="2" charset="-122"/>
                <a:cs typeface="Arial" panose="020B0604020202020204" pitchFamily="34" charset="0"/>
              </a:rPr>
              <a:t> </a:t>
            </a:r>
            <a:r>
              <a:rPr lang="en-US" altLang="ja-JP" sz="1400" b="1" dirty="0">
                <a:effectLst/>
                <a:latin typeface="Arial" panose="020B0604020202020204" pitchFamily="34" charset="0"/>
                <a:ea typeface="SimSun" panose="02010600030101010101" pitchFamily="2" charset="-122"/>
                <a:cs typeface="Arial" panose="020B0604020202020204" pitchFamily="34" charset="0"/>
              </a:rPr>
              <a:t>monitor </a:t>
            </a:r>
            <a:r>
              <a:rPr lang="en-US" altLang="ja-JP" sz="1400" dirty="0">
                <a:effectLst/>
                <a:latin typeface="Arial" panose="020B0604020202020204" pitchFamily="34" charset="0"/>
                <a:ea typeface="SimSun" panose="02010600030101010101" pitchFamily="2" charset="-122"/>
                <a:cs typeface="Arial" panose="020B0604020202020204" pitchFamily="34" charset="0"/>
              </a:rPr>
              <a:t>the health of their sea level gauges that are used for detecting and monitoring tsunamis, to restore them as quickly as possible when they fail, add sea level gauges when possible and share their data in real time, in places identified by their ICG as gaps; </a:t>
            </a:r>
          </a:p>
          <a:p>
            <a:endParaRPr lang="en-US" altLang="ja-JP" sz="1600" dirty="0">
              <a:solidFill>
                <a:srgbClr val="C00000"/>
              </a:solidFill>
              <a:latin typeface="Arial" panose="020B0604020202020204" pitchFamily="34" charset="0"/>
              <a:cs typeface="Arial" panose="020B0604020202020204" pitchFamily="34" charset="0"/>
            </a:endParaRPr>
          </a:p>
          <a:p>
            <a:r>
              <a:rPr lang="en-US" altLang="ja-JP" sz="1600" dirty="0">
                <a:solidFill>
                  <a:srgbClr val="C00000"/>
                </a:solidFill>
                <a:latin typeface="Arial" panose="020B0604020202020204" pitchFamily="34" charset="0"/>
                <a:cs typeface="Arial" panose="020B0604020202020204" pitchFamily="34" charset="0"/>
              </a:rPr>
              <a:t>The Group recommended</a:t>
            </a:r>
            <a:endParaRPr lang="en-US" altLang="ja-JP" sz="1600" dirty="0">
              <a:effectLst/>
              <a:highlight>
                <a:srgbClr val="FFFF00"/>
              </a:highlight>
              <a:latin typeface="Arial" panose="020B0604020202020204" pitchFamily="34" charset="0"/>
              <a:ea typeface="SimSun" panose="02010600030101010101" pitchFamily="2" charset="-122"/>
              <a:cs typeface="Arial" panose="020B0604020202020204" pitchFamily="34" charset="0"/>
            </a:endParaRPr>
          </a:p>
          <a:p>
            <a:pPr marL="285750" indent="-285750">
              <a:buFont typeface="Wingdings" panose="05000000000000000000" pitchFamily="2" charset="2"/>
              <a:buChar char="ü"/>
            </a:pPr>
            <a:r>
              <a:rPr lang="en-US" altLang="ja-JP" sz="1400" b="1" dirty="0">
                <a:effectLst/>
                <a:latin typeface="Arial" panose="020B0604020202020204" pitchFamily="34" charset="0"/>
                <a:ea typeface="SimSun" panose="02010600030101010101" pitchFamily="2" charset="-122"/>
                <a:cs typeface="Arial" panose="020B0604020202020204" pitchFamily="34" charset="0"/>
              </a:rPr>
              <a:t>Member States to consider </a:t>
            </a:r>
            <a:r>
              <a:rPr lang="en-US" altLang="ja-JP" sz="1400" dirty="0">
                <a:effectLst/>
                <a:latin typeface="Arial" panose="020B0604020202020204" pitchFamily="34" charset="0"/>
                <a:ea typeface="SimSun" panose="02010600030101010101" pitchFamily="2" charset="-122"/>
                <a:cs typeface="Arial" panose="020B0604020202020204" pitchFamily="34" charset="0"/>
              </a:rPr>
              <a:t>deployment of sea level gauges close to each identified volcano with tsunamigenic potential, with real-time continuous data transmission and 1 sec sampling - 1cm accuracy for automatic detection purposes;</a:t>
            </a:r>
          </a:p>
          <a:p>
            <a:pPr marL="285750" indent="-285750">
              <a:buFont typeface="Wingdings" panose="05000000000000000000" pitchFamily="2" charset="2"/>
              <a:buChar char="ü"/>
            </a:pPr>
            <a:r>
              <a:rPr lang="en-US" altLang="ja-JP" sz="1400" b="1" dirty="0">
                <a:effectLst/>
                <a:latin typeface="Arial" panose="020B0604020202020204" pitchFamily="34" charset="0"/>
                <a:ea typeface="DengXian" panose="02010600030101010101" pitchFamily="2" charset="-122"/>
                <a:cs typeface="Arial" panose="020B0604020202020204" pitchFamily="34" charset="0"/>
              </a:rPr>
              <a:t>Member States to invest </a:t>
            </a:r>
            <a:r>
              <a:rPr lang="en-US" altLang="ja-JP" sz="1400" dirty="0">
                <a:effectLst/>
                <a:latin typeface="Arial" panose="020B0604020202020204" pitchFamily="34" charset="0"/>
                <a:ea typeface="DengXian" panose="02010600030101010101" pitchFamily="2" charset="-122"/>
                <a:cs typeface="Arial" panose="020B0604020202020204" pitchFamily="34" charset="0"/>
              </a:rPr>
              <a:t>more in offshore seismic and sea-level detection and observation instrumentation, such as </a:t>
            </a:r>
            <a:r>
              <a:rPr lang="en-US" altLang="ja-JP" sz="1400" dirty="0" err="1">
                <a:effectLst/>
                <a:latin typeface="Arial" panose="020B0604020202020204" pitchFamily="34" charset="0"/>
                <a:ea typeface="DengXian" panose="02010600030101010101" pitchFamily="2" charset="-122"/>
                <a:cs typeface="Arial" panose="020B0604020202020204" pitchFamily="34" charset="0"/>
              </a:rPr>
              <a:t>Tsunameter</a:t>
            </a:r>
            <a:r>
              <a:rPr lang="en-US" altLang="ja-JP" sz="1400" dirty="0">
                <a:effectLst/>
                <a:latin typeface="Arial" panose="020B0604020202020204" pitchFamily="34" charset="0"/>
                <a:ea typeface="DengXian" panose="02010600030101010101" pitchFamily="2" charset="-122"/>
                <a:cs typeface="Arial" panose="020B0604020202020204" pitchFamily="34" charset="0"/>
              </a:rPr>
              <a:t>/DART®/GPS buoys/cabled systems (e.g. SMART Cables), where possible, with multi-hazard observational capabilities, serving the needs of earthquake seismology, meteorology and oceanography;</a:t>
            </a:r>
            <a:endParaRPr lang="ja-JP" altLang="ja-JP" sz="1400" dirty="0">
              <a:effectLst/>
              <a:latin typeface="Arial" panose="020B0604020202020204" pitchFamily="34" charset="0"/>
              <a:ea typeface="DengXian" panose="02010600030101010101" pitchFamily="2" charset="-122"/>
              <a:cs typeface="Arial" panose="020B0604020202020204" pitchFamily="34" charset="0"/>
            </a:endParaRPr>
          </a:p>
        </p:txBody>
      </p:sp>
      <p:pic>
        <p:nvPicPr>
          <p:cNvPr id="2" name="図 1">
            <a:extLst>
              <a:ext uri="{FF2B5EF4-FFF2-40B4-BE49-F238E27FC236}">
                <a16:creationId xmlns:a16="http://schemas.microsoft.com/office/drawing/2014/main" id="{C4709F3E-3F30-7D82-B3B3-A18DFB85B723}"/>
              </a:ext>
            </a:extLst>
          </p:cNvPr>
          <p:cNvPicPr>
            <a:picLocks noChangeAspect="1"/>
          </p:cNvPicPr>
          <p:nvPr/>
        </p:nvPicPr>
        <p:blipFill>
          <a:blip r:embed="rId2"/>
          <a:stretch>
            <a:fillRect/>
          </a:stretch>
        </p:blipFill>
        <p:spPr>
          <a:xfrm>
            <a:off x="7291688" y="425832"/>
            <a:ext cx="3061987" cy="1721561"/>
          </a:xfrm>
          <a:prstGeom prst="rect">
            <a:avLst/>
          </a:prstGeom>
        </p:spPr>
      </p:pic>
      <p:pic>
        <p:nvPicPr>
          <p:cNvPr id="3" name="図 2">
            <a:extLst>
              <a:ext uri="{FF2B5EF4-FFF2-40B4-BE49-F238E27FC236}">
                <a16:creationId xmlns:a16="http://schemas.microsoft.com/office/drawing/2014/main" id="{F81067AB-F98C-7E24-1F29-A8E25042C30D}"/>
              </a:ext>
            </a:extLst>
          </p:cNvPr>
          <p:cNvPicPr>
            <a:picLocks noChangeAspect="1"/>
          </p:cNvPicPr>
          <p:nvPr/>
        </p:nvPicPr>
        <p:blipFill>
          <a:blip r:embed="rId3"/>
          <a:stretch>
            <a:fillRect/>
          </a:stretch>
        </p:blipFill>
        <p:spPr>
          <a:xfrm>
            <a:off x="8162872" y="2695216"/>
            <a:ext cx="3285570" cy="1851025"/>
          </a:xfrm>
          <a:prstGeom prst="rect">
            <a:avLst/>
          </a:prstGeom>
        </p:spPr>
      </p:pic>
      <p:sp>
        <p:nvSpPr>
          <p:cNvPr id="4" name="テキスト ボックス 3">
            <a:extLst>
              <a:ext uri="{FF2B5EF4-FFF2-40B4-BE49-F238E27FC236}">
                <a16:creationId xmlns:a16="http://schemas.microsoft.com/office/drawing/2014/main" id="{BC061A12-49F7-6164-368C-3D757E8EA09C}"/>
              </a:ext>
            </a:extLst>
          </p:cNvPr>
          <p:cNvSpPr txBox="1"/>
          <p:nvPr/>
        </p:nvSpPr>
        <p:spPr>
          <a:xfrm>
            <a:off x="6822157" y="130277"/>
            <a:ext cx="3728455" cy="3005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11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from UNESCO Sea Level Monitoring Station Facility Map </a:t>
            </a:r>
            <a:endParaRPr kumimoji="0" lang="ja-JP" altLang="en-US" sz="11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endParaRPr>
          </a:p>
        </p:txBody>
      </p:sp>
      <p:pic>
        <p:nvPicPr>
          <p:cNvPr id="5" name="図 4">
            <a:extLst>
              <a:ext uri="{FF2B5EF4-FFF2-40B4-BE49-F238E27FC236}">
                <a16:creationId xmlns:a16="http://schemas.microsoft.com/office/drawing/2014/main" id="{5E739445-41FC-93E4-FECA-A0A644CE2EA8}"/>
              </a:ext>
            </a:extLst>
          </p:cNvPr>
          <p:cNvPicPr>
            <a:picLocks noChangeAspect="1"/>
          </p:cNvPicPr>
          <p:nvPr/>
        </p:nvPicPr>
        <p:blipFill>
          <a:blip r:embed="rId4"/>
          <a:stretch>
            <a:fillRect/>
          </a:stretch>
        </p:blipFill>
        <p:spPr>
          <a:xfrm>
            <a:off x="7175959" y="5084335"/>
            <a:ext cx="3020850" cy="1692492"/>
          </a:xfrm>
          <a:prstGeom prst="rect">
            <a:avLst/>
          </a:prstGeom>
          <a:ln>
            <a:solidFill>
              <a:schemeClr val="tx1"/>
            </a:solidFill>
          </a:ln>
        </p:spPr>
      </p:pic>
      <p:sp>
        <p:nvSpPr>
          <p:cNvPr id="7" name="テキスト ボックス 6">
            <a:extLst>
              <a:ext uri="{FF2B5EF4-FFF2-40B4-BE49-F238E27FC236}">
                <a16:creationId xmlns:a16="http://schemas.microsoft.com/office/drawing/2014/main" id="{6C223CE5-4801-0E76-E0A9-C6ED8C117362}"/>
              </a:ext>
            </a:extLst>
          </p:cNvPr>
          <p:cNvSpPr txBox="1"/>
          <p:nvPr/>
        </p:nvSpPr>
        <p:spPr>
          <a:xfrm>
            <a:off x="7291688" y="4709225"/>
            <a:ext cx="2417198" cy="2928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105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SMART Cables (Angove et. Al (2019))</a:t>
            </a:r>
            <a:endParaRPr kumimoji="0" lang="ja-JP" altLang="en-US" sz="105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endParaRPr>
          </a:p>
        </p:txBody>
      </p:sp>
      <p:sp>
        <p:nvSpPr>
          <p:cNvPr id="9" name="テキスト ボックス 8">
            <a:extLst>
              <a:ext uri="{FF2B5EF4-FFF2-40B4-BE49-F238E27FC236}">
                <a16:creationId xmlns:a16="http://schemas.microsoft.com/office/drawing/2014/main" id="{CC0D2C87-C0DB-D481-41BB-82BF505C0D75}"/>
              </a:ext>
            </a:extLst>
          </p:cNvPr>
          <p:cNvSpPr txBox="1"/>
          <p:nvPr/>
        </p:nvSpPr>
        <p:spPr>
          <a:xfrm>
            <a:off x="7947094" y="2191939"/>
            <a:ext cx="5207036" cy="4698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t">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DART® (Deep-ocean Assessment and Reporting of Tsunamis)</a:t>
            </a:r>
          </a:p>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105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rPr>
              <a:t>NOAA National Data Buoy Center (</a:t>
            </a:r>
            <a:r>
              <a:rPr kumimoji="1" lang="en-US" altLang="ja-JP" sz="105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https://www.ndbc.noaa.gov/)</a:t>
            </a:r>
            <a:endParaRPr kumimoji="0" lang="ja-JP" altLang="en-US" sz="105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Roboto"/>
            </a:endParaRPr>
          </a:p>
        </p:txBody>
      </p:sp>
    </p:spTree>
    <p:extLst>
      <p:ext uri="{BB962C8B-B14F-4D97-AF65-F5344CB8AC3E}">
        <p14:creationId xmlns:p14="http://schemas.microsoft.com/office/powerpoint/2010/main" val="415840362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80B5C72-9F9A-CEB6-21BC-7EA6ABA11BB2}"/>
              </a:ext>
            </a:extLst>
          </p:cNvPr>
          <p:cNvSpPr txBox="1"/>
          <p:nvPr/>
        </p:nvSpPr>
        <p:spPr>
          <a:xfrm>
            <a:off x="381866" y="517586"/>
            <a:ext cx="6096000"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ltLang="ja-JP" sz="2400" dirty="0">
                <a:solidFill>
                  <a:schemeClr val="accent2"/>
                </a:solidFill>
                <a:latin typeface="Arial" panose="020B0604020202020204" pitchFamily="34" charset="0"/>
                <a:cs typeface="Arial" panose="020B0604020202020204" pitchFamily="34" charset="0"/>
              </a:rPr>
              <a:t>2. Non-Seismic Tsunamis</a:t>
            </a:r>
          </a:p>
        </p:txBody>
      </p:sp>
      <p:sp>
        <p:nvSpPr>
          <p:cNvPr id="5" name="テキスト ボックス 4">
            <a:extLst>
              <a:ext uri="{FF2B5EF4-FFF2-40B4-BE49-F238E27FC236}">
                <a16:creationId xmlns:a16="http://schemas.microsoft.com/office/drawing/2014/main" id="{F20EEB4F-EFD4-7B6D-5BB1-CC1CCFBCA476}"/>
              </a:ext>
            </a:extLst>
          </p:cNvPr>
          <p:cNvSpPr txBox="1"/>
          <p:nvPr/>
        </p:nvSpPr>
        <p:spPr>
          <a:xfrm>
            <a:off x="219074" y="1200835"/>
            <a:ext cx="9048751" cy="55092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ltLang="ja-JP" sz="1600" dirty="0">
                <a:solidFill>
                  <a:srgbClr val="C00000"/>
                </a:solidFill>
                <a:latin typeface="Arial" panose="020B0604020202020204" pitchFamily="34" charset="0"/>
                <a:cs typeface="Arial" panose="020B0604020202020204" pitchFamily="34" charset="0"/>
              </a:rPr>
              <a:t>The Group recommended the IOC Assembly at its 33rd session in 2025</a:t>
            </a:r>
            <a:r>
              <a:rPr lang="en-US" altLang="ja-JP" sz="1600" b="1" dirty="0">
                <a:solidFill>
                  <a:srgbClr val="C00000"/>
                </a:solidFill>
                <a:latin typeface="Arial" panose="020B0604020202020204" pitchFamily="34" charset="0"/>
                <a:cs typeface="Arial" panose="020B0604020202020204" pitchFamily="34" charset="0"/>
              </a:rPr>
              <a:t> </a:t>
            </a:r>
            <a:r>
              <a:rPr lang="en-US" altLang="ja-JP" sz="1600" b="1" u="sng" dirty="0">
                <a:solidFill>
                  <a:srgbClr val="C00000"/>
                </a:solidFill>
                <a:latin typeface="Arial" panose="020B0604020202020204" pitchFamily="34" charset="0"/>
                <a:cs typeface="Arial" panose="020B0604020202020204" pitchFamily="34" charset="0"/>
              </a:rPr>
              <a:t>instruct</a:t>
            </a:r>
            <a:r>
              <a:rPr lang="en-US" altLang="ja-JP" sz="1600" b="1" dirty="0">
                <a:solidFill>
                  <a:srgbClr val="C00000"/>
                </a:solidFill>
                <a:latin typeface="Arial" panose="020B0604020202020204" pitchFamily="34" charset="0"/>
                <a:cs typeface="Arial" panose="020B0604020202020204" pitchFamily="34" charset="0"/>
              </a:rPr>
              <a:t> </a:t>
            </a:r>
            <a:r>
              <a:rPr lang="en-US" altLang="ja-JP" sz="1600" dirty="0">
                <a:solidFill>
                  <a:srgbClr val="C00000"/>
                </a:solidFill>
                <a:latin typeface="Arial" panose="020B0604020202020204" pitchFamily="34" charset="0"/>
                <a:cs typeface="Arial" panose="020B0604020202020204" pitchFamily="34" charset="0"/>
              </a:rPr>
              <a:t>the regional ICGs:</a:t>
            </a:r>
          </a:p>
          <a:p>
            <a:pPr marL="285750" indent="-285750">
              <a:buFont typeface="Wingdings" panose="05000000000000000000" pitchFamily="2" charset="2"/>
              <a:buChar char="ü"/>
            </a:pPr>
            <a:r>
              <a:rPr lang="en-GB" altLang="ja-JP" sz="1600" dirty="0">
                <a:effectLst/>
                <a:latin typeface="Arial" panose="020B0604020202020204" pitchFamily="34" charset="0"/>
                <a:ea typeface="SimSun" panose="02010600030101010101" pitchFamily="2" charset="-122"/>
                <a:cs typeface="Arial" panose="020B0604020202020204" pitchFamily="34" charset="0"/>
              </a:rPr>
              <a:t>to </a:t>
            </a:r>
            <a:r>
              <a:rPr lang="en-GB" altLang="ja-JP" sz="1600" b="1" dirty="0">
                <a:effectLst/>
                <a:latin typeface="Arial" panose="020B0604020202020204" pitchFamily="34" charset="0"/>
                <a:ea typeface="SimSun" panose="02010600030101010101" pitchFamily="2" charset="-122"/>
                <a:cs typeface="Arial" panose="020B0604020202020204" pitchFamily="34" charset="0"/>
              </a:rPr>
              <a:t>develop SOPs for volcanoes </a:t>
            </a:r>
            <a:r>
              <a:rPr lang="en-GB" altLang="ja-JP" sz="1600" dirty="0">
                <a:effectLst/>
                <a:latin typeface="Arial" panose="020B0604020202020204" pitchFamily="34" charset="0"/>
                <a:ea typeface="SimSun" panose="02010600030101010101" pitchFamily="2" charset="-122"/>
                <a:cs typeface="Arial" panose="020B0604020202020204" pitchFamily="34" charset="0"/>
              </a:rPr>
              <a:t>with a tsunamigenic potential within their Earthquake Source Zone (ESZ); </a:t>
            </a:r>
            <a:endParaRPr lang="ja-JP" altLang="ja-JP" sz="1600" dirty="0">
              <a:effectLst/>
              <a:latin typeface="Calibri" panose="020F0502020204030204" pitchFamily="34" charset="0"/>
              <a:ea typeface="DengXian" panose="02010600030101010101" pitchFamily="2" charset="-122"/>
              <a:cs typeface="Arial" panose="020B0604020202020204" pitchFamily="34" charset="0"/>
            </a:endParaRPr>
          </a:p>
          <a:p>
            <a:endParaRPr lang="en-US" altLang="ja-JP" sz="1600" dirty="0">
              <a:solidFill>
                <a:srgbClr val="C00000"/>
              </a:solidFill>
              <a:latin typeface="Arial" panose="020B0604020202020204" pitchFamily="34" charset="0"/>
              <a:cs typeface="Arial" panose="020B0604020202020204" pitchFamily="34" charset="0"/>
            </a:endParaRPr>
          </a:p>
          <a:p>
            <a:r>
              <a:rPr lang="en-US" altLang="ja-JP" sz="1600" dirty="0">
                <a:solidFill>
                  <a:srgbClr val="C00000"/>
                </a:solidFill>
                <a:latin typeface="Arial" panose="020B0604020202020204" pitchFamily="34" charset="0"/>
                <a:cs typeface="Arial" panose="020B0604020202020204" pitchFamily="34" charset="0"/>
              </a:rPr>
              <a:t>The Group recommended the IOC Assembly at its 33rd session in 2025</a:t>
            </a:r>
            <a:r>
              <a:rPr lang="en-US" altLang="ja-JP" sz="1600" b="1" dirty="0">
                <a:solidFill>
                  <a:srgbClr val="C00000"/>
                </a:solidFill>
                <a:latin typeface="Arial" panose="020B0604020202020204" pitchFamily="34" charset="0"/>
                <a:cs typeface="Arial" panose="020B0604020202020204" pitchFamily="34" charset="0"/>
              </a:rPr>
              <a:t> </a:t>
            </a:r>
            <a:r>
              <a:rPr lang="en-US" altLang="ja-JP" sz="1600" b="1" u="sng" dirty="0">
                <a:solidFill>
                  <a:srgbClr val="C00000"/>
                </a:solidFill>
                <a:latin typeface="Arial" panose="020B0604020202020204" pitchFamily="34" charset="0"/>
                <a:cs typeface="Arial" panose="020B0604020202020204" pitchFamily="34" charset="0"/>
              </a:rPr>
              <a:t>recommend</a:t>
            </a:r>
            <a:r>
              <a:rPr lang="en-US" altLang="ja-JP" sz="1600" b="1" dirty="0">
                <a:solidFill>
                  <a:srgbClr val="C00000"/>
                </a:solidFill>
                <a:latin typeface="Arial" panose="020B0604020202020204" pitchFamily="34" charset="0"/>
                <a:cs typeface="Arial" panose="020B0604020202020204" pitchFamily="34" charset="0"/>
              </a:rPr>
              <a:t> </a:t>
            </a:r>
            <a:r>
              <a:rPr lang="en-US" altLang="ja-JP" sz="1600" dirty="0">
                <a:solidFill>
                  <a:srgbClr val="C00000"/>
                </a:solidFill>
                <a:latin typeface="Arial" panose="020B0604020202020204" pitchFamily="34" charset="0"/>
                <a:cs typeface="Arial" panose="020B0604020202020204" pitchFamily="34" charset="0"/>
              </a:rPr>
              <a:t>the regional ICGs:</a:t>
            </a:r>
          </a:p>
          <a:p>
            <a:pPr marL="285750" indent="-285750">
              <a:buFont typeface="Wingdings" panose="05000000000000000000" pitchFamily="2" charset="2"/>
              <a:buChar char="ü"/>
            </a:pPr>
            <a:r>
              <a:rPr lang="en-GB" altLang="ja-JP" sz="1600" dirty="0">
                <a:effectLst/>
                <a:latin typeface="Arial" panose="020B0604020202020204" pitchFamily="34" charset="0"/>
                <a:ea typeface="SimSun" panose="02010600030101010101" pitchFamily="2" charset="-122"/>
                <a:cs typeface="Arial" panose="020B0604020202020204" pitchFamily="34" charset="0"/>
              </a:rPr>
              <a:t>to </a:t>
            </a:r>
            <a:r>
              <a:rPr lang="en-GB" altLang="ja-JP" sz="1600" b="1" dirty="0">
                <a:effectLst/>
                <a:latin typeface="Arial" panose="020B0604020202020204" pitchFamily="34" charset="0"/>
                <a:ea typeface="SimSun" panose="02010600030101010101" pitchFamily="2" charset="-122"/>
                <a:cs typeface="Arial" panose="020B0604020202020204" pitchFamily="34" charset="0"/>
              </a:rPr>
              <a:t>create relationships between National Meteorological and Hydrological Services (NMHS) and TSPs/NTWCs </a:t>
            </a:r>
            <a:r>
              <a:rPr lang="en-GB" altLang="ja-JP" sz="1600" dirty="0">
                <a:effectLst/>
                <a:latin typeface="Arial" panose="020B0604020202020204" pitchFamily="34" charset="0"/>
                <a:ea typeface="SimSun" panose="02010600030101010101" pitchFamily="2" charset="-122"/>
                <a:cs typeface="Arial" panose="020B0604020202020204" pitchFamily="34" charset="0"/>
              </a:rPr>
              <a:t>in order to ensure that tsunami-specific instrumentation including </a:t>
            </a:r>
            <a:r>
              <a:rPr lang="en-GB" altLang="ja-JP" sz="1600" dirty="0" err="1">
                <a:effectLst/>
                <a:latin typeface="Arial" panose="020B0604020202020204" pitchFamily="34" charset="0"/>
                <a:ea typeface="SimSun" panose="02010600030101010101" pitchFamily="2" charset="-122"/>
                <a:cs typeface="Arial" panose="020B0604020202020204" pitchFamily="34" charset="0"/>
              </a:rPr>
              <a:t>Tsunameters</a:t>
            </a:r>
            <a:r>
              <a:rPr lang="en-GB" altLang="ja-JP" sz="1600" dirty="0">
                <a:effectLst/>
                <a:latin typeface="Arial" panose="020B0604020202020204" pitchFamily="34" charset="0"/>
                <a:ea typeface="SimSun" panose="02010600030101010101" pitchFamily="2" charset="-122"/>
                <a:cs typeface="Arial" panose="020B0604020202020204" pitchFamily="34" charset="0"/>
              </a:rPr>
              <a:t>/DART® and ocean cable systems are correctly monitored and utilized for detection of </a:t>
            </a:r>
            <a:r>
              <a:rPr lang="en-GB" altLang="ja-JP" sz="1600" dirty="0" err="1">
                <a:effectLst/>
                <a:latin typeface="Arial" panose="020B0604020202020204" pitchFamily="34" charset="0"/>
                <a:ea typeface="SimSun" panose="02010600030101010101" pitchFamily="2" charset="-122"/>
                <a:cs typeface="Arial" panose="020B0604020202020204" pitchFamily="34" charset="0"/>
              </a:rPr>
              <a:t>meteotsunami</a:t>
            </a:r>
            <a:r>
              <a:rPr lang="en-GB" altLang="ja-JP" sz="1600" dirty="0">
                <a:effectLst/>
                <a:latin typeface="Arial" panose="020B0604020202020204" pitchFamily="34" charset="0"/>
                <a:ea typeface="SimSun" panose="02010600030101010101" pitchFamily="2" charset="-122"/>
                <a:cs typeface="Arial" panose="020B0604020202020204" pitchFamily="34" charset="0"/>
              </a:rPr>
              <a:t>;</a:t>
            </a:r>
            <a:endParaRPr lang="en-US" altLang="ja-JP" sz="1600" dirty="0">
              <a:solidFill>
                <a:srgbClr val="C00000"/>
              </a:solidFill>
              <a:latin typeface="Arial" panose="020B0604020202020204" pitchFamily="34" charset="0"/>
              <a:cs typeface="Arial" panose="020B0604020202020204" pitchFamily="34" charset="0"/>
            </a:endParaRPr>
          </a:p>
          <a:p>
            <a:endParaRPr lang="en-US" altLang="ja-JP" sz="1600" dirty="0">
              <a:solidFill>
                <a:srgbClr val="C00000"/>
              </a:solidFill>
              <a:latin typeface="Arial" panose="020B0604020202020204" pitchFamily="34" charset="0"/>
              <a:cs typeface="Arial" panose="020B0604020202020204" pitchFamily="34" charset="0"/>
            </a:endParaRPr>
          </a:p>
          <a:p>
            <a:r>
              <a:rPr lang="en-US" altLang="ja-JP" sz="1600" dirty="0">
                <a:solidFill>
                  <a:srgbClr val="C00000"/>
                </a:solidFill>
                <a:latin typeface="Arial" panose="020B0604020202020204" pitchFamily="34" charset="0"/>
                <a:cs typeface="Arial" panose="020B0604020202020204" pitchFamily="34" charset="0"/>
              </a:rPr>
              <a:t>The Group instructed the TT-TWO to</a:t>
            </a:r>
          </a:p>
          <a:p>
            <a:pPr marL="285750" indent="-285750">
              <a:buFont typeface="Wingdings" panose="05000000000000000000" pitchFamily="2" charset="2"/>
              <a:buChar char="ü"/>
            </a:pPr>
            <a:r>
              <a:rPr lang="en-IN" altLang="ja-JP" sz="1600" dirty="0">
                <a:effectLst/>
                <a:latin typeface="Arial" panose="020B0604020202020204" pitchFamily="34" charset="0"/>
                <a:ea typeface="Arial" panose="020B0604020202020204" pitchFamily="34" charset="0"/>
                <a:cs typeface="Arial" panose="020B0604020202020204" pitchFamily="34" charset="0"/>
              </a:rPr>
              <a:t>conduct and present to TOWS-WG at its next session the result of a study on which areas met the Ocean Decade Tsunami Programme (ODTP) requirement of </a:t>
            </a:r>
            <a:r>
              <a:rPr lang="en-IN" altLang="ja-JP" sz="1600" b="1" dirty="0">
                <a:effectLst/>
                <a:latin typeface="Arial" panose="020B0604020202020204" pitchFamily="34" charset="0"/>
                <a:ea typeface="Arial" panose="020B0604020202020204" pitchFamily="34" charset="0"/>
                <a:cs typeface="Arial" panose="020B0604020202020204" pitchFamily="34" charset="0"/>
              </a:rPr>
              <a:t>tsunami confirmation within 10 minutes or less of origin for the most at-risk coastlines</a:t>
            </a:r>
            <a:r>
              <a:rPr lang="en-IN" altLang="ja-JP" sz="1600" dirty="0">
                <a:effectLst/>
                <a:latin typeface="Arial" panose="020B0604020202020204" pitchFamily="34" charset="0"/>
                <a:ea typeface="Arial" panose="020B0604020202020204" pitchFamily="34" charset="0"/>
                <a:cs typeface="Arial" panose="020B0604020202020204" pitchFamily="34" charset="0"/>
              </a:rPr>
              <a:t>, with reference to the sea-level stations available in the IOC’s Sea Level Station Monitoring Facility;</a:t>
            </a:r>
            <a:endParaRPr lang="en-GB" altLang="ja-JP" sz="1600" dirty="0">
              <a:effectLst/>
              <a:latin typeface="Arial" panose="020B0604020202020204" pitchFamily="34" charset="0"/>
              <a:ea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GB" altLang="ja-JP" sz="1600" dirty="0">
                <a:effectLst/>
                <a:latin typeface="Arial" panose="020B0604020202020204" pitchFamily="34" charset="0"/>
                <a:ea typeface="Arial" panose="020B0604020202020204" pitchFamily="34" charset="0"/>
                <a:cs typeface="Arial" panose="020B0604020202020204" pitchFamily="34" charset="0"/>
              </a:rPr>
              <a:t>include </a:t>
            </a:r>
            <a:r>
              <a:rPr lang="en-GB" altLang="ja-JP" sz="1600" b="1" dirty="0">
                <a:effectLst/>
                <a:latin typeface="Arial" panose="020B0604020202020204" pitchFamily="34" charset="0"/>
                <a:ea typeface="Arial" panose="020B0604020202020204" pitchFamily="34" charset="0"/>
                <a:cs typeface="Arial" panose="020B0604020202020204" pitchFamily="34" charset="0"/>
              </a:rPr>
              <a:t>tsunamis generated by the submarine and subaerial landslides </a:t>
            </a:r>
            <a:r>
              <a:rPr lang="en-GB" altLang="ja-JP" sz="1600" dirty="0">
                <a:effectLst/>
                <a:latin typeface="Arial" panose="020B0604020202020204" pitchFamily="34" charset="0"/>
                <a:ea typeface="Arial" panose="020B0604020202020204" pitchFamily="34" charset="0"/>
                <a:cs typeface="Arial" panose="020B0604020202020204" pitchFamily="34" charset="0"/>
              </a:rPr>
              <a:t>in its work programme and engage with the landslide hazard and early-warning scientific and operational community to address the requirements of the first objective of the ODTP to develop the warning systems’ capability to issue actionable and timely tsunami warnings for tsunamis from all identified sources to 100 percent of coasts at risk;</a:t>
            </a:r>
            <a:endParaRPr lang="en-US" altLang="ja-JP" sz="1600" dirty="0">
              <a:solidFill>
                <a:srgbClr val="C00000"/>
              </a:solidFill>
              <a:effectLst/>
              <a:latin typeface="Arial" panose="020B0604020202020204" pitchFamily="34" charset="0"/>
              <a:ea typeface="Arial" panose="020B0604020202020204" pitchFamily="34" charset="0"/>
              <a:cs typeface="Arial" panose="020B0604020202020204" pitchFamily="34" charset="0"/>
            </a:endParaRPr>
          </a:p>
        </p:txBody>
      </p:sp>
      <p:pic>
        <p:nvPicPr>
          <p:cNvPr id="2" name="図 1">
            <a:extLst>
              <a:ext uri="{FF2B5EF4-FFF2-40B4-BE49-F238E27FC236}">
                <a16:creationId xmlns:a16="http://schemas.microsoft.com/office/drawing/2014/main" id="{718D8B89-1D2F-B0F3-3DDE-BD4506121A74}"/>
              </a:ext>
            </a:extLst>
          </p:cNvPr>
          <p:cNvPicPr>
            <a:picLocks noChangeAspect="1"/>
          </p:cNvPicPr>
          <p:nvPr/>
        </p:nvPicPr>
        <p:blipFill>
          <a:blip r:embed="rId2"/>
          <a:stretch>
            <a:fillRect/>
          </a:stretch>
        </p:blipFill>
        <p:spPr>
          <a:xfrm>
            <a:off x="9418945" y="1780537"/>
            <a:ext cx="1850944" cy="2442816"/>
          </a:xfrm>
          <a:prstGeom prst="rect">
            <a:avLst/>
          </a:prstGeom>
        </p:spPr>
      </p:pic>
      <p:pic>
        <p:nvPicPr>
          <p:cNvPr id="4" name="図 3">
            <a:extLst>
              <a:ext uri="{FF2B5EF4-FFF2-40B4-BE49-F238E27FC236}">
                <a16:creationId xmlns:a16="http://schemas.microsoft.com/office/drawing/2014/main" id="{2F3C57A7-F00E-F859-CC41-014F77E181AE}"/>
              </a:ext>
            </a:extLst>
          </p:cNvPr>
          <p:cNvPicPr>
            <a:picLocks noChangeAspect="1"/>
          </p:cNvPicPr>
          <p:nvPr/>
        </p:nvPicPr>
        <p:blipFill>
          <a:blip r:embed="rId3"/>
          <a:stretch>
            <a:fillRect/>
          </a:stretch>
        </p:blipFill>
        <p:spPr>
          <a:xfrm>
            <a:off x="9990445" y="4404985"/>
            <a:ext cx="1850944" cy="2305050"/>
          </a:xfrm>
          <a:prstGeom prst="rect">
            <a:avLst/>
          </a:prstGeom>
        </p:spPr>
      </p:pic>
    </p:spTree>
    <p:extLst>
      <p:ext uri="{BB962C8B-B14F-4D97-AF65-F5344CB8AC3E}">
        <p14:creationId xmlns:p14="http://schemas.microsoft.com/office/powerpoint/2010/main" val="42955959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1AF2D01-0B6A-55D3-C80B-4BB8F456D09A}"/>
              </a:ext>
            </a:extLst>
          </p:cNvPr>
          <p:cNvSpPr txBox="1"/>
          <p:nvPr/>
        </p:nvSpPr>
        <p:spPr>
          <a:xfrm>
            <a:off x="466724" y="539234"/>
            <a:ext cx="8220076"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ltLang="ja-JP" sz="2400" dirty="0">
                <a:solidFill>
                  <a:schemeClr val="accent2"/>
                </a:solidFill>
                <a:latin typeface="Arial" panose="020B0604020202020204" pitchFamily="34" charset="0"/>
                <a:cs typeface="Arial" panose="020B0604020202020204" pitchFamily="34" charset="0"/>
              </a:rPr>
              <a:t>3. Tsunami Forecasting and Tsunami Bulletins from TSPs  </a:t>
            </a:r>
          </a:p>
        </p:txBody>
      </p:sp>
      <p:sp>
        <p:nvSpPr>
          <p:cNvPr id="5" name="テキスト ボックス 4">
            <a:extLst>
              <a:ext uri="{FF2B5EF4-FFF2-40B4-BE49-F238E27FC236}">
                <a16:creationId xmlns:a16="http://schemas.microsoft.com/office/drawing/2014/main" id="{728E9986-6DBE-D601-8B70-832FE131623D}"/>
              </a:ext>
            </a:extLst>
          </p:cNvPr>
          <p:cNvSpPr txBox="1"/>
          <p:nvPr/>
        </p:nvSpPr>
        <p:spPr>
          <a:xfrm>
            <a:off x="371474" y="1120676"/>
            <a:ext cx="11134726" cy="461664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spcAft>
                <a:spcPts val="1200"/>
              </a:spcAft>
              <a:tabLst>
                <a:tab pos="450215" algn="l"/>
              </a:tabLst>
            </a:pPr>
            <a:r>
              <a:rPr lang="en-GB" altLang="ja-JP" sz="1600" dirty="0">
                <a:solidFill>
                  <a:srgbClr val="C00000"/>
                </a:solidFill>
                <a:effectLst/>
                <a:latin typeface="Arial" panose="020B0604020202020204" pitchFamily="34" charset="0"/>
                <a:ea typeface="Arial" panose="020B0604020202020204" pitchFamily="34" charset="0"/>
                <a:cs typeface="Arial" panose="020B0604020202020204" pitchFamily="34" charset="0"/>
              </a:rPr>
              <a:t>The Group recommended the IOC Assembly at its 33</a:t>
            </a:r>
            <a:r>
              <a:rPr lang="en-GB" altLang="ja-JP" sz="1600" baseline="30000" dirty="0">
                <a:solidFill>
                  <a:srgbClr val="C00000"/>
                </a:solidFill>
                <a:effectLst/>
                <a:latin typeface="Arial" panose="020B0604020202020204" pitchFamily="34" charset="0"/>
                <a:ea typeface="Arial" panose="020B0604020202020204" pitchFamily="34" charset="0"/>
                <a:cs typeface="Arial" panose="020B0604020202020204" pitchFamily="34" charset="0"/>
              </a:rPr>
              <a:t>rd</a:t>
            </a:r>
            <a:r>
              <a:rPr lang="en-GB" altLang="ja-JP" sz="1600" dirty="0">
                <a:solidFill>
                  <a:srgbClr val="C00000"/>
                </a:solidFill>
                <a:effectLst/>
                <a:latin typeface="Arial" panose="020B0604020202020204" pitchFamily="34" charset="0"/>
                <a:ea typeface="Arial" panose="020B0604020202020204" pitchFamily="34" charset="0"/>
                <a:cs typeface="Arial" panose="020B0604020202020204" pitchFamily="34" charset="0"/>
              </a:rPr>
              <a:t> session in 2025</a:t>
            </a:r>
            <a:r>
              <a:rPr lang="en-GB" altLang="ja-JP" sz="1600" u="sng" dirty="0">
                <a:solidFill>
                  <a:srgbClr val="C00000"/>
                </a:solidFill>
                <a:effectLst/>
                <a:latin typeface="Arial" panose="020B0604020202020204" pitchFamily="34" charset="0"/>
                <a:ea typeface="Arial" panose="020B0604020202020204" pitchFamily="34" charset="0"/>
                <a:cs typeface="Arial" panose="020B0604020202020204" pitchFamily="34" charset="0"/>
              </a:rPr>
              <a:t> instruct </a:t>
            </a:r>
            <a:r>
              <a:rPr lang="en-GB" altLang="ja-JP" sz="1600" dirty="0">
                <a:solidFill>
                  <a:srgbClr val="C00000"/>
                </a:solidFill>
                <a:effectLst/>
                <a:latin typeface="Arial" panose="020B0604020202020204" pitchFamily="34" charset="0"/>
                <a:ea typeface="Arial" panose="020B0604020202020204" pitchFamily="34" charset="0"/>
                <a:cs typeface="Arial" panose="020B0604020202020204" pitchFamily="34" charset="0"/>
              </a:rPr>
              <a:t>the regional ICGs:</a:t>
            </a:r>
          </a:p>
          <a:p>
            <a:pPr marL="285750" indent="-285750">
              <a:spcAft>
                <a:spcPts val="1200"/>
              </a:spcAft>
              <a:buFont typeface="Wingdings" panose="05000000000000000000" pitchFamily="2" charset="2"/>
              <a:buChar char="ü"/>
              <a:tabLst>
                <a:tab pos="450215" algn="l"/>
              </a:tabLst>
            </a:pPr>
            <a:r>
              <a:rPr lang="en-GB" altLang="ja-JP" sz="1600" dirty="0">
                <a:effectLst/>
                <a:latin typeface="Arial" panose="020B0604020202020204" pitchFamily="34" charset="0"/>
                <a:ea typeface="SimSun" panose="02010600030101010101" pitchFamily="2" charset="-122"/>
              </a:rPr>
              <a:t>Establishing arrangements among Tsunami Service Providers (TSP) within each ICG to ensure that service provision is ensured at all times for the full Area of Service of the ICG;</a:t>
            </a:r>
          </a:p>
          <a:p>
            <a:pPr marL="285750" lvl="0" indent="-285750" algn="just">
              <a:spcAft>
                <a:spcPts val="1200"/>
              </a:spcAft>
              <a:buFont typeface="Wingdings" panose="05000000000000000000" pitchFamily="2" charset="2"/>
              <a:buChar char="ü"/>
              <a:tabLst>
                <a:tab pos="450215" algn="l"/>
              </a:tabLst>
            </a:pPr>
            <a:r>
              <a:rPr lang="en-GB" altLang="ja-JP" sz="1600" dirty="0">
                <a:effectLst/>
                <a:latin typeface="Arial" panose="020B0604020202020204" pitchFamily="34" charset="0"/>
                <a:ea typeface="SimSun" panose="02010600030101010101" pitchFamily="2" charset="-122"/>
                <a:cs typeface="Arial" panose="020B0604020202020204" pitchFamily="34" charset="0"/>
              </a:rPr>
              <a:t>that dissemination of the specialized TSP bulletins for the maritime community is tested in CARIBE-EWS, IOTWMS and NEAMTWS by at least one TSP either through the planned communication tests or tsunami exercises;</a:t>
            </a:r>
            <a:endParaRPr lang="ja-JP" altLang="ja-JP" sz="1600" dirty="0">
              <a:effectLst/>
              <a:latin typeface="Calibri" panose="020F0502020204030204" pitchFamily="34" charset="0"/>
              <a:ea typeface="DengXian" panose="02010600030101010101" pitchFamily="2" charset="-122"/>
              <a:cs typeface="Arial" panose="020B0604020202020204" pitchFamily="34" charset="0"/>
            </a:endParaRPr>
          </a:p>
          <a:p>
            <a:pPr marL="285750" lvl="0" indent="-285750" algn="just">
              <a:spcAft>
                <a:spcPts val="1200"/>
              </a:spcAft>
              <a:buFont typeface="Wingdings" panose="05000000000000000000" pitchFamily="2" charset="2"/>
              <a:buChar char="ü"/>
              <a:tabLst>
                <a:tab pos="450215" algn="l"/>
              </a:tabLst>
            </a:pPr>
            <a:r>
              <a:rPr lang="en-GB" altLang="ja-JP" sz="1600" dirty="0">
                <a:effectLst/>
                <a:latin typeface="Arial" panose="020B0604020202020204" pitchFamily="34" charset="0"/>
                <a:ea typeface="SimSun" panose="02010600030101010101" pitchFamily="2" charset="-122"/>
                <a:cs typeface="Arial" panose="020B0604020202020204" pitchFamily="34" charset="0"/>
              </a:rPr>
              <a:t>that full operational implementation of TSP bulletins for the maritime community by at least one TSP in each ICG takes place in 2025;</a:t>
            </a:r>
          </a:p>
          <a:p>
            <a:pPr algn="just">
              <a:spcAft>
                <a:spcPts val="1200"/>
              </a:spcAft>
              <a:tabLst>
                <a:tab pos="450215" algn="l"/>
              </a:tabLst>
            </a:pPr>
            <a:r>
              <a:rPr lang="en-GB" altLang="ja-JP" sz="1600" dirty="0">
                <a:solidFill>
                  <a:srgbClr val="C00000"/>
                </a:solidFill>
                <a:effectLst/>
                <a:latin typeface="Arial" panose="020B0604020202020204" pitchFamily="34" charset="0"/>
                <a:ea typeface="Arial" panose="020B0604020202020204" pitchFamily="34" charset="0"/>
                <a:cs typeface="Arial" panose="020B0604020202020204" pitchFamily="34" charset="0"/>
              </a:rPr>
              <a:t>The Group recommended the IOC Assembly at its 33</a:t>
            </a:r>
            <a:r>
              <a:rPr lang="en-GB" altLang="ja-JP" sz="1600" baseline="30000" dirty="0">
                <a:solidFill>
                  <a:srgbClr val="C00000"/>
                </a:solidFill>
                <a:effectLst/>
                <a:latin typeface="Arial" panose="020B0604020202020204" pitchFamily="34" charset="0"/>
                <a:ea typeface="Arial" panose="020B0604020202020204" pitchFamily="34" charset="0"/>
                <a:cs typeface="Arial" panose="020B0604020202020204" pitchFamily="34" charset="0"/>
              </a:rPr>
              <a:t>rd</a:t>
            </a:r>
            <a:r>
              <a:rPr lang="en-GB" altLang="ja-JP" sz="1600" dirty="0">
                <a:solidFill>
                  <a:srgbClr val="C00000"/>
                </a:solidFill>
                <a:effectLst/>
                <a:latin typeface="Arial" panose="020B0604020202020204" pitchFamily="34" charset="0"/>
                <a:ea typeface="Arial" panose="020B0604020202020204" pitchFamily="34" charset="0"/>
                <a:cs typeface="Arial" panose="020B0604020202020204" pitchFamily="34" charset="0"/>
              </a:rPr>
              <a:t> session in 2025</a:t>
            </a:r>
            <a:r>
              <a:rPr lang="en-GB" altLang="ja-JP" sz="1600" u="sng" dirty="0">
                <a:solidFill>
                  <a:srgbClr val="C00000"/>
                </a:solidFill>
                <a:effectLst/>
                <a:latin typeface="Arial" panose="020B0604020202020204" pitchFamily="34" charset="0"/>
                <a:ea typeface="Arial" panose="020B0604020202020204" pitchFamily="34" charset="0"/>
                <a:cs typeface="Arial" panose="020B0604020202020204" pitchFamily="34" charset="0"/>
              </a:rPr>
              <a:t> </a:t>
            </a:r>
            <a:r>
              <a:rPr lang="en-GB" altLang="ja-JP" sz="1600" u="sng" dirty="0">
                <a:solidFill>
                  <a:srgbClr val="C00000"/>
                </a:solidFill>
                <a:latin typeface="Arial" panose="020B0604020202020204" pitchFamily="34" charset="0"/>
                <a:ea typeface="Arial" panose="020B0604020202020204" pitchFamily="34" charset="0"/>
                <a:cs typeface="Arial" panose="020B0604020202020204" pitchFamily="34" charset="0"/>
              </a:rPr>
              <a:t>recommend </a:t>
            </a:r>
            <a:r>
              <a:rPr lang="en-GB" altLang="ja-JP" sz="1600" dirty="0">
                <a:solidFill>
                  <a:srgbClr val="C00000"/>
                </a:solidFill>
                <a:effectLst/>
                <a:latin typeface="Arial" panose="020B0604020202020204" pitchFamily="34" charset="0"/>
                <a:ea typeface="Arial" panose="020B0604020202020204" pitchFamily="34" charset="0"/>
                <a:cs typeface="Arial" panose="020B0604020202020204" pitchFamily="34" charset="0"/>
              </a:rPr>
              <a:t>the regional ICGs:</a:t>
            </a:r>
          </a:p>
          <a:p>
            <a:pPr marL="285750" indent="-285750" algn="just">
              <a:spcAft>
                <a:spcPts val="1200"/>
              </a:spcAft>
              <a:buFont typeface="Wingdings" panose="05000000000000000000" pitchFamily="2" charset="2"/>
              <a:buChar char="ü"/>
              <a:tabLst>
                <a:tab pos="450215" algn="l"/>
              </a:tabLst>
            </a:pPr>
            <a:r>
              <a:rPr lang="en-GB" altLang="ja-JP" sz="1600" dirty="0">
                <a:effectLst/>
                <a:latin typeface="Arial" panose="020B0604020202020204" pitchFamily="34" charset="0"/>
                <a:ea typeface="SimSun" panose="02010600030101010101" pitchFamily="2" charset="-122"/>
                <a:cs typeface="Arial" panose="020B0604020202020204" pitchFamily="34" charset="0"/>
              </a:rPr>
              <a:t>continuation of the investigation and the possibility to adopt tsunami forecasting methods, </a:t>
            </a:r>
            <a:r>
              <a:rPr lang="en-GB" altLang="ja-JP" sz="1600" b="1" dirty="0">
                <a:effectLst/>
                <a:latin typeface="Arial" panose="020B0604020202020204" pitchFamily="34" charset="0"/>
                <a:ea typeface="SimSun" panose="02010600030101010101" pitchFamily="2" charset="-122"/>
                <a:cs typeface="Arial" panose="020B0604020202020204" pitchFamily="34" charset="0"/>
              </a:rPr>
              <a:t>including probabilistic methodologies, toward impact-based forecasting</a:t>
            </a:r>
            <a:r>
              <a:rPr lang="en-GB" altLang="ja-JP" sz="1600" dirty="0">
                <a:effectLst/>
                <a:latin typeface="Arial" panose="020B0604020202020204" pitchFamily="34" charset="0"/>
                <a:ea typeface="SimSun" panose="02010600030101010101" pitchFamily="2" charset="-122"/>
                <a:cs typeface="Arial" panose="020B0604020202020204" pitchFamily="34" charset="0"/>
              </a:rPr>
              <a:t>, that could also assist post-disaster response, recovery and needs assessment processes;</a:t>
            </a:r>
          </a:p>
          <a:p>
            <a:pPr algn="just">
              <a:spcAft>
                <a:spcPts val="1200"/>
              </a:spcAft>
              <a:tabLst>
                <a:tab pos="450215" algn="l"/>
              </a:tabLst>
            </a:pPr>
            <a:r>
              <a:rPr lang="en-GB" altLang="ja-JP" sz="1600" dirty="0">
                <a:solidFill>
                  <a:srgbClr val="C00000"/>
                </a:solidFill>
                <a:effectLst/>
                <a:latin typeface="Arial" panose="020B0604020202020204" pitchFamily="34" charset="0"/>
                <a:ea typeface="Arial" panose="020B0604020202020204" pitchFamily="34" charset="0"/>
                <a:cs typeface="Arial" panose="020B0604020202020204" pitchFamily="34" charset="0"/>
              </a:rPr>
              <a:t>The Group recommended Member States NTWC:</a:t>
            </a:r>
          </a:p>
          <a:p>
            <a:pPr marL="285750" indent="-285750" algn="just">
              <a:spcAft>
                <a:spcPts val="1200"/>
              </a:spcAft>
              <a:buFont typeface="Wingdings" panose="05000000000000000000" pitchFamily="2" charset="2"/>
              <a:buChar char="ü"/>
              <a:tabLst>
                <a:tab pos="450215" algn="l"/>
              </a:tabLst>
            </a:pPr>
            <a:r>
              <a:rPr lang="en-US" altLang="ja-JP" sz="1600" dirty="0">
                <a:effectLst/>
                <a:latin typeface="Arial" panose="020B0604020202020204" pitchFamily="34" charset="0"/>
                <a:ea typeface="SimSun" panose="02010600030101010101" pitchFamily="2" charset="-122"/>
              </a:rPr>
              <a:t>to work with national and local emergency management authorities to define the criteria for and institutions in charge of issuing the </a:t>
            </a:r>
            <a:r>
              <a:rPr lang="en-US" altLang="ja-JP" sz="1600" b="1" dirty="0">
                <a:effectLst/>
                <a:latin typeface="Arial" panose="020B0604020202020204" pitchFamily="34" charset="0"/>
                <a:ea typeface="SimSun" panose="02010600030101010101" pitchFamily="2" charset="-122"/>
              </a:rPr>
              <a:t>All-Clear message</a:t>
            </a:r>
            <a:r>
              <a:rPr lang="en-US" altLang="ja-JP" sz="1600" dirty="0">
                <a:latin typeface="Arial" panose="020B0604020202020204" pitchFamily="34" charset="0"/>
                <a:ea typeface="SimSun" panose="02010600030101010101" pitchFamily="2" charset="-122"/>
              </a:rPr>
              <a:t>;</a:t>
            </a:r>
            <a:endParaRPr lang="en-GB" altLang="ja-JP" sz="1600" dirty="0">
              <a:solidFill>
                <a:srgbClr val="C00000"/>
              </a:solidFill>
              <a:latin typeface="Arial" panose="020B060402020202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73555217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CE8E910-81B6-341B-854C-E17E3C5CA01A}"/>
              </a:ext>
            </a:extLst>
          </p:cNvPr>
          <p:cNvSpPr txBox="1"/>
          <p:nvPr/>
        </p:nvSpPr>
        <p:spPr>
          <a:xfrm>
            <a:off x="556357" y="1474845"/>
            <a:ext cx="3774942" cy="5006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5023" tIns="65023" rIns="65023" bIns="65023" numCol="1" spcCol="38100" rtlCol="0" anchor="t">
            <a:spAutoFit/>
          </a:bodyPr>
          <a:lstStyle/>
          <a:p>
            <a:pPr marL="0" marR="0" lvl="0" indent="0" algn="l" defTabSz="1300480" rtl="0" eaLnBrk="1" fontAlgn="auto" latinLnBrk="0" hangingPunct="0">
              <a:lnSpc>
                <a:spcPct val="100000"/>
              </a:lnSpc>
              <a:spcBef>
                <a:spcPts val="0"/>
              </a:spcBef>
              <a:spcAft>
                <a:spcPts val="0"/>
              </a:spcAft>
              <a:buClrTx/>
              <a:buSzTx/>
              <a:buFontTx/>
              <a:buNone/>
              <a:tabLst/>
              <a:defRPr/>
            </a:pPr>
            <a:r>
              <a:rPr kumimoji="0" lang="en-US" altLang="ja-JP" sz="2400" b="0"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sym typeface="Roboto"/>
              </a:rPr>
              <a:t>Common Alerting Protocol</a:t>
            </a:r>
            <a:endParaRPr kumimoji="0" lang="ja-JP" altLang="en-US" sz="2400" b="0"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sym typeface="Roboto"/>
            </a:endParaRPr>
          </a:p>
        </p:txBody>
      </p:sp>
      <p:sp>
        <p:nvSpPr>
          <p:cNvPr id="3" name="テキスト ボックス 2">
            <a:extLst>
              <a:ext uri="{FF2B5EF4-FFF2-40B4-BE49-F238E27FC236}">
                <a16:creationId xmlns:a16="http://schemas.microsoft.com/office/drawing/2014/main" id="{3F447F9B-3882-FFEF-CDC3-ADBEFAD62EFA}"/>
              </a:ext>
            </a:extLst>
          </p:cNvPr>
          <p:cNvSpPr txBox="1"/>
          <p:nvPr/>
        </p:nvSpPr>
        <p:spPr>
          <a:xfrm>
            <a:off x="484909" y="1975493"/>
            <a:ext cx="9906000" cy="45700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just" defTabSz="914400" rtl="0" eaLnBrk="1" fontAlgn="auto" latinLnBrk="0" hangingPunct="1">
              <a:lnSpc>
                <a:spcPct val="107000"/>
              </a:lnSpc>
              <a:spcBef>
                <a:spcPts val="0"/>
              </a:spcBef>
              <a:spcAft>
                <a:spcPts val="1200"/>
              </a:spcAft>
              <a:buClr>
                <a:srgbClr val="000000"/>
              </a:buClr>
              <a:buSzTx/>
              <a:buFont typeface="Arial"/>
              <a:buNone/>
              <a:tabLst>
                <a:tab pos="450215" algn="l"/>
              </a:tabLst>
              <a:defRPr/>
            </a:pPr>
            <a:r>
              <a:rPr kumimoji="0" lang="en-GB" altLang="ja-JP" sz="1600" b="1" i="0" u="none"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a:rPr>
              <a:t>The Group recalled</a:t>
            </a:r>
            <a:r>
              <a:rPr kumimoji="0" lang="en-GB" altLang="ja-JP" sz="1600" b="0" i="0" u="none"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a:rPr>
              <a:t> that the Common Alerting Protocol (CAP) is the international standard format for emergency alerting and public warning, designed for all hazards, which can be used for exchanging multi-hazard emergency alerts and public warnings over all kinds of information and communications technology;</a:t>
            </a:r>
            <a:endParaRPr kumimoji="0" lang="ja-JP" altLang="ja-JP" sz="1600" b="0" i="0" u="none" strike="noStrike" kern="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Arial" panose="020B0604020202020204" pitchFamily="34" charset="0"/>
              <a:sym typeface="Arial"/>
            </a:endParaRPr>
          </a:p>
          <a:p>
            <a:pPr marL="0" marR="0" lvl="0" indent="0" algn="just" defTabSz="914400" rtl="0" eaLnBrk="1" fontAlgn="auto" latinLnBrk="0" hangingPunct="1">
              <a:lnSpc>
                <a:spcPct val="107000"/>
              </a:lnSpc>
              <a:spcBef>
                <a:spcPts val="0"/>
              </a:spcBef>
              <a:spcAft>
                <a:spcPts val="1200"/>
              </a:spcAft>
              <a:buClr>
                <a:srgbClr val="000000"/>
              </a:buClr>
              <a:buSzTx/>
              <a:buFont typeface="Arial"/>
              <a:buNone/>
              <a:tabLst>
                <a:tab pos="450215" algn="l"/>
              </a:tabLst>
              <a:defRPr/>
            </a:pPr>
            <a:r>
              <a:rPr kumimoji="0" lang="en-GB" altLang="ja-JP" sz="1600" b="1" i="0" u="none"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a:rPr>
              <a:t>The Group also noted</a:t>
            </a:r>
            <a:r>
              <a:rPr kumimoji="0" lang="en-GB" altLang="ja-JP" sz="1600" b="0" i="0" u="none"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a:rPr>
              <a:t> that CAP is now widely used in EWS and 91% of the world’s population lives in a country that is implementing CAP; </a:t>
            </a:r>
            <a:endParaRPr kumimoji="0" lang="ja-JP" altLang="ja-JP" sz="1600" b="0" i="0" u="none" strike="noStrike" kern="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Arial" panose="020B0604020202020204" pitchFamily="34" charset="0"/>
              <a:sym typeface="Arial"/>
            </a:endParaRPr>
          </a:p>
          <a:p>
            <a:pPr marL="0" marR="0" lvl="0" indent="0" algn="just" defTabSz="914400" rtl="0" eaLnBrk="1" fontAlgn="auto" latinLnBrk="0" hangingPunct="1">
              <a:lnSpc>
                <a:spcPct val="107000"/>
              </a:lnSpc>
              <a:spcBef>
                <a:spcPts val="0"/>
              </a:spcBef>
              <a:spcAft>
                <a:spcPts val="1200"/>
              </a:spcAft>
              <a:buClr>
                <a:srgbClr val="000000"/>
              </a:buClr>
              <a:buSzTx/>
              <a:buFont typeface="Arial"/>
              <a:buNone/>
              <a:tabLst>
                <a:tab pos="450215" algn="l"/>
              </a:tabLst>
              <a:defRPr/>
            </a:pPr>
            <a:r>
              <a:rPr kumimoji="0" lang="en-GB" altLang="ja-JP" sz="1600" b="1" i="0" u="none"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a:rPr>
              <a:t>The Group recognized</a:t>
            </a:r>
            <a:r>
              <a:rPr kumimoji="0" lang="en-GB" altLang="ja-JP" sz="1600" b="0" i="0" u="none"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a:rPr>
              <a:t> that the advancement of CAP implementation globally represents a significant milestone in the Early Warnings for All (EW4All) initiative, and the fact that CAP can be considered as the bridge connecting “observations, monitoring, analysis and forecasting” to “warning dissemination and communication”, and that WMO is able to provide any assistance that may be required in this regard;</a:t>
            </a:r>
          </a:p>
          <a:p>
            <a:pPr marL="0" marR="0" lvl="0" indent="0" algn="just" defTabSz="914400" rtl="0" eaLnBrk="1" fontAlgn="auto" latinLnBrk="0" hangingPunct="1">
              <a:lnSpc>
                <a:spcPct val="107000"/>
              </a:lnSpc>
              <a:spcBef>
                <a:spcPts val="0"/>
              </a:spcBef>
              <a:spcAft>
                <a:spcPts val="1200"/>
              </a:spcAft>
              <a:buClr>
                <a:srgbClr val="000000"/>
              </a:buClr>
              <a:buSzTx/>
              <a:buFont typeface="Arial"/>
              <a:buNone/>
              <a:tabLst>
                <a:tab pos="450215" algn="l"/>
              </a:tabLst>
              <a:defRPr/>
            </a:pPr>
            <a:r>
              <a:rPr kumimoji="0" lang="en-GB" altLang="ja-JP" sz="1600" b="1" i="0" u="none" strike="noStrike" kern="0" cap="none" spc="0" normalizeH="0" baseline="0" noProof="0" dirty="0">
                <a:ln>
                  <a:noFill/>
                </a:ln>
                <a:solidFill>
                  <a:srgbClr val="C00000"/>
                </a:solidFill>
                <a:effectLst/>
                <a:uLnTx/>
                <a:uFillTx/>
                <a:latin typeface="Arial" panose="020B0604020202020204" pitchFamily="34" charset="0"/>
                <a:ea typeface="Arial" panose="020B0604020202020204" pitchFamily="34" charset="0"/>
                <a:cs typeface="Arial" panose="020B0604020202020204" pitchFamily="34" charset="0"/>
                <a:sym typeface="Arial"/>
              </a:rPr>
              <a:t>The Group further instructed</a:t>
            </a:r>
            <a:r>
              <a:rPr kumimoji="0" lang="en-GB" altLang="ja-JP" sz="1600" b="0" i="0" u="none" strike="noStrike" kern="0" cap="none" spc="0" normalizeH="0" baseline="0" noProof="0" dirty="0">
                <a:ln>
                  <a:noFill/>
                </a:ln>
                <a:solidFill>
                  <a:srgbClr val="C00000"/>
                </a:solidFill>
                <a:effectLst/>
                <a:uLnTx/>
                <a:uFillTx/>
                <a:latin typeface="Arial" panose="020B0604020202020204" pitchFamily="34" charset="0"/>
                <a:ea typeface="Arial" panose="020B0604020202020204" pitchFamily="34" charset="0"/>
                <a:cs typeface="Arial" panose="020B0604020202020204" pitchFamily="34" charset="0"/>
                <a:sym typeface="Arial"/>
              </a:rPr>
              <a:t> the TT-TWO to</a:t>
            </a:r>
            <a:r>
              <a:rPr kumimoji="0" lang="en-GB" altLang="ja-JP" sz="1600" b="0" i="0" u="none"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a:rPr>
              <a:t>:</a:t>
            </a:r>
            <a:endParaRPr kumimoji="0" lang="ja-JP" altLang="ja-JP" sz="1600" b="0" i="0" u="none" strike="noStrike" kern="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Arial" panose="020B0604020202020204" pitchFamily="34" charset="0"/>
              <a:sym typeface="Arial"/>
            </a:endParaRPr>
          </a:p>
          <a:p>
            <a:pPr marL="0" marR="0" lvl="0" indent="0" algn="just" defTabSz="914400" rtl="0" eaLnBrk="1" fontAlgn="auto" latinLnBrk="0" hangingPunct="1">
              <a:lnSpc>
                <a:spcPct val="107000"/>
              </a:lnSpc>
              <a:spcBef>
                <a:spcPts val="0"/>
              </a:spcBef>
              <a:spcAft>
                <a:spcPts val="1200"/>
              </a:spcAft>
              <a:buClr>
                <a:srgbClr val="000000"/>
              </a:buClr>
              <a:buSzTx/>
              <a:buFont typeface="Arial"/>
              <a:buNone/>
              <a:tabLst>
                <a:tab pos="450215" algn="l"/>
              </a:tabLst>
              <a:defRPr/>
            </a:pPr>
            <a:r>
              <a:rPr kumimoji="0" lang="en-IN" altLang="ja-JP" sz="1600" b="1" i="0" u="none"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a:rPr>
              <a:t>develop in collaboration with the WMO a global CAP template for TSPs </a:t>
            </a:r>
            <a:r>
              <a:rPr kumimoji="0" lang="en-IN" altLang="ja-JP" sz="1600" b="0" i="0" u="none"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a:rPr>
              <a:t>to facilitate dissemination of bulletins from TSPs to NTWCs, between TSPs of different basins, and for public TSP bulletins, to be presented and approved by the TOWS-WG at its next session; </a:t>
            </a:r>
            <a:endParaRPr kumimoji="0" lang="ja-JP" altLang="ja-JP" sz="1600" b="0" i="0" u="none" strike="noStrike" kern="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Arial" panose="020B0604020202020204" pitchFamily="34" charset="0"/>
              <a:sym typeface="Arial"/>
            </a:endParaRPr>
          </a:p>
          <a:p>
            <a:pPr marL="0" marR="0" lvl="0" indent="0" algn="just" defTabSz="914400" rtl="0" eaLnBrk="1" fontAlgn="auto" latinLnBrk="0" hangingPunct="1">
              <a:lnSpc>
                <a:spcPct val="107000"/>
              </a:lnSpc>
              <a:spcBef>
                <a:spcPts val="0"/>
              </a:spcBef>
              <a:spcAft>
                <a:spcPts val="1200"/>
              </a:spcAft>
              <a:buClr>
                <a:srgbClr val="000000"/>
              </a:buClr>
              <a:buSzTx/>
              <a:buFont typeface="Arial"/>
              <a:buNone/>
              <a:tabLst>
                <a:tab pos="450215" algn="l"/>
              </a:tabLst>
              <a:defRPr/>
            </a:pPr>
            <a:endParaRPr kumimoji="0" lang="ja-JP" altLang="ja-JP" sz="1800" b="0" i="0" u="none" strike="noStrike" kern="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Arial" panose="020B0604020202020204" pitchFamily="34" charset="0"/>
              <a:sym typeface="Arial"/>
            </a:endParaRPr>
          </a:p>
        </p:txBody>
      </p:sp>
      <p:sp>
        <p:nvSpPr>
          <p:cNvPr id="4" name="テキスト ボックス 3">
            <a:extLst>
              <a:ext uri="{FF2B5EF4-FFF2-40B4-BE49-F238E27FC236}">
                <a16:creationId xmlns:a16="http://schemas.microsoft.com/office/drawing/2014/main" id="{9C1F1FF9-79FE-FF0D-7D8E-9186B349DC46}"/>
              </a:ext>
            </a:extLst>
          </p:cNvPr>
          <p:cNvSpPr txBox="1"/>
          <p:nvPr/>
        </p:nvSpPr>
        <p:spPr>
          <a:xfrm>
            <a:off x="466724" y="539234"/>
            <a:ext cx="9785640"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ltLang="ja-JP" sz="2400" dirty="0">
                <a:solidFill>
                  <a:schemeClr val="accent2"/>
                </a:solidFill>
                <a:latin typeface="Arial" panose="020B0604020202020204" pitchFamily="34" charset="0"/>
                <a:cs typeface="Arial" panose="020B0604020202020204" pitchFamily="34" charset="0"/>
              </a:rPr>
              <a:t>3. Tsunami Forecasting and Tsunami Bulletins from TSPs (continued)  </a:t>
            </a:r>
          </a:p>
        </p:txBody>
      </p:sp>
    </p:spTree>
    <p:extLst>
      <p:ext uri="{BB962C8B-B14F-4D97-AF65-F5344CB8AC3E}">
        <p14:creationId xmlns:p14="http://schemas.microsoft.com/office/powerpoint/2010/main" val="410313310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A67EA770-327F-8B17-E756-B924377C8CD3}"/>
              </a:ext>
            </a:extLst>
          </p:cNvPr>
          <p:cNvSpPr txBox="1"/>
          <p:nvPr/>
        </p:nvSpPr>
        <p:spPr>
          <a:xfrm>
            <a:off x="552450" y="634484"/>
            <a:ext cx="6096000"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ltLang="ja-JP" sz="2400" dirty="0">
                <a:solidFill>
                  <a:schemeClr val="accent2"/>
                </a:solidFill>
                <a:latin typeface="Arial" panose="020B0604020202020204" pitchFamily="34" charset="0"/>
                <a:cs typeface="Arial" panose="020B0604020202020204" pitchFamily="34" charset="0"/>
              </a:rPr>
              <a:t>4. UN Ocean Decade Tsunami </a:t>
            </a:r>
            <a:r>
              <a:rPr lang="en-US" altLang="ja-JP" sz="2400" dirty="0" err="1">
                <a:solidFill>
                  <a:schemeClr val="accent2"/>
                </a:solidFill>
                <a:latin typeface="Arial" panose="020B0604020202020204" pitchFamily="34" charset="0"/>
                <a:cs typeface="Arial" panose="020B0604020202020204" pitchFamily="34" charset="0"/>
              </a:rPr>
              <a:t>Programme</a:t>
            </a:r>
            <a:endParaRPr lang="en-US" altLang="ja-JP" sz="2400" dirty="0">
              <a:solidFill>
                <a:schemeClr val="accent2"/>
              </a:solidFill>
              <a:latin typeface="Arial" panose="020B0604020202020204" pitchFamily="34" charset="0"/>
              <a:cs typeface="Arial" panose="020B0604020202020204" pitchFamily="34" charset="0"/>
            </a:endParaRPr>
          </a:p>
        </p:txBody>
      </p:sp>
      <p:sp>
        <p:nvSpPr>
          <p:cNvPr id="5" name="テキスト ボックス 4">
            <a:extLst>
              <a:ext uri="{FF2B5EF4-FFF2-40B4-BE49-F238E27FC236}">
                <a16:creationId xmlns:a16="http://schemas.microsoft.com/office/drawing/2014/main" id="{D65F6903-3E4F-6CE7-2D9E-1BF685208965}"/>
              </a:ext>
            </a:extLst>
          </p:cNvPr>
          <p:cNvSpPr txBox="1"/>
          <p:nvPr/>
        </p:nvSpPr>
        <p:spPr>
          <a:xfrm>
            <a:off x="352425" y="1265962"/>
            <a:ext cx="6696075" cy="15696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ltLang="ja-JP" sz="1600" dirty="0">
                <a:solidFill>
                  <a:srgbClr val="C00000"/>
                </a:solidFill>
                <a:latin typeface="Arial" panose="020B0604020202020204" pitchFamily="34" charset="0"/>
                <a:cs typeface="Arial" panose="020B0604020202020204" pitchFamily="34" charset="0"/>
              </a:rPr>
              <a:t>The Group recommended the IOC Assembly at its 33rd session in 2025 instruct the regional ICGs:</a:t>
            </a:r>
          </a:p>
          <a:p>
            <a:pPr marL="285750" indent="-285750">
              <a:buFont typeface="Wingdings" panose="05000000000000000000" pitchFamily="2" charset="2"/>
              <a:buChar char="ü"/>
            </a:pPr>
            <a:r>
              <a:rPr lang="en-US" altLang="ja-JP" sz="1600" dirty="0">
                <a:latin typeface="Arial" panose="020B0604020202020204" pitchFamily="34" charset="0"/>
                <a:cs typeface="Arial" panose="020B0604020202020204" pitchFamily="34" charset="0"/>
              </a:rPr>
              <a:t>to develop and adopt a harmonized set of Key Performance Indicators (KPI) based on the </a:t>
            </a:r>
            <a:r>
              <a:rPr lang="en-US" altLang="ja-JP" sz="1600" dirty="0" err="1">
                <a:latin typeface="Arial" panose="020B0604020202020204" pitchFamily="34" charset="0"/>
                <a:cs typeface="Arial" panose="020B0604020202020204" pitchFamily="34" charset="0"/>
              </a:rPr>
              <a:t>harmonised</a:t>
            </a:r>
            <a:r>
              <a:rPr lang="en-US" altLang="ja-JP" sz="1600" dirty="0">
                <a:latin typeface="Arial" panose="020B0604020202020204" pitchFamily="34" charset="0"/>
                <a:cs typeface="Arial" panose="020B0604020202020204" pitchFamily="34" charset="0"/>
              </a:rPr>
              <a:t> set of Global Key Performance Indicators (GKPI), to support consistent and effective global reporting; </a:t>
            </a:r>
          </a:p>
        </p:txBody>
      </p:sp>
      <p:sp>
        <p:nvSpPr>
          <p:cNvPr id="4" name="テキスト ボックス 3">
            <a:extLst>
              <a:ext uri="{FF2B5EF4-FFF2-40B4-BE49-F238E27FC236}">
                <a16:creationId xmlns:a16="http://schemas.microsoft.com/office/drawing/2014/main" id="{5F44BAC4-EEA2-5D63-C9D8-0A9732AE3D3F}"/>
              </a:ext>
            </a:extLst>
          </p:cNvPr>
          <p:cNvSpPr txBox="1"/>
          <p:nvPr/>
        </p:nvSpPr>
        <p:spPr>
          <a:xfrm>
            <a:off x="395288" y="3174997"/>
            <a:ext cx="8062912" cy="1692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altLang="ja-JP" sz="1600" dirty="0">
                <a:latin typeface="Arial" panose="020B0604020202020204" pitchFamily="34" charset="0"/>
                <a:ea typeface="Arial" panose="020B0604020202020204" pitchFamily="34" charset="0"/>
              </a:rPr>
              <a:t>T</a:t>
            </a:r>
            <a:r>
              <a:rPr lang="en-GB" altLang="ja-JP" sz="1600" dirty="0">
                <a:effectLst/>
                <a:latin typeface="Arial" panose="020B0604020202020204" pitchFamily="34" charset="0"/>
                <a:ea typeface="Arial" panose="020B0604020202020204" pitchFamily="34" charset="0"/>
              </a:rPr>
              <a:t>he Scientific Committee of the Ocean Decade Tsunami Programme (ODTP-SC) at its 5</a:t>
            </a:r>
            <a:r>
              <a:rPr lang="en-GB" altLang="ja-JP" sz="1600" baseline="30000" dirty="0">
                <a:effectLst/>
                <a:latin typeface="Arial" panose="020B0604020202020204" pitchFamily="34" charset="0"/>
                <a:ea typeface="Arial" panose="020B0604020202020204" pitchFamily="34" charset="0"/>
              </a:rPr>
              <a:t>th</a:t>
            </a:r>
            <a:r>
              <a:rPr lang="en-GB" altLang="ja-JP" sz="1600" dirty="0">
                <a:effectLst/>
                <a:latin typeface="Arial" panose="020B0604020202020204" pitchFamily="34" charset="0"/>
                <a:ea typeface="Arial" panose="020B0604020202020204" pitchFamily="34" charset="0"/>
              </a:rPr>
              <a:t> session was held in </a:t>
            </a:r>
            <a:r>
              <a:rPr lang="en-GB" altLang="ja-JP" sz="1600" dirty="0">
                <a:latin typeface="Arial" panose="020B0604020202020204" pitchFamily="34" charset="0"/>
                <a:ea typeface="Arial" panose="020B0604020202020204" pitchFamily="34" charset="0"/>
              </a:rPr>
              <a:t>P</a:t>
            </a:r>
            <a:r>
              <a:rPr lang="en-GB" altLang="ja-JP" sz="1600" dirty="0">
                <a:effectLst/>
                <a:latin typeface="Arial" panose="020B0604020202020204" pitchFamily="34" charset="0"/>
                <a:ea typeface="Arial" panose="020B0604020202020204" pitchFamily="34" charset="0"/>
              </a:rPr>
              <a:t>aris on January 16-17, 2025. Hosting the ODTP Webinars and a first ODTP Conference was proposed and was approved.</a:t>
            </a:r>
          </a:p>
          <a:p>
            <a:pPr marL="285750" indent="-285750">
              <a:buFont typeface="Arial" panose="020B0604020202020204" pitchFamily="34" charset="0"/>
              <a:buChar char="•"/>
            </a:pPr>
            <a:r>
              <a:rPr lang="en-GB" altLang="ja-JP" sz="1400" dirty="0">
                <a:effectLst/>
                <a:latin typeface="Arial" panose="020B0604020202020204" pitchFamily="34" charset="0"/>
                <a:ea typeface="Arial" panose="020B0604020202020204" pitchFamily="34" charset="0"/>
              </a:rPr>
              <a:t>ODTP Webinars 1: June 2025</a:t>
            </a:r>
          </a:p>
          <a:p>
            <a:pPr marL="285750" indent="-285750">
              <a:buFont typeface="Arial" panose="020B0604020202020204" pitchFamily="34" charset="0"/>
              <a:buChar char="•"/>
            </a:pPr>
            <a:r>
              <a:rPr lang="en-GB" altLang="ja-JP" sz="1400" dirty="0">
                <a:latin typeface="Arial" panose="020B0604020202020204" pitchFamily="34" charset="0"/>
              </a:rPr>
              <a:t>ODTP Webinars 2: between Ju</a:t>
            </a:r>
            <a:r>
              <a:rPr lang="en-US" altLang="ja-JP" sz="1400" dirty="0">
                <a:effectLst/>
                <a:latin typeface="Arial" panose="020B0604020202020204" pitchFamily="34" charset="0"/>
                <a:ea typeface="Arial" panose="020B0604020202020204" pitchFamily="34" charset="0"/>
              </a:rPr>
              <a:t>ne and November 2025</a:t>
            </a:r>
          </a:p>
          <a:p>
            <a:pPr marL="285750" indent="-285750">
              <a:buFont typeface="Arial" panose="020B0604020202020204" pitchFamily="34" charset="0"/>
              <a:buChar char="•"/>
            </a:pPr>
            <a:r>
              <a:rPr lang="en-US" altLang="ja-JP" sz="1400" dirty="0">
                <a:latin typeface="Arial" panose="020B0604020202020204" pitchFamily="34" charset="0"/>
              </a:rPr>
              <a:t>ODTP Conference: back-to-back with the IUGG Joint Tsunami Commission (JTC) International Tsunami Symposium (ITS), India in November </a:t>
            </a:r>
            <a:endParaRPr lang="ja-JP" altLang="en-US" sz="1400" dirty="0"/>
          </a:p>
        </p:txBody>
      </p:sp>
      <p:pic>
        <p:nvPicPr>
          <p:cNvPr id="6" name="図 5">
            <a:extLst>
              <a:ext uri="{FF2B5EF4-FFF2-40B4-BE49-F238E27FC236}">
                <a16:creationId xmlns:a16="http://schemas.microsoft.com/office/drawing/2014/main" id="{EF3B9F1A-F411-73AE-98D6-3FE7AF5C1E1A}"/>
              </a:ext>
            </a:extLst>
          </p:cNvPr>
          <p:cNvPicPr>
            <a:picLocks noChangeAspect="1"/>
          </p:cNvPicPr>
          <p:nvPr/>
        </p:nvPicPr>
        <p:blipFill>
          <a:blip r:embed="rId2"/>
          <a:stretch>
            <a:fillRect/>
          </a:stretch>
        </p:blipFill>
        <p:spPr>
          <a:xfrm>
            <a:off x="9153525" y="3338898"/>
            <a:ext cx="2230549" cy="3061538"/>
          </a:xfrm>
          <a:prstGeom prst="rect">
            <a:avLst/>
          </a:prstGeom>
          <a:solidFill>
            <a:schemeClr val="bg1"/>
          </a:solidFill>
        </p:spPr>
      </p:pic>
      <p:pic>
        <p:nvPicPr>
          <p:cNvPr id="8" name="図 7">
            <a:extLst>
              <a:ext uri="{FF2B5EF4-FFF2-40B4-BE49-F238E27FC236}">
                <a16:creationId xmlns:a16="http://schemas.microsoft.com/office/drawing/2014/main" id="{688F4884-0FBB-751D-CC0B-A11D93DFD603}"/>
              </a:ext>
            </a:extLst>
          </p:cNvPr>
          <p:cNvPicPr>
            <a:picLocks noChangeAspect="1"/>
          </p:cNvPicPr>
          <p:nvPr/>
        </p:nvPicPr>
        <p:blipFill>
          <a:blip r:embed="rId3"/>
          <a:stretch>
            <a:fillRect/>
          </a:stretch>
        </p:blipFill>
        <p:spPr>
          <a:xfrm>
            <a:off x="8887674" y="1824105"/>
            <a:ext cx="2962276" cy="1350892"/>
          </a:xfrm>
          <a:prstGeom prst="rect">
            <a:avLst/>
          </a:prstGeom>
        </p:spPr>
      </p:pic>
      <p:pic>
        <p:nvPicPr>
          <p:cNvPr id="10" name="図 9">
            <a:extLst>
              <a:ext uri="{FF2B5EF4-FFF2-40B4-BE49-F238E27FC236}">
                <a16:creationId xmlns:a16="http://schemas.microsoft.com/office/drawing/2014/main" id="{7058A0B8-B696-3711-394B-150689ED8806}"/>
              </a:ext>
            </a:extLst>
          </p:cNvPr>
          <p:cNvPicPr>
            <a:picLocks noChangeAspect="1"/>
          </p:cNvPicPr>
          <p:nvPr/>
        </p:nvPicPr>
        <p:blipFill>
          <a:blip r:embed="rId4"/>
          <a:stretch>
            <a:fillRect/>
          </a:stretch>
        </p:blipFill>
        <p:spPr>
          <a:xfrm>
            <a:off x="7048499" y="379024"/>
            <a:ext cx="2886925" cy="1281180"/>
          </a:xfrm>
          <a:prstGeom prst="rect">
            <a:avLst/>
          </a:prstGeom>
          <a:ln>
            <a:solidFill>
              <a:schemeClr val="tx1"/>
            </a:solidFill>
          </a:ln>
        </p:spPr>
      </p:pic>
    </p:spTree>
    <p:extLst>
      <p:ext uri="{BB962C8B-B14F-4D97-AF65-F5344CB8AC3E}">
        <p14:creationId xmlns:p14="http://schemas.microsoft.com/office/powerpoint/2010/main" val="160309167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D0D9851-82A4-3C85-0C4A-1D3A78A98A8E}"/>
              </a:ext>
            </a:extLst>
          </p:cNvPr>
          <p:cNvSpPr txBox="1"/>
          <p:nvPr/>
        </p:nvSpPr>
        <p:spPr>
          <a:xfrm>
            <a:off x="438150" y="624959"/>
            <a:ext cx="6096000"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ltLang="ja-JP" sz="2400" dirty="0">
                <a:solidFill>
                  <a:schemeClr val="accent3"/>
                </a:solidFill>
                <a:latin typeface="Arial" panose="020B0604020202020204" pitchFamily="34" charset="0"/>
                <a:cs typeface="Arial" panose="020B0604020202020204" pitchFamily="34" charset="0"/>
              </a:rPr>
              <a:t>5. Tsunami Ready Recognition </a:t>
            </a:r>
            <a:r>
              <a:rPr lang="en-US" altLang="ja-JP" sz="2400" dirty="0" err="1">
                <a:solidFill>
                  <a:schemeClr val="accent3"/>
                </a:solidFill>
                <a:latin typeface="Arial" panose="020B0604020202020204" pitchFamily="34" charset="0"/>
                <a:cs typeface="Arial" panose="020B0604020202020204" pitchFamily="34" charset="0"/>
              </a:rPr>
              <a:t>Programme</a:t>
            </a:r>
            <a:r>
              <a:rPr lang="en-US" altLang="ja-JP" sz="2400" dirty="0">
                <a:solidFill>
                  <a:schemeClr val="accent3"/>
                </a:solidFill>
                <a:latin typeface="Arial" panose="020B0604020202020204" pitchFamily="34" charset="0"/>
                <a:cs typeface="Arial" panose="020B0604020202020204" pitchFamily="34" charset="0"/>
              </a:rPr>
              <a:t> </a:t>
            </a:r>
          </a:p>
        </p:txBody>
      </p:sp>
      <p:sp>
        <p:nvSpPr>
          <p:cNvPr id="5" name="テキスト ボックス 4">
            <a:extLst>
              <a:ext uri="{FF2B5EF4-FFF2-40B4-BE49-F238E27FC236}">
                <a16:creationId xmlns:a16="http://schemas.microsoft.com/office/drawing/2014/main" id="{0784EB94-4E5E-4B29-0881-39A748D949A5}"/>
              </a:ext>
            </a:extLst>
          </p:cNvPr>
          <p:cNvSpPr txBox="1"/>
          <p:nvPr/>
        </p:nvSpPr>
        <p:spPr>
          <a:xfrm>
            <a:off x="438150" y="1417588"/>
            <a:ext cx="8611990" cy="44935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ltLang="ja-JP" sz="1600" dirty="0">
                <a:solidFill>
                  <a:srgbClr val="C00000"/>
                </a:solidFill>
                <a:latin typeface="Arial" panose="020B0604020202020204" pitchFamily="34" charset="0"/>
                <a:cs typeface="Arial" panose="020B0604020202020204" pitchFamily="34" charset="0"/>
              </a:rPr>
              <a:t>The Group recommended the IOC Assembly at its 33rd Session in 2025 </a:t>
            </a:r>
          </a:p>
          <a:p>
            <a:pPr marL="285750" indent="-285750">
              <a:buFont typeface="Wingdings" panose="05000000000000000000" pitchFamily="2" charset="2"/>
              <a:buChar char="ü"/>
            </a:pPr>
            <a:r>
              <a:rPr lang="en-US" altLang="ja-JP" sz="1600" dirty="0">
                <a:latin typeface="Arial" panose="020B0604020202020204" pitchFamily="34" charset="0"/>
                <a:cs typeface="Arial" panose="020B0604020202020204" pitchFamily="34" charset="0"/>
              </a:rPr>
              <a:t>to approve the Tsunami Ready Coalition Implementation Plan including:</a:t>
            </a:r>
          </a:p>
          <a:p>
            <a:r>
              <a:rPr lang="en-US" altLang="ja-JP" sz="1600" dirty="0">
                <a:latin typeface="Arial" panose="020B0604020202020204" pitchFamily="34" charset="0"/>
                <a:cs typeface="Arial" panose="020B0604020202020204" pitchFamily="34" charset="0"/>
              </a:rPr>
              <a:t>•  The Coalition mandate and terms of reference,</a:t>
            </a:r>
          </a:p>
          <a:p>
            <a:r>
              <a:rPr lang="en-US" altLang="ja-JP" sz="1600" dirty="0">
                <a:latin typeface="Arial" panose="020B0604020202020204" pitchFamily="34" charset="0"/>
                <a:cs typeface="Arial" panose="020B0604020202020204" pitchFamily="34" charset="0"/>
              </a:rPr>
              <a:t>•  The Coalition structure, and</a:t>
            </a:r>
          </a:p>
          <a:p>
            <a:r>
              <a:rPr lang="en-US" altLang="ja-JP" sz="1600" dirty="0">
                <a:latin typeface="Arial" panose="020B0604020202020204" pitchFamily="34" charset="0"/>
                <a:cs typeface="Arial" panose="020B0604020202020204" pitchFamily="34" charset="0"/>
              </a:rPr>
              <a:t>•  The identified key Coalition Partners.</a:t>
            </a:r>
          </a:p>
          <a:p>
            <a:endParaRPr lang="en-US" altLang="ja-JP" sz="1600" dirty="0">
              <a:latin typeface="Arial" panose="020B0604020202020204" pitchFamily="34" charset="0"/>
              <a:cs typeface="Arial" panose="020B0604020202020204" pitchFamily="34" charset="0"/>
            </a:endParaRPr>
          </a:p>
          <a:p>
            <a:r>
              <a:rPr lang="en-US" altLang="ja-JP" sz="1600" dirty="0">
                <a:solidFill>
                  <a:srgbClr val="C00000"/>
                </a:solidFill>
                <a:latin typeface="Arial" panose="020B0604020202020204" pitchFamily="34" charset="0"/>
                <a:cs typeface="Arial" panose="020B0604020202020204" pitchFamily="34" charset="0"/>
              </a:rPr>
              <a:t>The Group recommended the IOC Assembly at its 33rd session in 2025 recommend the regional ICGs:</a:t>
            </a:r>
          </a:p>
          <a:p>
            <a:pPr marL="285750" indent="-285750">
              <a:buFont typeface="Wingdings" panose="05000000000000000000" pitchFamily="2" charset="2"/>
              <a:buChar char="ü"/>
            </a:pPr>
            <a:r>
              <a:rPr lang="en-GB" altLang="ja-JP" sz="1600" dirty="0">
                <a:effectLst/>
                <a:latin typeface="Arial" panose="020B0604020202020204" pitchFamily="34" charset="0"/>
                <a:ea typeface="SimSun" panose="02010600030101010101" pitchFamily="2" charset="-122"/>
                <a:cs typeface="Arial" panose="020B0604020202020204" pitchFamily="34" charset="0"/>
              </a:rPr>
              <a:t>to prioritize regional Tsunami Ready workshops or summits in 2025 and conduct further workshops or summits before 2030;</a:t>
            </a:r>
          </a:p>
          <a:p>
            <a:endParaRPr lang="en-GB" altLang="ja-JP" dirty="0">
              <a:latin typeface="Arial" panose="020B0604020202020204" pitchFamily="34" charset="0"/>
              <a:ea typeface="SimSun" panose="02010600030101010101" pitchFamily="2" charset="-122"/>
              <a:cs typeface="Arial" panose="020B0604020202020204" pitchFamily="34" charset="0"/>
            </a:endParaRPr>
          </a:p>
          <a:p>
            <a:r>
              <a:rPr lang="en-US" altLang="ja-JP" sz="1800" dirty="0">
                <a:solidFill>
                  <a:srgbClr val="C00000"/>
                </a:solidFill>
                <a:effectLst/>
                <a:latin typeface="Calibri" panose="020F0502020204030204" pitchFamily="34" charset="0"/>
                <a:ea typeface="DengXian" panose="02010600030101010101" pitchFamily="2" charset="-122"/>
                <a:cs typeface="Arial" panose="020B0604020202020204" pitchFamily="34" charset="0"/>
              </a:rPr>
              <a:t>The Group requested that Tsunami Information </a:t>
            </a:r>
            <a:r>
              <a:rPr lang="en-US" altLang="ja-JP" sz="1800" dirty="0" err="1">
                <a:solidFill>
                  <a:srgbClr val="C00000"/>
                </a:solidFill>
                <a:effectLst/>
                <a:latin typeface="Calibri" panose="020F0502020204030204" pitchFamily="34" charset="0"/>
                <a:ea typeface="DengXian" panose="02010600030101010101" pitchFamily="2" charset="-122"/>
                <a:cs typeface="Arial" panose="020B0604020202020204" pitchFamily="34" charset="0"/>
              </a:rPr>
              <a:t>Centres</a:t>
            </a:r>
            <a:r>
              <a:rPr lang="en-US" altLang="ja-JP" sz="1800" dirty="0">
                <a:solidFill>
                  <a:srgbClr val="C00000"/>
                </a:solidFill>
                <a:effectLst/>
                <a:latin typeface="Calibri" panose="020F0502020204030204" pitchFamily="34" charset="0"/>
                <a:ea typeface="DengXian" panose="02010600030101010101" pitchFamily="2" charset="-122"/>
                <a:cs typeface="Arial" panose="020B0604020202020204" pitchFamily="34" charset="0"/>
              </a:rPr>
              <a:t> (TIC) </a:t>
            </a:r>
            <a:r>
              <a:rPr lang="en-US" altLang="ja-JP" sz="1800" dirty="0">
                <a:effectLst/>
                <a:latin typeface="Calibri" panose="020F0502020204030204" pitchFamily="34" charset="0"/>
                <a:ea typeface="DengXian" panose="02010600030101010101" pitchFamily="2" charset="-122"/>
                <a:cs typeface="Arial" panose="020B0604020202020204" pitchFamily="34" charset="0"/>
              </a:rPr>
              <a:t>continue developing additional tools for the Tsunami Ready Toolkit, including:</a:t>
            </a:r>
          </a:p>
          <a:p>
            <a:r>
              <a:rPr lang="en-US" altLang="ja-JP" sz="1800" dirty="0">
                <a:effectLst/>
                <a:latin typeface="Calibri" panose="020F0502020204030204" pitchFamily="34" charset="0"/>
                <a:ea typeface="DengXian" panose="02010600030101010101" pitchFamily="2" charset="-122"/>
                <a:cs typeface="Arial" panose="020B0604020202020204" pitchFamily="34" charset="0"/>
              </a:rPr>
              <a:t>•	Application Form in official UN languages</a:t>
            </a:r>
          </a:p>
          <a:p>
            <a:r>
              <a:rPr lang="en-US" altLang="ja-JP" sz="1800" dirty="0">
                <a:effectLst/>
                <a:latin typeface="Calibri" panose="020F0502020204030204" pitchFamily="34" charset="0"/>
                <a:ea typeface="DengXian" panose="02010600030101010101" pitchFamily="2" charset="-122"/>
                <a:cs typeface="Arial" panose="020B0604020202020204" pitchFamily="34" charset="0"/>
              </a:rPr>
              <a:t>•	More efficient submission procedures</a:t>
            </a:r>
          </a:p>
          <a:p>
            <a:r>
              <a:rPr lang="en-US" altLang="ja-JP" sz="1800" dirty="0">
                <a:effectLst/>
                <a:latin typeface="Calibri" panose="020F0502020204030204" pitchFamily="34" charset="0"/>
                <a:ea typeface="DengXian" panose="02010600030101010101" pitchFamily="2" charset="-122"/>
                <a:cs typeface="Arial" panose="020B0604020202020204" pitchFamily="34" charset="0"/>
              </a:rPr>
              <a:t>•	Tsunami Ready Training providing detailed implementation guidance</a:t>
            </a:r>
          </a:p>
          <a:p>
            <a:endParaRPr lang="en-US" altLang="ja-JP" dirty="0">
              <a:solidFill>
                <a:srgbClr val="C00000"/>
              </a:solidFill>
              <a:latin typeface="Arial" panose="020B0604020202020204" pitchFamily="34" charset="0"/>
              <a:cs typeface="Arial" panose="020B0604020202020204" pitchFamily="34" charset="0"/>
            </a:endParaRPr>
          </a:p>
        </p:txBody>
      </p:sp>
      <p:pic>
        <p:nvPicPr>
          <p:cNvPr id="6" name="図 5">
            <a:extLst>
              <a:ext uri="{FF2B5EF4-FFF2-40B4-BE49-F238E27FC236}">
                <a16:creationId xmlns:a16="http://schemas.microsoft.com/office/drawing/2014/main" id="{E16C871F-E231-F693-4E6E-D891F84BCF8A}"/>
              </a:ext>
            </a:extLst>
          </p:cNvPr>
          <p:cNvPicPr>
            <a:picLocks noChangeAspect="1"/>
          </p:cNvPicPr>
          <p:nvPr/>
        </p:nvPicPr>
        <p:blipFill>
          <a:blip r:embed="rId2"/>
          <a:stretch>
            <a:fillRect/>
          </a:stretch>
        </p:blipFill>
        <p:spPr>
          <a:xfrm>
            <a:off x="9050140" y="1773799"/>
            <a:ext cx="2089303" cy="2947726"/>
          </a:xfrm>
          <a:prstGeom prst="rect">
            <a:avLst/>
          </a:prstGeom>
          <a:ln>
            <a:solidFill>
              <a:schemeClr val="tx1"/>
            </a:solidFill>
          </a:ln>
        </p:spPr>
      </p:pic>
      <p:pic>
        <p:nvPicPr>
          <p:cNvPr id="2" name="図 1">
            <a:extLst>
              <a:ext uri="{FF2B5EF4-FFF2-40B4-BE49-F238E27FC236}">
                <a16:creationId xmlns:a16="http://schemas.microsoft.com/office/drawing/2014/main" id="{01270123-2DB7-45EF-A04A-940977D587F6}"/>
              </a:ext>
            </a:extLst>
          </p:cNvPr>
          <p:cNvPicPr>
            <a:picLocks noChangeAspect="1"/>
          </p:cNvPicPr>
          <p:nvPr/>
        </p:nvPicPr>
        <p:blipFill>
          <a:blip r:embed="rId3"/>
          <a:stretch>
            <a:fillRect/>
          </a:stretch>
        </p:blipFill>
        <p:spPr>
          <a:xfrm>
            <a:off x="8373865" y="4819650"/>
            <a:ext cx="2423755" cy="1788551"/>
          </a:xfrm>
          <a:prstGeom prst="rect">
            <a:avLst/>
          </a:prstGeom>
        </p:spPr>
      </p:pic>
    </p:spTree>
    <p:extLst>
      <p:ext uri="{BB962C8B-B14F-4D97-AF65-F5344CB8AC3E}">
        <p14:creationId xmlns:p14="http://schemas.microsoft.com/office/powerpoint/2010/main" val="1034710000"/>
      </p:ext>
    </p:extLst>
  </p:cSld>
  <p:clrMapOvr>
    <a:masterClrMapping/>
  </p:clrMapOvr>
  <p:transition spd="med"/>
</p:sld>
</file>

<file path=ppt/theme/theme1.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5D0FC492-41C1-471F-B0FE-1346596ADD6A}"/>
    </a:ext>
  </a:extLst>
</a:theme>
</file>

<file path=ppt/theme/theme10.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B13FDAD6-7AD1-42FE-8A4E-E96C4AED2565}"/>
    </a:ext>
  </a:extLst>
</a:theme>
</file>

<file path=ppt/theme/theme11.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746743D3-9BF1-4F37-9E90-12BB0B17C0B2}"/>
    </a:ext>
  </a:extLst>
</a:theme>
</file>

<file path=ppt/theme/theme12.xml><?xml version="1.0" encoding="utf-8"?>
<a:theme xmlns:a="http://schemas.openxmlformats.org/drawingml/2006/main" name="2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Theme">
      <a:majorFont>
        <a:latin typeface="Helvetica"/>
        <a:ea typeface="Helvetica"/>
        <a:cs typeface="Helvetica"/>
      </a:majorFont>
      <a:minorFont>
        <a:latin typeface="Roboto"/>
        <a:ea typeface="Roboto"/>
        <a:cs typeface="Robot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spPr>
      <a:bodyPr rot="0" spcFirstLastPara="1" vertOverflow="overflow" horzOverflow="overflow" vert="horz" wrap="square" lIns="65023" tIns="65023" rIns="65023" bIns="65023"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65023" tIns="65023" rIns="65023" bIns="65023"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0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746743D3-9BF1-4F37-9E90-12BB0B17C0B2}"/>
    </a:ext>
  </a:extLst>
</a:theme>
</file>

<file path=ppt/theme/theme14.xml><?xml version="1.0" encoding="utf-8"?>
<a:theme xmlns:a="http://schemas.openxmlformats.org/drawingml/2006/main" name="3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Theme">
      <a:majorFont>
        <a:latin typeface="Helvetica"/>
        <a:ea typeface="Helvetica"/>
        <a:cs typeface="Helvetica"/>
      </a:majorFont>
      <a:minorFont>
        <a:latin typeface="Roboto"/>
        <a:ea typeface="Roboto"/>
        <a:cs typeface="Robot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spPr>
      <a:bodyPr rot="0" spcFirstLastPara="1" vertOverflow="overflow" horzOverflow="overflow" vert="horz" wrap="square" lIns="65023" tIns="65023" rIns="65023" bIns="65023"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65023" tIns="65023" rIns="65023" bIns="65023"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4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Theme">
      <a:majorFont>
        <a:latin typeface="Helvetica"/>
        <a:ea typeface="Helvetica"/>
        <a:cs typeface="Helvetica"/>
      </a:majorFont>
      <a:minorFont>
        <a:latin typeface="Roboto"/>
        <a:ea typeface="Roboto"/>
        <a:cs typeface="Robot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spPr>
      <a:bodyPr rot="0" spcFirstLastPara="1" vertOverflow="overflow" horzOverflow="overflow" vert="horz" wrap="square" lIns="65023" tIns="65023" rIns="65023" bIns="65023"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65023" tIns="65023" rIns="65023" bIns="65023"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5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Theme">
      <a:majorFont>
        <a:latin typeface="Helvetica"/>
        <a:ea typeface="Helvetica"/>
        <a:cs typeface="Helvetica"/>
      </a:majorFont>
      <a:minorFont>
        <a:latin typeface="Roboto"/>
        <a:ea typeface="Roboto"/>
        <a:cs typeface="Robot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65023" tIns="65023" rIns="65023" bIns="65023"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3" tIns="65023" rIns="65023" bIns="65023"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IOC_PPT_Template_NewLogo_June2021.pptx" id="{E3C7363B-5C74-42EB-A3EB-6EBE46FBFE7A}" vid="{7D1EE385-4B87-49B7-A642-75E2E3944241}"/>
    </a:ext>
  </a:extLst>
</a:theme>
</file>

<file path=ppt/theme/theme17.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MS P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30156B24-9CF6-43A2-A0E5-94F72B391F2E}"/>
    </a:ext>
  </a:extLst>
</a:theme>
</file>

<file path=ppt/theme/theme3.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Theme">
      <a:majorFont>
        <a:latin typeface="Helvetica"/>
        <a:ea typeface="Helvetica"/>
        <a:cs typeface="Helvetica"/>
      </a:majorFont>
      <a:minorFont>
        <a:latin typeface="Roboto"/>
        <a:ea typeface="Roboto"/>
        <a:cs typeface="Robot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65023" tIns="65023" rIns="65023" bIns="65023"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3" tIns="65023" rIns="65023" bIns="65023"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IOC_PPT_Template_NewLogo_June2021.pptx" id="{E3C7363B-5C74-42EB-A3EB-6EBE46FBFE7A}" vid="{7D1EE385-4B87-49B7-A642-75E2E3944241}"/>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324C5DA6-45BD-4B4B-9260-240EBD6A640C}"/>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197A9F0E-3400-4037-8CC3-A2A23DF8B6D6}"/>
    </a:ext>
  </a:extLst>
</a:theme>
</file>

<file path=ppt/theme/theme6.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7D585DBE-C9EC-423D-B740-7932DE33820A}"/>
    </a:ext>
  </a:extLst>
</a:theme>
</file>

<file path=ppt/theme/theme7.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C1CB18CD-FBC3-4DE9-8EFD-DA967A080843}"/>
    </a:ext>
  </a:extLst>
</a:theme>
</file>

<file path=ppt/theme/theme8.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19DB3EB8-CEB4-47CF-9E62-432247038579}"/>
    </a:ext>
  </a:extLst>
</a:theme>
</file>

<file path=ppt/theme/theme9.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C_PPT_Template_NewLogo_June2021.pptx" id="{E3C7363B-5C74-42EB-A3EB-6EBE46FBFE7A}" vid="{B2464D8B-D0F5-46C6-A84E-CD3CA882E6BD}"/>
    </a:ext>
  </a:extLst>
</a:theme>
</file>

<file path=docMetadata/LabelInfo.xml><?xml version="1.0" encoding="utf-8"?>
<clbl:labelList xmlns:clbl="http://schemas.microsoft.com/office/2020/mipLabelMetadata">
  <clbl:label id="{f8e024d6-51f2-471b-ac2c-b1117d65062e}" enabled="1" method="Standard" siteId="{1d4fae52-39b3-4bfa-b0b3-022956b11194}" contentBits="0" removed="0"/>
</clbl:labelList>
</file>

<file path=docProps/app.xml><?xml version="1.0" encoding="utf-8"?>
<Properties xmlns="http://schemas.openxmlformats.org/officeDocument/2006/extended-properties" xmlns:vt="http://schemas.openxmlformats.org/officeDocument/2006/docPropsVTypes">
  <Template>IOC_PPT_Template_NewLogo_June2021</Template>
  <TotalTime>0</TotalTime>
  <Words>1319</Words>
  <Application>Microsoft Office PowerPoint</Application>
  <PresentationFormat>ワイド画面</PresentationFormat>
  <Paragraphs>84</Paragraphs>
  <Slides>10</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16</vt:i4>
      </vt:variant>
      <vt:variant>
        <vt:lpstr>スライド タイトル</vt:lpstr>
      </vt:variant>
      <vt:variant>
        <vt:i4>10</vt:i4>
      </vt:variant>
    </vt:vector>
  </HeadingPairs>
  <TitlesOfParts>
    <vt:vector size="32" baseType="lpstr">
      <vt:lpstr>游ゴシック</vt:lpstr>
      <vt:lpstr>Arial</vt:lpstr>
      <vt:lpstr>Calibri</vt:lpstr>
      <vt:lpstr>Open Sans</vt:lpstr>
      <vt:lpstr>Roboto</vt:lpstr>
      <vt:lpstr>Wingdings</vt:lpstr>
      <vt:lpstr>9_Custom Design</vt:lpstr>
      <vt:lpstr>Custom Design</vt:lpstr>
      <vt:lpstr>1_Office Theme</vt:lpstr>
      <vt:lpstr>1_Custom Design</vt:lpstr>
      <vt:lpstr>4_Custom Design</vt:lpstr>
      <vt:lpstr>6_Custom Design</vt:lpstr>
      <vt:lpstr>3_Custom Design</vt:lpstr>
      <vt:lpstr>2_Custom Design</vt:lpstr>
      <vt:lpstr>5_Custom Design</vt:lpstr>
      <vt:lpstr>7_Custom Design</vt:lpstr>
      <vt:lpstr>8_Custom Design</vt:lpstr>
      <vt:lpstr>2_Office Theme</vt:lpstr>
      <vt:lpstr>10_Custom Design</vt:lpstr>
      <vt:lpstr>3_Office Theme</vt:lpstr>
      <vt:lpstr>4_Office Theme</vt:lpstr>
      <vt:lpstr>5_Office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2024-02-20T02:55:25Z</dcterms:created>
  <dcterms:modified xsi:type="dcterms:W3CDTF">2025-03-25T06:12:20Z</dcterms:modified>
</cp:coreProperties>
</file>