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6" r:id="rId7"/>
    <p:sldId id="260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8C7F54-DBB9-7162-1711-0A1FF7AE35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79554A7-5877-0942-F2C5-046B49EAC3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4D5E23C-0599-9E99-8C9B-0968EDA31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A9B2-835F-4CE1-975A-806914FA9BC1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3A474BC-82A0-C38D-350B-FDECA313F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2771C3C-5634-8F10-99CC-2B7BECE02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150DF-B031-41EB-9CC9-F5B1E49B2D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177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731426-4FB3-4BAF-979F-C915CF289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4CAC080-4E88-3978-BA02-51964B06AE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BB4D74E-94CF-0A8B-4D78-DA262E8D2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A9B2-835F-4CE1-975A-806914FA9BC1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AC4ADF9-E661-E30B-5897-75AC29E83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62B19E9-FBF8-CD6B-3E8B-85C2AB725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150DF-B031-41EB-9CC9-F5B1E49B2D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8761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3378E50-B79A-0033-60F5-E5EBD8F532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FDAE95E-CEF9-86B8-F33C-6EEFDEB88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A186015-1E6D-5B86-20B2-AB57888D8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A9B2-835F-4CE1-975A-806914FA9BC1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82E5743-D4BB-9A3B-DDF3-1EB4C7466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1A81BCC-A76A-5C4D-6C9A-D9B62AC6C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150DF-B031-41EB-9CC9-F5B1E49B2D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1436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4A7273-5104-9907-E641-BDE6B071B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96A0DBB-AD07-CB38-159C-F0D22E23C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EACCEB9-D7A7-BB7E-A094-A73BF7A92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A9B2-835F-4CE1-975A-806914FA9BC1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A59CD8B-B8C6-D6FD-7431-D78BFACD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2E9D6DD-721B-8FB2-C7FB-603EAE74C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150DF-B031-41EB-9CC9-F5B1E49B2D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7522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BE6CF2-F13E-7CEC-E51F-E18D65277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1579236-6811-33D9-1394-1E24EAE1B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ACCA01C-A30B-5725-0F87-994DEA3D7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A9B2-835F-4CE1-975A-806914FA9BC1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6A58FEA-DF7D-829B-C7EC-96473ABE4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55F213-EEBC-32B4-5BE0-1C030141A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150DF-B031-41EB-9CC9-F5B1E49B2D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6089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ADB732-90A4-6F33-430F-DB9C624C8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D2553EB-FD5C-5AEB-5282-48A18A313F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2BB5A3E-6047-EE1F-F8CC-5A8967871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C8B76ED-BA7B-7FEA-1479-5E33E6BB2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A9B2-835F-4CE1-975A-806914FA9BC1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B5EBF26-AB68-AF30-8621-FC67C66C9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24D05F4-08F0-A60F-1575-D0487AC0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150DF-B031-41EB-9CC9-F5B1E49B2D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4888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A0F0C5-D300-B7C2-6C74-DD87EC384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B7B66C8-FB9F-239B-510A-7FE715DBC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47D7EF8-79C1-6380-66FE-37A9D7309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347DF46-6AC1-9AC7-4F36-862D957167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228D7DE-9E30-FEB3-3DCD-CAEF583D28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5C26F27-D682-F371-1C84-0D7FF83F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A9B2-835F-4CE1-975A-806914FA9BC1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213E1B8-E6FB-1AF1-C8F0-3691EED4C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3D44F3C-758D-3FF4-E670-1F0EB6A1F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150DF-B031-41EB-9CC9-F5B1E49B2D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4957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A1DFA2-8F89-531D-C575-9667336AA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552855D-3034-E6FB-FDBE-A55FEAE57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A9B2-835F-4CE1-975A-806914FA9BC1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2F9B67F-33D9-A1C9-F638-68EF3FDD6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82EBBB7-065E-E3BC-2817-8E74E2BD0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150DF-B031-41EB-9CC9-F5B1E49B2D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618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A042EF4-BA38-B600-DCD3-6D8FE0B6F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A9B2-835F-4CE1-975A-806914FA9BC1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289E569-1030-6651-70FB-9242143E1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90A2E9-BEFF-D21E-D8A4-0060C0271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150DF-B031-41EB-9CC9-F5B1E49B2D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6297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4FBF5F-DF9B-D7DB-25FC-DA6EE1FB4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75E5479-FDBD-03EC-DC2B-2E15FD508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9F56961-6AD3-FAEC-C711-F748B3583F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76C3546-D8B0-4776-8C12-B4FD567F0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A9B2-835F-4CE1-975A-806914FA9BC1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073D87F-E090-EFA8-EE2D-39E6C652E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5C774C3-289D-91FE-F4E1-B4848C76F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150DF-B031-41EB-9CC9-F5B1E49B2D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9662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5A1A85-B8DC-0930-BC5D-C60698035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9A32FAF-3888-E42F-8896-B9F5E8AF99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0EA3708-5A11-EAD0-AEB3-8EFF867CE9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A2FD490-7C2B-9A95-B9E6-6BF695B59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A9B2-835F-4CE1-975A-806914FA9BC1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F1C7D68-AB14-0B8A-D866-F36E62DD7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5D4FC7E-6F0A-6286-153A-A13B1D9E7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150DF-B031-41EB-9CC9-F5B1E49B2D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2749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93B419F-295C-528B-8637-7D21972B1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620EB78-CA81-8132-C341-690D5125C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5202BD-A75A-E6B5-9010-F1CFBAD522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87A9B2-835F-4CE1-975A-806914FA9BC1}" type="datetimeFigureOut">
              <a:rPr kumimoji="1" lang="ja-JP" altLang="en-US" smtClean="0"/>
              <a:t>2025/4/4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86C112D-8206-29B6-3585-BEE34955FE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0F95EF-FFAC-7065-C4B3-7CE6E67878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E150DF-B031-41EB-9CC9-F5B1E49B2D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7584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D149AFE3-5AAB-B445-C417-04EAF5808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4399" y="1063373"/>
            <a:ext cx="11470612" cy="1655762"/>
          </a:xfrm>
        </p:spPr>
        <p:txBody>
          <a:bodyPr>
            <a:normAutofit/>
          </a:bodyPr>
          <a:lstStyle/>
          <a:p>
            <a:r>
              <a:rPr kumimoji="1"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9th Joint ICG/PTWS–IUGG/JTC Workshop</a:t>
            </a:r>
          </a:p>
          <a:p>
            <a:r>
              <a:rPr kumimoji="1"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60th Anniversary of the ICG/PTWS – Past and Future</a:t>
            </a:r>
            <a:endParaRPr kumimoji="1" lang="ja-JP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27B33952-5D22-E02E-3410-7AF06B310CDC}"/>
              </a:ext>
            </a:extLst>
          </p:cNvPr>
          <p:cNvSpPr txBox="1">
            <a:spLocks/>
          </p:cNvSpPr>
          <p:nvPr/>
        </p:nvSpPr>
        <p:spPr>
          <a:xfrm>
            <a:off x="6366592" y="5202238"/>
            <a:ext cx="6279472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Yuichiro Tanioka</a:t>
            </a:r>
          </a:p>
          <a:p>
            <a:pPr algn="l"/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Center for Natural Hazards Research</a:t>
            </a:r>
          </a:p>
          <a:p>
            <a:pPr algn="l"/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Hokkaido University</a:t>
            </a:r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765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8C7B1D-C2EE-15F0-DCE3-52B460F9E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F923B33-9400-2CA4-1DF6-AD7D91B59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2696" y="365125"/>
            <a:ext cx="7441537" cy="527768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0CF68F1-3DA9-D988-6986-512B9EF02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758" y="0"/>
            <a:ext cx="5099159" cy="68580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9FBFA11-65DE-B3B7-92C6-878AFF3ABB37}"/>
              </a:ext>
            </a:extLst>
          </p:cNvPr>
          <p:cNvSpPr txBox="1"/>
          <p:nvPr/>
        </p:nvSpPr>
        <p:spPr>
          <a:xfrm>
            <a:off x="1644316" y="5775158"/>
            <a:ext cx="3625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Total volume of 450 km3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55788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EE6B586-4F39-9FC0-1953-1BA067F82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145" y="567017"/>
            <a:ext cx="11189677" cy="57722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dirty="0"/>
              <a:t>●　</a:t>
            </a:r>
            <a:r>
              <a:rPr lang="en-US" altLang="ja-JP" b="1" dirty="0"/>
              <a:t>First Session </a:t>
            </a:r>
          </a:p>
          <a:p>
            <a:pPr marL="0" indent="0">
              <a:buNone/>
            </a:pPr>
            <a:r>
              <a:rPr lang="ja-JP" altLang="en-US" b="1" dirty="0"/>
              <a:t>　</a:t>
            </a:r>
            <a:r>
              <a:rPr lang="en-US" altLang="ja-JP" b="1" dirty="0"/>
              <a:t>Three Keynote Speeches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   Perspectives on the 60th Anniversary of ICG/PTWS</a:t>
            </a:r>
          </a:p>
          <a:p>
            <a:pPr marL="0" indent="0">
              <a:buNone/>
            </a:pPr>
            <a:r>
              <a:rPr lang="en-US" altLang="ja-JP" dirty="0"/>
              <a:t>                                                                                 </a:t>
            </a:r>
            <a:r>
              <a:rPr lang="en-US" altLang="ja-JP" b="1" dirty="0"/>
              <a:t>Eddie Bernard</a:t>
            </a:r>
          </a:p>
          <a:p>
            <a:pPr marL="0" indent="0">
              <a:buNone/>
            </a:pPr>
            <a:r>
              <a:rPr lang="en-US" altLang="ja-JP" dirty="0"/>
              <a:t>   60th Anniversary of ICG/PTWS </a:t>
            </a:r>
          </a:p>
          <a:p>
            <a:pPr marL="0" indent="0">
              <a:buNone/>
            </a:pPr>
            <a:r>
              <a:rPr lang="en-US" altLang="ja-JP" dirty="0"/>
              <a:t>        – Perspectives of the Workshop Host Country</a:t>
            </a:r>
          </a:p>
          <a:p>
            <a:pPr marL="0" indent="0">
              <a:buNone/>
            </a:pPr>
            <a:r>
              <a:rPr lang="en-US" altLang="ja-JP" dirty="0"/>
              <a:t>                                                                                  </a:t>
            </a:r>
            <a:r>
              <a:rPr lang="en-US" altLang="ja-JP" b="1" dirty="0" err="1"/>
              <a:t>Dakui</a:t>
            </a:r>
            <a:r>
              <a:rPr lang="en-US" altLang="ja-JP" b="1" dirty="0"/>
              <a:t> Wang</a:t>
            </a:r>
          </a:p>
          <a:p>
            <a:pPr marL="0" indent="0">
              <a:buNone/>
            </a:pPr>
            <a:r>
              <a:rPr lang="en-US" altLang="ja-JP" dirty="0"/>
              <a:t>   </a:t>
            </a:r>
          </a:p>
          <a:p>
            <a:pPr marL="0" indent="0">
              <a:buNone/>
            </a:pPr>
            <a:r>
              <a:rPr lang="en-US" altLang="ja-JP" dirty="0"/>
              <a:t>   New Challenges and opportunities in enhancing tsunami early   </a:t>
            </a:r>
          </a:p>
          <a:p>
            <a:pPr marL="0" indent="0">
              <a:buNone/>
            </a:pPr>
            <a:r>
              <a:rPr lang="en-US" altLang="ja-JP" dirty="0"/>
              <a:t>      warning and mitigation services in the South China Sea region</a:t>
            </a:r>
          </a:p>
          <a:p>
            <a:pPr marL="0" indent="0">
              <a:buNone/>
            </a:pPr>
            <a:r>
              <a:rPr kumimoji="1" lang="en-US" altLang="ja-JP" dirty="0"/>
              <a:t>                                                                                  </a:t>
            </a:r>
            <a:r>
              <a:rPr kumimoji="1" lang="en-US" altLang="ja-JP" b="1" dirty="0" err="1"/>
              <a:t>Peitao</a:t>
            </a:r>
            <a:r>
              <a:rPr kumimoji="1" lang="en-US" altLang="ja-JP" b="1" dirty="0"/>
              <a:t> Wang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270045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EC367A7-685D-BE13-9621-39BC508B6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EE96A14-44E9-2A44-D5E0-3C73F1D05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3453"/>
            <a:ext cx="12399201" cy="4351338"/>
          </a:xfrm>
          <a:prstGeom prst="rect">
            <a:avLst/>
          </a:prstGeom>
        </p:spPr>
      </p:pic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2A8FBCB0-5C32-6D07-6A96-7F37528F86B8}"/>
              </a:ext>
            </a:extLst>
          </p:cNvPr>
          <p:cNvCxnSpPr/>
          <p:nvPr/>
        </p:nvCxnSpPr>
        <p:spPr>
          <a:xfrm>
            <a:off x="489284" y="4087024"/>
            <a:ext cx="11213431" cy="0"/>
          </a:xfrm>
          <a:prstGeom prst="line">
            <a:avLst/>
          </a:prstGeom>
          <a:ln w="76200" cmpd="dbl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89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8DF5B0-C6E7-FFEB-04BE-270FE5BCA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911"/>
            <a:ext cx="10515600" cy="5985052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New observations</a:t>
            </a:r>
          </a:p>
          <a:p>
            <a:pPr marL="0" indent="0">
              <a:buNone/>
            </a:pP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S-NET</a:t>
            </a:r>
          </a:p>
          <a:p>
            <a:pPr marL="0" indent="0">
              <a:buNone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DONET</a:t>
            </a:r>
          </a:p>
          <a:p>
            <a:pPr marL="0" indent="0">
              <a:buNone/>
            </a:pP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N-NET</a:t>
            </a:r>
          </a:p>
          <a:p>
            <a:pPr marL="0" indent="0">
              <a:buNone/>
            </a:pP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SMART cable</a:t>
            </a:r>
            <a:endParaRPr kumimoji="1"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kumimoji="1"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kumimoji="1"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C86A0B5-CB66-8349-E0F7-7B44B0DF8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922" y="0"/>
            <a:ext cx="74185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92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ure 2">
            <a:extLst>
              <a:ext uri="{FF2B5EF4-FFF2-40B4-BE49-F238E27FC236}">
                <a16:creationId xmlns:a16="http://schemas.microsoft.com/office/drawing/2014/main" id="{3BD7F216-ED9F-609F-E23C-045DA011C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92" y="838257"/>
            <a:ext cx="5377077" cy="57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18D3E1-D317-66B3-C679-9FED6DBCFEB5}"/>
              </a:ext>
            </a:extLst>
          </p:cNvPr>
          <p:cNvSpPr txBox="1"/>
          <p:nvPr/>
        </p:nvSpPr>
        <p:spPr>
          <a:xfrm>
            <a:off x="469557" y="247135"/>
            <a:ext cx="5377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GNSS TEC (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Kamorawa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et al., 2016)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Details are in the caption following the image">
            <a:extLst>
              <a:ext uri="{FF2B5EF4-FFF2-40B4-BE49-F238E27FC236}">
                <a16:creationId xmlns:a16="http://schemas.microsoft.com/office/drawing/2014/main" id="{FCD105E4-9E89-6C51-5F5F-79B339473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299" y="2560234"/>
            <a:ext cx="6029074" cy="369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988559E-8F23-C5CA-12E8-7089D35E9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3299" y="247135"/>
            <a:ext cx="5916047" cy="220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629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89AAA1A-DEB8-C366-96E2-2AD71411D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723" y="64782"/>
            <a:ext cx="8704385" cy="541888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Koshimura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Web site 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EA1575E-D34D-B4D0-E661-31250ED53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049" y="754195"/>
            <a:ext cx="8049235" cy="603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107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023FE7C-5A22-8315-9A2D-A5410E6DD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594528"/>
            <a:ext cx="11305528" cy="5184775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b="1" dirty="0"/>
              <a:t>April 1-2 (PART 1)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Non-earthquake sources (Presentation by Prof. Emile Okal)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  Deep Ocean Landslide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      1946 </a:t>
            </a:r>
            <a:r>
              <a:rPr kumimoji="1" lang="en-US" altLang="ja-JP" dirty="0"/>
              <a:t> Aleutian Tsunami      (also presented by Dr. Laura </a:t>
            </a:r>
            <a:r>
              <a:rPr lang="en-US" altLang="ja-JP" dirty="0"/>
              <a:t>Kong)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      </a:t>
            </a:r>
            <a:r>
              <a:rPr lang="en-US" altLang="ja-JP" dirty="0"/>
              <a:t>1929</a:t>
            </a:r>
            <a:r>
              <a:rPr lang="ja-JP" altLang="en-US" dirty="0"/>
              <a:t>  </a:t>
            </a:r>
            <a:r>
              <a:rPr lang="en-US" altLang="ja-JP" dirty="0"/>
              <a:t>Grand Banks Tsunami</a:t>
            </a:r>
          </a:p>
        </p:txBody>
      </p:sp>
    </p:spTree>
    <p:extLst>
      <p:ext uri="{BB962C8B-B14F-4D97-AF65-F5344CB8AC3E}">
        <p14:creationId xmlns:p14="http://schemas.microsoft.com/office/powerpoint/2010/main" val="2866362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5A8594-36C2-1455-6010-B15E07DFE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779" y="1"/>
            <a:ext cx="10515600" cy="1094874"/>
          </a:xfrm>
        </p:spPr>
        <p:txBody>
          <a:bodyPr/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1946 Aleutian Tsunami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AB03A27-1560-7BAD-7615-476C72343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000D9E3-3E5B-75DF-CAE7-C3123225A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16" y="1907692"/>
            <a:ext cx="5939584" cy="426927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B66BCE9-E804-A6BA-3DD2-72E469440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127" y="794360"/>
            <a:ext cx="5831575" cy="606364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E586F08-FBC6-DA95-EBD3-05B6AA538833}"/>
              </a:ext>
            </a:extLst>
          </p:cNvPr>
          <p:cNvSpPr txBox="1"/>
          <p:nvPr/>
        </p:nvSpPr>
        <p:spPr>
          <a:xfrm>
            <a:off x="947943" y="6246208"/>
            <a:ext cx="49559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 </a:t>
            </a:r>
            <a:r>
              <a:rPr lang="en-US" altLang="ja-JP" dirty="0"/>
              <a:t>Blue fault model (</a:t>
            </a:r>
            <a:r>
              <a:rPr lang="ja-JP" altLang="en-US" dirty="0"/>
              <a:t>López </a:t>
            </a:r>
            <a:r>
              <a:rPr lang="en-US" altLang="ja-JP" dirty="0"/>
              <a:t>and</a:t>
            </a:r>
            <a:r>
              <a:rPr lang="ja-JP" altLang="en-US" dirty="0"/>
              <a:t> Okal</a:t>
            </a:r>
            <a:r>
              <a:rPr lang="en-US" altLang="ja-JP" dirty="0"/>
              <a:t>, </a:t>
            </a:r>
            <a:r>
              <a:rPr lang="ja-JP" altLang="en-US" dirty="0"/>
              <a:t>2006)</a:t>
            </a:r>
          </a:p>
        </p:txBody>
      </p:sp>
    </p:spTree>
    <p:extLst>
      <p:ext uri="{BB962C8B-B14F-4D97-AF65-F5344CB8AC3E}">
        <p14:creationId xmlns:p14="http://schemas.microsoft.com/office/powerpoint/2010/main" val="2796228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166C3C-A1D2-E646-0BF7-D2995A75E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6DD1D0B-0AF2-7668-8263-B30F85047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59D5467-2B4B-54A1-FB19-D311E4D84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42" y="238580"/>
            <a:ext cx="11515198" cy="651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37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40BFEE3-3A98-C9A2-581D-A1AABD991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514F396-B2AB-30B9-4C95-910555C46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4118"/>
            <a:ext cx="7291137" cy="565388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32D0090-0B31-8534-AA4C-33D5D59B6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2698" y="-13992"/>
            <a:ext cx="7123123" cy="2489226"/>
          </a:xfrm>
          <a:prstGeom prst="rect">
            <a:avLst/>
          </a:prstGeom>
        </p:spPr>
      </p:pic>
      <p:sp>
        <p:nvSpPr>
          <p:cNvPr id="8" name="タイトル 1">
            <a:extLst>
              <a:ext uri="{FF2B5EF4-FFF2-40B4-BE49-F238E27FC236}">
                <a16:creationId xmlns:a16="http://schemas.microsoft.com/office/drawing/2014/main" id="{92D2940D-338B-B380-983D-F7A616204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779" y="1"/>
            <a:ext cx="10515600" cy="1094874"/>
          </a:xfrm>
        </p:spPr>
        <p:txBody>
          <a:bodyPr>
            <a:normAutofit/>
          </a:bodyPr>
          <a:lstStyle/>
          <a:p>
            <a:r>
              <a:rPr kumimoji="1" lang="en-US" altLang="ja-JP" sz="3200" dirty="0">
                <a:latin typeface="Arial" panose="020B0604020202020204" pitchFamily="34" charset="0"/>
                <a:cs typeface="Arial" panose="020B0604020202020204" pitchFamily="34" charset="0"/>
              </a:rPr>
              <a:t>1929 Grand Banks Tsunami</a:t>
            </a:r>
            <a:endParaRPr kumimoji="1" lang="ja-JP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0DC9D33-7636-9E67-F049-4DB4AC112C59}"/>
              </a:ext>
            </a:extLst>
          </p:cNvPr>
          <p:cNvSpPr txBox="1"/>
          <p:nvPr/>
        </p:nvSpPr>
        <p:spPr>
          <a:xfrm>
            <a:off x="7512424" y="3841377"/>
            <a:ext cx="4787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Nakagaki and Tanioka (2025)</a:t>
            </a: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     Geophysical Journal International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6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187</Words>
  <Application>Microsoft Office PowerPoint</Application>
  <PresentationFormat>ワイド画面</PresentationFormat>
  <Paragraphs>41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5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1946 Aleutian Tsunami</vt:lpstr>
      <vt:lpstr>PowerPoint プレゼンテーション</vt:lpstr>
      <vt:lpstr>1929 Grand Banks Tsunami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谷岡　勇市郎</dc:creator>
  <cp:lastModifiedBy>谷岡　勇市郎</cp:lastModifiedBy>
  <cp:revision>1</cp:revision>
  <dcterms:created xsi:type="dcterms:W3CDTF">2025-04-04T05:19:13Z</dcterms:created>
  <dcterms:modified xsi:type="dcterms:W3CDTF">2025-04-04T08:36:25Z</dcterms:modified>
</cp:coreProperties>
</file>