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1"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Lst>
  <p:sldSz cy="5143500" cx="9144000"/>
  <p:notesSz cx="6858000" cy="9144000"/>
  <p:embeddedFontLst>
    <p:embeddedFont>
      <p:font typeface="Libre Franklin"/>
      <p:regular r:id="rId20"/>
      <p:bold r:id="rId21"/>
      <p:italic r:id="rId22"/>
      <p:boldItalic r:id="rId23"/>
    </p:embeddedFont>
    <p:embeddedFont>
      <p:font typeface="Montserrat"/>
      <p:regular r:id="rId24"/>
      <p:bold r:id="rId25"/>
      <p:italic r:id="rId26"/>
      <p:boldItalic r:id="rId27"/>
    </p:embeddedFont>
    <p:embeddedFont>
      <p:font typeface="Quattrocento Sans"/>
      <p:regular r:id="rId28"/>
      <p:bold r:id="rId29"/>
      <p:italic r:id="rId30"/>
      <p:boldItalic r:id="rId31"/>
    </p:embeddedFont>
    <p:embeddedFont>
      <p:font typeface="Helvetica Neue"/>
      <p:regular r:id="rId32"/>
      <p:bold r:id="rId33"/>
      <p:italic r:id="rId34"/>
      <p:boldItalic r:id="rId35"/>
    </p:embeddedFont>
    <p:embeddedFont>
      <p:font typeface="Barlow"/>
      <p:regular r:id="rId36"/>
      <p:bold r:id="rId37"/>
      <p:italic r:id="rId38"/>
      <p:boldItalic r:id="rId3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LibreFranklin-regular.fntdata"/><Relationship Id="rId22" Type="http://schemas.openxmlformats.org/officeDocument/2006/relationships/font" Target="fonts/LibreFranklin-italic.fntdata"/><Relationship Id="rId21" Type="http://schemas.openxmlformats.org/officeDocument/2006/relationships/font" Target="fonts/LibreFranklin-bold.fntdata"/><Relationship Id="rId24" Type="http://schemas.openxmlformats.org/officeDocument/2006/relationships/font" Target="fonts/Montserrat-regular.fntdata"/><Relationship Id="rId23" Type="http://schemas.openxmlformats.org/officeDocument/2006/relationships/font" Target="fonts/LibreFranklin-bold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Montserrat-italic.fntdata"/><Relationship Id="rId25" Type="http://schemas.openxmlformats.org/officeDocument/2006/relationships/font" Target="fonts/Montserrat-bold.fntdata"/><Relationship Id="rId28" Type="http://schemas.openxmlformats.org/officeDocument/2006/relationships/font" Target="fonts/QuattrocentoSans-regular.fntdata"/><Relationship Id="rId27" Type="http://schemas.openxmlformats.org/officeDocument/2006/relationships/font" Target="fonts/Montserrat-boldItalic.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QuattrocentoSans-bold.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QuattrocentoSans-boldItalic.fntdata"/><Relationship Id="rId30" Type="http://schemas.openxmlformats.org/officeDocument/2006/relationships/font" Target="fonts/QuattrocentoSans-italic.fntdata"/><Relationship Id="rId11" Type="http://schemas.openxmlformats.org/officeDocument/2006/relationships/slide" Target="slides/slide6.xml"/><Relationship Id="rId33" Type="http://schemas.openxmlformats.org/officeDocument/2006/relationships/font" Target="fonts/HelveticaNeue-bold.fntdata"/><Relationship Id="rId10" Type="http://schemas.openxmlformats.org/officeDocument/2006/relationships/slide" Target="slides/slide5.xml"/><Relationship Id="rId32" Type="http://schemas.openxmlformats.org/officeDocument/2006/relationships/font" Target="fonts/HelveticaNeue-regular.fntdata"/><Relationship Id="rId13" Type="http://schemas.openxmlformats.org/officeDocument/2006/relationships/slide" Target="slides/slide8.xml"/><Relationship Id="rId35" Type="http://schemas.openxmlformats.org/officeDocument/2006/relationships/font" Target="fonts/HelveticaNeue-boldItalic.fntdata"/><Relationship Id="rId12" Type="http://schemas.openxmlformats.org/officeDocument/2006/relationships/slide" Target="slides/slide7.xml"/><Relationship Id="rId34" Type="http://schemas.openxmlformats.org/officeDocument/2006/relationships/font" Target="fonts/HelveticaNeue-italic.fntdata"/><Relationship Id="rId15" Type="http://schemas.openxmlformats.org/officeDocument/2006/relationships/slide" Target="slides/slide10.xml"/><Relationship Id="rId37" Type="http://schemas.openxmlformats.org/officeDocument/2006/relationships/font" Target="fonts/Barlow-bold.fntdata"/><Relationship Id="rId14" Type="http://schemas.openxmlformats.org/officeDocument/2006/relationships/slide" Target="slides/slide9.xml"/><Relationship Id="rId36" Type="http://schemas.openxmlformats.org/officeDocument/2006/relationships/font" Target="fonts/Barlow-regular.fntdata"/><Relationship Id="rId17" Type="http://schemas.openxmlformats.org/officeDocument/2006/relationships/slide" Target="slides/slide12.xml"/><Relationship Id="rId39" Type="http://schemas.openxmlformats.org/officeDocument/2006/relationships/font" Target="fonts/Barlow-boldItalic.fntdata"/><Relationship Id="rId16" Type="http://schemas.openxmlformats.org/officeDocument/2006/relationships/slide" Target="slides/slide11.xml"/><Relationship Id="rId38" Type="http://schemas.openxmlformats.org/officeDocument/2006/relationships/font" Target="fonts/Barlow-italic.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164" name="Google Shape;164;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g341dd1814f1_0_14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0" name="Google Shape;230;g341dd1814f1_0_148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231" name="Google Shape;231;g341dd1814f1_0_148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g341dd1814f1_0_11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2" name="Google Shape;322;g341dd1814f1_0_115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323" name="Google Shape;323;g341dd1814f1_0_115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g3497e6b2e0c_0_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33" name="Google Shape;333;g3497e6b2e0c_0_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g3497e6b2e0c_0_4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40" name="Google Shape;340;g3497e6b2e0c_0_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g341dd1814f1_0_17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0" name="Google Shape;350;g341dd1814f1_0_174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n" sz="1200">
                <a:solidFill>
                  <a:srgbClr val="F38417"/>
                </a:solidFill>
              </a:rPr>
              <a:t>(findable, accessible, interoperable, and reusable) </a:t>
            </a:r>
            <a:endParaRPr/>
          </a:p>
        </p:txBody>
      </p:sp>
      <p:sp>
        <p:nvSpPr>
          <p:cNvPr id="351" name="Google Shape;351;g341dd1814f1_0_174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g3497e6b2e0c_0_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0" name="Google Shape;170;g3497e6b2e0c_0_5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n" sz="1200">
                <a:solidFill>
                  <a:srgbClr val="F38417"/>
                </a:solidFill>
              </a:rPr>
              <a:t>(findable, accessible, interoperable, and reusable) </a:t>
            </a:r>
            <a:endParaRPr/>
          </a:p>
        </p:txBody>
      </p:sp>
      <p:sp>
        <p:nvSpPr>
          <p:cNvPr id="171" name="Google Shape;171;g3497e6b2e0c_0_5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g341dd1814f1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9" name="Google Shape;179;g341dd1814f1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just">
              <a:spcBef>
                <a:spcPts val="0"/>
              </a:spcBef>
              <a:spcAft>
                <a:spcPts val="0"/>
              </a:spcAft>
              <a:buNone/>
            </a:pPr>
            <a:r>
              <a:rPr lang="en">
                <a:solidFill>
                  <a:schemeClr val="dk1"/>
                </a:solidFill>
              </a:rPr>
              <a:t>The different programmes of IOC are collecting, managing, analysing, and delivering ocean data, services, information and knowledge, based on ocean . The IOC has embraced and adopted the FAIR data principles and the IOC Data Policy, but to date have not had an collective internal vision for a data backbone. Society - government, commercial, science and others, have a growing need for ocean data to inform decision making, and at the same time the digital information revolution means that they expect to be able to access this data easily and seamlessly. </a:t>
            </a:r>
            <a:endParaRPr>
              <a:solidFill>
                <a:schemeClr val="dk1"/>
              </a:solidFill>
            </a:endParaRPr>
          </a:p>
          <a:p>
            <a:pPr indent="0" lvl="0" marL="0" rtl="0" algn="just">
              <a:spcBef>
                <a:spcPts val="1200"/>
              </a:spcBef>
              <a:spcAft>
                <a:spcPts val="1200"/>
              </a:spcAft>
              <a:buNone/>
            </a:pPr>
            <a:r>
              <a:rPr lang="en">
                <a:solidFill>
                  <a:schemeClr val="dk1"/>
                </a:solidFill>
              </a:rPr>
              <a:t>In recent years GOOS, IODE, and in dialogue with WMO, have been aligning their developments around broad adoption of open architectures and federated system approach (ODIS, WIS2.0, ERDDAP™), several key IOC data systems are are now ready to be robustly interlinked. </a:t>
            </a:r>
            <a:endParaRPr>
              <a:solidFill>
                <a:schemeClr val="dk1"/>
              </a:solidFill>
            </a:endParaRPr>
          </a:p>
        </p:txBody>
      </p:sp>
      <p:sp>
        <p:nvSpPr>
          <p:cNvPr id="180" name="Google Shape;180;g341dd1814f1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g341dd1814f1_0_16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8" name="Google Shape;188;g341dd1814f1_0_1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g341dd1814f1_0_32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5" name="Google Shape;195;g341dd1814f1_0_3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g341dd1814f1_0_99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rPr lang="en"/>
              <a:t>Ocean Observing has made great progress… BUT not sufficient for societies current and future needs but </a:t>
            </a:r>
            <a:endParaRPr/>
          </a:p>
          <a:p>
            <a:pPr indent="0" lvl="0" marL="0" rtl="0" algn="l">
              <a:lnSpc>
                <a:spcPct val="100000"/>
              </a:lnSpc>
              <a:spcBef>
                <a:spcPts val="0"/>
              </a:spcBef>
              <a:spcAft>
                <a:spcPts val="0"/>
              </a:spcAft>
              <a:buClr>
                <a:schemeClr val="dk1"/>
              </a:buClr>
              <a:buSzPts val="1200"/>
              <a:buFont typeface="Calibri"/>
              <a:buNone/>
            </a:pPr>
            <a:r>
              <a:rPr lang="en"/>
              <a:t>Right now, we are driving into our future in darkness. And GOOS aims to turn on the headlights.</a:t>
            </a:r>
            <a:endParaRPr/>
          </a:p>
        </p:txBody>
      </p:sp>
      <p:sp>
        <p:nvSpPr>
          <p:cNvPr id="203" name="Google Shape;203;g341dd1814f1_0_99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g341dd1814f1_0_6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8" name="Google Shape;208;g341dd1814f1_0_6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g3497e6b2e0c_0_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14" name="Google Shape;214;g3497e6b2e0c_0_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g3497e6b2e0c_0_3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21" name="Google Shape;221;g3497e6b2e0c_0_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3.png"/><Relationship Id="rId4" Type="http://schemas.openxmlformats.org/officeDocument/2006/relationships/image" Target="../media/image17.png"/><Relationship Id="rId5" Type="http://schemas.openxmlformats.org/officeDocument/2006/relationships/image" Target="../media/image5.png"/><Relationship Id="rId6" Type="http://schemas.openxmlformats.org/officeDocument/2006/relationships/image" Target="../media/image18.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p:cSld name="Title Slide">
    <p:spTree>
      <p:nvGrpSpPr>
        <p:cNvPr id="13" name="Shape 13"/>
        <p:cNvGrpSpPr/>
        <p:nvPr/>
      </p:nvGrpSpPr>
      <p:grpSpPr>
        <a:xfrm>
          <a:off x="0" y="0"/>
          <a:ext cx="0" cy="0"/>
          <a:chOff x="0" y="0"/>
          <a:chExt cx="0" cy="0"/>
        </a:xfrm>
      </p:grpSpPr>
      <p:sp>
        <p:nvSpPr>
          <p:cNvPr id="14" name="Google Shape;14;p2"/>
          <p:cNvSpPr/>
          <p:nvPr/>
        </p:nvSpPr>
        <p:spPr>
          <a:xfrm>
            <a:off x="0" y="1393200"/>
            <a:ext cx="9144000" cy="3750300"/>
          </a:xfrm>
          <a:prstGeom prst="rect">
            <a:avLst/>
          </a:prstGeom>
          <a:solidFill>
            <a:schemeClr val="accent1"/>
          </a:solidFill>
          <a:ln>
            <a:noFill/>
          </a:ln>
        </p:spPr>
        <p:txBody>
          <a:bodyPr anchorCtr="0" anchor="ctr" bIns="35100" lIns="67500" spcFirstLastPara="1" rIns="67500" wrap="square" tIns="35100">
            <a:noAutofit/>
          </a:bodyPr>
          <a:lstStyle/>
          <a:p>
            <a:pPr indent="0" lvl="0" marL="0" marR="0" rtl="0" algn="ctr">
              <a:lnSpc>
                <a:spcPct val="9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5" name="Google Shape;15;p2"/>
          <p:cNvSpPr txBox="1"/>
          <p:nvPr>
            <p:ph type="ctrTitle"/>
          </p:nvPr>
        </p:nvSpPr>
        <p:spPr>
          <a:xfrm>
            <a:off x="1025999" y="2092500"/>
            <a:ext cx="5157900" cy="11070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lt1"/>
              </a:buClr>
              <a:buSzPts val="3800"/>
              <a:buFont typeface="Arial"/>
              <a:buNone/>
              <a:defRPr sz="3800">
                <a:solidFill>
                  <a:schemeClr val="l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6" name="Google Shape;16;p2"/>
          <p:cNvSpPr txBox="1"/>
          <p:nvPr>
            <p:ph idx="1" type="subTitle"/>
          </p:nvPr>
        </p:nvSpPr>
        <p:spPr>
          <a:xfrm>
            <a:off x="1025999" y="3447900"/>
            <a:ext cx="5157900" cy="696300"/>
          </a:xfrm>
          <a:prstGeom prst="rect">
            <a:avLst/>
          </a:prstGeom>
          <a:noFill/>
          <a:ln>
            <a:noFill/>
          </a:ln>
        </p:spPr>
        <p:txBody>
          <a:bodyPr anchorCtr="0" anchor="t" bIns="0" lIns="0" spcFirstLastPara="1" rIns="0" wrap="square" tIns="0">
            <a:noAutofit/>
          </a:bodyPr>
          <a:lstStyle>
            <a:lvl1pPr lvl="0" algn="l">
              <a:lnSpc>
                <a:spcPct val="105000"/>
              </a:lnSpc>
              <a:spcBef>
                <a:spcPts val="0"/>
              </a:spcBef>
              <a:spcAft>
                <a:spcPts val="0"/>
              </a:spcAft>
              <a:buClr>
                <a:schemeClr val="lt1"/>
              </a:buClr>
              <a:buSzPts val="1400"/>
              <a:buNone/>
              <a:defRPr b="1" sz="1400">
                <a:solidFill>
                  <a:schemeClr val="lt1"/>
                </a:solidFill>
              </a:defRPr>
            </a:lvl1pPr>
            <a:lvl2pPr lvl="1" algn="l">
              <a:lnSpc>
                <a:spcPct val="105000"/>
              </a:lnSpc>
              <a:spcBef>
                <a:spcPts val="0"/>
              </a:spcBef>
              <a:spcAft>
                <a:spcPts val="0"/>
              </a:spcAft>
              <a:buClr>
                <a:schemeClr val="lt1"/>
              </a:buClr>
              <a:buSzPts val="1400"/>
              <a:buNone/>
              <a:defRPr b="0" sz="1400">
                <a:solidFill>
                  <a:schemeClr val="lt1"/>
                </a:solidFill>
              </a:defRPr>
            </a:lvl2pPr>
            <a:lvl3pPr lvl="2" algn="ctr">
              <a:lnSpc>
                <a:spcPct val="100000"/>
              </a:lnSpc>
              <a:spcBef>
                <a:spcPts val="0"/>
              </a:spcBef>
              <a:spcAft>
                <a:spcPts val="0"/>
              </a:spcAft>
              <a:buSzPts val="1400"/>
              <a:buNone/>
              <a:defRPr sz="1400"/>
            </a:lvl3pPr>
            <a:lvl4pPr lvl="3" algn="ctr">
              <a:lnSpc>
                <a:spcPct val="100000"/>
              </a:lnSpc>
              <a:spcBef>
                <a:spcPts val="2100"/>
              </a:spcBef>
              <a:spcAft>
                <a:spcPts val="0"/>
              </a:spcAft>
              <a:buSzPts val="1200"/>
              <a:buNone/>
              <a:defRPr sz="1200"/>
            </a:lvl4pPr>
            <a:lvl5pPr lvl="4" algn="ctr">
              <a:lnSpc>
                <a:spcPct val="100000"/>
              </a:lnSpc>
              <a:spcBef>
                <a:spcPts val="600"/>
              </a:spcBef>
              <a:spcAft>
                <a:spcPts val="0"/>
              </a:spcAft>
              <a:buSzPts val="1200"/>
              <a:buNone/>
              <a:defRPr sz="1200"/>
            </a:lvl5pPr>
            <a:lvl6pPr lvl="5" algn="ctr">
              <a:lnSpc>
                <a:spcPct val="90000"/>
              </a:lnSpc>
              <a:spcBef>
                <a:spcPts val="6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pic>
        <p:nvPicPr>
          <p:cNvPr descr="Logo&#10;&#10;Description automatically generated" id="17" name="Google Shape;17;p2"/>
          <p:cNvPicPr preferRelativeResize="0"/>
          <p:nvPr/>
        </p:nvPicPr>
        <p:blipFill rotWithShape="1">
          <a:blip r:embed="rId2">
            <a:alphaModFix/>
          </a:blip>
          <a:srcRect b="0" l="0" r="0" t="0"/>
          <a:stretch/>
        </p:blipFill>
        <p:spPr>
          <a:xfrm>
            <a:off x="1026000" y="432000"/>
            <a:ext cx="2227500" cy="629063"/>
          </a:xfrm>
          <a:prstGeom prst="rect">
            <a:avLst/>
          </a:prstGeom>
          <a:noFill/>
          <a:ln>
            <a:noFill/>
          </a:ln>
        </p:spPr>
      </p:pic>
      <p:sp>
        <p:nvSpPr>
          <p:cNvPr id="18" name="Google Shape;18;p2"/>
          <p:cNvSpPr txBox="1"/>
          <p:nvPr>
            <p:ph idx="12" type="sldNum"/>
          </p:nvPr>
        </p:nvSpPr>
        <p:spPr>
          <a:xfrm>
            <a:off x="8556784" y="4749851"/>
            <a:ext cx="548700" cy="393600"/>
          </a:xfrm>
          <a:prstGeom prst="rect">
            <a:avLst/>
          </a:prstGeom>
        </p:spPr>
        <p:txBody>
          <a:bodyPr anchorCtr="0" anchor="t" bIns="0" lIns="0" spcFirstLastPara="1" rIns="0" wrap="square" tIns="0">
            <a:noAutofit/>
          </a:bodyPr>
          <a:lstStyle>
            <a:lvl1pPr lvl="0">
              <a:buNone/>
              <a:defRPr sz="1300">
                <a:solidFill>
                  <a:schemeClr val="dk2"/>
                </a:solidFill>
              </a:defRPr>
            </a:lvl1pPr>
            <a:lvl2pPr lvl="1">
              <a:buNone/>
              <a:defRPr sz="1300">
                <a:solidFill>
                  <a:schemeClr val="dk2"/>
                </a:solidFill>
              </a:defRPr>
            </a:lvl2pPr>
            <a:lvl3pPr lvl="2">
              <a:buNone/>
              <a:defRPr sz="1300">
                <a:solidFill>
                  <a:schemeClr val="dk2"/>
                </a:solidFill>
              </a:defRPr>
            </a:lvl3pPr>
            <a:lvl4pPr lvl="3">
              <a:buNone/>
              <a:defRPr sz="1300">
                <a:solidFill>
                  <a:schemeClr val="dk2"/>
                </a:solidFill>
              </a:defRPr>
            </a:lvl4pPr>
            <a:lvl5pPr lvl="4">
              <a:buNone/>
              <a:defRPr sz="1300">
                <a:solidFill>
                  <a:schemeClr val="dk2"/>
                </a:solidFill>
              </a:defRPr>
            </a:lvl5pPr>
            <a:lvl6pPr lvl="5">
              <a:buNone/>
              <a:defRPr sz="1300">
                <a:solidFill>
                  <a:schemeClr val="dk2"/>
                </a:solidFill>
              </a:defRPr>
            </a:lvl6pPr>
            <a:lvl7pPr lvl="6">
              <a:buNone/>
              <a:defRPr sz="1300">
                <a:solidFill>
                  <a:schemeClr val="dk2"/>
                </a:solidFill>
              </a:defRPr>
            </a:lvl7pPr>
            <a:lvl8pPr lvl="7">
              <a:buNone/>
              <a:defRPr sz="1300">
                <a:solidFill>
                  <a:schemeClr val="dk2"/>
                </a:solidFill>
              </a:defRPr>
            </a:lvl8pPr>
            <a:lvl9pPr lvl="8">
              <a:buNone/>
              <a:defRPr sz="13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pic>
        <p:nvPicPr>
          <p:cNvPr id="19" name="Google Shape;19;p2"/>
          <p:cNvPicPr preferRelativeResize="0"/>
          <p:nvPr/>
        </p:nvPicPr>
        <p:blipFill rotWithShape="1">
          <a:blip r:embed="rId3">
            <a:alphaModFix/>
          </a:blip>
          <a:srcRect b="22160" l="0" r="0" t="0"/>
          <a:stretch/>
        </p:blipFill>
        <p:spPr>
          <a:xfrm>
            <a:off x="4782125" y="270800"/>
            <a:ext cx="3903525" cy="790264"/>
          </a:xfrm>
          <a:prstGeom prst="rect">
            <a:avLst/>
          </a:prstGeom>
          <a:noFill/>
          <a:ln>
            <a:noFill/>
          </a:ln>
        </p:spPr>
      </p:pic>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Column">
  <p:cSld name="Three Column">
    <p:bg>
      <p:bgPr>
        <a:solidFill>
          <a:schemeClr val="accent1"/>
        </a:solidFill>
      </p:bgPr>
    </p:bg>
    <p:spTree>
      <p:nvGrpSpPr>
        <p:cNvPr id="79" name="Shape 79"/>
        <p:cNvGrpSpPr/>
        <p:nvPr/>
      </p:nvGrpSpPr>
      <p:grpSpPr>
        <a:xfrm>
          <a:off x="0" y="0"/>
          <a:ext cx="0" cy="0"/>
          <a:chOff x="0" y="0"/>
          <a:chExt cx="0" cy="0"/>
        </a:xfrm>
      </p:grpSpPr>
      <p:sp>
        <p:nvSpPr>
          <p:cNvPr id="80" name="Google Shape;80;p11"/>
          <p:cNvSpPr/>
          <p:nvPr/>
        </p:nvSpPr>
        <p:spPr>
          <a:xfrm>
            <a:off x="0" y="0"/>
            <a:ext cx="9144000" cy="1736100"/>
          </a:xfrm>
          <a:prstGeom prst="rect">
            <a:avLst/>
          </a:prstGeom>
          <a:solidFill>
            <a:schemeClr val="lt1"/>
          </a:solidFill>
          <a:ln>
            <a:noFill/>
          </a:ln>
        </p:spPr>
        <p:txBody>
          <a:bodyPr anchorCtr="0" anchor="ctr" bIns="35100" lIns="67500" spcFirstLastPara="1" rIns="67500" wrap="square" tIns="35100">
            <a:noAutofit/>
          </a:bodyPr>
          <a:lstStyle/>
          <a:p>
            <a:pPr indent="0" lvl="0" marL="0" marR="0" rtl="0" algn="ctr">
              <a:lnSpc>
                <a:spcPct val="9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81" name="Google Shape;81;p11"/>
          <p:cNvSpPr txBox="1"/>
          <p:nvPr>
            <p:ph type="title"/>
          </p:nvPr>
        </p:nvSpPr>
        <p:spPr>
          <a:xfrm>
            <a:off x="540545" y="541735"/>
            <a:ext cx="8062800" cy="4311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accent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82" name="Google Shape;82;p11"/>
          <p:cNvSpPr txBox="1"/>
          <p:nvPr>
            <p:ph idx="10" type="dt"/>
          </p:nvPr>
        </p:nvSpPr>
        <p:spPr>
          <a:xfrm>
            <a:off x="6061472" y="4869656"/>
            <a:ext cx="2057400" cy="142200"/>
          </a:xfrm>
          <a:prstGeom prst="rect">
            <a:avLst/>
          </a:prstGeom>
          <a:noFill/>
          <a:ln>
            <a:noFill/>
          </a:ln>
        </p:spPr>
        <p:txBody>
          <a:bodyPr anchorCtr="0" anchor="t" bIns="0" lIns="0" spcFirstLastPara="1" rIns="0" wrap="square" tIns="0">
            <a:noAutofit/>
          </a:bodyPr>
          <a:lstStyle>
            <a:lvl1pPr lvl="0" algn="r">
              <a:lnSpc>
                <a:spcPct val="90000"/>
              </a:lnSpc>
              <a:spcBef>
                <a:spcPts val="0"/>
              </a:spcBef>
              <a:spcAft>
                <a:spcPts val="0"/>
              </a:spcAft>
              <a:buSzPts val="1100"/>
              <a:buNone/>
              <a:defRPr>
                <a:solidFill>
                  <a:schemeClr val="lt1"/>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83" name="Google Shape;83;p11"/>
          <p:cNvSpPr txBox="1"/>
          <p:nvPr>
            <p:ph idx="11" type="ftr"/>
          </p:nvPr>
        </p:nvSpPr>
        <p:spPr>
          <a:xfrm>
            <a:off x="1324800" y="4869656"/>
            <a:ext cx="3086100" cy="1422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1100"/>
              <a:buNone/>
              <a:defRPr>
                <a:solidFill>
                  <a:schemeClr val="lt1"/>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84" name="Google Shape;84;p11"/>
          <p:cNvSpPr txBox="1"/>
          <p:nvPr>
            <p:ph idx="12" type="sldNum"/>
          </p:nvPr>
        </p:nvSpPr>
        <p:spPr>
          <a:xfrm>
            <a:off x="8437613" y="4869656"/>
            <a:ext cx="193200" cy="142200"/>
          </a:xfrm>
          <a:prstGeom prst="rect">
            <a:avLst/>
          </a:prstGeom>
          <a:noFill/>
          <a:ln>
            <a:noFill/>
          </a:ln>
        </p:spPr>
        <p:txBody>
          <a:bodyPr anchorCtr="0" anchor="t" bIns="0" lIns="0" spcFirstLastPara="1" rIns="0" wrap="square" tIns="0">
            <a:noAutofit/>
          </a:bodyPr>
          <a:lstStyle>
            <a:lvl1pPr indent="0" lvl="0" marL="0" algn="r">
              <a:lnSpc>
                <a:spcPct val="90000"/>
              </a:lnSpc>
              <a:spcBef>
                <a:spcPts val="0"/>
              </a:spcBef>
              <a:buNone/>
              <a:defRPr b="0" i="0" sz="800" u="none" cap="none" strike="noStrike">
                <a:solidFill>
                  <a:schemeClr val="lt1"/>
                </a:solidFill>
                <a:latin typeface="Arial"/>
                <a:ea typeface="Arial"/>
                <a:cs typeface="Arial"/>
                <a:sym typeface="Arial"/>
              </a:defRPr>
            </a:lvl1pPr>
            <a:lvl2pPr indent="0" lvl="1" marL="0" algn="r">
              <a:lnSpc>
                <a:spcPct val="90000"/>
              </a:lnSpc>
              <a:spcBef>
                <a:spcPts val="0"/>
              </a:spcBef>
              <a:buNone/>
              <a:defRPr b="0" i="0" sz="800" u="none" cap="none" strike="noStrike">
                <a:solidFill>
                  <a:schemeClr val="lt1"/>
                </a:solidFill>
                <a:latin typeface="Arial"/>
                <a:ea typeface="Arial"/>
                <a:cs typeface="Arial"/>
                <a:sym typeface="Arial"/>
              </a:defRPr>
            </a:lvl2pPr>
            <a:lvl3pPr indent="0" lvl="2" marL="0" algn="r">
              <a:lnSpc>
                <a:spcPct val="90000"/>
              </a:lnSpc>
              <a:spcBef>
                <a:spcPts val="0"/>
              </a:spcBef>
              <a:buNone/>
              <a:defRPr b="0" i="0" sz="800" u="none" cap="none" strike="noStrike">
                <a:solidFill>
                  <a:schemeClr val="lt1"/>
                </a:solidFill>
                <a:latin typeface="Arial"/>
                <a:ea typeface="Arial"/>
                <a:cs typeface="Arial"/>
                <a:sym typeface="Arial"/>
              </a:defRPr>
            </a:lvl3pPr>
            <a:lvl4pPr indent="0" lvl="3" marL="0" algn="r">
              <a:lnSpc>
                <a:spcPct val="90000"/>
              </a:lnSpc>
              <a:spcBef>
                <a:spcPts val="0"/>
              </a:spcBef>
              <a:buNone/>
              <a:defRPr b="0" i="0" sz="800" u="none" cap="none" strike="noStrike">
                <a:solidFill>
                  <a:schemeClr val="lt1"/>
                </a:solidFill>
                <a:latin typeface="Arial"/>
                <a:ea typeface="Arial"/>
                <a:cs typeface="Arial"/>
                <a:sym typeface="Arial"/>
              </a:defRPr>
            </a:lvl4pPr>
            <a:lvl5pPr indent="0" lvl="4" marL="0" algn="r">
              <a:lnSpc>
                <a:spcPct val="90000"/>
              </a:lnSpc>
              <a:spcBef>
                <a:spcPts val="0"/>
              </a:spcBef>
              <a:buNone/>
              <a:defRPr b="0" i="0" sz="800" u="none" cap="none" strike="noStrike">
                <a:solidFill>
                  <a:schemeClr val="lt1"/>
                </a:solidFill>
                <a:latin typeface="Arial"/>
                <a:ea typeface="Arial"/>
                <a:cs typeface="Arial"/>
                <a:sym typeface="Arial"/>
              </a:defRPr>
            </a:lvl5pPr>
            <a:lvl6pPr indent="0" lvl="5" marL="0" algn="r">
              <a:lnSpc>
                <a:spcPct val="90000"/>
              </a:lnSpc>
              <a:spcBef>
                <a:spcPts val="0"/>
              </a:spcBef>
              <a:buNone/>
              <a:defRPr b="0" i="0" sz="800" u="none" cap="none" strike="noStrike">
                <a:solidFill>
                  <a:schemeClr val="lt1"/>
                </a:solidFill>
                <a:latin typeface="Arial"/>
                <a:ea typeface="Arial"/>
                <a:cs typeface="Arial"/>
                <a:sym typeface="Arial"/>
              </a:defRPr>
            </a:lvl6pPr>
            <a:lvl7pPr indent="0" lvl="6" marL="0" algn="r">
              <a:lnSpc>
                <a:spcPct val="90000"/>
              </a:lnSpc>
              <a:spcBef>
                <a:spcPts val="0"/>
              </a:spcBef>
              <a:buNone/>
              <a:defRPr b="0" i="0" sz="800" u="none" cap="none" strike="noStrike">
                <a:solidFill>
                  <a:schemeClr val="lt1"/>
                </a:solidFill>
                <a:latin typeface="Arial"/>
                <a:ea typeface="Arial"/>
                <a:cs typeface="Arial"/>
                <a:sym typeface="Arial"/>
              </a:defRPr>
            </a:lvl7pPr>
            <a:lvl8pPr indent="0" lvl="7" marL="0" algn="r">
              <a:lnSpc>
                <a:spcPct val="90000"/>
              </a:lnSpc>
              <a:spcBef>
                <a:spcPts val="0"/>
              </a:spcBef>
              <a:buNone/>
              <a:defRPr b="0" i="0" sz="800" u="none" cap="none" strike="noStrike">
                <a:solidFill>
                  <a:schemeClr val="lt1"/>
                </a:solidFill>
                <a:latin typeface="Arial"/>
                <a:ea typeface="Arial"/>
                <a:cs typeface="Arial"/>
                <a:sym typeface="Arial"/>
              </a:defRPr>
            </a:lvl8pPr>
            <a:lvl9pPr indent="0" lvl="8" marL="0" algn="r">
              <a:lnSpc>
                <a:spcPct val="90000"/>
              </a:lnSpc>
              <a:spcBef>
                <a:spcPts val="0"/>
              </a:spcBef>
              <a:buNone/>
              <a:defRPr b="0" i="0" sz="8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85" name="Google Shape;85;p11"/>
          <p:cNvSpPr txBox="1"/>
          <p:nvPr>
            <p:ph idx="1" type="body"/>
          </p:nvPr>
        </p:nvSpPr>
        <p:spPr>
          <a:xfrm>
            <a:off x="540544" y="972741"/>
            <a:ext cx="5011200" cy="438300"/>
          </a:xfrm>
          <a:prstGeom prst="rect">
            <a:avLst/>
          </a:prstGeom>
          <a:noFill/>
          <a:ln>
            <a:noFill/>
          </a:ln>
        </p:spPr>
        <p:txBody>
          <a:bodyPr anchorCtr="0" anchor="t" bIns="0" lIns="0" spcFirstLastPara="1" rIns="0" wrap="square" tIns="0">
            <a:noAutofit/>
          </a:bodyPr>
          <a:lstStyle>
            <a:lvl1pPr indent="-228600" lvl="0" marL="457200" algn="l">
              <a:lnSpc>
                <a:spcPct val="105000"/>
              </a:lnSpc>
              <a:spcBef>
                <a:spcPts val="0"/>
              </a:spcBef>
              <a:spcAft>
                <a:spcPts val="0"/>
              </a:spcAft>
              <a:buClr>
                <a:schemeClr val="dk2"/>
              </a:buClr>
              <a:buSzPts val="1400"/>
              <a:buNone/>
              <a:defRPr sz="1400">
                <a:solidFill>
                  <a:schemeClr val="dk2"/>
                </a:solidFill>
              </a:defRPr>
            </a:lvl1pPr>
            <a:lvl2pPr indent="-228600" lvl="1" marL="914400" algn="l">
              <a:lnSpc>
                <a:spcPct val="90000"/>
              </a:lnSpc>
              <a:spcBef>
                <a:spcPts val="0"/>
              </a:spcBef>
              <a:spcAft>
                <a:spcPts val="0"/>
              </a:spcAft>
              <a:buClr>
                <a:schemeClr val="accent3"/>
              </a:buClr>
              <a:buSzPts val="1400"/>
              <a:buNone/>
              <a:defRPr/>
            </a:lvl2pPr>
            <a:lvl3pPr indent="-228600" lvl="2" marL="1371600" algn="l">
              <a:lnSpc>
                <a:spcPct val="100000"/>
              </a:lnSpc>
              <a:spcBef>
                <a:spcPts val="400"/>
              </a:spcBef>
              <a:spcAft>
                <a:spcPts val="0"/>
              </a:spcAft>
              <a:buSzPts val="1400"/>
              <a:buNone/>
              <a:defRPr/>
            </a:lvl3pPr>
            <a:lvl4pPr indent="-317500" lvl="3" marL="1828800" algn="l">
              <a:lnSpc>
                <a:spcPct val="100000"/>
              </a:lnSpc>
              <a:spcBef>
                <a:spcPts val="2100"/>
              </a:spcBef>
              <a:spcAft>
                <a:spcPts val="0"/>
              </a:spcAft>
              <a:buSzPts val="1400"/>
              <a:buChar char="•"/>
              <a:defRPr/>
            </a:lvl4pPr>
            <a:lvl5pPr indent="-317500" lvl="4" marL="2286000" algn="l">
              <a:lnSpc>
                <a:spcPct val="100000"/>
              </a:lnSpc>
              <a:spcBef>
                <a:spcPts val="600"/>
              </a:spcBef>
              <a:spcAft>
                <a:spcPts val="0"/>
              </a:spcAft>
              <a:buSzPts val="1400"/>
              <a:buChar char="•"/>
              <a:defRPr/>
            </a:lvl5pPr>
            <a:lvl6pPr indent="-317500" lvl="5" marL="2743200" algn="l">
              <a:lnSpc>
                <a:spcPct val="90000"/>
              </a:lnSpc>
              <a:spcBef>
                <a:spcPts val="6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86" name="Google Shape;86;p11"/>
          <p:cNvSpPr txBox="1"/>
          <p:nvPr>
            <p:ph idx="2" type="body"/>
          </p:nvPr>
        </p:nvSpPr>
        <p:spPr>
          <a:xfrm>
            <a:off x="540543" y="2046600"/>
            <a:ext cx="2598000" cy="23886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lt1"/>
              </a:buClr>
              <a:buSzPts val="1100"/>
              <a:buNone/>
              <a:defRPr sz="1100">
                <a:solidFill>
                  <a:schemeClr val="lt1"/>
                </a:solidFill>
              </a:defRPr>
            </a:lvl1pPr>
            <a:lvl2pPr indent="-228600" lvl="1" marL="914400" algn="l">
              <a:lnSpc>
                <a:spcPct val="100000"/>
              </a:lnSpc>
              <a:spcBef>
                <a:spcPts val="0"/>
              </a:spcBef>
              <a:spcAft>
                <a:spcPts val="0"/>
              </a:spcAft>
              <a:buClr>
                <a:schemeClr val="lt1"/>
              </a:buClr>
              <a:buSzPts val="1500"/>
              <a:buNone/>
              <a:defRPr sz="1500">
                <a:solidFill>
                  <a:schemeClr val="lt1"/>
                </a:solidFill>
              </a:defRPr>
            </a:lvl2pPr>
            <a:lvl3pPr indent="-228600" lvl="2" marL="1371600" algn="l">
              <a:lnSpc>
                <a:spcPct val="100000"/>
              </a:lnSpc>
              <a:spcBef>
                <a:spcPts val="400"/>
              </a:spcBef>
              <a:spcAft>
                <a:spcPts val="0"/>
              </a:spcAft>
              <a:buSzPts val="1400"/>
              <a:buNone/>
              <a:defRPr>
                <a:solidFill>
                  <a:schemeClr val="lt1"/>
                </a:solidFill>
              </a:defRPr>
            </a:lvl3pPr>
            <a:lvl4pPr indent="-298450" lvl="3" marL="1828800" algn="l">
              <a:lnSpc>
                <a:spcPct val="100000"/>
              </a:lnSpc>
              <a:spcBef>
                <a:spcPts val="0"/>
              </a:spcBef>
              <a:spcAft>
                <a:spcPts val="0"/>
              </a:spcAft>
              <a:buSzPts val="1100"/>
              <a:buChar char="•"/>
              <a:defRPr sz="1100">
                <a:solidFill>
                  <a:schemeClr val="lt1"/>
                </a:solidFill>
              </a:defRPr>
            </a:lvl4pPr>
            <a:lvl5pPr indent="-298450" lvl="4" marL="2286000" algn="l">
              <a:lnSpc>
                <a:spcPct val="100000"/>
              </a:lnSpc>
              <a:spcBef>
                <a:spcPts val="0"/>
              </a:spcBef>
              <a:spcAft>
                <a:spcPts val="0"/>
              </a:spcAft>
              <a:buSzPts val="1100"/>
              <a:buChar char="•"/>
              <a:defRPr sz="11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87" name="Google Shape;87;p11"/>
          <p:cNvSpPr txBox="1"/>
          <p:nvPr>
            <p:ph idx="3" type="body"/>
          </p:nvPr>
        </p:nvSpPr>
        <p:spPr>
          <a:xfrm>
            <a:off x="3272399" y="2046600"/>
            <a:ext cx="2598000" cy="23886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lt1"/>
              </a:buClr>
              <a:buSzPts val="1100"/>
              <a:buNone/>
              <a:defRPr sz="1100">
                <a:solidFill>
                  <a:schemeClr val="lt1"/>
                </a:solidFill>
              </a:defRPr>
            </a:lvl1pPr>
            <a:lvl2pPr indent="-228600" lvl="1" marL="914400" algn="l">
              <a:lnSpc>
                <a:spcPct val="100000"/>
              </a:lnSpc>
              <a:spcBef>
                <a:spcPts val="0"/>
              </a:spcBef>
              <a:spcAft>
                <a:spcPts val="0"/>
              </a:spcAft>
              <a:buClr>
                <a:schemeClr val="lt1"/>
              </a:buClr>
              <a:buSzPts val="1500"/>
              <a:buNone/>
              <a:defRPr sz="1500">
                <a:solidFill>
                  <a:schemeClr val="lt1"/>
                </a:solidFill>
              </a:defRPr>
            </a:lvl2pPr>
            <a:lvl3pPr indent="-228600" lvl="2" marL="1371600" algn="l">
              <a:lnSpc>
                <a:spcPct val="100000"/>
              </a:lnSpc>
              <a:spcBef>
                <a:spcPts val="400"/>
              </a:spcBef>
              <a:spcAft>
                <a:spcPts val="0"/>
              </a:spcAft>
              <a:buSzPts val="1400"/>
              <a:buNone/>
              <a:defRPr>
                <a:solidFill>
                  <a:schemeClr val="lt1"/>
                </a:solidFill>
              </a:defRPr>
            </a:lvl3pPr>
            <a:lvl4pPr indent="-298450" lvl="3" marL="1828800" algn="l">
              <a:lnSpc>
                <a:spcPct val="100000"/>
              </a:lnSpc>
              <a:spcBef>
                <a:spcPts val="0"/>
              </a:spcBef>
              <a:spcAft>
                <a:spcPts val="0"/>
              </a:spcAft>
              <a:buSzPts val="1100"/>
              <a:buChar char="•"/>
              <a:defRPr sz="1100">
                <a:solidFill>
                  <a:schemeClr val="lt1"/>
                </a:solidFill>
              </a:defRPr>
            </a:lvl4pPr>
            <a:lvl5pPr indent="-298450" lvl="4" marL="2286000" algn="l">
              <a:lnSpc>
                <a:spcPct val="100000"/>
              </a:lnSpc>
              <a:spcBef>
                <a:spcPts val="0"/>
              </a:spcBef>
              <a:spcAft>
                <a:spcPts val="0"/>
              </a:spcAft>
              <a:buSzPts val="1100"/>
              <a:buChar char="•"/>
              <a:defRPr sz="11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88" name="Google Shape;88;p11"/>
          <p:cNvSpPr txBox="1"/>
          <p:nvPr>
            <p:ph idx="4" type="body"/>
          </p:nvPr>
        </p:nvSpPr>
        <p:spPr>
          <a:xfrm>
            <a:off x="6004255" y="2046600"/>
            <a:ext cx="2598000" cy="23886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lt1"/>
              </a:buClr>
              <a:buSzPts val="1100"/>
              <a:buNone/>
              <a:defRPr sz="1100">
                <a:solidFill>
                  <a:schemeClr val="lt1"/>
                </a:solidFill>
              </a:defRPr>
            </a:lvl1pPr>
            <a:lvl2pPr indent="-228600" lvl="1" marL="914400" algn="l">
              <a:lnSpc>
                <a:spcPct val="100000"/>
              </a:lnSpc>
              <a:spcBef>
                <a:spcPts val="0"/>
              </a:spcBef>
              <a:spcAft>
                <a:spcPts val="0"/>
              </a:spcAft>
              <a:buClr>
                <a:schemeClr val="lt1"/>
              </a:buClr>
              <a:buSzPts val="1500"/>
              <a:buNone/>
              <a:defRPr sz="1500">
                <a:solidFill>
                  <a:schemeClr val="lt1"/>
                </a:solidFill>
              </a:defRPr>
            </a:lvl2pPr>
            <a:lvl3pPr indent="-228600" lvl="2" marL="1371600" algn="l">
              <a:lnSpc>
                <a:spcPct val="100000"/>
              </a:lnSpc>
              <a:spcBef>
                <a:spcPts val="400"/>
              </a:spcBef>
              <a:spcAft>
                <a:spcPts val="0"/>
              </a:spcAft>
              <a:buSzPts val="1400"/>
              <a:buNone/>
              <a:defRPr>
                <a:solidFill>
                  <a:schemeClr val="lt1"/>
                </a:solidFill>
              </a:defRPr>
            </a:lvl3pPr>
            <a:lvl4pPr indent="-298450" lvl="3" marL="1828800" algn="l">
              <a:lnSpc>
                <a:spcPct val="100000"/>
              </a:lnSpc>
              <a:spcBef>
                <a:spcPts val="0"/>
              </a:spcBef>
              <a:spcAft>
                <a:spcPts val="0"/>
              </a:spcAft>
              <a:buSzPts val="1100"/>
              <a:buChar char="•"/>
              <a:defRPr sz="1100">
                <a:solidFill>
                  <a:schemeClr val="lt1"/>
                </a:solidFill>
              </a:defRPr>
            </a:lvl4pPr>
            <a:lvl5pPr indent="-298450" lvl="4" marL="2286000" algn="l">
              <a:lnSpc>
                <a:spcPct val="100000"/>
              </a:lnSpc>
              <a:spcBef>
                <a:spcPts val="0"/>
              </a:spcBef>
              <a:spcAft>
                <a:spcPts val="0"/>
              </a:spcAft>
              <a:buSzPts val="1100"/>
              <a:buChar char="•"/>
              <a:defRPr sz="11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cxnSp>
        <p:nvCxnSpPr>
          <p:cNvPr id="89" name="Google Shape;89;p11"/>
          <p:cNvCxnSpPr/>
          <p:nvPr/>
        </p:nvCxnSpPr>
        <p:spPr>
          <a:xfrm>
            <a:off x="1324800" y="4771287"/>
            <a:ext cx="7819200" cy="0"/>
          </a:xfrm>
          <a:prstGeom prst="straightConnector1">
            <a:avLst/>
          </a:prstGeom>
          <a:noFill/>
          <a:ln cap="flat" cmpd="sng" w="9525">
            <a:solidFill>
              <a:schemeClr val="lt1"/>
            </a:solidFill>
            <a:prstDash val="solid"/>
            <a:miter lim="800000"/>
            <a:headEnd len="sm" w="sm" type="none"/>
            <a:tailEnd len="sm" w="sm" type="none"/>
          </a:ln>
        </p:spPr>
      </p:cxn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Wide" type="obj">
  <p:cSld name="OBJECT">
    <p:spTree>
      <p:nvGrpSpPr>
        <p:cNvPr id="90" name="Shape 90"/>
        <p:cNvGrpSpPr/>
        <p:nvPr/>
      </p:nvGrpSpPr>
      <p:grpSpPr>
        <a:xfrm>
          <a:off x="0" y="0"/>
          <a:ext cx="0" cy="0"/>
          <a:chOff x="0" y="0"/>
          <a:chExt cx="0" cy="0"/>
        </a:xfrm>
      </p:grpSpPr>
      <p:sp>
        <p:nvSpPr>
          <p:cNvPr id="91" name="Google Shape;91;p12"/>
          <p:cNvSpPr txBox="1"/>
          <p:nvPr>
            <p:ph type="title"/>
          </p:nvPr>
        </p:nvSpPr>
        <p:spPr>
          <a:xfrm>
            <a:off x="540545" y="541735"/>
            <a:ext cx="8062800" cy="4311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accent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92" name="Google Shape;92;p12"/>
          <p:cNvSpPr txBox="1"/>
          <p:nvPr>
            <p:ph idx="1" type="body"/>
          </p:nvPr>
        </p:nvSpPr>
        <p:spPr>
          <a:xfrm>
            <a:off x="540544" y="972741"/>
            <a:ext cx="8062800" cy="34623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2"/>
              </a:buClr>
              <a:buSzPts val="1400"/>
              <a:buNone/>
              <a:defRPr/>
            </a:lvl1pPr>
            <a:lvl2pPr indent="-228600" lvl="1" marL="914400" algn="l">
              <a:lnSpc>
                <a:spcPct val="90000"/>
              </a:lnSpc>
              <a:spcBef>
                <a:spcPts val="1300"/>
              </a:spcBef>
              <a:spcAft>
                <a:spcPts val="0"/>
              </a:spcAft>
              <a:buClr>
                <a:schemeClr val="accent3"/>
              </a:buClr>
              <a:buSzPts val="1400"/>
              <a:buNone/>
              <a:defRPr/>
            </a:lvl2pPr>
            <a:lvl3pPr indent="-228600" lvl="2" marL="1371600" algn="l">
              <a:lnSpc>
                <a:spcPct val="100000"/>
              </a:lnSpc>
              <a:spcBef>
                <a:spcPts val="400"/>
              </a:spcBef>
              <a:spcAft>
                <a:spcPts val="0"/>
              </a:spcAft>
              <a:buSzPts val="1400"/>
              <a:buNone/>
              <a:defRPr/>
            </a:lvl3pPr>
            <a:lvl4pPr indent="-317500" lvl="3" marL="1828800" algn="l">
              <a:lnSpc>
                <a:spcPct val="100000"/>
              </a:lnSpc>
              <a:spcBef>
                <a:spcPts val="2100"/>
              </a:spcBef>
              <a:spcAft>
                <a:spcPts val="0"/>
              </a:spcAft>
              <a:buSzPts val="1400"/>
              <a:buChar char="•"/>
              <a:defRPr/>
            </a:lvl4pPr>
            <a:lvl5pPr indent="-317500" lvl="4" marL="2286000" algn="l">
              <a:lnSpc>
                <a:spcPct val="100000"/>
              </a:lnSpc>
              <a:spcBef>
                <a:spcPts val="600"/>
              </a:spcBef>
              <a:spcAft>
                <a:spcPts val="0"/>
              </a:spcAft>
              <a:buSzPts val="1400"/>
              <a:buChar char="•"/>
              <a:defRPr/>
            </a:lvl5pPr>
            <a:lvl6pPr indent="-317500" lvl="5" marL="2743200" algn="l">
              <a:lnSpc>
                <a:spcPct val="90000"/>
              </a:lnSpc>
              <a:spcBef>
                <a:spcPts val="6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93" name="Google Shape;93;p12"/>
          <p:cNvSpPr txBox="1"/>
          <p:nvPr>
            <p:ph idx="10" type="dt"/>
          </p:nvPr>
        </p:nvSpPr>
        <p:spPr>
          <a:xfrm>
            <a:off x="6061472" y="4869656"/>
            <a:ext cx="2057400" cy="142200"/>
          </a:xfrm>
          <a:prstGeom prst="rect">
            <a:avLst/>
          </a:prstGeom>
          <a:noFill/>
          <a:ln>
            <a:noFill/>
          </a:ln>
        </p:spPr>
        <p:txBody>
          <a:bodyPr anchorCtr="0" anchor="t" bIns="0" lIns="0" spcFirstLastPara="1" rIns="0" wrap="square" tIns="0">
            <a:noAutofit/>
          </a:bodyPr>
          <a:lstStyle>
            <a:lvl1pPr lvl="0" algn="r">
              <a:lnSpc>
                <a:spcPct val="90000"/>
              </a:lnSpc>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94" name="Google Shape;94;p12"/>
          <p:cNvSpPr txBox="1"/>
          <p:nvPr>
            <p:ph idx="11" type="ftr"/>
          </p:nvPr>
        </p:nvSpPr>
        <p:spPr>
          <a:xfrm>
            <a:off x="1324800" y="4869656"/>
            <a:ext cx="3086100" cy="1422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95" name="Google Shape;95;p12"/>
          <p:cNvSpPr txBox="1"/>
          <p:nvPr>
            <p:ph idx="12" type="sldNum"/>
          </p:nvPr>
        </p:nvSpPr>
        <p:spPr>
          <a:xfrm>
            <a:off x="8437613" y="4869656"/>
            <a:ext cx="193200" cy="142200"/>
          </a:xfrm>
          <a:prstGeom prst="rect">
            <a:avLst/>
          </a:prstGeom>
          <a:noFill/>
          <a:ln>
            <a:noFill/>
          </a:ln>
        </p:spPr>
        <p:txBody>
          <a:bodyPr anchorCtr="0" anchor="t" bIns="0" lIns="0" spcFirstLastPara="1" rIns="0" wrap="square" tIns="0">
            <a:noAutofit/>
          </a:bodyPr>
          <a:lstStyle>
            <a:lvl1pPr indent="0" lvl="0" marL="0" algn="r">
              <a:lnSpc>
                <a:spcPct val="90000"/>
              </a:lnSpc>
              <a:spcBef>
                <a:spcPts val="0"/>
              </a:spcBef>
              <a:buNone/>
              <a:defRPr/>
            </a:lvl1pPr>
            <a:lvl2pPr indent="0" lvl="1" marL="0" algn="r">
              <a:lnSpc>
                <a:spcPct val="90000"/>
              </a:lnSpc>
              <a:spcBef>
                <a:spcPts val="0"/>
              </a:spcBef>
              <a:buNone/>
              <a:defRPr/>
            </a:lvl2pPr>
            <a:lvl3pPr indent="0" lvl="2" marL="0" algn="r">
              <a:lnSpc>
                <a:spcPct val="90000"/>
              </a:lnSpc>
              <a:spcBef>
                <a:spcPts val="0"/>
              </a:spcBef>
              <a:buNone/>
              <a:defRPr/>
            </a:lvl3pPr>
            <a:lvl4pPr indent="0" lvl="3" marL="0" algn="r">
              <a:lnSpc>
                <a:spcPct val="90000"/>
              </a:lnSpc>
              <a:spcBef>
                <a:spcPts val="0"/>
              </a:spcBef>
              <a:buNone/>
              <a:defRPr/>
            </a:lvl4pPr>
            <a:lvl5pPr indent="0" lvl="4" marL="0" algn="r">
              <a:lnSpc>
                <a:spcPct val="90000"/>
              </a:lnSpc>
              <a:spcBef>
                <a:spcPts val="0"/>
              </a:spcBef>
              <a:buNone/>
              <a:defRPr/>
            </a:lvl5pPr>
            <a:lvl6pPr indent="0" lvl="5" marL="0" algn="r">
              <a:lnSpc>
                <a:spcPct val="90000"/>
              </a:lnSpc>
              <a:spcBef>
                <a:spcPts val="0"/>
              </a:spcBef>
              <a:buNone/>
              <a:defRPr/>
            </a:lvl6pPr>
            <a:lvl7pPr indent="0" lvl="6" marL="0" algn="r">
              <a:lnSpc>
                <a:spcPct val="90000"/>
              </a:lnSpc>
              <a:spcBef>
                <a:spcPts val="0"/>
              </a:spcBef>
              <a:buNone/>
              <a:defRPr/>
            </a:lvl7pPr>
            <a:lvl8pPr indent="0" lvl="7" marL="0" algn="r">
              <a:lnSpc>
                <a:spcPct val="90000"/>
              </a:lnSpc>
              <a:spcBef>
                <a:spcPts val="0"/>
              </a:spcBef>
              <a:buNone/>
              <a:defRPr/>
            </a:lvl8pPr>
            <a:lvl9pPr indent="0" lvl="8" marL="0" algn="r">
              <a:lnSpc>
                <a:spcPct val="90000"/>
              </a:lnSpc>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Image">
  <p:cSld name="Section Header Image">
    <p:bg>
      <p:bgPr>
        <a:solidFill>
          <a:schemeClr val="lt1"/>
        </a:solidFill>
      </p:bgPr>
    </p:bg>
    <p:spTree>
      <p:nvGrpSpPr>
        <p:cNvPr id="96" name="Shape 96"/>
        <p:cNvGrpSpPr/>
        <p:nvPr/>
      </p:nvGrpSpPr>
      <p:grpSpPr>
        <a:xfrm>
          <a:off x="0" y="0"/>
          <a:ext cx="0" cy="0"/>
          <a:chOff x="0" y="0"/>
          <a:chExt cx="0" cy="0"/>
        </a:xfrm>
      </p:grpSpPr>
      <p:sp>
        <p:nvSpPr>
          <p:cNvPr id="97" name="Google Shape;97;p13"/>
          <p:cNvSpPr txBox="1"/>
          <p:nvPr>
            <p:ph idx="12" type="sldNum"/>
          </p:nvPr>
        </p:nvSpPr>
        <p:spPr>
          <a:xfrm>
            <a:off x="8437613" y="4869656"/>
            <a:ext cx="193200" cy="142200"/>
          </a:xfrm>
          <a:prstGeom prst="rect">
            <a:avLst/>
          </a:prstGeom>
          <a:noFill/>
          <a:ln>
            <a:noFill/>
          </a:ln>
        </p:spPr>
        <p:txBody>
          <a:bodyPr anchorCtr="0" anchor="t" bIns="0" lIns="0" spcFirstLastPara="1" rIns="0" wrap="square" tIns="0">
            <a:noAutofit/>
          </a:bodyPr>
          <a:lstStyle>
            <a:lvl1pPr indent="0" lvl="0" marL="0" algn="r">
              <a:lnSpc>
                <a:spcPct val="90000"/>
              </a:lnSpc>
              <a:spcBef>
                <a:spcPts val="0"/>
              </a:spcBef>
              <a:buNone/>
              <a:defRPr/>
            </a:lvl1pPr>
            <a:lvl2pPr indent="0" lvl="1" marL="0" algn="r">
              <a:lnSpc>
                <a:spcPct val="90000"/>
              </a:lnSpc>
              <a:spcBef>
                <a:spcPts val="0"/>
              </a:spcBef>
              <a:buNone/>
              <a:defRPr/>
            </a:lvl2pPr>
            <a:lvl3pPr indent="0" lvl="2" marL="0" algn="r">
              <a:lnSpc>
                <a:spcPct val="90000"/>
              </a:lnSpc>
              <a:spcBef>
                <a:spcPts val="0"/>
              </a:spcBef>
              <a:buNone/>
              <a:defRPr/>
            </a:lvl3pPr>
            <a:lvl4pPr indent="0" lvl="3" marL="0" algn="r">
              <a:lnSpc>
                <a:spcPct val="90000"/>
              </a:lnSpc>
              <a:spcBef>
                <a:spcPts val="0"/>
              </a:spcBef>
              <a:buNone/>
              <a:defRPr/>
            </a:lvl4pPr>
            <a:lvl5pPr indent="0" lvl="4" marL="0" algn="r">
              <a:lnSpc>
                <a:spcPct val="90000"/>
              </a:lnSpc>
              <a:spcBef>
                <a:spcPts val="0"/>
              </a:spcBef>
              <a:buNone/>
              <a:defRPr/>
            </a:lvl5pPr>
            <a:lvl6pPr indent="0" lvl="5" marL="0" algn="r">
              <a:lnSpc>
                <a:spcPct val="90000"/>
              </a:lnSpc>
              <a:spcBef>
                <a:spcPts val="0"/>
              </a:spcBef>
              <a:buNone/>
              <a:defRPr/>
            </a:lvl6pPr>
            <a:lvl7pPr indent="0" lvl="6" marL="0" algn="r">
              <a:lnSpc>
                <a:spcPct val="90000"/>
              </a:lnSpc>
              <a:spcBef>
                <a:spcPts val="0"/>
              </a:spcBef>
              <a:buNone/>
              <a:defRPr/>
            </a:lvl7pPr>
            <a:lvl8pPr indent="0" lvl="7" marL="0" algn="r">
              <a:lnSpc>
                <a:spcPct val="90000"/>
              </a:lnSpc>
              <a:spcBef>
                <a:spcPts val="0"/>
              </a:spcBef>
              <a:buNone/>
              <a:defRPr/>
            </a:lvl8pPr>
            <a:lvl9pPr indent="0" lvl="8" marL="0" algn="r">
              <a:lnSpc>
                <a:spcPct val="90000"/>
              </a:lnSpc>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98" name="Google Shape;98;p13"/>
          <p:cNvSpPr/>
          <p:nvPr>
            <p:ph idx="2" type="pic"/>
          </p:nvPr>
        </p:nvSpPr>
        <p:spPr>
          <a:xfrm>
            <a:off x="4000500" y="0"/>
            <a:ext cx="5143500" cy="5143500"/>
          </a:xfrm>
          <a:prstGeom prst="rect">
            <a:avLst/>
          </a:prstGeom>
          <a:solidFill>
            <a:srgbClr val="D8D8D8"/>
          </a:solidFill>
          <a:ln>
            <a:noFill/>
          </a:ln>
        </p:spPr>
      </p:sp>
      <p:sp>
        <p:nvSpPr>
          <p:cNvPr id="99" name="Google Shape;99;p13"/>
          <p:cNvSpPr txBox="1"/>
          <p:nvPr>
            <p:ph type="title"/>
          </p:nvPr>
        </p:nvSpPr>
        <p:spPr>
          <a:xfrm>
            <a:off x="540544" y="972741"/>
            <a:ext cx="3126900" cy="289020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accent1"/>
              </a:buClr>
              <a:buSzPts val="3700"/>
              <a:buFont typeface="Arial"/>
              <a:buNone/>
              <a:defRPr sz="3700">
                <a:solidFill>
                  <a:schemeClr val="accen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 Header">
    <p:bg>
      <p:bgPr>
        <a:solidFill>
          <a:schemeClr val="accent1"/>
        </a:solidFill>
      </p:bgPr>
    </p:bg>
    <p:spTree>
      <p:nvGrpSpPr>
        <p:cNvPr id="100" name="Shape 100"/>
        <p:cNvGrpSpPr/>
        <p:nvPr/>
      </p:nvGrpSpPr>
      <p:grpSpPr>
        <a:xfrm>
          <a:off x="0" y="0"/>
          <a:ext cx="0" cy="0"/>
          <a:chOff x="0" y="0"/>
          <a:chExt cx="0" cy="0"/>
        </a:xfrm>
      </p:grpSpPr>
      <p:sp>
        <p:nvSpPr>
          <p:cNvPr id="101" name="Google Shape;101;p14"/>
          <p:cNvSpPr txBox="1"/>
          <p:nvPr>
            <p:ph type="title"/>
          </p:nvPr>
        </p:nvSpPr>
        <p:spPr>
          <a:xfrm>
            <a:off x="540544" y="972741"/>
            <a:ext cx="4616700" cy="289020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lt1"/>
              </a:buClr>
              <a:buSzPts val="3700"/>
              <a:buFont typeface="Arial"/>
              <a:buNone/>
              <a:defRPr sz="3700">
                <a:solidFill>
                  <a:schemeClr val="l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02" name="Google Shape;102;p14"/>
          <p:cNvSpPr txBox="1"/>
          <p:nvPr>
            <p:ph idx="12" type="sldNum"/>
          </p:nvPr>
        </p:nvSpPr>
        <p:spPr>
          <a:xfrm>
            <a:off x="8437613" y="4869656"/>
            <a:ext cx="193200" cy="142200"/>
          </a:xfrm>
          <a:prstGeom prst="rect">
            <a:avLst/>
          </a:prstGeom>
          <a:noFill/>
          <a:ln>
            <a:noFill/>
          </a:ln>
        </p:spPr>
        <p:txBody>
          <a:bodyPr anchorCtr="0" anchor="t" bIns="0" lIns="0" spcFirstLastPara="1" rIns="0" wrap="square" tIns="0">
            <a:noAutofit/>
          </a:bodyPr>
          <a:lstStyle>
            <a:lvl1pPr indent="0" lvl="0" marL="0" algn="r">
              <a:lnSpc>
                <a:spcPct val="90000"/>
              </a:lnSpc>
              <a:spcBef>
                <a:spcPts val="0"/>
              </a:spcBef>
              <a:buNone/>
              <a:defRPr b="0" i="0" sz="800" u="none" cap="none" strike="noStrike">
                <a:solidFill>
                  <a:schemeClr val="lt1"/>
                </a:solidFill>
                <a:latin typeface="Arial"/>
                <a:ea typeface="Arial"/>
                <a:cs typeface="Arial"/>
                <a:sym typeface="Arial"/>
              </a:defRPr>
            </a:lvl1pPr>
            <a:lvl2pPr indent="0" lvl="1" marL="0" algn="r">
              <a:lnSpc>
                <a:spcPct val="90000"/>
              </a:lnSpc>
              <a:spcBef>
                <a:spcPts val="0"/>
              </a:spcBef>
              <a:buNone/>
              <a:defRPr b="0" i="0" sz="800" u="none" cap="none" strike="noStrike">
                <a:solidFill>
                  <a:schemeClr val="lt1"/>
                </a:solidFill>
                <a:latin typeface="Arial"/>
                <a:ea typeface="Arial"/>
                <a:cs typeface="Arial"/>
                <a:sym typeface="Arial"/>
              </a:defRPr>
            </a:lvl2pPr>
            <a:lvl3pPr indent="0" lvl="2" marL="0" algn="r">
              <a:lnSpc>
                <a:spcPct val="90000"/>
              </a:lnSpc>
              <a:spcBef>
                <a:spcPts val="0"/>
              </a:spcBef>
              <a:buNone/>
              <a:defRPr b="0" i="0" sz="800" u="none" cap="none" strike="noStrike">
                <a:solidFill>
                  <a:schemeClr val="lt1"/>
                </a:solidFill>
                <a:latin typeface="Arial"/>
                <a:ea typeface="Arial"/>
                <a:cs typeface="Arial"/>
                <a:sym typeface="Arial"/>
              </a:defRPr>
            </a:lvl3pPr>
            <a:lvl4pPr indent="0" lvl="3" marL="0" algn="r">
              <a:lnSpc>
                <a:spcPct val="90000"/>
              </a:lnSpc>
              <a:spcBef>
                <a:spcPts val="0"/>
              </a:spcBef>
              <a:buNone/>
              <a:defRPr b="0" i="0" sz="800" u="none" cap="none" strike="noStrike">
                <a:solidFill>
                  <a:schemeClr val="lt1"/>
                </a:solidFill>
                <a:latin typeface="Arial"/>
                <a:ea typeface="Arial"/>
                <a:cs typeface="Arial"/>
                <a:sym typeface="Arial"/>
              </a:defRPr>
            </a:lvl4pPr>
            <a:lvl5pPr indent="0" lvl="4" marL="0" algn="r">
              <a:lnSpc>
                <a:spcPct val="90000"/>
              </a:lnSpc>
              <a:spcBef>
                <a:spcPts val="0"/>
              </a:spcBef>
              <a:buNone/>
              <a:defRPr b="0" i="0" sz="800" u="none" cap="none" strike="noStrike">
                <a:solidFill>
                  <a:schemeClr val="lt1"/>
                </a:solidFill>
                <a:latin typeface="Arial"/>
                <a:ea typeface="Arial"/>
                <a:cs typeface="Arial"/>
                <a:sym typeface="Arial"/>
              </a:defRPr>
            </a:lvl5pPr>
            <a:lvl6pPr indent="0" lvl="5" marL="0" algn="r">
              <a:lnSpc>
                <a:spcPct val="90000"/>
              </a:lnSpc>
              <a:spcBef>
                <a:spcPts val="0"/>
              </a:spcBef>
              <a:buNone/>
              <a:defRPr b="0" i="0" sz="800" u="none" cap="none" strike="noStrike">
                <a:solidFill>
                  <a:schemeClr val="lt1"/>
                </a:solidFill>
                <a:latin typeface="Arial"/>
                <a:ea typeface="Arial"/>
                <a:cs typeface="Arial"/>
                <a:sym typeface="Arial"/>
              </a:defRPr>
            </a:lvl6pPr>
            <a:lvl7pPr indent="0" lvl="6" marL="0" algn="r">
              <a:lnSpc>
                <a:spcPct val="90000"/>
              </a:lnSpc>
              <a:spcBef>
                <a:spcPts val="0"/>
              </a:spcBef>
              <a:buNone/>
              <a:defRPr b="0" i="0" sz="800" u="none" cap="none" strike="noStrike">
                <a:solidFill>
                  <a:schemeClr val="lt1"/>
                </a:solidFill>
                <a:latin typeface="Arial"/>
                <a:ea typeface="Arial"/>
                <a:cs typeface="Arial"/>
                <a:sym typeface="Arial"/>
              </a:defRPr>
            </a:lvl7pPr>
            <a:lvl8pPr indent="0" lvl="7" marL="0" algn="r">
              <a:lnSpc>
                <a:spcPct val="90000"/>
              </a:lnSpc>
              <a:spcBef>
                <a:spcPts val="0"/>
              </a:spcBef>
              <a:buNone/>
              <a:defRPr b="0" i="0" sz="800" u="none" cap="none" strike="noStrike">
                <a:solidFill>
                  <a:schemeClr val="lt1"/>
                </a:solidFill>
                <a:latin typeface="Arial"/>
                <a:ea typeface="Arial"/>
                <a:cs typeface="Arial"/>
                <a:sym typeface="Arial"/>
              </a:defRPr>
            </a:lvl8pPr>
            <a:lvl9pPr indent="0" lvl="8" marL="0" algn="r">
              <a:lnSpc>
                <a:spcPct val="90000"/>
              </a:lnSpc>
              <a:spcBef>
                <a:spcPts val="0"/>
              </a:spcBef>
              <a:buNone/>
              <a:defRPr b="0" i="0" sz="8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cxnSp>
        <p:nvCxnSpPr>
          <p:cNvPr id="103" name="Google Shape;103;p14"/>
          <p:cNvCxnSpPr/>
          <p:nvPr/>
        </p:nvCxnSpPr>
        <p:spPr>
          <a:xfrm>
            <a:off x="1324800" y="4771287"/>
            <a:ext cx="7819200" cy="0"/>
          </a:xfrm>
          <a:prstGeom prst="straightConnector1">
            <a:avLst/>
          </a:prstGeom>
          <a:noFill/>
          <a:ln cap="flat" cmpd="sng" w="9525">
            <a:solidFill>
              <a:schemeClr val="lt1"/>
            </a:solidFill>
            <a:prstDash val="solid"/>
            <a:miter lim="800000"/>
            <a:headEnd len="sm" w="sm" type="none"/>
            <a:tailEnd len="sm" w="sm" type="none"/>
          </a:ln>
        </p:spPr>
      </p:cxnSp>
    </p:spTree>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Slide">
  <p:cSld name="Quote Slide">
    <p:bg>
      <p:bgPr>
        <a:solidFill>
          <a:schemeClr val="accent1"/>
        </a:solidFill>
      </p:bgPr>
    </p:bg>
    <p:spTree>
      <p:nvGrpSpPr>
        <p:cNvPr id="104" name="Shape 104"/>
        <p:cNvGrpSpPr/>
        <p:nvPr/>
      </p:nvGrpSpPr>
      <p:grpSpPr>
        <a:xfrm>
          <a:off x="0" y="0"/>
          <a:ext cx="0" cy="0"/>
          <a:chOff x="0" y="0"/>
          <a:chExt cx="0" cy="0"/>
        </a:xfrm>
      </p:grpSpPr>
      <p:sp>
        <p:nvSpPr>
          <p:cNvPr id="105" name="Google Shape;105;p15"/>
          <p:cNvSpPr txBox="1"/>
          <p:nvPr>
            <p:ph type="title"/>
          </p:nvPr>
        </p:nvSpPr>
        <p:spPr>
          <a:xfrm>
            <a:off x="540544" y="1412100"/>
            <a:ext cx="5805000" cy="21204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lt1"/>
              </a:buClr>
              <a:buSzPts val="2700"/>
              <a:buFont typeface="Arial"/>
              <a:buNone/>
              <a:defRPr sz="2700">
                <a:solidFill>
                  <a:schemeClr val="l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06" name="Google Shape;106;p15"/>
          <p:cNvSpPr txBox="1"/>
          <p:nvPr>
            <p:ph idx="10" type="dt"/>
          </p:nvPr>
        </p:nvSpPr>
        <p:spPr>
          <a:xfrm>
            <a:off x="6061472" y="4869656"/>
            <a:ext cx="2057400" cy="142200"/>
          </a:xfrm>
          <a:prstGeom prst="rect">
            <a:avLst/>
          </a:prstGeom>
          <a:noFill/>
          <a:ln>
            <a:noFill/>
          </a:ln>
        </p:spPr>
        <p:txBody>
          <a:bodyPr anchorCtr="0" anchor="t" bIns="0" lIns="0" spcFirstLastPara="1" rIns="0" wrap="square" tIns="0">
            <a:noAutofit/>
          </a:bodyPr>
          <a:lstStyle>
            <a:lvl1pPr lvl="0" algn="r">
              <a:lnSpc>
                <a:spcPct val="90000"/>
              </a:lnSpc>
              <a:spcBef>
                <a:spcPts val="0"/>
              </a:spcBef>
              <a:spcAft>
                <a:spcPts val="0"/>
              </a:spcAft>
              <a:buSzPts val="1100"/>
              <a:buNone/>
              <a:defRPr>
                <a:solidFill>
                  <a:schemeClr val="lt1"/>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07" name="Google Shape;107;p15"/>
          <p:cNvSpPr txBox="1"/>
          <p:nvPr>
            <p:ph idx="11" type="ftr"/>
          </p:nvPr>
        </p:nvSpPr>
        <p:spPr>
          <a:xfrm>
            <a:off x="1324800" y="4869656"/>
            <a:ext cx="3086100" cy="1422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1100"/>
              <a:buNone/>
              <a:defRPr>
                <a:solidFill>
                  <a:schemeClr val="lt1"/>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08" name="Google Shape;108;p15"/>
          <p:cNvSpPr txBox="1"/>
          <p:nvPr>
            <p:ph idx="12" type="sldNum"/>
          </p:nvPr>
        </p:nvSpPr>
        <p:spPr>
          <a:xfrm>
            <a:off x="8437613" y="4869656"/>
            <a:ext cx="193200" cy="142200"/>
          </a:xfrm>
          <a:prstGeom prst="rect">
            <a:avLst/>
          </a:prstGeom>
          <a:noFill/>
          <a:ln>
            <a:noFill/>
          </a:ln>
        </p:spPr>
        <p:txBody>
          <a:bodyPr anchorCtr="0" anchor="t" bIns="0" lIns="0" spcFirstLastPara="1" rIns="0" wrap="square" tIns="0">
            <a:noAutofit/>
          </a:bodyPr>
          <a:lstStyle>
            <a:lvl1pPr indent="0" lvl="0" marL="0" algn="r">
              <a:lnSpc>
                <a:spcPct val="90000"/>
              </a:lnSpc>
              <a:spcBef>
                <a:spcPts val="0"/>
              </a:spcBef>
              <a:buNone/>
              <a:defRPr b="0" i="0" sz="800" u="none" cap="none" strike="noStrike">
                <a:solidFill>
                  <a:schemeClr val="lt1"/>
                </a:solidFill>
                <a:latin typeface="Arial"/>
                <a:ea typeface="Arial"/>
                <a:cs typeface="Arial"/>
                <a:sym typeface="Arial"/>
              </a:defRPr>
            </a:lvl1pPr>
            <a:lvl2pPr indent="0" lvl="1" marL="0" algn="r">
              <a:lnSpc>
                <a:spcPct val="90000"/>
              </a:lnSpc>
              <a:spcBef>
                <a:spcPts val="0"/>
              </a:spcBef>
              <a:buNone/>
              <a:defRPr b="0" i="0" sz="800" u="none" cap="none" strike="noStrike">
                <a:solidFill>
                  <a:schemeClr val="lt1"/>
                </a:solidFill>
                <a:latin typeface="Arial"/>
                <a:ea typeface="Arial"/>
                <a:cs typeface="Arial"/>
                <a:sym typeface="Arial"/>
              </a:defRPr>
            </a:lvl2pPr>
            <a:lvl3pPr indent="0" lvl="2" marL="0" algn="r">
              <a:lnSpc>
                <a:spcPct val="90000"/>
              </a:lnSpc>
              <a:spcBef>
                <a:spcPts val="0"/>
              </a:spcBef>
              <a:buNone/>
              <a:defRPr b="0" i="0" sz="800" u="none" cap="none" strike="noStrike">
                <a:solidFill>
                  <a:schemeClr val="lt1"/>
                </a:solidFill>
                <a:latin typeface="Arial"/>
                <a:ea typeface="Arial"/>
                <a:cs typeface="Arial"/>
                <a:sym typeface="Arial"/>
              </a:defRPr>
            </a:lvl3pPr>
            <a:lvl4pPr indent="0" lvl="3" marL="0" algn="r">
              <a:lnSpc>
                <a:spcPct val="90000"/>
              </a:lnSpc>
              <a:spcBef>
                <a:spcPts val="0"/>
              </a:spcBef>
              <a:buNone/>
              <a:defRPr b="0" i="0" sz="800" u="none" cap="none" strike="noStrike">
                <a:solidFill>
                  <a:schemeClr val="lt1"/>
                </a:solidFill>
                <a:latin typeface="Arial"/>
                <a:ea typeface="Arial"/>
                <a:cs typeface="Arial"/>
                <a:sym typeface="Arial"/>
              </a:defRPr>
            </a:lvl4pPr>
            <a:lvl5pPr indent="0" lvl="4" marL="0" algn="r">
              <a:lnSpc>
                <a:spcPct val="90000"/>
              </a:lnSpc>
              <a:spcBef>
                <a:spcPts val="0"/>
              </a:spcBef>
              <a:buNone/>
              <a:defRPr b="0" i="0" sz="800" u="none" cap="none" strike="noStrike">
                <a:solidFill>
                  <a:schemeClr val="lt1"/>
                </a:solidFill>
                <a:latin typeface="Arial"/>
                <a:ea typeface="Arial"/>
                <a:cs typeface="Arial"/>
                <a:sym typeface="Arial"/>
              </a:defRPr>
            </a:lvl5pPr>
            <a:lvl6pPr indent="0" lvl="5" marL="0" algn="r">
              <a:lnSpc>
                <a:spcPct val="90000"/>
              </a:lnSpc>
              <a:spcBef>
                <a:spcPts val="0"/>
              </a:spcBef>
              <a:buNone/>
              <a:defRPr b="0" i="0" sz="800" u="none" cap="none" strike="noStrike">
                <a:solidFill>
                  <a:schemeClr val="lt1"/>
                </a:solidFill>
                <a:latin typeface="Arial"/>
                <a:ea typeface="Arial"/>
                <a:cs typeface="Arial"/>
                <a:sym typeface="Arial"/>
              </a:defRPr>
            </a:lvl6pPr>
            <a:lvl7pPr indent="0" lvl="6" marL="0" algn="r">
              <a:lnSpc>
                <a:spcPct val="90000"/>
              </a:lnSpc>
              <a:spcBef>
                <a:spcPts val="0"/>
              </a:spcBef>
              <a:buNone/>
              <a:defRPr b="0" i="0" sz="800" u="none" cap="none" strike="noStrike">
                <a:solidFill>
                  <a:schemeClr val="lt1"/>
                </a:solidFill>
                <a:latin typeface="Arial"/>
                <a:ea typeface="Arial"/>
                <a:cs typeface="Arial"/>
                <a:sym typeface="Arial"/>
              </a:defRPr>
            </a:lvl7pPr>
            <a:lvl8pPr indent="0" lvl="7" marL="0" algn="r">
              <a:lnSpc>
                <a:spcPct val="90000"/>
              </a:lnSpc>
              <a:spcBef>
                <a:spcPts val="0"/>
              </a:spcBef>
              <a:buNone/>
              <a:defRPr b="0" i="0" sz="800" u="none" cap="none" strike="noStrike">
                <a:solidFill>
                  <a:schemeClr val="lt1"/>
                </a:solidFill>
                <a:latin typeface="Arial"/>
                <a:ea typeface="Arial"/>
                <a:cs typeface="Arial"/>
                <a:sym typeface="Arial"/>
              </a:defRPr>
            </a:lvl8pPr>
            <a:lvl9pPr indent="0" lvl="8" marL="0" algn="r">
              <a:lnSpc>
                <a:spcPct val="90000"/>
              </a:lnSpc>
              <a:spcBef>
                <a:spcPts val="0"/>
              </a:spcBef>
              <a:buNone/>
              <a:defRPr b="0" i="0" sz="8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109" name="Google Shape;109;p15"/>
          <p:cNvSpPr txBox="1"/>
          <p:nvPr>
            <p:ph idx="1" type="body"/>
          </p:nvPr>
        </p:nvSpPr>
        <p:spPr>
          <a:xfrm>
            <a:off x="540544" y="3798900"/>
            <a:ext cx="5805000" cy="335700"/>
          </a:xfrm>
          <a:prstGeom prst="rect">
            <a:avLst/>
          </a:prstGeom>
          <a:noFill/>
          <a:ln>
            <a:noFill/>
          </a:ln>
        </p:spPr>
        <p:txBody>
          <a:bodyPr anchorCtr="0" anchor="t" bIns="0" lIns="0" spcFirstLastPara="1" rIns="0" wrap="square" tIns="0">
            <a:noAutofit/>
          </a:bodyPr>
          <a:lstStyle>
            <a:lvl1pPr indent="-317500" lvl="0" marL="457200" algn="l">
              <a:lnSpc>
                <a:spcPct val="100000"/>
              </a:lnSpc>
              <a:spcBef>
                <a:spcPts val="0"/>
              </a:spcBef>
              <a:spcAft>
                <a:spcPts val="0"/>
              </a:spcAft>
              <a:buClr>
                <a:schemeClr val="lt1"/>
              </a:buClr>
              <a:buSzPts val="1400"/>
              <a:buFont typeface="Arial"/>
              <a:buChar char="–"/>
              <a:defRPr sz="1400">
                <a:solidFill>
                  <a:schemeClr val="lt1"/>
                </a:solidFill>
              </a:defRPr>
            </a:lvl1pPr>
            <a:lvl2pPr indent="-228600" lvl="1" marL="914400" algn="l">
              <a:lnSpc>
                <a:spcPct val="90000"/>
              </a:lnSpc>
              <a:spcBef>
                <a:spcPts val="0"/>
              </a:spcBef>
              <a:spcAft>
                <a:spcPts val="0"/>
              </a:spcAft>
              <a:buClr>
                <a:schemeClr val="accent3"/>
              </a:buClr>
              <a:buSzPts val="1400"/>
              <a:buNone/>
              <a:defRPr sz="1400"/>
            </a:lvl2pPr>
            <a:lvl3pPr indent="-228600" lvl="2" marL="1371600" algn="l">
              <a:lnSpc>
                <a:spcPct val="100000"/>
              </a:lnSpc>
              <a:spcBef>
                <a:spcPts val="400"/>
              </a:spcBef>
              <a:spcAft>
                <a:spcPts val="0"/>
              </a:spcAft>
              <a:buSzPts val="1400"/>
              <a:buNone/>
              <a:defRPr sz="1400"/>
            </a:lvl3pPr>
            <a:lvl4pPr indent="-317500" lvl="3" marL="1828800" algn="l">
              <a:lnSpc>
                <a:spcPct val="100000"/>
              </a:lnSpc>
              <a:spcBef>
                <a:spcPts val="2100"/>
              </a:spcBef>
              <a:spcAft>
                <a:spcPts val="0"/>
              </a:spcAft>
              <a:buSzPts val="1400"/>
              <a:buChar char="•"/>
              <a:defRPr sz="1400"/>
            </a:lvl4pPr>
            <a:lvl5pPr indent="-317500" lvl="4" marL="2286000" algn="l">
              <a:lnSpc>
                <a:spcPct val="100000"/>
              </a:lnSpc>
              <a:spcBef>
                <a:spcPts val="600"/>
              </a:spcBef>
              <a:spcAft>
                <a:spcPts val="0"/>
              </a:spcAft>
              <a:buSzPts val="1400"/>
              <a:buChar char="•"/>
              <a:defRPr sz="1400"/>
            </a:lvl5pPr>
            <a:lvl6pPr indent="-317500" lvl="5" marL="2743200" algn="l">
              <a:lnSpc>
                <a:spcPct val="90000"/>
              </a:lnSpc>
              <a:spcBef>
                <a:spcPts val="6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cxnSp>
        <p:nvCxnSpPr>
          <p:cNvPr id="110" name="Google Shape;110;p15"/>
          <p:cNvCxnSpPr/>
          <p:nvPr/>
        </p:nvCxnSpPr>
        <p:spPr>
          <a:xfrm>
            <a:off x="1324800" y="4771287"/>
            <a:ext cx="7819200" cy="0"/>
          </a:xfrm>
          <a:prstGeom prst="straightConnector1">
            <a:avLst/>
          </a:prstGeom>
          <a:noFill/>
          <a:ln cap="flat" cmpd="sng" w="9525">
            <a:solidFill>
              <a:schemeClr val="lt1"/>
            </a:solidFill>
            <a:prstDash val="solid"/>
            <a:miter lim="800000"/>
            <a:headEnd len="sm" w="sm" type="none"/>
            <a:tailEnd len="sm" w="sm" type="none"/>
          </a:ln>
        </p:spPr>
      </p:cxnSp>
    </p:spTree>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Image" showMasterSp="0">
  <p:cSld name="Closing Slide Image">
    <p:spTree>
      <p:nvGrpSpPr>
        <p:cNvPr id="111" name="Shape 111"/>
        <p:cNvGrpSpPr/>
        <p:nvPr/>
      </p:nvGrpSpPr>
      <p:grpSpPr>
        <a:xfrm>
          <a:off x="0" y="0"/>
          <a:ext cx="0" cy="0"/>
          <a:chOff x="0" y="0"/>
          <a:chExt cx="0" cy="0"/>
        </a:xfrm>
      </p:grpSpPr>
      <p:sp>
        <p:nvSpPr>
          <p:cNvPr id="112" name="Google Shape;112;p16"/>
          <p:cNvSpPr txBox="1"/>
          <p:nvPr>
            <p:ph type="ctrTitle"/>
          </p:nvPr>
        </p:nvSpPr>
        <p:spPr>
          <a:xfrm>
            <a:off x="540544" y="2141101"/>
            <a:ext cx="3055500" cy="7641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accent1"/>
              </a:buClr>
              <a:buSzPts val="4500"/>
              <a:buFont typeface="Arial"/>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13" name="Google Shape;113;p16"/>
          <p:cNvSpPr txBox="1"/>
          <p:nvPr>
            <p:ph idx="1" type="subTitle"/>
          </p:nvPr>
        </p:nvSpPr>
        <p:spPr>
          <a:xfrm>
            <a:off x="540544" y="2905200"/>
            <a:ext cx="3055500" cy="333600"/>
          </a:xfrm>
          <a:prstGeom prst="rect">
            <a:avLst/>
          </a:prstGeom>
          <a:noFill/>
          <a:ln>
            <a:noFill/>
          </a:ln>
        </p:spPr>
        <p:txBody>
          <a:bodyPr anchorCtr="0" anchor="t" bIns="0" lIns="0" spcFirstLastPara="1" rIns="0" wrap="square" tIns="0">
            <a:noAutofit/>
          </a:bodyPr>
          <a:lstStyle>
            <a:lvl1pPr lvl="0" algn="l">
              <a:lnSpc>
                <a:spcPct val="105000"/>
              </a:lnSpc>
              <a:spcBef>
                <a:spcPts val="0"/>
              </a:spcBef>
              <a:spcAft>
                <a:spcPts val="0"/>
              </a:spcAft>
              <a:buClr>
                <a:schemeClr val="accent2"/>
              </a:buClr>
              <a:buSzPts val="1800"/>
              <a:buNone/>
              <a:defRPr b="0" sz="1800">
                <a:solidFill>
                  <a:schemeClr val="accent2"/>
                </a:solidFill>
              </a:defRPr>
            </a:lvl1pPr>
            <a:lvl2pPr lvl="1" algn="l">
              <a:lnSpc>
                <a:spcPct val="105000"/>
              </a:lnSpc>
              <a:spcBef>
                <a:spcPts val="0"/>
              </a:spcBef>
              <a:spcAft>
                <a:spcPts val="0"/>
              </a:spcAft>
              <a:buClr>
                <a:schemeClr val="accent2"/>
              </a:buClr>
              <a:buSzPts val="1800"/>
              <a:buNone/>
              <a:defRPr b="1" sz="1800">
                <a:solidFill>
                  <a:schemeClr val="accent2"/>
                </a:solidFill>
              </a:defRPr>
            </a:lvl2pPr>
            <a:lvl3pPr lvl="2" algn="ctr">
              <a:lnSpc>
                <a:spcPct val="100000"/>
              </a:lnSpc>
              <a:spcBef>
                <a:spcPts val="0"/>
              </a:spcBef>
              <a:spcAft>
                <a:spcPts val="0"/>
              </a:spcAft>
              <a:buSzPts val="1400"/>
              <a:buNone/>
              <a:defRPr sz="1400"/>
            </a:lvl3pPr>
            <a:lvl4pPr lvl="3" algn="ctr">
              <a:lnSpc>
                <a:spcPct val="100000"/>
              </a:lnSpc>
              <a:spcBef>
                <a:spcPts val="2100"/>
              </a:spcBef>
              <a:spcAft>
                <a:spcPts val="0"/>
              </a:spcAft>
              <a:buSzPts val="1200"/>
              <a:buNone/>
              <a:defRPr sz="1200"/>
            </a:lvl4pPr>
            <a:lvl5pPr lvl="4" algn="ctr">
              <a:lnSpc>
                <a:spcPct val="100000"/>
              </a:lnSpc>
              <a:spcBef>
                <a:spcPts val="600"/>
              </a:spcBef>
              <a:spcAft>
                <a:spcPts val="0"/>
              </a:spcAft>
              <a:buSzPts val="1200"/>
              <a:buNone/>
              <a:defRPr sz="1200"/>
            </a:lvl5pPr>
            <a:lvl6pPr lvl="5" algn="ctr">
              <a:lnSpc>
                <a:spcPct val="90000"/>
              </a:lnSpc>
              <a:spcBef>
                <a:spcPts val="6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
        <p:nvSpPr>
          <p:cNvPr id="114" name="Google Shape;114;p16"/>
          <p:cNvSpPr/>
          <p:nvPr>
            <p:ph idx="2" type="pic"/>
          </p:nvPr>
        </p:nvSpPr>
        <p:spPr>
          <a:xfrm>
            <a:off x="3965400" y="0"/>
            <a:ext cx="5143500" cy="5143500"/>
          </a:xfrm>
          <a:prstGeom prst="rect">
            <a:avLst/>
          </a:prstGeom>
          <a:solidFill>
            <a:srgbClr val="D8D8D8"/>
          </a:solidFill>
          <a:ln>
            <a:noFill/>
          </a:ln>
        </p:spPr>
      </p:sp>
      <p:pic>
        <p:nvPicPr>
          <p:cNvPr descr="Logo&#10;&#10;Description automatically generated" id="115" name="Google Shape;115;p16"/>
          <p:cNvPicPr preferRelativeResize="0"/>
          <p:nvPr/>
        </p:nvPicPr>
        <p:blipFill rotWithShape="1">
          <a:blip r:embed="rId2">
            <a:alphaModFix/>
          </a:blip>
          <a:srcRect b="0" l="0" r="0" t="0"/>
          <a:stretch/>
        </p:blipFill>
        <p:spPr>
          <a:xfrm>
            <a:off x="540544" y="645300"/>
            <a:ext cx="2227500" cy="629063"/>
          </a:xfrm>
          <a:prstGeom prst="rect">
            <a:avLst/>
          </a:prstGeom>
          <a:noFill/>
          <a:ln>
            <a:noFill/>
          </a:ln>
        </p:spPr>
      </p:pic>
      <p:grpSp>
        <p:nvGrpSpPr>
          <p:cNvPr id="116" name="Google Shape;116;p16"/>
          <p:cNvGrpSpPr/>
          <p:nvPr/>
        </p:nvGrpSpPr>
        <p:grpSpPr>
          <a:xfrm>
            <a:off x="540544" y="4104000"/>
            <a:ext cx="3006951" cy="521209"/>
            <a:chOff x="720725" y="5218493"/>
            <a:chExt cx="4009268" cy="694945"/>
          </a:xfrm>
        </p:grpSpPr>
        <p:pic>
          <p:nvPicPr>
            <p:cNvPr id="117" name="Google Shape;117;p16"/>
            <p:cNvPicPr preferRelativeResize="0"/>
            <p:nvPr/>
          </p:nvPicPr>
          <p:blipFill rotWithShape="1">
            <a:blip r:embed="rId3">
              <a:alphaModFix/>
            </a:blip>
            <a:srcRect b="0" l="0" r="0" t="0"/>
            <a:stretch/>
          </p:blipFill>
          <p:spPr>
            <a:xfrm>
              <a:off x="4032000" y="5325173"/>
              <a:ext cx="697993" cy="588265"/>
            </a:xfrm>
            <a:prstGeom prst="rect">
              <a:avLst/>
            </a:prstGeom>
            <a:noFill/>
            <a:ln>
              <a:noFill/>
            </a:ln>
          </p:spPr>
        </p:pic>
        <p:pic>
          <p:nvPicPr>
            <p:cNvPr id="118" name="Google Shape;118;p16"/>
            <p:cNvPicPr preferRelativeResize="0"/>
            <p:nvPr/>
          </p:nvPicPr>
          <p:blipFill rotWithShape="1">
            <a:blip r:embed="rId4">
              <a:alphaModFix/>
            </a:blip>
            <a:srcRect b="0" l="0" r="0" t="0"/>
            <a:stretch/>
          </p:blipFill>
          <p:spPr>
            <a:xfrm>
              <a:off x="2867282" y="5309933"/>
              <a:ext cx="826010" cy="603505"/>
            </a:xfrm>
            <a:prstGeom prst="rect">
              <a:avLst/>
            </a:prstGeom>
            <a:noFill/>
            <a:ln>
              <a:noFill/>
            </a:ln>
          </p:spPr>
        </p:pic>
        <p:pic>
          <p:nvPicPr>
            <p:cNvPr id="119" name="Google Shape;119;p16"/>
            <p:cNvPicPr preferRelativeResize="0"/>
            <p:nvPr/>
          </p:nvPicPr>
          <p:blipFill rotWithShape="1">
            <a:blip r:embed="rId5">
              <a:alphaModFix/>
            </a:blip>
            <a:srcRect b="0" l="0" r="0" t="0"/>
            <a:stretch/>
          </p:blipFill>
          <p:spPr>
            <a:xfrm>
              <a:off x="720725" y="5279453"/>
              <a:ext cx="594361" cy="633985"/>
            </a:xfrm>
            <a:prstGeom prst="rect">
              <a:avLst/>
            </a:prstGeom>
            <a:noFill/>
            <a:ln>
              <a:noFill/>
            </a:ln>
          </p:spPr>
        </p:pic>
        <p:pic>
          <p:nvPicPr>
            <p:cNvPr id="120" name="Google Shape;120;p16"/>
            <p:cNvPicPr preferRelativeResize="0"/>
            <p:nvPr/>
          </p:nvPicPr>
          <p:blipFill rotWithShape="1">
            <a:blip r:embed="rId6">
              <a:alphaModFix/>
            </a:blip>
            <a:srcRect b="0" l="0" r="0" t="0"/>
            <a:stretch/>
          </p:blipFill>
          <p:spPr>
            <a:xfrm>
              <a:off x="1653795" y="5218493"/>
              <a:ext cx="874778" cy="694945"/>
            </a:xfrm>
            <a:prstGeom prst="rect">
              <a:avLst/>
            </a:prstGeom>
            <a:noFill/>
            <a:ln>
              <a:noFill/>
            </a:ln>
          </p:spPr>
        </p:pic>
      </p:grpSp>
      <p:sp>
        <p:nvSpPr>
          <p:cNvPr id="121" name="Google Shape;121;p16"/>
          <p:cNvSpPr txBox="1"/>
          <p:nvPr>
            <p:ph idx="12" type="sldNum"/>
          </p:nvPr>
        </p:nvSpPr>
        <p:spPr>
          <a:xfrm>
            <a:off x="8556784" y="4749851"/>
            <a:ext cx="548700" cy="393600"/>
          </a:xfrm>
          <a:prstGeom prst="rect">
            <a:avLst/>
          </a:prstGeom>
        </p:spPr>
        <p:txBody>
          <a:bodyPr anchorCtr="0" anchor="t" bIns="0" lIns="0" spcFirstLastPara="1" rIns="0" wrap="square" tIns="0">
            <a:noAutofit/>
          </a:bodyPr>
          <a:lstStyle>
            <a:lvl1pPr lvl="0">
              <a:buNone/>
              <a:defRPr sz="1300">
                <a:solidFill>
                  <a:schemeClr val="dk2"/>
                </a:solidFill>
              </a:defRPr>
            </a:lvl1pPr>
            <a:lvl2pPr lvl="1">
              <a:buNone/>
              <a:defRPr sz="1300">
                <a:solidFill>
                  <a:schemeClr val="dk2"/>
                </a:solidFill>
              </a:defRPr>
            </a:lvl2pPr>
            <a:lvl3pPr lvl="2">
              <a:buNone/>
              <a:defRPr sz="1300">
                <a:solidFill>
                  <a:schemeClr val="dk2"/>
                </a:solidFill>
              </a:defRPr>
            </a:lvl3pPr>
            <a:lvl4pPr lvl="3">
              <a:buNone/>
              <a:defRPr sz="1300">
                <a:solidFill>
                  <a:schemeClr val="dk2"/>
                </a:solidFill>
              </a:defRPr>
            </a:lvl4pPr>
            <a:lvl5pPr lvl="4">
              <a:buNone/>
              <a:defRPr sz="1300">
                <a:solidFill>
                  <a:schemeClr val="dk2"/>
                </a:solidFill>
              </a:defRPr>
            </a:lvl5pPr>
            <a:lvl6pPr lvl="5">
              <a:buNone/>
              <a:defRPr sz="1300">
                <a:solidFill>
                  <a:schemeClr val="dk2"/>
                </a:solidFill>
              </a:defRPr>
            </a:lvl6pPr>
            <a:lvl7pPr lvl="6">
              <a:buNone/>
              <a:defRPr sz="1300">
                <a:solidFill>
                  <a:schemeClr val="dk2"/>
                </a:solidFill>
              </a:defRPr>
            </a:lvl7pPr>
            <a:lvl8pPr lvl="7">
              <a:buNone/>
              <a:defRPr sz="1300">
                <a:solidFill>
                  <a:schemeClr val="dk2"/>
                </a:solidFill>
              </a:defRPr>
            </a:lvl8pPr>
            <a:lvl9pPr lvl="8">
              <a:buNone/>
              <a:defRPr sz="13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122" name="Shape 122"/>
        <p:cNvGrpSpPr/>
        <p:nvPr/>
      </p:nvGrpSpPr>
      <p:grpSpPr>
        <a:xfrm>
          <a:off x="0" y="0"/>
          <a:ext cx="0" cy="0"/>
          <a:chOff x="0" y="0"/>
          <a:chExt cx="0" cy="0"/>
        </a:xfrm>
      </p:grpSpPr>
      <p:sp>
        <p:nvSpPr>
          <p:cNvPr id="123" name="Google Shape;123;p17"/>
          <p:cNvSpPr txBox="1"/>
          <p:nvPr>
            <p:ph type="title"/>
          </p:nvPr>
        </p:nvSpPr>
        <p:spPr>
          <a:xfrm>
            <a:off x="540545" y="541735"/>
            <a:ext cx="8062800" cy="4311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accent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24" name="Google Shape;124;p17"/>
          <p:cNvSpPr txBox="1"/>
          <p:nvPr>
            <p:ph idx="10" type="dt"/>
          </p:nvPr>
        </p:nvSpPr>
        <p:spPr>
          <a:xfrm>
            <a:off x="6061472" y="4869656"/>
            <a:ext cx="2057400" cy="142200"/>
          </a:xfrm>
          <a:prstGeom prst="rect">
            <a:avLst/>
          </a:prstGeom>
          <a:noFill/>
          <a:ln>
            <a:noFill/>
          </a:ln>
        </p:spPr>
        <p:txBody>
          <a:bodyPr anchorCtr="0" anchor="t" bIns="0" lIns="0" spcFirstLastPara="1" rIns="0" wrap="square" tIns="0">
            <a:noAutofit/>
          </a:bodyPr>
          <a:lstStyle>
            <a:lvl1pPr lvl="0" algn="r">
              <a:lnSpc>
                <a:spcPct val="90000"/>
              </a:lnSpc>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25" name="Google Shape;125;p17"/>
          <p:cNvSpPr txBox="1"/>
          <p:nvPr>
            <p:ph idx="11" type="ftr"/>
          </p:nvPr>
        </p:nvSpPr>
        <p:spPr>
          <a:xfrm>
            <a:off x="1324800" y="4869656"/>
            <a:ext cx="3086100" cy="1422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26" name="Google Shape;126;p17"/>
          <p:cNvSpPr txBox="1"/>
          <p:nvPr>
            <p:ph idx="12" type="sldNum"/>
          </p:nvPr>
        </p:nvSpPr>
        <p:spPr>
          <a:xfrm>
            <a:off x="8437613" y="4869656"/>
            <a:ext cx="193200" cy="142200"/>
          </a:xfrm>
          <a:prstGeom prst="rect">
            <a:avLst/>
          </a:prstGeom>
          <a:noFill/>
          <a:ln>
            <a:noFill/>
          </a:ln>
        </p:spPr>
        <p:txBody>
          <a:bodyPr anchorCtr="0" anchor="t" bIns="0" lIns="0" spcFirstLastPara="1" rIns="0" wrap="square" tIns="0">
            <a:noAutofit/>
          </a:bodyPr>
          <a:lstStyle>
            <a:lvl1pPr indent="0" lvl="0" marL="0" algn="r">
              <a:lnSpc>
                <a:spcPct val="90000"/>
              </a:lnSpc>
              <a:spcBef>
                <a:spcPts val="0"/>
              </a:spcBef>
              <a:buNone/>
              <a:defRPr/>
            </a:lvl1pPr>
            <a:lvl2pPr indent="0" lvl="1" marL="0" algn="r">
              <a:lnSpc>
                <a:spcPct val="90000"/>
              </a:lnSpc>
              <a:spcBef>
                <a:spcPts val="0"/>
              </a:spcBef>
              <a:buNone/>
              <a:defRPr/>
            </a:lvl2pPr>
            <a:lvl3pPr indent="0" lvl="2" marL="0" algn="r">
              <a:lnSpc>
                <a:spcPct val="90000"/>
              </a:lnSpc>
              <a:spcBef>
                <a:spcPts val="0"/>
              </a:spcBef>
              <a:buNone/>
              <a:defRPr/>
            </a:lvl3pPr>
            <a:lvl4pPr indent="0" lvl="3" marL="0" algn="r">
              <a:lnSpc>
                <a:spcPct val="90000"/>
              </a:lnSpc>
              <a:spcBef>
                <a:spcPts val="0"/>
              </a:spcBef>
              <a:buNone/>
              <a:defRPr/>
            </a:lvl4pPr>
            <a:lvl5pPr indent="0" lvl="4" marL="0" algn="r">
              <a:lnSpc>
                <a:spcPct val="90000"/>
              </a:lnSpc>
              <a:spcBef>
                <a:spcPts val="0"/>
              </a:spcBef>
              <a:buNone/>
              <a:defRPr/>
            </a:lvl5pPr>
            <a:lvl6pPr indent="0" lvl="5" marL="0" algn="r">
              <a:lnSpc>
                <a:spcPct val="90000"/>
              </a:lnSpc>
              <a:spcBef>
                <a:spcPts val="0"/>
              </a:spcBef>
              <a:buNone/>
              <a:defRPr/>
            </a:lvl6pPr>
            <a:lvl7pPr indent="0" lvl="6" marL="0" algn="r">
              <a:lnSpc>
                <a:spcPct val="90000"/>
              </a:lnSpc>
              <a:spcBef>
                <a:spcPts val="0"/>
              </a:spcBef>
              <a:buNone/>
              <a:defRPr/>
            </a:lvl7pPr>
            <a:lvl8pPr indent="0" lvl="7" marL="0" algn="r">
              <a:lnSpc>
                <a:spcPct val="90000"/>
              </a:lnSpc>
              <a:spcBef>
                <a:spcPts val="0"/>
              </a:spcBef>
              <a:buNone/>
              <a:defRPr/>
            </a:lvl8pPr>
            <a:lvl9pPr indent="0" lvl="8" marL="0" algn="r">
              <a:lnSpc>
                <a:spcPct val="90000"/>
              </a:lnSpc>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127" name="Google Shape;127;p17"/>
          <p:cNvSpPr txBox="1"/>
          <p:nvPr>
            <p:ph idx="1" type="body"/>
          </p:nvPr>
        </p:nvSpPr>
        <p:spPr>
          <a:xfrm>
            <a:off x="540544" y="972741"/>
            <a:ext cx="5011200" cy="438300"/>
          </a:xfrm>
          <a:prstGeom prst="rect">
            <a:avLst/>
          </a:prstGeom>
          <a:noFill/>
          <a:ln>
            <a:noFill/>
          </a:ln>
        </p:spPr>
        <p:txBody>
          <a:bodyPr anchorCtr="0" anchor="t" bIns="0" lIns="0" spcFirstLastPara="1" rIns="0" wrap="square" tIns="0">
            <a:noAutofit/>
          </a:bodyPr>
          <a:lstStyle>
            <a:lvl1pPr indent="-228600" lvl="0" marL="457200" algn="l">
              <a:lnSpc>
                <a:spcPct val="105000"/>
              </a:lnSpc>
              <a:spcBef>
                <a:spcPts val="0"/>
              </a:spcBef>
              <a:spcAft>
                <a:spcPts val="0"/>
              </a:spcAft>
              <a:buClr>
                <a:schemeClr val="dk2"/>
              </a:buClr>
              <a:buSzPts val="1400"/>
              <a:buNone/>
              <a:defRPr sz="1400">
                <a:solidFill>
                  <a:schemeClr val="dk2"/>
                </a:solidFill>
              </a:defRPr>
            </a:lvl1pPr>
            <a:lvl2pPr indent="-228600" lvl="1" marL="914400" algn="l">
              <a:lnSpc>
                <a:spcPct val="90000"/>
              </a:lnSpc>
              <a:spcBef>
                <a:spcPts val="0"/>
              </a:spcBef>
              <a:spcAft>
                <a:spcPts val="0"/>
              </a:spcAft>
              <a:buClr>
                <a:schemeClr val="accent3"/>
              </a:buClr>
              <a:buSzPts val="1400"/>
              <a:buNone/>
              <a:defRPr/>
            </a:lvl2pPr>
            <a:lvl3pPr indent="-228600" lvl="2" marL="1371600" algn="l">
              <a:lnSpc>
                <a:spcPct val="100000"/>
              </a:lnSpc>
              <a:spcBef>
                <a:spcPts val="400"/>
              </a:spcBef>
              <a:spcAft>
                <a:spcPts val="0"/>
              </a:spcAft>
              <a:buSzPts val="1400"/>
              <a:buNone/>
              <a:defRPr/>
            </a:lvl3pPr>
            <a:lvl4pPr indent="-317500" lvl="3" marL="1828800" algn="l">
              <a:lnSpc>
                <a:spcPct val="100000"/>
              </a:lnSpc>
              <a:spcBef>
                <a:spcPts val="2100"/>
              </a:spcBef>
              <a:spcAft>
                <a:spcPts val="0"/>
              </a:spcAft>
              <a:buSzPts val="1400"/>
              <a:buChar char="•"/>
              <a:defRPr/>
            </a:lvl4pPr>
            <a:lvl5pPr indent="-317500" lvl="4" marL="2286000" algn="l">
              <a:lnSpc>
                <a:spcPct val="100000"/>
              </a:lnSpc>
              <a:spcBef>
                <a:spcPts val="600"/>
              </a:spcBef>
              <a:spcAft>
                <a:spcPts val="0"/>
              </a:spcAft>
              <a:buSzPts val="1400"/>
              <a:buChar char="•"/>
              <a:defRPr/>
            </a:lvl5pPr>
            <a:lvl6pPr indent="-317500" lvl="5" marL="2743200" algn="l">
              <a:lnSpc>
                <a:spcPct val="90000"/>
              </a:lnSpc>
              <a:spcBef>
                <a:spcPts val="6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28" name="Shape 128"/>
        <p:cNvGrpSpPr/>
        <p:nvPr/>
      </p:nvGrpSpPr>
      <p:grpSpPr>
        <a:xfrm>
          <a:off x="0" y="0"/>
          <a:ext cx="0" cy="0"/>
          <a:chOff x="0" y="0"/>
          <a:chExt cx="0" cy="0"/>
        </a:xfrm>
      </p:grpSpPr>
      <p:sp>
        <p:nvSpPr>
          <p:cNvPr id="129" name="Google Shape;129;p18"/>
          <p:cNvSpPr txBox="1"/>
          <p:nvPr>
            <p:ph idx="10" type="dt"/>
          </p:nvPr>
        </p:nvSpPr>
        <p:spPr>
          <a:xfrm>
            <a:off x="6061472" y="4869656"/>
            <a:ext cx="2057400" cy="142200"/>
          </a:xfrm>
          <a:prstGeom prst="rect">
            <a:avLst/>
          </a:prstGeom>
          <a:noFill/>
          <a:ln>
            <a:noFill/>
          </a:ln>
        </p:spPr>
        <p:txBody>
          <a:bodyPr anchorCtr="0" anchor="t" bIns="0" lIns="0" spcFirstLastPara="1" rIns="0" wrap="square" tIns="0">
            <a:noAutofit/>
          </a:bodyPr>
          <a:lstStyle>
            <a:lvl1pPr lvl="0" algn="r">
              <a:lnSpc>
                <a:spcPct val="90000"/>
              </a:lnSpc>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30" name="Google Shape;130;p18"/>
          <p:cNvSpPr txBox="1"/>
          <p:nvPr>
            <p:ph idx="11" type="ftr"/>
          </p:nvPr>
        </p:nvSpPr>
        <p:spPr>
          <a:xfrm>
            <a:off x="1324800" y="4869656"/>
            <a:ext cx="3086100" cy="1422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31" name="Google Shape;131;p18"/>
          <p:cNvSpPr txBox="1"/>
          <p:nvPr>
            <p:ph idx="12" type="sldNum"/>
          </p:nvPr>
        </p:nvSpPr>
        <p:spPr>
          <a:xfrm>
            <a:off x="8437613" y="4869656"/>
            <a:ext cx="193200" cy="142200"/>
          </a:xfrm>
          <a:prstGeom prst="rect">
            <a:avLst/>
          </a:prstGeom>
          <a:noFill/>
          <a:ln>
            <a:noFill/>
          </a:ln>
        </p:spPr>
        <p:txBody>
          <a:bodyPr anchorCtr="0" anchor="t" bIns="0" lIns="0" spcFirstLastPara="1" rIns="0" wrap="square" tIns="0">
            <a:noAutofit/>
          </a:bodyPr>
          <a:lstStyle>
            <a:lvl1pPr indent="0" lvl="0" marL="0" algn="r">
              <a:lnSpc>
                <a:spcPct val="90000"/>
              </a:lnSpc>
              <a:spcBef>
                <a:spcPts val="0"/>
              </a:spcBef>
              <a:buNone/>
              <a:defRPr/>
            </a:lvl1pPr>
            <a:lvl2pPr indent="0" lvl="1" marL="0" algn="r">
              <a:lnSpc>
                <a:spcPct val="90000"/>
              </a:lnSpc>
              <a:spcBef>
                <a:spcPts val="0"/>
              </a:spcBef>
              <a:buNone/>
              <a:defRPr/>
            </a:lvl2pPr>
            <a:lvl3pPr indent="0" lvl="2" marL="0" algn="r">
              <a:lnSpc>
                <a:spcPct val="90000"/>
              </a:lnSpc>
              <a:spcBef>
                <a:spcPts val="0"/>
              </a:spcBef>
              <a:buNone/>
              <a:defRPr/>
            </a:lvl3pPr>
            <a:lvl4pPr indent="0" lvl="3" marL="0" algn="r">
              <a:lnSpc>
                <a:spcPct val="90000"/>
              </a:lnSpc>
              <a:spcBef>
                <a:spcPts val="0"/>
              </a:spcBef>
              <a:buNone/>
              <a:defRPr/>
            </a:lvl4pPr>
            <a:lvl5pPr indent="0" lvl="4" marL="0" algn="r">
              <a:lnSpc>
                <a:spcPct val="90000"/>
              </a:lnSpc>
              <a:spcBef>
                <a:spcPts val="0"/>
              </a:spcBef>
              <a:buNone/>
              <a:defRPr/>
            </a:lvl5pPr>
            <a:lvl6pPr indent="0" lvl="5" marL="0" algn="r">
              <a:lnSpc>
                <a:spcPct val="90000"/>
              </a:lnSpc>
              <a:spcBef>
                <a:spcPts val="0"/>
              </a:spcBef>
              <a:buNone/>
              <a:defRPr/>
            </a:lvl6pPr>
            <a:lvl7pPr indent="0" lvl="6" marL="0" algn="r">
              <a:lnSpc>
                <a:spcPct val="90000"/>
              </a:lnSpc>
              <a:spcBef>
                <a:spcPts val="0"/>
              </a:spcBef>
              <a:buNone/>
              <a:defRPr/>
            </a:lvl7pPr>
            <a:lvl8pPr indent="0" lvl="7" marL="0" algn="r">
              <a:lnSpc>
                <a:spcPct val="90000"/>
              </a:lnSpc>
              <a:spcBef>
                <a:spcPts val="0"/>
              </a:spcBef>
              <a:buNone/>
              <a:defRPr/>
            </a:lvl8pPr>
            <a:lvl9pPr indent="0" lvl="8" marL="0" algn="r">
              <a:lnSpc>
                <a:spcPct val="90000"/>
              </a:lnSpc>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32" name="Shape 132"/>
        <p:cNvGrpSpPr/>
        <p:nvPr/>
      </p:nvGrpSpPr>
      <p:grpSpPr>
        <a:xfrm>
          <a:off x="0" y="0"/>
          <a:ext cx="0" cy="0"/>
          <a:chOff x="0" y="0"/>
          <a:chExt cx="0" cy="0"/>
        </a:xfrm>
      </p:grpSpPr>
      <p:sp>
        <p:nvSpPr>
          <p:cNvPr id="133" name="Google Shape;133;p19"/>
          <p:cNvSpPr txBox="1"/>
          <p:nvPr>
            <p:ph type="ctrTitle"/>
          </p:nvPr>
        </p:nvSpPr>
        <p:spPr>
          <a:xfrm>
            <a:off x="311708" y="744575"/>
            <a:ext cx="8520600" cy="2052600"/>
          </a:xfrm>
          <a:prstGeom prst="rect">
            <a:avLst/>
          </a:prstGeom>
        </p:spPr>
        <p:txBody>
          <a:bodyPr anchorCtr="0" anchor="b" bIns="0" lIns="0" spcFirstLastPara="1" rIns="0" wrap="square" tIns="0">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34" name="Google Shape;134;p19"/>
          <p:cNvSpPr txBox="1"/>
          <p:nvPr>
            <p:ph idx="1" type="subTitle"/>
          </p:nvPr>
        </p:nvSpPr>
        <p:spPr>
          <a:xfrm>
            <a:off x="311700" y="2834125"/>
            <a:ext cx="8520600" cy="7926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400"/>
              </a:spcBef>
              <a:spcAft>
                <a:spcPts val="0"/>
              </a:spcAft>
              <a:buSzPts val="2800"/>
              <a:buNone/>
              <a:defRPr sz="2800"/>
            </a:lvl6pPr>
            <a:lvl7pPr lvl="6" rtl="0" algn="ctr">
              <a:lnSpc>
                <a:spcPct val="100000"/>
              </a:lnSpc>
              <a:spcBef>
                <a:spcPts val="400"/>
              </a:spcBef>
              <a:spcAft>
                <a:spcPts val="0"/>
              </a:spcAft>
              <a:buSzPts val="2800"/>
              <a:buNone/>
              <a:defRPr sz="2800"/>
            </a:lvl7pPr>
            <a:lvl8pPr lvl="7" rtl="0" algn="ctr">
              <a:lnSpc>
                <a:spcPct val="100000"/>
              </a:lnSpc>
              <a:spcBef>
                <a:spcPts val="400"/>
              </a:spcBef>
              <a:spcAft>
                <a:spcPts val="0"/>
              </a:spcAft>
              <a:buSzPts val="2800"/>
              <a:buNone/>
              <a:defRPr sz="2800"/>
            </a:lvl8pPr>
            <a:lvl9pPr lvl="8" rtl="0" algn="ctr">
              <a:lnSpc>
                <a:spcPct val="100000"/>
              </a:lnSpc>
              <a:spcBef>
                <a:spcPts val="400"/>
              </a:spcBef>
              <a:spcAft>
                <a:spcPts val="0"/>
              </a:spcAft>
              <a:buSzPts val="2800"/>
              <a:buNone/>
              <a:defRPr sz="2800"/>
            </a:lvl9pPr>
          </a:lstStyle>
          <a:p/>
        </p:txBody>
      </p:sp>
      <p:sp>
        <p:nvSpPr>
          <p:cNvPr id="135" name="Google Shape;135;p19"/>
          <p:cNvSpPr txBox="1"/>
          <p:nvPr>
            <p:ph idx="12" type="sldNum"/>
          </p:nvPr>
        </p:nvSpPr>
        <p:spPr>
          <a:xfrm>
            <a:off x="8472458" y="4663217"/>
            <a:ext cx="548700" cy="393600"/>
          </a:xfrm>
          <a:prstGeom prst="rect">
            <a:avLst/>
          </a:prstGeom>
        </p:spPr>
        <p:txBody>
          <a:bodyPr anchorCtr="0" anchor="t" bIns="0" lIns="0" spcFirstLastPara="1" rIns="0" wrap="square" tIns="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showMasterSp="0">
  <p:cSld name="Custom Layout">
    <p:spTree>
      <p:nvGrpSpPr>
        <p:cNvPr id="136" name="Shape 136"/>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Image" showMasterSp="0">
  <p:cSld name="Title Slide Image">
    <p:spTree>
      <p:nvGrpSpPr>
        <p:cNvPr id="20" name="Shape 20"/>
        <p:cNvGrpSpPr/>
        <p:nvPr/>
      </p:nvGrpSpPr>
      <p:grpSpPr>
        <a:xfrm>
          <a:off x="0" y="0"/>
          <a:ext cx="0" cy="0"/>
          <a:chOff x="0" y="0"/>
          <a:chExt cx="0" cy="0"/>
        </a:xfrm>
      </p:grpSpPr>
      <p:sp>
        <p:nvSpPr>
          <p:cNvPr id="21" name="Google Shape;21;p3"/>
          <p:cNvSpPr txBox="1"/>
          <p:nvPr>
            <p:ph type="ctrTitle"/>
          </p:nvPr>
        </p:nvSpPr>
        <p:spPr>
          <a:xfrm>
            <a:off x="1026000" y="2241000"/>
            <a:ext cx="2795100" cy="13431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accent1"/>
              </a:buClr>
              <a:buSzPts val="3200"/>
              <a:buFont typeface="Arial"/>
              <a:buNone/>
              <a:defRPr sz="32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2" name="Google Shape;22;p3"/>
          <p:cNvSpPr txBox="1"/>
          <p:nvPr>
            <p:ph idx="1" type="subTitle"/>
          </p:nvPr>
        </p:nvSpPr>
        <p:spPr>
          <a:xfrm>
            <a:off x="1026000" y="3736800"/>
            <a:ext cx="2795100" cy="568200"/>
          </a:xfrm>
          <a:prstGeom prst="rect">
            <a:avLst/>
          </a:prstGeom>
          <a:noFill/>
          <a:ln>
            <a:noFill/>
          </a:ln>
        </p:spPr>
        <p:txBody>
          <a:bodyPr anchorCtr="0" anchor="b" bIns="0" lIns="0" spcFirstLastPara="1" rIns="0" wrap="square" tIns="0">
            <a:noAutofit/>
          </a:bodyPr>
          <a:lstStyle>
            <a:lvl1pPr lvl="0" algn="l">
              <a:lnSpc>
                <a:spcPct val="105000"/>
              </a:lnSpc>
              <a:spcBef>
                <a:spcPts val="0"/>
              </a:spcBef>
              <a:spcAft>
                <a:spcPts val="0"/>
              </a:spcAft>
              <a:buClr>
                <a:schemeClr val="dk2"/>
              </a:buClr>
              <a:buSzPts val="1200"/>
              <a:buNone/>
              <a:defRPr b="1" sz="1200"/>
            </a:lvl1pPr>
            <a:lvl2pPr lvl="1" algn="l">
              <a:lnSpc>
                <a:spcPct val="105000"/>
              </a:lnSpc>
              <a:spcBef>
                <a:spcPts val="0"/>
              </a:spcBef>
              <a:spcAft>
                <a:spcPts val="0"/>
              </a:spcAft>
              <a:buClr>
                <a:schemeClr val="dk1"/>
              </a:buClr>
              <a:buSzPts val="1200"/>
              <a:buNone/>
              <a:defRPr b="0" sz="1200">
                <a:solidFill>
                  <a:schemeClr val="dk1"/>
                </a:solidFill>
              </a:defRPr>
            </a:lvl2pPr>
            <a:lvl3pPr lvl="2" algn="ctr">
              <a:lnSpc>
                <a:spcPct val="100000"/>
              </a:lnSpc>
              <a:spcBef>
                <a:spcPts val="0"/>
              </a:spcBef>
              <a:spcAft>
                <a:spcPts val="0"/>
              </a:spcAft>
              <a:buSzPts val="1400"/>
              <a:buNone/>
              <a:defRPr sz="1400"/>
            </a:lvl3pPr>
            <a:lvl4pPr lvl="3" algn="ctr">
              <a:lnSpc>
                <a:spcPct val="100000"/>
              </a:lnSpc>
              <a:spcBef>
                <a:spcPts val="2100"/>
              </a:spcBef>
              <a:spcAft>
                <a:spcPts val="0"/>
              </a:spcAft>
              <a:buSzPts val="1200"/>
              <a:buNone/>
              <a:defRPr sz="1200"/>
            </a:lvl4pPr>
            <a:lvl5pPr lvl="4" algn="ctr">
              <a:lnSpc>
                <a:spcPct val="100000"/>
              </a:lnSpc>
              <a:spcBef>
                <a:spcPts val="600"/>
              </a:spcBef>
              <a:spcAft>
                <a:spcPts val="0"/>
              </a:spcAft>
              <a:buSzPts val="1200"/>
              <a:buNone/>
              <a:defRPr sz="1200"/>
            </a:lvl5pPr>
            <a:lvl6pPr lvl="5" algn="ctr">
              <a:lnSpc>
                <a:spcPct val="90000"/>
              </a:lnSpc>
              <a:spcBef>
                <a:spcPts val="6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pic>
        <p:nvPicPr>
          <p:cNvPr descr="Logo&#10;&#10;Description automatically generated" id="23" name="Google Shape;23;p3"/>
          <p:cNvPicPr preferRelativeResize="0"/>
          <p:nvPr/>
        </p:nvPicPr>
        <p:blipFill rotWithShape="1">
          <a:blip r:embed="rId2">
            <a:alphaModFix/>
          </a:blip>
          <a:srcRect b="0" l="0" r="0" t="0"/>
          <a:stretch/>
        </p:blipFill>
        <p:spPr>
          <a:xfrm>
            <a:off x="1026000" y="901800"/>
            <a:ext cx="2227500" cy="629063"/>
          </a:xfrm>
          <a:prstGeom prst="rect">
            <a:avLst/>
          </a:prstGeom>
          <a:noFill/>
          <a:ln>
            <a:noFill/>
          </a:ln>
        </p:spPr>
      </p:pic>
      <p:sp>
        <p:nvSpPr>
          <p:cNvPr id="24" name="Google Shape;24;p3"/>
          <p:cNvSpPr/>
          <p:nvPr>
            <p:ph idx="2" type="pic"/>
          </p:nvPr>
        </p:nvSpPr>
        <p:spPr>
          <a:xfrm>
            <a:off x="0" y="-1"/>
            <a:ext cx="9144000" cy="5143500"/>
          </a:xfrm>
          <a:prstGeom prst="rect">
            <a:avLst/>
          </a:prstGeom>
          <a:solidFill>
            <a:srgbClr val="D8D8D8"/>
          </a:solidFill>
          <a:ln>
            <a:noFill/>
          </a:ln>
        </p:spPr>
      </p:sp>
      <p:sp>
        <p:nvSpPr>
          <p:cNvPr id="25" name="Google Shape;25;p3"/>
          <p:cNvSpPr txBox="1"/>
          <p:nvPr>
            <p:ph idx="12" type="sldNum"/>
          </p:nvPr>
        </p:nvSpPr>
        <p:spPr>
          <a:xfrm>
            <a:off x="8556784" y="4749851"/>
            <a:ext cx="548700" cy="393600"/>
          </a:xfrm>
          <a:prstGeom prst="rect">
            <a:avLst/>
          </a:prstGeom>
        </p:spPr>
        <p:txBody>
          <a:bodyPr anchorCtr="0" anchor="t" bIns="0" lIns="0" spcFirstLastPara="1" rIns="0" wrap="square" tIns="0">
            <a:noAutofit/>
          </a:bodyPr>
          <a:lstStyle>
            <a:lvl1pPr lvl="0">
              <a:buNone/>
              <a:defRPr sz="1300">
                <a:solidFill>
                  <a:schemeClr val="dk2"/>
                </a:solidFill>
              </a:defRPr>
            </a:lvl1pPr>
            <a:lvl2pPr lvl="1">
              <a:buNone/>
              <a:defRPr sz="1300">
                <a:solidFill>
                  <a:schemeClr val="dk2"/>
                </a:solidFill>
              </a:defRPr>
            </a:lvl2pPr>
            <a:lvl3pPr lvl="2">
              <a:buNone/>
              <a:defRPr sz="1300">
                <a:solidFill>
                  <a:schemeClr val="dk2"/>
                </a:solidFill>
              </a:defRPr>
            </a:lvl3pPr>
            <a:lvl4pPr lvl="3">
              <a:buNone/>
              <a:defRPr sz="1300">
                <a:solidFill>
                  <a:schemeClr val="dk2"/>
                </a:solidFill>
              </a:defRPr>
            </a:lvl4pPr>
            <a:lvl5pPr lvl="4">
              <a:buNone/>
              <a:defRPr sz="1300">
                <a:solidFill>
                  <a:schemeClr val="dk2"/>
                </a:solidFill>
              </a:defRPr>
            </a:lvl5pPr>
            <a:lvl6pPr lvl="5">
              <a:buNone/>
              <a:defRPr sz="1300">
                <a:solidFill>
                  <a:schemeClr val="dk2"/>
                </a:solidFill>
              </a:defRPr>
            </a:lvl6pPr>
            <a:lvl7pPr lvl="6">
              <a:buNone/>
              <a:defRPr sz="1300">
                <a:solidFill>
                  <a:schemeClr val="dk2"/>
                </a:solidFill>
              </a:defRPr>
            </a:lvl7pPr>
            <a:lvl8pPr lvl="7">
              <a:buNone/>
              <a:defRPr sz="1300">
                <a:solidFill>
                  <a:schemeClr val="dk2"/>
                </a:solidFill>
              </a:defRPr>
            </a:lvl8pPr>
            <a:lvl9pPr lvl="8">
              <a:buNone/>
              <a:defRPr sz="13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ontent and Image">
  <p:cSld name="1_Content and Image">
    <p:spTree>
      <p:nvGrpSpPr>
        <p:cNvPr id="137" name="Shape 137"/>
        <p:cNvGrpSpPr/>
        <p:nvPr/>
      </p:nvGrpSpPr>
      <p:grpSpPr>
        <a:xfrm>
          <a:off x="0" y="0"/>
          <a:ext cx="0" cy="0"/>
          <a:chOff x="0" y="0"/>
          <a:chExt cx="0" cy="0"/>
        </a:xfrm>
      </p:grpSpPr>
      <p:sp>
        <p:nvSpPr>
          <p:cNvPr id="138" name="Google Shape;138;p21"/>
          <p:cNvSpPr txBox="1"/>
          <p:nvPr>
            <p:ph idx="10" type="dt"/>
          </p:nvPr>
        </p:nvSpPr>
        <p:spPr>
          <a:xfrm>
            <a:off x="6061472" y="4869656"/>
            <a:ext cx="2057400" cy="142200"/>
          </a:xfrm>
          <a:prstGeom prst="rect">
            <a:avLst/>
          </a:prstGeom>
          <a:noFill/>
          <a:ln>
            <a:noFill/>
          </a:ln>
        </p:spPr>
        <p:txBody>
          <a:bodyPr anchorCtr="0" anchor="t" bIns="0" lIns="0" spcFirstLastPara="1" rIns="0" wrap="square" tIns="0">
            <a:noAutofit/>
          </a:bodyPr>
          <a:lstStyle>
            <a:lvl1pPr lvl="0" rtl="0" algn="r">
              <a:lnSpc>
                <a:spcPct val="9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39" name="Google Shape;139;p21"/>
          <p:cNvSpPr txBox="1"/>
          <p:nvPr>
            <p:ph idx="11" type="ftr"/>
          </p:nvPr>
        </p:nvSpPr>
        <p:spPr>
          <a:xfrm>
            <a:off x="1324800" y="4869656"/>
            <a:ext cx="3086100" cy="142200"/>
          </a:xfrm>
          <a:prstGeom prst="rect">
            <a:avLst/>
          </a:prstGeom>
          <a:noFill/>
          <a:ln>
            <a:noFill/>
          </a:ln>
        </p:spPr>
        <p:txBody>
          <a:bodyPr anchorCtr="0" anchor="t" bIns="0" lIns="0" spcFirstLastPara="1" rIns="0" wrap="square" tIns="0">
            <a:noAutofit/>
          </a:bodyPr>
          <a:lstStyle>
            <a:lvl1pPr lvl="0" rtl="0" algn="l">
              <a:lnSpc>
                <a:spcPct val="9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40" name="Google Shape;140;p21"/>
          <p:cNvSpPr txBox="1"/>
          <p:nvPr>
            <p:ph idx="12" type="sldNum"/>
          </p:nvPr>
        </p:nvSpPr>
        <p:spPr>
          <a:xfrm>
            <a:off x="8437613" y="4869656"/>
            <a:ext cx="193200" cy="142200"/>
          </a:xfrm>
          <a:prstGeom prst="rect">
            <a:avLst/>
          </a:prstGeom>
          <a:noFill/>
          <a:ln>
            <a:noFill/>
          </a:ln>
        </p:spPr>
        <p:txBody>
          <a:bodyPr anchorCtr="0" anchor="t" bIns="0" lIns="0" spcFirstLastPara="1" rIns="0" wrap="square" tIns="0">
            <a:noAutofit/>
          </a:bodyPr>
          <a:lstStyle>
            <a:lvl1pPr indent="0" lvl="0" marL="0" marR="0" rtl="0" algn="r">
              <a:lnSpc>
                <a:spcPct val="90000"/>
              </a:lnSpc>
              <a:spcBef>
                <a:spcPts val="0"/>
              </a:spcBef>
              <a:spcAft>
                <a:spcPts val="0"/>
              </a:spcAft>
              <a:buClr>
                <a:srgbClr val="000000"/>
              </a:buClr>
              <a:buSzPts val="800"/>
              <a:buFont typeface="Arial"/>
              <a:buNone/>
              <a:defRPr/>
            </a:lvl1pPr>
            <a:lvl2pPr indent="0" lvl="1" marL="0" marR="0" rtl="0" algn="r">
              <a:lnSpc>
                <a:spcPct val="90000"/>
              </a:lnSpc>
              <a:spcBef>
                <a:spcPts val="0"/>
              </a:spcBef>
              <a:spcAft>
                <a:spcPts val="0"/>
              </a:spcAft>
              <a:buClr>
                <a:srgbClr val="000000"/>
              </a:buClr>
              <a:buSzPts val="800"/>
              <a:buFont typeface="Arial"/>
              <a:buNone/>
              <a:defRPr/>
            </a:lvl2pPr>
            <a:lvl3pPr indent="0" lvl="2" marL="0" marR="0" rtl="0" algn="r">
              <a:lnSpc>
                <a:spcPct val="90000"/>
              </a:lnSpc>
              <a:spcBef>
                <a:spcPts val="0"/>
              </a:spcBef>
              <a:spcAft>
                <a:spcPts val="0"/>
              </a:spcAft>
              <a:buClr>
                <a:srgbClr val="000000"/>
              </a:buClr>
              <a:buSzPts val="800"/>
              <a:buFont typeface="Arial"/>
              <a:buNone/>
              <a:defRPr/>
            </a:lvl3pPr>
            <a:lvl4pPr indent="0" lvl="3" marL="0" marR="0" rtl="0" algn="r">
              <a:lnSpc>
                <a:spcPct val="90000"/>
              </a:lnSpc>
              <a:spcBef>
                <a:spcPts val="0"/>
              </a:spcBef>
              <a:spcAft>
                <a:spcPts val="0"/>
              </a:spcAft>
              <a:buClr>
                <a:srgbClr val="000000"/>
              </a:buClr>
              <a:buSzPts val="800"/>
              <a:buFont typeface="Arial"/>
              <a:buNone/>
              <a:defRPr/>
            </a:lvl4pPr>
            <a:lvl5pPr indent="0" lvl="4" marL="0" marR="0" rtl="0" algn="r">
              <a:lnSpc>
                <a:spcPct val="90000"/>
              </a:lnSpc>
              <a:spcBef>
                <a:spcPts val="0"/>
              </a:spcBef>
              <a:spcAft>
                <a:spcPts val="0"/>
              </a:spcAft>
              <a:buClr>
                <a:srgbClr val="000000"/>
              </a:buClr>
              <a:buSzPts val="800"/>
              <a:buFont typeface="Arial"/>
              <a:buNone/>
              <a:defRPr/>
            </a:lvl5pPr>
            <a:lvl6pPr indent="0" lvl="5" marL="0" marR="0" rtl="0" algn="r">
              <a:lnSpc>
                <a:spcPct val="90000"/>
              </a:lnSpc>
              <a:spcBef>
                <a:spcPts val="0"/>
              </a:spcBef>
              <a:spcAft>
                <a:spcPts val="0"/>
              </a:spcAft>
              <a:buClr>
                <a:srgbClr val="000000"/>
              </a:buClr>
              <a:buSzPts val="800"/>
              <a:buFont typeface="Arial"/>
              <a:buNone/>
              <a:defRPr/>
            </a:lvl6pPr>
            <a:lvl7pPr indent="0" lvl="6" marL="0" marR="0" rtl="0" algn="r">
              <a:lnSpc>
                <a:spcPct val="90000"/>
              </a:lnSpc>
              <a:spcBef>
                <a:spcPts val="0"/>
              </a:spcBef>
              <a:spcAft>
                <a:spcPts val="0"/>
              </a:spcAft>
              <a:buClr>
                <a:srgbClr val="000000"/>
              </a:buClr>
              <a:buSzPts val="800"/>
              <a:buFont typeface="Arial"/>
              <a:buNone/>
              <a:defRPr/>
            </a:lvl7pPr>
            <a:lvl8pPr indent="0" lvl="7" marL="0" marR="0" rtl="0" algn="r">
              <a:lnSpc>
                <a:spcPct val="90000"/>
              </a:lnSpc>
              <a:spcBef>
                <a:spcPts val="0"/>
              </a:spcBef>
              <a:spcAft>
                <a:spcPts val="0"/>
              </a:spcAft>
              <a:buClr>
                <a:srgbClr val="000000"/>
              </a:buClr>
              <a:buSzPts val="800"/>
              <a:buFont typeface="Arial"/>
              <a:buNone/>
              <a:defRPr/>
            </a:lvl8pPr>
            <a:lvl9pPr indent="0" lvl="8" marL="0" marR="0" rtl="0" algn="r">
              <a:lnSpc>
                <a:spcPct val="90000"/>
              </a:lnSpc>
              <a:spcBef>
                <a:spcPts val="0"/>
              </a:spcBef>
              <a:spcAft>
                <a:spcPts val="0"/>
              </a:spcAft>
              <a:buClr>
                <a:srgbClr val="000000"/>
              </a:buClr>
              <a:buSzPts val="800"/>
              <a:buFont typeface="Arial"/>
              <a:buNone/>
              <a:defRPr/>
            </a:lvl9pPr>
          </a:lstStyle>
          <a:p>
            <a:pPr indent="0" lvl="0" marL="0" rtl="0" algn="r">
              <a:spcBef>
                <a:spcPts val="0"/>
              </a:spcBef>
              <a:spcAft>
                <a:spcPts val="0"/>
              </a:spcAft>
              <a:buNone/>
            </a:pPr>
            <a:fld id="{00000000-1234-1234-1234-123412341234}" type="slidenum">
              <a:rPr lang="en"/>
              <a:t>‹#›</a:t>
            </a:fld>
            <a:endParaRPr/>
          </a:p>
        </p:txBody>
      </p:sp>
      <p:sp>
        <p:nvSpPr>
          <p:cNvPr id="141" name="Google Shape;141;p21"/>
          <p:cNvSpPr txBox="1"/>
          <p:nvPr>
            <p:ph idx="1" type="body"/>
          </p:nvPr>
        </p:nvSpPr>
        <p:spPr>
          <a:xfrm>
            <a:off x="540545" y="972742"/>
            <a:ext cx="4139100" cy="34623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SzPts val="1200"/>
              <a:buNone/>
              <a:defRPr/>
            </a:lvl1pPr>
            <a:lvl2pPr indent="-228600" lvl="1" marL="914400" rtl="0" algn="l">
              <a:lnSpc>
                <a:spcPct val="90000"/>
              </a:lnSpc>
              <a:spcBef>
                <a:spcPts val="1300"/>
              </a:spcBef>
              <a:spcAft>
                <a:spcPts val="0"/>
              </a:spcAft>
              <a:buSzPts val="1500"/>
              <a:buNone/>
              <a:defRPr/>
            </a:lvl2pPr>
            <a:lvl3pPr indent="-228600" lvl="2" marL="1371600" rtl="0" algn="l">
              <a:lnSpc>
                <a:spcPct val="100000"/>
              </a:lnSpc>
              <a:spcBef>
                <a:spcPts val="400"/>
              </a:spcBef>
              <a:spcAft>
                <a:spcPts val="0"/>
              </a:spcAft>
              <a:buSzPts val="1400"/>
              <a:buNone/>
              <a:defRPr/>
            </a:lvl3pPr>
            <a:lvl4pPr indent="-304800" lvl="3" marL="1828800" rtl="0" algn="l">
              <a:lnSpc>
                <a:spcPct val="100000"/>
              </a:lnSpc>
              <a:spcBef>
                <a:spcPts val="2100"/>
              </a:spcBef>
              <a:spcAft>
                <a:spcPts val="0"/>
              </a:spcAft>
              <a:buSzPts val="1200"/>
              <a:buChar char="•"/>
              <a:defRPr/>
            </a:lvl4pPr>
            <a:lvl5pPr indent="-304800" lvl="4" marL="2286000" rtl="0" algn="l">
              <a:lnSpc>
                <a:spcPct val="100000"/>
              </a:lnSpc>
              <a:spcBef>
                <a:spcPts val="600"/>
              </a:spcBef>
              <a:spcAft>
                <a:spcPts val="0"/>
              </a:spcAft>
              <a:buSzPts val="1200"/>
              <a:buChar char="•"/>
              <a:defRPr/>
            </a:lvl5pPr>
            <a:lvl6pPr indent="-317500" lvl="5" marL="2743200" rtl="0" algn="l">
              <a:lnSpc>
                <a:spcPct val="90000"/>
              </a:lnSpc>
              <a:spcBef>
                <a:spcPts val="600"/>
              </a:spcBef>
              <a:spcAft>
                <a:spcPts val="0"/>
              </a:spcAft>
              <a:buSzPts val="1400"/>
              <a:buChar char="•"/>
              <a:defRPr/>
            </a:lvl6pPr>
            <a:lvl7pPr indent="-317500" lvl="6" marL="3200400" rtl="0" algn="l">
              <a:lnSpc>
                <a:spcPct val="90000"/>
              </a:lnSpc>
              <a:spcBef>
                <a:spcPts val="400"/>
              </a:spcBef>
              <a:spcAft>
                <a:spcPts val="0"/>
              </a:spcAft>
              <a:buSzPts val="1400"/>
              <a:buChar char="•"/>
              <a:defRPr/>
            </a:lvl7pPr>
            <a:lvl8pPr indent="-317500" lvl="7" marL="3657600" rtl="0" algn="l">
              <a:lnSpc>
                <a:spcPct val="90000"/>
              </a:lnSpc>
              <a:spcBef>
                <a:spcPts val="400"/>
              </a:spcBef>
              <a:spcAft>
                <a:spcPts val="0"/>
              </a:spcAft>
              <a:buSzPts val="1400"/>
              <a:buChar char="•"/>
              <a:defRPr/>
            </a:lvl8pPr>
            <a:lvl9pPr indent="-317500" lvl="8" marL="4114800" rtl="0" algn="l">
              <a:lnSpc>
                <a:spcPct val="90000"/>
              </a:lnSpc>
              <a:spcBef>
                <a:spcPts val="400"/>
              </a:spcBef>
              <a:spcAft>
                <a:spcPts val="0"/>
              </a:spcAft>
              <a:buSzPts val="1400"/>
              <a:buChar char="•"/>
              <a:defRPr/>
            </a:lvl9pPr>
          </a:lstStyle>
          <a:p/>
        </p:txBody>
      </p:sp>
      <p:sp>
        <p:nvSpPr>
          <p:cNvPr id="142" name="Google Shape;142;p21"/>
          <p:cNvSpPr txBox="1"/>
          <p:nvPr>
            <p:ph type="title"/>
          </p:nvPr>
        </p:nvSpPr>
        <p:spPr>
          <a:xfrm>
            <a:off x="540545" y="541735"/>
            <a:ext cx="4139100" cy="431100"/>
          </a:xfrm>
          <a:prstGeom prst="rect">
            <a:avLst/>
          </a:prstGeom>
          <a:noFill/>
          <a:ln>
            <a:noFill/>
          </a:ln>
        </p:spPr>
        <p:txBody>
          <a:bodyPr anchorCtr="0" anchor="t" bIns="0" lIns="0" spcFirstLastPara="1" rIns="0" wrap="square" tIns="0">
            <a:noAutofit/>
          </a:bodyPr>
          <a:lstStyle>
            <a:lvl1pPr lvl="0" rtl="0" algn="l">
              <a:lnSpc>
                <a:spcPct val="85000"/>
              </a:lnSpc>
              <a:spcBef>
                <a:spcPts val="0"/>
              </a:spcBef>
              <a:spcAft>
                <a:spcPts val="0"/>
              </a:spcAft>
              <a:buSzPts val="27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43" name="Google Shape;143;p21"/>
          <p:cNvSpPr/>
          <p:nvPr>
            <p:ph idx="2" type="pic"/>
          </p:nvPr>
        </p:nvSpPr>
        <p:spPr>
          <a:xfrm>
            <a:off x="5175000" y="0"/>
            <a:ext cx="3969000" cy="5143500"/>
          </a:xfrm>
          <a:prstGeom prst="rect">
            <a:avLst/>
          </a:prstGeom>
          <a:solidFill>
            <a:srgbClr val="D8D8D8"/>
          </a:solidFill>
          <a:ln>
            <a:noFill/>
          </a:ln>
        </p:spPr>
      </p:sp>
    </p:spTree>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44" name="Shape 144"/>
        <p:cNvGrpSpPr/>
        <p:nvPr/>
      </p:nvGrpSpPr>
      <p:grpSpPr>
        <a:xfrm>
          <a:off x="0" y="0"/>
          <a:ext cx="0" cy="0"/>
          <a:chOff x="0" y="0"/>
          <a:chExt cx="0" cy="0"/>
        </a:xfrm>
      </p:grpSpPr>
      <p:sp>
        <p:nvSpPr>
          <p:cNvPr id="145" name="Google Shape;145;p22"/>
          <p:cNvSpPr txBox="1"/>
          <p:nvPr>
            <p:ph type="title"/>
          </p:nvPr>
        </p:nvSpPr>
        <p:spPr>
          <a:xfrm>
            <a:off x="311700" y="445025"/>
            <a:ext cx="8520600" cy="5727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SzPts val="27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46" name="Google Shape;146;p22"/>
          <p:cNvSpPr txBox="1"/>
          <p:nvPr>
            <p:ph idx="1" type="body"/>
          </p:nvPr>
        </p:nvSpPr>
        <p:spPr>
          <a:xfrm>
            <a:off x="311700" y="1152475"/>
            <a:ext cx="8520600" cy="34164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SzPts val="1200"/>
              <a:buNone/>
              <a:defRPr/>
            </a:lvl1pPr>
            <a:lvl2pPr indent="-228600" lvl="1" marL="914400" algn="l">
              <a:lnSpc>
                <a:spcPct val="90000"/>
              </a:lnSpc>
              <a:spcBef>
                <a:spcPts val="1300"/>
              </a:spcBef>
              <a:spcAft>
                <a:spcPts val="0"/>
              </a:spcAft>
              <a:buSzPts val="1500"/>
              <a:buNone/>
              <a:defRPr/>
            </a:lvl2pPr>
            <a:lvl3pPr indent="-228600" lvl="2" marL="1371600" algn="l">
              <a:lnSpc>
                <a:spcPct val="100000"/>
              </a:lnSpc>
              <a:spcBef>
                <a:spcPts val="400"/>
              </a:spcBef>
              <a:spcAft>
                <a:spcPts val="0"/>
              </a:spcAft>
              <a:buSzPts val="1400"/>
              <a:buNone/>
              <a:defRPr/>
            </a:lvl3pPr>
            <a:lvl4pPr indent="-304800" lvl="3" marL="1828800" algn="l">
              <a:lnSpc>
                <a:spcPct val="100000"/>
              </a:lnSpc>
              <a:spcBef>
                <a:spcPts val="2100"/>
              </a:spcBef>
              <a:spcAft>
                <a:spcPts val="0"/>
              </a:spcAft>
              <a:buSzPts val="1200"/>
              <a:buChar char="•"/>
              <a:defRPr/>
            </a:lvl4pPr>
            <a:lvl5pPr indent="-304800" lvl="4" marL="2286000" algn="l">
              <a:lnSpc>
                <a:spcPct val="100000"/>
              </a:lnSpc>
              <a:spcBef>
                <a:spcPts val="600"/>
              </a:spcBef>
              <a:spcAft>
                <a:spcPts val="0"/>
              </a:spcAft>
              <a:buSzPts val="1200"/>
              <a:buChar char="•"/>
              <a:defRPr/>
            </a:lvl5pPr>
            <a:lvl6pPr indent="-317500" lvl="5" marL="2743200" algn="l">
              <a:lnSpc>
                <a:spcPct val="90000"/>
              </a:lnSpc>
              <a:spcBef>
                <a:spcPts val="600"/>
              </a:spcBef>
              <a:spcAft>
                <a:spcPts val="0"/>
              </a:spcAft>
              <a:buSzPts val="1400"/>
              <a:buChar char="•"/>
              <a:defRPr/>
            </a:lvl6pPr>
            <a:lvl7pPr indent="-317500" lvl="6" marL="3200400" algn="l">
              <a:lnSpc>
                <a:spcPct val="90000"/>
              </a:lnSpc>
              <a:spcBef>
                <a:spcPts val="400"/>
              </a:spcBef>
              <a:spcAft>
                <a:spcPts val="0"/>
              </a:spcAft>
              <a:buSzPts val="1400"/>
              <a:buChar char="•"/>
              <a:defRPr/>
            </a:lvl7pPr>
            <a:lvl8pPr indent="-317500" lvl="7" marL="3657600" algn="l">
              <a:lnSpc>
                <a:spcPct val="90000"/>
              </a:lnSpc>
              <a:spcBef>
                <a:spcPts val="400"/>
              </a:spcBef>
              <a:spcAft>
                <a:spcPts val="0"/>
              </a:spcAft>
              <a:buSzPts val="1400"/>
              <a:buChar char="•"/>
              <a:defRPr/>
            </a:lvl8pPr>
            <a:lvl9pPr indent="-317500" lvl="8" marL="4114800" algn="l">
              <a:lnSpc>
                <a:spcPct val="90000"/>
              </a:lnSpc>
              <a:spcBef>
                <a:spcPts val="400"/>
              </a:spcBef>
              <a:spcAft>
                <a:spcPts val="0"/>
              </a:spcAft>
              <a:buSzPts val="1400"/>
              <a:buChar char="•"/>
              <a:defRPr/>
            </a:lvl9pPr>
          </a:lstStyle>
          <a:p/>
        </p:txBody>
      </p:sp>
      <p:sp>
        <p:nvSpPr>
          <p:cNvPr id="147" name="Google Shape;147;p22"/>
          <p:cNvSpPr txBox="1"/>
          <p:nvPr>
            <p:ph idx="12" type="sldNum"/>
          </p:nvPr>
        </p:nvSpPr>
        <p:spPr>
          <a:xfrm>
            <a:off x="8472458" y="4663217"/>
            <a:ext cx="548700" cy="393600"/>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1pPr>
            <a:lvl2pPr indent="0" lvl="1"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2pPr>
            <a:lvl3pPr indent="0" lvl="2"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3pPr>
            <a:lvl4pPr indent="0" lvl="3"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4pPr>
            <a:lvl5pPr indent="0" lvl="4"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5pPr>
            <a:lvl6pPr indent="0" lvl="5"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6pPr>
            <a:lvl7pPr indent="0" lvl="6"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7pPr>
            <a:lvl8pPr indent="0" lvl="7"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8pPr>
            <a:lvl9pPr indent="0" lvl="8"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1">
  <p:cSld name="1_Title Slide">
    <p:spTree>
      <p:nvGrpSpPr>
        <p:cNvPr id="148" name="Shape 148"/>
        <p:cNvGrpSpPr/>
        <p:nvPr/>
      </p:nvGrpSpPr>
      <p:grpSpPr>
        <a:xfrm>
          <a:off x="0" y="0"/>
          <a:ext cx="0" cy="0"/>
          <a:chOff x="0" y="0"/>
          <a:chExt cx="0" cy="0"/>
        </a:xfrm>
      </p:grpSpPr>
      <p:sp>
        <p:nvSpPr>
          <p:cNvPr id="149" name="Google Shape;149;p23"/>
          <p:cNvSpPr txBox="1"/>
          <p:nvPr>
            <p:ph idx="1" type="subTitle"/>
          </p:nvPr>
        </p:nvSpPr>
        <p:spPr>
          <a:xfrm>
            <a:off x="7094765" y="867116"/>
            <a:ext cx="1976700" cy="1126800"/>
          </a:xfrm>
          <a:prstGeom prst="rect">
            <a:avLst/>
          </a:prstGeom>
          <a:noFill/>
          <a:ln>
            <a:noFill/>
          </a:ln>
        </p:spPr>
        <p:txBody>
          <a:bodyPr anchorCtr="0" anchor="b" bIns="25700" lIns="51425" spcFirstLastPara="1" rIns="51425" wrap="square" tIns="25700">
            <a:noAutofit/>
          </a:bodyPr>
          <a:lstStyle>
            <a:lvl1pPr lvl="0" algn="r">
              <a:lnSpc>
                <a:spcPct val="70000"/>
              </a:lnSpc>
              <a:spcBef>
                <a:spcPts val="800"/>
              </a:spcBef>
              <a:spcAft>
                <a:spcPts val="0"/>
              </a:spcAft>
              <a:buClr>
                <a:srgbClr val="74AFDB"/>
              </a:buClr>
              <a:buSzPts val="1100"/>
              <a:buNone/>
              <a:defRPr sz="1400">
                <a:solidFill>
                  <a:srgbClr val="74AFDB"/>
                </a:solidFill>
                <a:latin typeface="Libre Franklin"/>
                <a:ea typeface="Libre Franklin"/>
                <a:cs typeface="Libre Franklin"/>
                <a:sym typeface="Libre Franklin"/>
              </a:defRPr>
            </a:lvl1pPr>
            <a:lvl2pPr lvl="1" algn="ctr">
              <a:lnSpc>
                <a:spcPct val="90000"/>
              </a:lnSpc>
              <a:spcBef>
                <a:spcPts val="400"/>
              </a:spcBef>
              <a:spcAft>
                <a:spcPts val="0"/>
              </a:spcAft>
              <a:buClr>
                <a:srgbClr val="00153A"/>
              </a:buClr>
              <a:buSzPts val="800"/>
              <a:buNone/>
              <a:defRPr sz="1100"/>
            </a:lvl2pPr>
            <a:lvl3pPr lvl="2" algn="ctr">
              <a:lnSpc>
                <a:spcPct val="90000"/>
              </a:lnSpc>
              <a:spcBef>
                <a:spcPts val="400"/>
              </a:spcBef>
              <a:spcAft>
                <a:spcPts val="0"/>
              </a:spcAft>
              <a:buClr>
                <a:srgbClr val="00153A"/>
              </a:buClr>
              <a:buSzPts val="800"/>
              <a:buNone/>
              <a:defRPr sz="1000"/>
            </a:lvl3pPr>
            <a:lvl4pPr lvl="3" algn="ctr">
              <a:lnSpc>
                <a:spcPct val="90000"/>
              </a:lnSpc>
              <a:spcBef>
                <a:spcPts val="400"/>
              </a:spcBef>
              <a:spcAft>
                <a:spcPts val="0"/>
              </a:spcAft>
              <a:buClr>
                <a:srgbClr val="00153A"/>
              </a:buClr>
              <a:buSzPts val="700"/>
              <a:buNone/>
              <a:defRPr sz="900"/>
            </a:lvl4pPr>
            <a:lvl5pPr lvl="4" algn="ctr">
              <a:lnSpc>
                <a:spcPct val="90000"/>
              </a:lnSpc>
              <a:spcBef>
                <a:spcPts val="400"/>
              </a:spcBef>
              <a:spcAft>
                <a:spcPts val="0"/>
              </a:spcAft>
              <a:buClr>
                <a:srgbClr val="00153A"/>
              </a:buClr>
              <a:buSzPts val="700"/>
              <a:buNone/>
              <a:defRPr sz="900"/>
            </a:lvl5pPr>
            <a:lvl6pPr lvl="5" algn="ctr">
              <a:lnSpc>
                <a:spcPct val="90000"/>
              </a:lnSpc>
              <a:spcBef>
                <a:spcPts val="400"/>
              </a:spcBef>
              <a:spcAft>
                <a:spcPts val="0"/>
              </a:spcAft>
              <a:buClr>
                <a:schemeClr val="dk1"/>
              </a:buClr>
              <a:buSzPts val="700"/>
              <a:buNone/>
              <a:defRPr sz="900"/>
            </a:lvl6pPr>
            <a:lvl7pPr lvl="6" algn="ctr">
              <a:lnSpc>
                <a:spcPct val="90000"/>
              </a:lnSpc>
              <a:spcBef>
                <a:spcPts val="400"/>
              </a:spcBef>
              <a:spcAft>
                <a:spcPts val="0"/>
              </a:spcAft>
              <a:buClr>
                <a:schemeClr val="dk1"/>
              </a:buClr>
              <a:buSzPts val="700"/>
              <a:buNone/>
              <a:defRPr sz="900"/>
            </a:lvl7pPr>
            <a:lvl8pPr lvl="7" algn="ctr">
              <a:lnSpc>
                <a:spcPct val="90000"/>
              </a:lnSpc>
              <a:spcBef>
                <a:spcPts val="400"/>
              </a:spcBef>
              <a:spcAft>
                <a:spcPts val="0"/>
              </a:spcAft>
              <a:buClr>
                <a:schemeClr val="dk1"/>
              </a:buClr>
              <a:buSzPts val="700"/>
              <a:buNone/>
              <a:defRPr sz="900"/>
            </a:lvl8pPr>
            <a:lvl9pPr lvl="8" algn="ctr">
              <a:lnSpc>
                <a:spcPct val="90000"/>
              </a:lnSpc>
              <a:spcBef>
                <a:spcPts val="400"/>
              </a:spcBef>
              <a:spcAft>
                <a:spcPts val="0"/>
              </a:spcAft>
              <a:buClr>
                <a:schemeClr val="dk1"/>
              </a:buClr>
              <a:buSzPts val="700"/>
              <a:buNone/>
              <a:defRPr sz="900"/>
            </a:lvl9pPr>
          </a:lstStyle>
          <a:p/>
        </p:txBody>
      </p:sp>
      <p:sp>
        <p:nvSpPr>
          <p:cNvPr id="150" name="Google Shape;150;p23"/>
          <p:cNvSpPr txBox="1"/>
          <p:nvPr>
            <p:ph idx="2" type="body"/>
          </p:nvPr>
        </p:nvSpPr>
        <p:spPr>
          <a:xfrm>
            <a:off x="6550090" y="1996815"/>
            <a:ext cx="2520900" cy="188100"/>
          </a:xfrm>
          <a:prstGeom prst="rect">
            <a:avLst/>
          </a:prstGeom>
          <a:noFill/>
          <a:ln>
            <a:noFill/>
          </a:ln>
        </p:spPr>
        <p:txBody>
          <a:bodyPr anchorCtr="0" anchor="ctr" bIns="25700" lIns="51425" spcFirstLastPara="1" rIns="51425" wrap="square" tIns="25700">
            <a:noAutofit/>
          </a:bodyPr>
          <a:lstStyle>
            <a:lvl1pPr indent="-228600" lvl="0" marL="457200" algn="r">
              <a:lnSpc>
                <a:spcPct val="90000"/>
              </a:lnSpc>
              <a:spcBef>
                <a:spcPts val="800"/>
              </a:spcBef>
              <a:spcAft>
                <a:spcPts val="0"/>
              </a:spcAft>
              <a:buClr>
                <a:srgbClr val="1F3864"/>
              </a:buClr>
              <a:buSzPts val="800"/>
              <a:buNone/>
              <a:defRPr i="0" sz="1100">
                <a:solidFill>
                  <a:srgbClr val="1F3864"/>
                </a:solidFill>
                <a:latin typeface="Libre Franklin"/>
                <a:ea typeface="Libre Franklin"/>
                <a:cs typeface="Libre Franklin"/>
                <a:sym typeface="Libre Franklin"/>
              </a:defRPr>
            </a:lvl1pPr>
            <a:lvl2pPr indent="-298450" lvl="1" marL="914400" algn="l">
              <a:lnSpc>
                <a:spcPct val="90000"/>
              </a:lnSpc>
              <a:spcBef>
                <a:spcPts val="400"/>
              </a:spcBef>
              <a:spcAft>
                <a:spcPts val="0"/>
              </a:spcAft>
              <a:buClr>
                <a:srgbClr val="00153A"/>
              </a:buClr>
              <a:buSzPts val="1100"/>
              <a:buChar char="•"/>
              <a:defRPr/>
            </a:lvl2pPr>
            <a:lvl3pPr indent="-298450" lvl="2" marL="1371600" algn="l">
              <a:lnSpc>
                <a:spcPct val="90000"/>
              </a:lnSpc>
              <a:spcBef>
                <a:spcPts val="400"/>
              </a:spcBef>
              <a:spcAft>
                <a:spcPts val="0"/>
              </a:spcAft>
              <a:buClr>
                <a:srgbClr val="00153A"/>
              </a:buClr>
              <a:buSzPts val="1100"/>
              <a:buChar char="•"/>
              <a:defRPr/>
            </a:lvl3pPr>
            <a:lvl4pPr indent="-298450" lvl="3" marL="1828800" algn="l">
              <a:lnSpc>
                <a:spcPct val="90000"/>
              </a:lnSpc>
              <a:spcBef>
                <a:spcPts val="400"/>
              </a:spcBef>
              <a:spcAft>
                <a:spcPts val="0"/>
              </a:spcAft>
              <a:buClr>
                <a:srgbClr val="00153A"/>
              </a:buClr>
              <a:buSzPts val="1100"/>
              <a:buChar char="•"/>
              <a:defRPr/>
            </a:lvl4pPr>
            <a:lvl5pPr indent="-298450" lvl="4" marL="2286000" algn="l">
              <a:lnSpc>
                <a:spcPct val="90000"/>
              </a:lnSpc>
              <a:spcBef>
                <a:spcPts val="400"/>
              </a:spcBef>
              <a:spcAft>
                <a:spcPts val="0"/>
              </a:spcAft>
              <a:buClr>
                <a:srgbClr val="00153A"/>
              </a:buClr>
              <a:buSzPts val="1100"/>
              <a:buChar char="•"/>
              <a:defRPr/>
            </a:lvl5pPr>
            <a:lvl6pPr indent="-298450" lvl="5" marL="2743200" algn="l">
              <a:lnSpc>
                <a:spcPct val="90000"/>
              </a:lnSpc>
              <a:spcBef>
                <a:spcPts val="400"/>
              </a:spcBef>
              <a:spcAft>
                <a:spcPts val="0"/>
              </a:spcAft>
              <a:buClr>
                <a:schemeClr val="dk1"/>
              </a:buClr>
              <a:buSzPts val="1100"/>
              <a:buChar char="•"/>
              <a:defRPr/>
            </a:lvl6pPr>
            <a:lvl7pPr indent="-298450" lvl="6" marL="3200400" algn="l">
              <a:lnSpc>
                <a:spcPct val="90000"/>
              </a:lnSpc>
              <a:spcBef>
                <a:spcPts val="400"/>
              </a:spcBef>
              <a:spcAft>
                <a:spcPts val="0"/>
              </a:spcAft>
              <a:buClr>
                <a:schemeClr val="dk1"/>
              </a:buClr>
              <a:buSzPts val="1100"/>
              <a:buChar char="•"/>
              <a:defRPr/>
            </a:lvl7pPr>
            <a:lvl8pPr indent="-298450" lvl="7" marL="3657600" algn="l">
              <a:lnSpc>
                <a:spcPct val="90000"/>
              </a:lnSpc>
              <a:spcBef>
                <a:spcPts val="400"/>
              </a:spcBef>
              <a:spcAft>
                <a:spcPts val="0"/>
              </a:spcAft>
              <a:buClr>
                <a:schemeClr val="dk1"/>
              </a:buClr>
              <a:buSzPts val="1100"/>
              <a:buChar char="•"/>
              <a:defRPr/>
            </a:lvl8pPr>
            <a:lvl9pPr indent="-298450" lvl="8" marL="4114800" algn="l">
              <a:lnSpc>
                <a:spcPct val="90000"/>
              </a:lnSpc>
              <a:spcBef>
                <a:spcPts val="400"/>
              </a:spcBef>
              <a:spcAft>
                <a:spcPts val="0"/>
              </a:spcAft>
              <a:buClr>
                <a:schemeClr val="dk1"/>
              </a:buClr>
              <a:buSzPts val="1100"/>
              <a:buChar char="•"/>
              <a:defRPr/>
            </a:lvl9pPr>
          </a:lstStyle>
          <a:p/>
        </p:txBody>
      </p:sp>
      <p:sp>
        <p:nvSpPr>
          <p:cNvPr id="151" name="Google Shape;151;p23"/>
          <p:cNvSpPr txBox="1"/>
          <p:nvPr>
            <p:ph idx="10" type="dt"/>
          </p:nvPr>
        </p:nvSpPr>
        <p:spPr>
          <a:xfrm>
            <a:off x="7086600" y="4849264"/>
            <a:ext cx="2057400" cy="273900"/>
          </a:xfrm>
          <a:prstGeom prst="rect">
            <a:avLst/>
          </a:prstGeom>
          <a:noFill/>
          <a:ln>
            <a:noFill/>
          </a:ln>
        </p:spPr>
        <p:txBody>
          <a:bodyPr anchorCtr="0" anchor="ctr" bIns="25700" lIns="51425" spcFirstLastPara="1" rIns="51425" wrap="square" tIns="25700">
            <a:noAutofit/>
          </a:bodyPr>
          <a:lstStyle>
            <a:lvl1pPr lvl="0" algn="r">
              <a:lnSpc>
                <a:spcPct val="100000"/>
              </a:lnSpc>
              <a:spcBef>
                <a:spcPts val="0"/>
              </a:spcBef>
              <a:spcAft>
                <a:spcPts val="0"/>
              </a:spcAft>
              <a:buClr>
                <a:srgbClr val="888888"/>
              </a:buClr>
              <a:buSzPts val="800"/>
              <a:buFont typeface="Montserrat"/>
              <a:buNone/>
              <a:defRPr sz="900">
                <a:solidFill>
                  <a:srgbClr val="888888"/>
                </a:solidFill>
                <a:latin typeface="Montserrat"/>
                <a:ea typeface="Montserrat"/>
                <a:cs typeface="Montserrat"/>
                <a:sym typeface="Montserrat"/>
              </a:defRPr>
            </a:lvl1pPr>
            <a:lvl2pPr lvl="1" algn="l">
              <a:lnSpc>
                <a:spcPct val="100000"/>
              </a:lnSpc>
              <a:spcBef>
                <a:spcPts val="0"/>
              </a:spcBef>
              <a:spcAft>
                <a:spcPts val="0"/>
              </a:spcAft>
              <a:buClr>
                <a:schemeClr val="dk1"/>
              </a:buClr>
              <a:buSzPts val="800"/>
              <a:buFont typeface="Calibri"/>
              <a:buNone/>
              <a:defRPr sz="1100"/>
            </a:lvl2pPr>
            <a:lvl3pPr lvl="2" algn="l">
              <a:lnSpc>
                <a:spcPct val="100000"/>
              </a:lnSpc>
              <a:spcBef>
                <a:spcPts val="0"/>
              </a:spcBef>
              <a:spcAft>
                <a:spcPts val="0"/>
              </a:spcAft>
              <a:buClr>
                <a:schemeClr val="dk1"/>
              </a:buClr>
              <a:buSzPts val="800"/>
              <a:buFont typeface="Calibri"/>
              <a:buNone/>
              <a:defRPr sz="1100"/>
            </a:lvl3pPr>
            <a:lvl4pPr lvl="3" algn="l">
              <a:lnSpc>
                <a:spcPct val="100000"/>
              </a:lnSpc>
              <a:spcBef>
                <a:spcPts val="0"/>
              </a:spcBef>
              <a:spcAft>
                <a:spcPts val="0"/>
              </a:spcAft>
              <a:buClr>
                <a:schemeClr val="dk1"/>
              </a:buClr>
              <a:buSzPts val="800"/>
              <a:buFont typeface="Calibri"/>
              <a:buNone/>
              <a:defRPr sz="1100"/>
            </a:lvl4pPr>
            <a:lvl5pPr lvl="4" algn="l">
              <a:lnSpc>
                <a:spcPct val="100000"/>
              </a:lnSpc>
              <a:spcBef>
                <a:spcPts val="0"/>
              </a:spcBef>
              <a:spcAft>
                <a:spcPts val="0"/>
              </a:spcAft>
              <a:buClr>
                <a:schemeClr val="dk1"/>
              </a:buClr>
              <a:buSzPts val="800"/>
              <a:buFont typeface="Calibri"/>
              <a:buNone/>
              <a:defRPr sz="1100"/>
            </a:lvl5pPr>
            <a:lvl6pPr lvl="5" algn="l">
              <a:lnSpc>
                <a:spcPct val="100000"/>
              </a:lnSpc>
              <a:spcBef>
                <a:spcPts val="0"/>
              </a:spcBef>
              <a:spcAft>
                <a:spcPts val="0"/>
              </a:spcAft>
              <a:buClr>
                <a:schemeClr val="dk1"/>
              </a:buClr>
              <a:buSzPts val="800"/>
              <a:buFont typeface="Calibri"/>
              <a:buNone/>
              <a:defRPr sz="1100"/>
            </a:lvl6pPr>
            <a:lvl7pPr lvl="6" algn="l">
              <a:lnSpc>
                <a:spcPct val="100000"/>
              </a:lnSpc>
              <a:spcBef>
                <a:spcPts val="0"/>
              </a:spcBef>
              <a:spcAft>
                <a:spcPts val="0"/>
              </a:spcAft>
              <a:buClr>
                <a:schemeClr val="dk1"/>
              </a:buClr>
              <a:buSzPts val="800"/>
              <a:buFont typeface="Calibri"/>
              <a:buNone/>
              <a:defRPr sz="1100"/>
            </a:lvl7pPr>
            <a:lvl8pPr lvl="7" algn="l">
              <a:lnSpc>
                <a:spcPct val="100000"/>
              </a:lnSpc>
              <a:spcBef>
                <a:spcPts val="0"/>
              </a:spcBef>
              <a:spcAft>
                <a:spcPts val="0"/>
              </a:spcAft>
              <a:buClr>
                <a:schemeClr val="dk1"/>
              </a:buClr>
              <a:buSzPts val="800"/>
              <a:buFont typeface="Calibri"/>
              <a:buNone/>
              <a:defRPr sz="1100"/>
            </a:lvl8pPr>
            <a:lvl9pPr lvl="8" algn="l">
              <a:lnSpc>
                <a:spcPct val="100000"/>
              </a:lnSpc>
              <a:spcBef>
                <a:spcPts val="0"/>
              </a:spcBef>
              <a:spcAft>
                <a:spcPts val="0"/>
              </a:spcAft>
              <a:buClr>
                <a:schemeClr val="dk1"/>
              </a:buClr>
              <a:buSzPts val="800"/>
              <a:buFont typeface="Calibri"/>
              <a:buNone/>
              <a:defRPr sz="1100"/>
            </a:lvl9pPr>
          </a:lstStyle>
          <a:p/>
        </p:txBody>
      </p:sp>
      <p:sp>
        <p:nvSpPr>
          <p:cNvPr id="152" name="Google Shape;152;p23"/>
          <p:cNvSpPr txBox="1"/>
          <p:nvPr>
            <p:ph idx="11" type="ftr"/>
          </p:nvPr>
        </p:nvSpPr>
        <p:spPr>
          <a:xfrm>
            <a:off x="0" y="4854745"/>
            <a:ext cx="3086100" cy="273900"/>
          </a:xfrm>
          <a:prstGeom prst="rect">
            <a:avLst/>
          </a:prstGeom>
          <a:noFill/>
          <a:ln>
            <a:noFill/>
          </a:ln>
        </p:spPr>
        <p:txBody>
          <a:bodyPr anchorCtr="0" anchor="ctr" bIns="25700" lIns="51425" spcFirstLastPara="1" rIns="51425" wrap="square" tIns="25700">
            <a:noAutofit/>
          </a:bodyPr>
          <a:lstStyle>
            <a:lvl1pPr lvl="0" algn="l">
              <a:lnSpc>
                <a:spcPct val="100000"/>
              </a:lnSpc>
              <a:spcBef>
                <a:spcPts val="0"/>
              </a:spcBef>
              <a:spcAft>
                <a:spcPts val="0"/>
              </a:spcAft>
              <a:buClr>
                <a:srgbClr val="888888"/>
              </a:buClr>
              <a:buSzPts val="800"/>
              <a:buFont typeface="Montserrat"/>
              <a:buNone/>
              <a:defRPr sz="900">
                <a:solidFill>
                  <a:srgbClr val="888888"/>
                </a:solidFill>
                <a:latin typeface="Montserrat"/>
                <a:ea typeface="Montserrat"/>
                <a:cs typeface="Montserrat"/>
                <a:sym typeface="Montserrat"/>
              </a:defRPr>
            </a:lvl1pPr>
            <a:lvl2pPr lvl="1" algn="l">
              <a:lnSpc>
                <a:spcPct val="100000"/>
              </a:lnSpc>
              <a:spcBef>
                <a:spcPts val="0"/>
              </a:spcBef>
              <a:spcAft>
                <a:spcPts val="0"/>
              </a:spcAft>
              <a:buClr>
                <a:schemeClr val="dk1"/>
              </a:buClr>
              <a:buSzPts val="800"/>
              <a:buFont typeface="Calibri"/>
              <a:buNone/>
              <a:defRPr sz="1100"/>
            </a:lvl2pPr>
            <a:lvl3pPr lvl="2" algn="l">
              <a:lnSpc>
                <a:spcPct val="100000"/>
              </a:lnSpc>
              <a:spcBef>
                <a:spcPts val="0"/>
              </a:spcBef>
              <a:spcAft>
                <a:spcPts val="0"/>
              </a:spcAft>
              <a:buClr>
                <a:schemeClr val="dk1"/>
              </a:buClr>
              <a:buSzPts val="800"/>
              <a:buFont typeface="Calibri"/>
              <a:buNone/>
              <a:defRPr sz="1100"/>
            </a:lvl3pPr>
            <a:lvl4pPr lvl="3" algn="l">
              <a:lnSpc>
                <a:spcPct val="100000"/>
              </a:lnSpc>
              <a:spcBef>
                <a:spcPts val="0"/>
              </a:spcBef>
              <a:spcAft>
                <a:spcPts val="0"/>
              </a:spcAft>
              <a:buClr>
                <a:schemeClr val="dk1"/>
              </a:buClr>
              <a:buSzPts val="800"/>
              <a:buFont typeface="Calibri"/>
              <a:buNone/>
              <a:defRPr sz="1100"/>
            </a:lvl4pPr>
            <a:lvl5pPr lvl="4" algn="l">
              <a:lnSpc>
                <a:spcPct val="100000"/>
              </a:lnSpc>
              <a:spcBef>
                <a:spcPts val="0"/>
              </a:spcBef>
              <a:spcAft>
                <a:spcPts val="0"/>
              </a:spcAft>
              <a:buClr>
                <a:schemeClr val="dk1"/>
              </a:buClr>
              <a:buSzPts val="800"/>
              <a:buFont typeface="Calibri"/>
              <a:buNone/>
              <a:defRPr sz="1100"/>
            </a:lvl5pPr>
            <a:lvl6pPr lvl="5" algn="l">
              <a:lnSpc>
                <a:spcPct val="100000"/>
              </a:lnSpc>
              <a:spcBef>
                <a:spcPts val="0"/>
              </a:spcBef>
              <a:spcAft>
                <a:spcPts val="0"/>
              </a:spcAft>
              <a:buClr>
                <a:schemeClr val="dk1"/>
              </a:buClr>
              <a:buSzPts val="800"/>
              <a:buFont typeface="Calibri"/>
              <a:buNone/>
              <a:defRPr sz="1100"/>
            </a:lvl6pPr>
            <a:lvl7pPr lvl="6" algn="l">
              <a:lnSpc>
                <a:spcPct val="100000"/>
              </a:lnSpc>
              <a:spcBef>
                <a:spcPts val="0"/>
              </a:spcBef>
              <a:spcAft>
                <a:spcPts val="0"/>
              </a:spcAft>
              <a:buClr>
                <a:schemeClr val="dk1"/>
              </a:buClr>
              <a:buSzPts val="800"/>
              <a:buFont typeface="Calibri"/>
              <a:buNone/>
              <a:defRPr sz="1100"/>
            </a:lvl7pPr>
            <a:lvl8pPr lvl="7" algn="l">
              <a:lnSpc>
                <a:spcPct val="100000"/>
              </a:lnSpc>
              <a:spcBef>
                <a:spcPts val="0"/>
              </a:spcBef>
              <a:spcAft>
                <a:spcPts val="0"/>
              </a:spcAft>
              <a:buClr>
                <a:schemeClr val="dk1"/>
              </a:buClr>
              <a:buSzPts val="800"/>
              <a:buFont typeface="Calibri"/>
              <a:buNone/>
              <a:defRPr sz="1100"/>
            </a:lvl8pPr>
            <a:lvl9pPr lvl="8" algn="l">
              <a:lnSpc>
                <a:spcPct val="100000"/>
              </a:lnSpc>
              <a:spcBef>
                <a:spcPts val="0"/>
              </a:spcBef>
              <a:spcAft>
                <a:spcPts val="0"/>
              </a:spcAft>
              <a:buClr>
                <a:schemeClr val="dk1"/>
              </a:buClr>
              <a:buSzPts val="800"/>
              <a:buFont typeface="Calibri"/>
              <a:buNone/>
              <a:defRPr sz="1100"/>
            </a:lvl9pPr>
          </a:lstStyle>
          <a:p/>
        </p:txBody>
      </p:sp>
      <p:pic>
        <p:nvPicPr>
          <p:cNvPr descr="A picture containing food, device&#10;&#10;Description automatically generated" id="153" name="Google Shape;153;p23"/>
          <p:cNvPicPr preferRelativeResize="0"/>
          <p:nvPr/>
        </p:nvPicPr>
        <p:blipFill rotWithShape="1">
          <a:blip r:embed="rId2">
            <a:alphaModFix/>
          </a:blip>
          <a:srcRect b="0" l="0" r="0" t="0"/>
          <a:stretch/>
        </p:blipFill>
        <p:spPr>
          <a:xfrm>
            <a:off x="8118394" y="158306"/>
            <a:ext cx="953067" cy="578228"/>
          </a:xfrm>
          <a:prstGeom prst="rect">
            <a:avLst/>
          </a:prstGeom>
          <a:noFill/>
          <a:ln>
            <a:noFill/>
          </a:ln>
        </p:spPr>
      </p:pic>
      <p:sp>
        <p:nvSpPr>
          <p:cNvPr id="154" name="Google Shape;154;p23"/>
          <p:cNvSpPr txBox="1"/>
          <p:nvPr>
            <p:ph type="ctrTitle"/>
          </p:nvPr>
        </p:nvSpPr>
        <p:spPr>
          <a:xfrm>
            <a:off x="72003" y="867116"/>
            <a:ext cx="7022700" cy="1126800"/>
          </a:xfrm>
          <a:prstGeom prst="rect">
            <a:avLst/>
          </a:prstGeom>
          <a:noFill/>
          <a:ln>
            <a:noFill/>
          </a:ln>
        </p:spPr>
        <p:txBody>
          <a:bodyPr anchorCtr="0" anchor="ctr" bIns="25700" lIns="51425" spcFirstLastPara="1" rIns="51425" wrap="square" tIns="25700">
            <a:noAutofit/>
          </a:bodyPr>
          <a:lstStyle>
            <a:lvl1pPr lvl="0" algn="l">
              <a:lnSpc>
                <a:spcPct val="90000"/>
              </a:lnSpc>
              <a:spcBef>
                <a:spcPts val="0"/>
              </a:spcBef>
              <a:spcAft>
                <a:spcPts val="0"/>
              </a:spcAft>
              <a:buClr>
                <a:srgbClr val="00153A"/>
              </a:buClr>
              <a:buSzPts val="2300"/>
              <a:buFont typeface="Libre Franklin"/>
              <a:buNone/>
              <a:defRPr sz="3000" u="none" cap="small">
                <a:solidFill>
                  <a:srgbClr val="00153A"/>
                </a:solidFill>
                <a:latin typeface="Libre Franklin"/>
                <a:ea typeface="Libre Franklin"/>
                <a:cs typeface="Libre Franklin"/>
                <a:sym typeface="Libre Franklin"/>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Title Slide 1">
    <p:spTree>
      <p:nvGrpSpPr>
        <p:cNvPr id="155" name="Shape 155"/>
        <p:cNvGrpSpPr/>
        <p:nvPr/>
      </p:nvGrpSpPr>
      <p:grpSpPr>
        <a:xfrm>
          <a:off x="0" y="0"/>
          <a:ext cx="0" cy="0"/>
          <a:chOff x="0" y="0"/>
          <a:chExt cx="0" cy="0"/>
        </a:xfrm>
      </p:grpSpPr>
      <p:sp>
        <p:nvSpPr>
          <p:cNvPr id="156" name="Google Shape;156;p24"/>
          <p:cNvSpPr txBox="1"/>
          <p:nvPr>
            <p:ph idx="1" type="subTitle"/>
          </p:nvPr>
        </p:nvSpPr>
        <p:spPr>
          <a:xfrm>
            <a:off x="7094765" y="867116"/>
            <a:ext cx="1976700" cy="1126800"/>
          </a:xfrm>
          <a:prstGeom prst="rect">
            <a:avLst/>
          </a:prstGeom>
          <a:noFill/>
          <a:ln>
            <a:noFill/>
          </a:ln>
        </p:spPr>
        <p:txBody>
          <a:bodyPr anchorCtr="0" anchor="b" bIns="34275" lIns="68575" spcFirstLastPara="1" rIns="68575" wrap="square" tIns="34275">
            <a:noAutofit/>
          </a:bodyPr>
          <a:lstStyle>
            <a:lvl1pPr lvl="0" algn="r">
              <a:lnSpc>
                <a:spcPct val="70000"/>
              </a:lnSpc>
              <a:spcBef>
                <a:spcPts val="825"/>
              </a:spcBef>
              <a:spcAft>
                <a:spcPts val="0"/>
              </a:spcAft>
              <a:buClr>
                <a:srgbClr val="74AFDB"/>
              </a:buClr>
              <a:buSzPts val="1500"/>
              <a:buNone/>
              <a:defRPr sz="1425">
                <a:solidFill>
                  <a:srgbClr val="74AFDB"/>
                </a:solidFill>
                <a:latin typeface="Libre Franklin"/>
                <a:ea typeface="Libre Franklin"/>
                <a:cs typeface="Libre Franklin"/>
                <a:sym typeface="Libre Franklin"/>
              </a:defRPr>
            </a:lvl1pPr>
            <a:lvl2pPr lvl="1" algn="ctr">
              <a:lnSpc>
                <a:spcPct val="90000"/>
              </a:lnSpc>
              <a:spcBef>
                <a:spcPts val="375"/>
              </a:spcBef>
              <a:spcAft>
                <a:spcPts val="0"/>
              </a:spcAft>
              <a:buClr>
                <a:srgbClr val="00153A"/>
              </a:buClr>
              <a:buSzPts val="1100"/>
              <a:buNone/>
              <a:defRPr sz="1125"/>
            </a:lvl2pPr>
            <a:lvl3pPr lvl="2" algn="ctr">
              <a:lnSpc>
                <a:spcPct val="90000"/>
              </a:lnSpc>
              <a:spcBef>
                <a:spcPts val="375"/>
              </a:spcBef>
              <a:spcAft>
                <a:spcPts val="0"/>
              </a:spcAft>
              <a:buClr>
                <a:srgbClr val="00153A"/>
              </a:buClr>
              <a:buSzPts val="1100"/>
              <a:buNone/>
              <a:defRPr sz="975"/>
            </a:lvl3pPr>
            <a:lvl4pPr lvl="3" algn="ctr">
              <a:lnSpc>
                <a:spcPct val="90000"/>
              </a:lnSpc>
              <a:spcBef>
                <a:spcPts val="375"/>
              </a:spcBef>
              <a:spcAft>
                <a:spcPts val="0"/>
              </a:spcAft>
              <a:buClr>
                <a:srgbClr val="00153A"/>
              </a:buClr>
              <a:buSzPts val="900"/>
              <a:buNone/>
              <a:defRPr sz="900"/>
            </a:lvl4pPr>
            <a:lvl5pPr lvl="4" algn="ctr">
              <a:lnSpc>
                <a:spcPct val="90000"/>
              </a:lnSpc>
              <a:spcBef>
                <a:spcPts val="375"/>
              </a:spcBef>
              <a:spcAft>
                <a:spcPts val="0"/>
              </a:spcAft>
              <a:buClr>
                <a:srgbClr val="00153A"/>
              </a:buClr>
              <a:buSzPts val="900"/>
              <a:buNone/>
              <a:defRPr sz="900"/>
            </a:lvl5pPr>
            <a:lvl6pPr lvl="5" algn="ctr">
              <a:lnSpc>
                <a:spcPct val="90000"/>
              </a:lnSpc>
              <a:spcBef>
                <a:spcPts val="375"/>
              </a:spcBef>
              <a:spcAft>
                <a:spcPts val="0"/>
              </a:spcAft>
              <a:buClr>
                <a:schemeClr val="dk1"/>
              </a:buClr>
              <a:buSzPts val="900"/>
              <a:buNone/>
              <a:defRPr sz="900"/>
            </a:lvl6pPr>
            <a:lvl7pPr lvl="6" algn="ctr">
              <a:lnSpc>
                <a:spcPct val="90000"/>
              </a:lnSpc>
              <a:spcBef>
                <a:spcPts val="375"/>
              </a:spcBef>
              <a:spcAft>
                <a:spcPts val="0"/>
              </a:spcAft>
              <a:buClr>
                <a:schemeClr val="dk1"/>
              </a:buClr>
              <a:buSzPts val="900"/>
              <a:buNone/>
              <a:defRPr sz="900"/>
            </a:lvl7pPr>
            <a:lvl8pPr lvl="7" algn="ctr">
              <a:lnSpc>
                <a:spcPct val="90000"/>
              </a:lnSpc>
              <a:spcBef>
                <a:spcPts val="375"/>
              </a:spcBef>
              <a:spcAft>
                <a:spcPts val="0"/>
              </a:spcAft>
              <a:buClr>
                <a:schemeClr val="dk1"/>
              </a:buClr>
              <a:buSzPts val="900"/>
              <a:buNone/>
              <a:defRPr sz="900"/>
            </a:lvl8pPr>
            <a:lvl9pPr lvl="8" algn="ctr">
              <a:lnSpc>
                <a:spcPct val="90000"/>
              </a:lnSpc>
              <a:spcBef>
                <a:spcPts val="375"/>
              </a:spcBef>
              <a:spcAft>
                <a:spcPts val="0"/>
              </a:spcAft>
              <a:buClr>
                <a:schemeClr val="dk1"/>
              </a:buClr>
              <a:buSzPts val="900"/>
              <a:buNone/>
              <a:defRPr sz="900"/>
            </a:lvl9pPr>
          </a:lstStyle>
          <a:p/>
        </p:txBody>
      </p:sp>
      <p:sp>
        <p:nvSpPr>
          <p:cNvPr id="157" name="Google Shape;157;p24"/>
          <p:cNvSpPr txBox="1"/>
          <p:nvPr>
            <p:ph idx="2" type="body"/>
          </p:nvPr>
        </p:nvSpPr>
        <p:spPr>
          <a:xfrm>
            <a:off x="6550090" y="1996815"/>
            <a:ext cx="2520900" cy="188100"/>
          </a:xfrm>
          <a:prstGeom prst="rect">
            <a:avLst/>
          </a:prstGeom>
          <a:noFill/>
          <a:ln>
            <a:noFill/>
          </a:ln>
        </p:spPr>
        <p:txBody>
          <a:bodyPr anchorCtr="0" anchor="ctr" bIns="34275" lIns="68575" spcFirstLastPara="1" rIns="68575" wrap="square" tIns="34275">
            <a:noAutofit/>
          </a:bodyPr>
          <a:lstStyle>
            <a:lvl1pPr indent="-228600" lvl="0" marL="457200" algn="r">
              <a:lnSpc>
                <a:spcPct val="90000"/>
              </a:lnSpc>
              <a:spcBef>
                <a:spcPts val="825"/>
              </a:spcBef>
              <a:spcAft>
                <a:spcPts val="0"/>
              </a:spcAft>
              <a:buClr>
                <a:srgbClr val="1F3864"/>
              </a:buClr>
              <a:buSzPts val="1100"/>
              <a:buNone/>
              <a:defRPr i="0" sz="1125">
                <a:solidFill>
                  <a:srgbClr val="1F3864"/>
                </a:solidFill>
                <a:latin typeface="Libre Franklin"/>
                <a:ea typeface="Libre Franklin"/>
                <a:cs typeface="Libre Franklin"/>
                <a:sym typeface="Libre Franklin"/>
              </a:defRPr>
            </a:lvl1pPr>
            <a:lvl2pPr indent="-323850" lvl="1" marL="914400" algn="l">
              <a:lnSpc>
                <a:spcPct val="90000"/>
              </a:lnSpc>
              <a:spcBef>
                <a:spcPts val="375"/>
              </a:spcBef>
              <a:spcAft>
                <a:spcPts val="0"/>
              </a:spcAft>
              <a:buClr>
                <a:srgbClr val="00153A"/>
              </a:buClr>
              <a:buSzPts val="1500"/>
              <a:buChar char="•"/>
              <a:defRPr/>
            </a:lvl2pPr>
            <a:lvl3pPr indent="-323850" lvl="2" marL="1371600" algn="l">
              <a:lnSpc>
                <a:spcPct val="90000"/>
              </a:lnSpc>
              <a:spcBef>
                <a:spcPts val="375"/>
              </a:spcBef>
              <a:spcAft>
                <a:spcPts val="0"/>
              </a:spcAft>
              <a:buClr>
                <a:srgbClr val="00153A"/>
              </a:buClr>
              <a:buSzPts val="1500"/>
              <a:buChar char="•"/>
              <a:defRPr/>
            </a:lvl3pPr>
            <a:lvl4pPr indent="-323850" lvl="3" marL="1828800" algn="l">
              <a:lnSpc>
                <a:spcPct val="90000"/>
              </a:lnSpc>
              <a:spcBef>
                <a:spcPts val="375"/>
              </a:spcBef>
              <a:spcAft>
                <a:spcPts val="0"/>
              </a:spcAft>
              <a:buClr>
                <a:srgbClr val="00153A"/>
              </a:buClr>
              <a:buSzPts val="1500"/>
              <a:buChar char="•"/>
              <a:defRPr/>
            </a:lvl4pPr>
            <a:lvl5pPr indent="-323850" lvl="4" marL="2286000" algn="l">
              <a:lnSpc>
                <a:spcPct val="90000"/>
              </a:lnSpc>
              <a:spcBef>
                <a:spcPts val="375"/>
              </a:spcBef>
              <a:spcAft>
                <a:spcPts val="0"/>
              </a:spcAft>
              <a:buClr>
                <a:srgbClr val="00153A"/>
              </a:buClr>
              <a:buSzPts val="1500"/>
              <a:buChar char="•"/>
              <a:defRPr/>
            </a:lvl5pPr>
            <a:lvl6pPr indent="-323850" lvl="5" marL="2743200" algn="l">
              <a:lnSpc>
                <a:spcPct val="90000"/>
              </a:lnSpc>
              <a:spcBef>
                <a:spcPts val="375"/>
              </a:spcBef>
              <a:spcAft>
                <a:spcPts val="0"/>
              </a:spcAft>
              <a:buClr>
                <a:schemeClr val="dk1"/>
              </a:buClr>
              <a:buSzPts val="1500"/>
              <a:buChar char="•"/>
              <a:defRPr/>
            </a:lvl6pPr>
            <a:lvl7pPr indent="-323850" lvl="6" marL="3200400" algn="l">
              <a:lnSpc>
                <a:spcPct val="90000"/>
              </a:lnSpc>
              <a:spcBef>
                <a:spcPts val="375"/>
              </a:spcBef>
              <a:spcAft>
                <a:spcPts val="0"/>
              </a:spcAft>
              <a:buClr>
                <a:schemeClr val="dk1"/>
              </a:buClr>
              <a:buSzPts val="1500"/>
              <a:buChar char="•"/>
              <a:defRPr/>
            </a:lvl7pPr>
            <a:lvl8pPr indent="-323850" lvl="7" marL="3657600" algn="l">
              <a:lnSpc>
                <a:spcPct val="90000"/>
              </a:lnSpc>
              <a:spcBef>
                <a:spcPts val="375"/>
              </a:spcBef>
              <a:spcAft>
                <a:spcPts val="0"/>
              </a:spcAft>
              <a:buClr>
                <a:schemeClr val="dk1"/>
              </a:buClr>
              <a:buSzPts val="1500"/>
              <a:buChar char="•"/>
              <a:defRPr/>
            </a:lvl8pPr>
            <a:lvl9pPr indent="-323850" lvl="8" marL="4114800" algn="l">
              <a:lnSpc>
                <a:spcPct val="90000"/>
              </a:lnSpc>
              <a:spcBef>
                <a:spcPts val="375"/>
              </a:spcBef>
              <a:spcAft>
                <a:spcPts val="0"/>
              </a:spcAft>
              <a:buClr>
                <a:schemeClr val="dk1"/>
              </a:buClr>
              <a:buSzPts val="1500"/>
              <a:buChar char="•"/>
              <a:defRPr/>
            </a:lvl9pPr>
          </a:lstStyle>
          <a:p/>
        </p:txBody>
      </p:sp>
      <p:sp>
        <p:nvSpPr>
          <p:cNvPr id="158" name="Google Shape;158;p24"/>
          <p:cNvSpPr txBox="1"/>
          <p:nvPr>
            <p:ph idx="10" type="dt"/>
          </p:nvPr>
        </p:nvSpPr>
        <p:spPr>
          <a:xfrm>
            <a:off x="7086600" y="4849264"/>
            <a:ext cx="2057400" cy="273900"/>
          </a:xfrm>
          <a:prstGeom prst="rect">
            <a:avLst/>
          </a:prstGeom>
          <a:noFill/>
          <a:ln>
            <a:noFill/>
          </a:ln>
        </p:spPr>
        <p:txBody>
          <a:bodyPr anchorCtr="0" anchor="ctr" bIns="34275" lIns="68575" spcFirstLastPara="1" rIns="68575" wrap="square" tIns="34275">
            <a:noAutofit/>
          </a:bodyPr>
          <a:lstStyle>
            <a:lvl1pPr lvl="0" marR="0" algn="r">
              <a:lnSpc>
                <a:spcPct val="100000"/>
              </a:lnSpc>
              <a:spcBef>
                <a:spcPts val="0"/>
              </a:spcBef>
              <a:spcAft>
                <a:spcPts val="0"/>
              </a:spcAft>
              <a:buClr>
                <a:srgbClr val="000000"/>
              </a:buClr>
              <a:buSzPts val="1100"/>
              <a:buFont typeface="Arial"/>
              <a:buNone/>
              <a:defRPr b="0" i="0" sz="900" u="none" cap="none" strike="noStrike">
                <a:solidFill>
                  <a:srgbClr val="888888"/>
                </a:solidFill>
                <a:latin typeface="Montserrat"/>
                <a:ea typeface="Montserrat"/>
                <a:cs typeface="Montserrat"/>
                <a:sym typeface="Montserrat"/>
              </a:defRPr>
            </a:lvl1pPr>
            <a:lvl2pPr lvl="1" marR="0" algn="l">
              <a:lnSpc>
                <a:spcPct val="100000"/>
              </a:lnSpc>
              <a:spcBef>
                <a:spcPts val="0"/>
              </a:spcBef>
              <a:spcAft>
                <a:spcPts val="0"/>
              </a:spcAft>
              <a:buClr>
                <a:srgbClr val="000000"/>
              </a:buClr>
              <a:buSzPts val="1100"/>
              <a:buFont typeface="Arial"/>
              <a:buNone/>
              <a:defRPr b="0" i="0" sz="1125"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100"/>
              <a:buFont typeface="Arial"/>
              <a:buNone/>
              <a:defRPr b="0" i="0" sz="1125"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100"/>
              <a:buFont typeface="Arial"/>
              <a:buNone/>
              <a:defRPr b="0" i="0" sz="1125"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100"/>
              <a:buFont typeface="Arial"/>
              <a:buNone/>
              <a:defRPr b="0" i="0" sz="1125"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100"/>
              <a:buFont typeface="Arial"/>
              <a:buNone/>
              <a:defRPr b="0" i="0" sz="1125"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100"/>
              <a:buFont typeface="Arial"/>
              <a:buNone/>
              <a:defRPr b="0" i="0" sz="1125"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100"/>
              <a:buFont typeface="Arial"/>
              <a:buNone/>
              <a:defRPr b="0" i="0" sz="1125"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100"/>
              <a:buFont typeface="Arial"/>
              <a:buNone/>
              <a:defRPr b="0" i="0" sz="1125" u="none" cap="none" strike="noStrike">
                <a:solidFill>
                  <a:srgbClr val="000000"/>
                </a:solidFill>
                <a:latin typeface="Arial"/>
                <a:ea typeface="Arial"/>
                <a:cs typeface="Arial"/>
                <a:sym typeface="Arial"/>
              </a:defRPr>
            </a:lvl9pPr>
          </a:lstStyle>
          <a:p/>
        </p:txBody>
      </p:sp>
      <p:sp>
        <p:nvSpPr>
          <p:cNvPr id="159" name="Google Shape;159;p24"/>
          <p:cNvSpPr txBox="1"/>
          <p:nvPr>
            <p:ph idx="11" type="ftr"/>
          </p:nvPr>
        </p:nvSpPr>
        <p:spPr>
          <a:xfrm>
            <a:off x="0" y="4854745"/>
            <a:ext cx="3086100" cy="273900"/>
          </a:xfrm>
          <a:prstGeom prst="rect">
            <a:avLst/>
          </a:prstGeom>
          <a:noFill/>
          <a:ln>
            <a:noFill/>
          </a:ln>
        </p:spPr>
        <p:txBody>
          <a:bodyPr anchorCtr="0" anchor="ctr" bIns="34275" lIns="68575" spcFirstLastPara="1" rIns="68575" wrap="square" tIns="34275">
            <a:noAutofit/>
          </a:bodyPr>
          <a:lstStyle>
            <a:lvl1pPr lvl="0" marR="0" algn="l">
              <a:lnSpc>
                <a:spcPct val="100000"/>
              </a:lnSpc>
              <a:spcBef>
                <a:spcPts val="0"/>
              </a:spcBef>
              <a:spcAft>
                <a:spcPts val="0"/>
              </a:spcAft>
              <a:buClr>
                <a:srgbClr val="000000"/>
              </a:buClr>
              <a:buSzPts val="1100"/>
              <a:buFont typeface="Arial"/>
              <a:buNone/>
              <a:defRPr b="0" i="0" sz="900" u="none" cap="none" strike="noStrike">
                <a:solidFill>
                  <a:srgbClr val="888888"/>
                </a:solidFill>
                <a:latin typeface="Montserrat"/>
                <a:ea typeface="Montserrat"/>
                <a:cs typeface="Montserrat"/>
                <a:sym typeface="Montserrat"/>
              </a:defRPr>
            </a:lvl1pPr>
            <a:lvl2pPr lvl="1" marR="0" algn="l">
              <a:lnSpc>
                <a:spcPct val="100000"/>
              </a:lnSpc>
              <a:spcBef>
                <a:spcPts val="0"/>
              </a:spcBef>
              <a:spcAft>
                <a:spcPts val="0"/>
              </a:spcAft>
              <a:buClr>
                <a:srgbClr val="000000"/>
              </a:buClr>
              <a:buSzPts val="1100"/>
              <a:buFont typeface="Arial"/>
              <a:buNone/>
              <a:defRPr b="0" i="0" sz="1125"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100"/>
              <a:buFont typeface="Arial"/>
              <a:buNone/>
              <a:defRPr b="0" i="0" sz="1125"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100"/>
              <a:buFont typeface="Arial"/>
              <a:buNone/>
              <a:defRPr b="0" i="0" sz="1125"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100"/>
              <a:buFont typeface="Arial"/>
              <a:buNone/>
              <a:defRPr b="0" i="0" sz="1125"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100"/>
              <a:buFont typeface="Arial"/>
              <a:buNone/>
              <a:defRPr b="0" i="0" sz="1125"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100"/>
              <a:buFont typeface="Arial"/>
              <a:buNone/>
              <a:defRPr b="0" i="0" sz="1125"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100"/>
              <a:buFont typeface="Arial"/>
              <a:buNone/>
              <a:defRPr b="0" i="0" sz="1125"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100"/>
              <a:buFont typeface="Arial"/>
              <a:buNone/>
              <a:defRPr b="0" i="0" sz="1125" u="none" cap="none" strike="noStrike">
                <a:solidFill>
                  <a:srgbClr val="000000"/>
                </a:solidFill>
                <a:latin typeface="Arial"/>
                <a:ea typeface="Arial"/>
                <a:cs typeface="Arial"/>
                <a:sym typeface="Arial"/>
              </a:defRPr>
            </a:lvl9pPr>
          </a:lstStyle>
          <a:p/>
        </p:txBody>
      </p:sp>
      <p:pic>
        <p:nvPicPr>
          <p:cNvPr descr="A picture containing food, device&#10;&#10;Description automatically generated" id="160" name="Google Shape;160;p24"/>
          <p:cNvPicPr preferRelativeResize="0"/>
          <p:nvPr/>
        </p:nvPicPr>
        <p:blipFill rotWithShape="1">
          <a:blip r:embed="rId2">
            <a:alphaModFix/>
          </a:blip>
          <a:srcRect b="0" l="0" r="0" t="0"/>
          <a:stretch/>
        </p:blipFill>
        <p:spPr>
          <a:xfrm>
            <a:off x="8118394" y="158307"/>
            <a:ext cx="953070" cy="578228"/>
          </a:xfrm>
          <a:prstGeom prst="rect">
            <a:avLst/>
          </a:prstGeom>
          <a:noFill/>
          <a:ln>
            <a:noFill/>
          </a:ln>
        </p:spPr>
      </p:pic>
      <p:sp>
        <p:nvSpPr>
          <p:cNvPr id="161" name="Google Shape;161;p24"/>
          <p:cNvSpPr txBox="1"/>
          <p:nvPr>
            <p:ph type="ctrTitle"/>
          </p:nvPr>
        </p:nvSpPr>
        <p:spPr>
          <a:xfrm>
            <a:off x="72003" y="867116"/>
            <a:ext cx="7022700" cy="1126800"/>
          </a:xfrm>
          <a:prstGeom prst="rect">
            <a:avLst/>
          </a:prstGeom>
          <a:noFill/>
          <a:ln>
            <a:noFill/>
          </a:ln>
        </p:spPr>
        <p:txBody>
          <a:bodyPr anchorCtr="0" anchor="ctr" bIns="34275" lIns="68575" spcFirstLastPara="1" rIns="68575" wrap="square" tIns="34275">
            <a:noAutofit/>
          </a:bodyPr>
          <a:lstStyle>
            <a:lvl1pPr lvl="0" algn="l">
              <a:lnSpc>
                <a:spcPct val="90000"/>
              </a:lnSpc>
              <a:spcBef>
                <a:spcPts val="0"/>
              </a:spcBef>
              <a:spcAft>
                <a:spcPts val="0"/>
              </a:spcAft>
              <a:buClr>
                <a:srgbClr val="00153A"/>
              </a:buClr>
              <a:buSzPts val="3100"/>
              <a:buFont typeface="Libre Franklin"/>
              <a:buNone/>
              <a:defRPr sz="3000" u="none" cap="small">
                <a:solidFill>
                  <a:srgbClr val="00153A"/>
                </a:solidFill>
                <a:latin typeface="Libre Franklin"/>
                <a:ea typeface="Libre Franklin"/>
                <a:cs typeface="Libre Franklin"/>
                <a:sym typeface="Libre Franklin"/>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Image Left" showMasterSp="0">
  <p:cSld name="Title Slide Image Left">
    <p:spTree>
      <p:nvGrpSpPr>
        <p:cNvPr id="26" name="Shape 26"/>
        <p:cNvGrpSpPr/>
        <p:nvPr/>
      </p:nvGrpSpPr>
      <p:grpSpPr>
        <a:xfrm>
          <a:off x="0" y="0"/>
          <a:ext cx="0" cy="0"/>
          <a:chOff x="0" y="0"/>
          <a:chExt cx="0" cy="0"/>
        </a:xfrm>
      </p:grpSpPr>
      <p:sp>
        <p:nvSpPr>
          <p:cNvPr id="27" name="Google Shape;27;p4"/>
          <p:cNvSpPr/>
          <p:nvPr>
            <p:ph idx="2" type="pic"/>
          </p:nvPr>
        </p:nvSpPr>
        <p:spPr>
          <a:xfrm>
            <a:off x="0" y="0"/>
            <a:ext cx="5184000" cy="5143500"/>
          </a:xfrm>
          <a:prstGeom prst="rect">
            <a:avLst/>
          </a:prstGeom>
          <a:solidFill>
            <a:srgbClr val="D8D8D8"/>
          </a:solidFill>
          <a:ln>
            <a:noFill/>
          </a:ln>
        </p:spPr>
      </p:sp>
      <p:sp>
        <p:nvSpPr>
          <p:cNvPr id="28" name="Google Shape;28;p4"/>
          <p:cNvSpPr txBox="1"/>
          <p:nvPr>
            <p:ph type="ctrTitle"/>
          </p:nvPr>
        </p:nvSpPr>
        <p:spPr>
          <a:xfrm>
            <a:off x="5670000" y="2370600"/>
            <a:ext cx="2958600" cy="13995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accent1"/>
              </a:buClr>
              <a:buSzPts val="3200"/>
              <a:buFont typeface="Arial"/>
              <a:buNone/>
              <a:defRPr sz="32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9" name="Google Shape;29;p4"/>
          <p:cNvSpPr txBox="1"/>
          <p:nvPr>
            <p:ph idx="1" type="subTitle"/>
          </p:nvPr>
        </p:nvSpPr>
        <p:spPr>
          <a:xfrm>
            <a:off x="5670000" y="3871800"/>
            <a:ext cx="2958600" cy="568200"/>
          </a:xfrm>
          <a:prstGeom prst="rect">
            <a:avLst/>
          </a:prstGeom>
          <a:noFill/>
          <a:ln>
            <a:noFill/>
          </a:ln>
        </p:spPr>
        <p:txBody>
          <a:bodyPr anchorCtr="0" anchor="b" bIns="0" lIns="0" spcFirstLastPara="1" rIns="0" wrap="square" tIns="0">
            <a:noAutofit/>
          </a:bodyPr>
          <a:lstStyle>
            <a:lvl1pPr lvl="0" algn="l">
              <a:lnSpc>
                <a:spcPct val="105000"/>
              </a:lnSpc>
              <a:spcBef>
                <a:spcPts val="0"/>
              </a:spcBef>
              <a:spcAft>
                <a:spcPts val="0"/>
              </a:spcAft>
              <a:buClr>
                <a:schemeClr val="dk2"/>
              </a:buClr>
              <a:buSzPts val="1200"/>
              <a:buNone/>
              <a:defRPr b="1" sz="1200"/>
            </a:lvl1pPr>
            <a:lvl2pPr lvl="1" algn="l">
              <a:lnSpc>
                <a:spcPct val="105000"/>
              </a:lnSpc>
              <a:spcBef>
                <a:spcPts val="0"/>
              </a:spcBef>
              <a:spcAft>
                <a:spcPts val="0"/>
              </a:spcAft>
              <a:buClr>
                <a:schemeClr val="dk1"/>
              </a:buClr>
              <a:buSzPts val="1200"/>
              <a:buNone/>
              <a:defRPr b="0" sz="1200">
                <a:solidFill>
                  <a:schemeClr val="dk1"/>
                </a:solidFill>
              </a:defRPr>
            </a:lvl2pPr>
            <a:lvl3pPr lvl="2" algn="ctr">
              <a:lnSpc>
                <a:spcPct val="100000"/>
              </a:lnSpc>
              <a:spcBef>
                <a:spcPts val="0"/>
              </a:spcBef>
              <a:spcAft>
                <a:spcPts val="0"/>
              </a:spcAft>
              <a:buSzPts val="1400"/>
              <a:buNone/>
              <a:defRPr sz="1400"/>
            </a:lvl3pPr>
            <a:lvl4pPr lvl="3" algn="ctr">
              <a:lnSpc>
                <a:spcPct val="100000"/>
              </a:lnSpc>
              <a:spcBef>
                <a:spcPts val="2100"/>
              </a:spcBef>
              <a:spcAft>
                <a:spcPts val="0"/>
              </a:spcAft>
              <a:buSzPts val="1200"/>
              <a:buNone/>
              <a:defRPr sz="1200"/>
            </a:lvl4pPr>
            <a:lvl5pPr lvl="4" algn="ctr">
              <a:lnSpc>
                <a:spcPct val="100000"/>
              </a:lnSpc>
              <a:spcBef>
                <a:spcPts val="600"/>
              </a:spcBef>
              <a:spcAft>
                <a:spcPts val="0"/>
              </a:spcAft>
              <a:buSzPts val="1200"/>
              <a:buNone/>
              <a:defRPr sz="1200"/>
            </a:lvl5pPr>
            <a:lvl6pPr lvl="5" algn="ctr">
              <a:lnSpc>
                <a:spcPct val="90000"/>
              </a:lnSpc>
              <a:spcBef>
                <a:spcPts val="6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pic>
        <p:nvPicPr>
          <p:cNvPr descr="Logo&#10;&#10;Description automatically generated" id="30" name="Google Shape;30;p4"/>
          <p:cNvPicPr preferRelativeResize="0"/>
          <p:nvPr/>
        </p:nvPicPr>
        <p:blipFill rotWithShape="1">
          <a:blip r:embed="rId2">
            <a:alphaModFix/>
          </a:blip>
          <a:srcRect b="0" l="0" r="0" t="0"/>
          <a:stretch/>
        </p:blipFill>
        <p:spPr>
          <a:xfrm>
            <a:off x="5670000" y="540000"/>
            <a:ext cx="2227500" cy="629063"/>
          </a:xfrm>
          <a:prstGeom prst="rect">
            <a:avLst/>
          </a:prstGeom>
          <a:noFill/>
          <a:ln>
            <a:noFill/>
          </a:ln>
        </p:spPr>
      </p:pic>
      <p:sp>
        <p:nvSpPr>
          <p:cNvPr id="31" name="Google Shape;31;p4"/>
          <p:cNvSpPr txBox="1"/>
          <p:nvPr>
            <p:ph idx="12" type="sldNum"/>
          </p:nvPr>
        </p:nvSpPr>
        <p:spPr>
          <a:xfrm>
            <a:off x="8556784" y="4749851"/>
            <a:ext cx="548700" cy="393600"/>
          </a:xfrm>
          <a:prstGeom prst="rect">
            <a:avLst/>
          </a:prstGeom>
        </p:spPr>
        <p:txBody>
          <a:bodyPr anchorCtr="0" anchor="t" bIns="0" lIns="0" spcFirstLastPara="1" rIns="0" wrap="square" tIns="0">
            <a:noAutofit/>
          </a:bodyPr>
          <a:lstStyle>
            <a:lvl1pPr lvl="0">
              <a:buNone/>
              <a:defRPr sz="1300">
                <a:solidFill>
                  <a:schemeClr val="dk2"/>
                </a:solidFill>
              </a:defRPr>
            </a:lvl1pPr>
            <a:lvl2pPr lvl="1">
              <a:buNone/>
              <a:defRPr sz="1300">
                <a:solidFill>
                  <a:schemeClr val="dk2"/>
                </a:solidFill>
              </a:defRPr>
            </a:lvl2pPr>
            <a:lvl3pPr lvl="2">
              <a:buNone/>
              <a:defRPr sz="1300">
                <a:solidFill>
                  <a:schemeClr val="dk2"/>
                </a:solidFill>
              </a:defRPr>
            </a:lvl3pPr>
            <a:lvl4pPr lvl="3">
              <a:buNone/>
              <a:defRPr sz="1300">
                <a:solidFill>
                  <a:schemeClr val="dk2"/>
                </a:solidFill>
              </a:defRPr>
            </a:lvl4pPr>
            <a:lvl5pPr lvl="4">
              <a:buNone/>
              <a:defRPr sz="1300">
                <a:solidFill>
                  <a:schemeClr val="dk2"/>
                </a:solidFill>
              </a:defRPr>
            </a:lvl5pPr>
            <a:lvl6pPr lvl="5">
              <a:buNone/>
              <a:defRPr sz="1300">
                <a:solidFill>
                  <a:schemeClr val="dk2"/>
                </a:solidFill>
              </a:defRPr>
            </a:lvl6pPr>
            <a:lvl7pPr lvl="6">
              <a:buNone/>
              <a:defRPr sz="1300">
                <a:solidFill>
                  <a:schemeClr val="dk2"/>
                </a:solidFill>
              </a:defRPr>
            </a:lvl7pPr>
            <a:lvl8pPr lvl="7">
              <a:buNone/>
              <a:defRPr sz="1300">
                <a:solidFill>
                  <a:schemeClr val="dk2"/>
                </a:solidFill>
              </a:defRPr>
            </a:lvl8pPr>
            <a:lvl9pPr lvl="8">
              <a:buNone/>
              <a:defRPr sz="13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32" name="Shape 32"/>
        <p:cNvGrpSpPr/>
        <p:nvPr/>
      </p:nvGrpSpPr>
      <p:grpSpPr>
        <a:xfrm>
          <a:off x="0" y="0"/>
          <a:ext cx="0" cy="0"/>
          <a:chOff x="0" y="0"/>
          <a:chExt cx="0" cy="0"/>
        </a:xfrm>
      </p:grpSpPr>
      <p:sp>
        <p:nvSpPr>
          <p:cNvPr id="33" name="Google Shape;33;p5"/>
          <p:cNvSpPr txBox="1"/>
          <p:nvPr>
            <p:ph idx="1" type="body"/>
          </p:nvPr>
        </p:nvSpPr>
        <p:spPr>
          <a:xfrm>
            <a:off x="540544" y="972741"/>
            <a:ext cx="6088500" cy="34623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2"/>
              </a:buClr>
              <a:buSzPts val="1400"/>
              <a:buNone/>
              <a:defRPr/>
            </a:lvl1pPr>
            <a:lvl2pPr indent="-228600" lvl="1" marL="914400" algn="l">
              <a:lnSpc>
                <a:spcPct val="90000"/>
              </a:lnSpc>
              <a:spcBef>
                <a:spcPts val="1300"/>
              </a:spcBef>
              <a:spcAft>
                <a:spcPts val="0"/>
              </a:spcAft>
              <a:buClr>
                <a:schemeClr val="accent3"/>
              </a:buClr>
              <a:buSzPts val="1400"/>
              <a:buNone/>
              <a:defRPr/>
            </a:lvl2pPr>
            <a:lvl3pPr indent="-228600" lvl="2" marL="1371600" algn="l">
              <a:lnSpc>
                <a:spcPct val="100000"/>
              </a:lnSpc>
              <a:spcBef>
                <a:spcPts val="400"/>
              </a:spcBef>
              <a:spcAft>
                <a:spcPts val="0"/>
              </a:spcAft>
              <a:buSzPts val="1400"/>
              <a:buNone/>
              <a:defRPr/>
            </a:lvl3pPr>
            <a:lvl4pPr indent="-317500" lvl="3" marL="1828800" algn="l">
              <a:lnSpc>
                <a:spcPct val="100000"/>
              </a:lnSpc>
              <a:spcBef>
                <a:spcPts val="2100"/>
              </a:spcBef>
              <a:spcAft>
                <a:spcPts val="0"/>
              </a:spcAft>
              <a:buSzPts val="1400"/>
              <a:buChar char="•"/>
              <a:defRPr/>
            </a:lvl4pPr>
            <a:lvl5pPr indent="-317500" lvl="4" marL="2286000" algn="l">
              <a:lnSpc>
                <a:spcPct val="100000"/>
              </a:lnSpc>
              <a:spcBef>
                <a:spcPts val="600"/>
              </a:spcBef>
              <a:spcAft>
                <a:spcPts val="0"/>
              </a:spcAft>
              <a:buSzPts val="1400"/>
              <a:buChar char="•"/>
              <a:defRPr/>
            </a:lvl5pPr>
            <a:lvl6pPr indent="-317500" lvl="5" marL="2743200" algn="l">
              <a:lnSpc>
                <a:spcPct val="90000"/>
              </a:lnSpc>
              <a:spcBef>
                <a:spcPts val="6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4" name="Google Shape;34;p5"/>
          <p:cNvSpPr txBox="1"/>
          <p:nvPr>
            <p:ph idx="10" type="dt"/>
          </p:nvPr>
        </p:nvSpPr>
        <p:spPr>
          <a:xfrm>
            <a:off x="6061472" y="4869656"/>
            <a:ext cx="2057400" cy="142200"/>
          </a:xfrm>
          <a:prstGeom prst="rect">
            <a:avLst/>
          </a:prstGeom>
          <a:noFill/>
          <a:ln>
            <a:noFill/>
          </a:ln>
        </p:spPr>
        <p:txBody>
          <a:bodyPr anchorCtr="0" anchor="t" bIns="0" lIns="0" spcFirstLastPara="1" rIns="0" wrap="square" tIns="0">
            <a:noAutofit/>
          </a:bodyPr>
          <a:lstStyle>
            <a:lvl1pPr lvl="0" algn="r">
              <a:lnSpc>
                <a:spcPct val="90000"/>
              </a:lnSpc>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5" name="Google Shape;35;p5"/>
          <p:cNvSpPr txBox="1"/>
          <p:nvPr>
            <p:ph idx="11" type="ftr"/>
          </p:nvPr>
        </p:nvSpPr>
        <p:spPr>
          <a:xfrm>
            <a:off x="1324800" y="4869656"/>
            <a:ext cx="3086100" cy="1422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6" name="Google Shape;36;p5"/>
          <p:cNvSpPr txBox="1"/>
          <p:nvPr>
            <p:ph idx="12" type="sldNum"/>
          </p:nvPr>
        </p:nvSpPr>
        <p:spPr>
          <a:xfrm>
            <a:off x="8437613" y="4869656"/>
            <a:ext cx="193200" cy="142200"/>
          </a:xfrm>
          <a:prstGeom prst="rect">
            <a:avLst/>
          </a:prstGeom>
          <a:noFill/>
          <a:ln>
            <a:noFill/>
          </a:ln>
        </p:spPr>
        <p:txBody>
          <a:bodyPr anchorCtr="0" anchor="t" bIns="0" lIns="0" spcFirstLastPara="1" rIns="0" wrap="square" tIns="0">
            <a:noAutofit/>
          </a:bodyPr>
          <a:lstStyle>
            <a:lvl1pPr indent="0" lvl="0" marL="0" algn="r">
              <a:lnSpc>
                <a:spcPct val="90000"/>
              </a:lnSpc>
              <a:spcBef>
                <a:spcPts val="0"/>
              </a:spcBef>
              <a:buNone/>
              <a:defRPr/>
            </a:lvl1pPr>
            <a:lvl2pPr indent="0" lvl="1" marL="0" algn="r">
              <a:lnSpc>
                <a:spcPct val="90000"/>
              </a:lnSpc>
              <a:spcBef>
                <a:spcPts val="0"/>
              </a:spcBef>
              <a:buNone/>
              <a:defRPr/>
            </a:lvl2pPr>
            <a:lvl3pPr indent="0" lvl="2" marL="0" algn="r">
              <a:lnSpc>
                <a:spcPct val="90000"/>
              </a:lnSpc>
              <a:spcBef>
                <a:spcPts val="0"/>
              </a:spcBef>
              <a:buNone/>
              <a:defRPr/>
            </a:lvl3pPr>
            <a:lvl4pPr indent="0" lvl="3" marL="0" algn="r">
              <a:lnSpc>
                <a:spcPct val="90000"/>
              </a:lnSpc>
              <a:spcBef>
                <a:spcPts val="0"/>
              </a:spcBef>
              <a:buNone/>
              <a:defRPr/>
            </a:lvl4pPr>
            <a:lvl5pPr indent="0" lvl="4" marL="0" algn="r">
              <a:lnSpc>
                <a:spcPct val="90000"/>
              </a:lnSpc>
              <a:spcBef>
                <a:spcPts val="0"/>
              </a:spcBef>
              <a:buNone/>
              <a:defRPr/>
            </a:lvl5pPr>
            <a:lvl6pPr indent="0" lvl="5" marL="0" algn="r">
              <a:lnSpc>
                <a:spcPct val="90000"/>
              </a:lnSpc>
              <a:spcBef>
                <a:spcPts val="0"/>
              </a:spcBef>
              <a:buNone/>
              <a:defRPr/>
            </a:lvl6pPr>
            <a:lvl7pPr indent="0" lvl="6" marL="0" algn="r">
              <a:lnSpc>
                <a:spcPct val="90000"/>
              </a:lnSpc>
              <a:spcBef>
                <a:spcPts val="0"/>
              </a:spcBef>
              <a:buNone/>
              <a:defRPr/>
            </a:lvl7pPr>
            <a:lvl8pPr indent="0" lvl="7" marL="0" algn="r">
              <a:lnSpc>
                <a:spcPct val="90000"/>
              </a:lnSpc>
              <a:spcBef>
                <a:spcPts val="0"/>
              </a:spcBef>
              <a:buNone/>
              <a:defRPr/>
            </a:lvl8pPr>
            <a:lvl9pPr indent="0" lvl="8" marL="0" algn="r">
              <a:lnSpc>
                <a:spcPct val="90000"/>
              </a:lnSpc>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37" name="Google Shape;37;p5"/>
          <p:cNvSpPr txBox="1"/>
          <p:nvPr>
            <p:ph type="title"/>
          </p:nvPr>
        </p:nvSpPr>
        <p:spPr>
          <a:xfrm>
            <a:off x="540544" y="541735"/>
            <a:ext cx="6088500" cy="4311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accent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8" name="Shape 38"/>
        <p:cNvGrpSpPr/>
        <p:nvPr/>
      </p:nvGrpSpPr>
      <p:grpSpPr>
        <a:xfrm>
          <a:off x="0" y="0"/>
          <a:ext cx="0" cy="0"/>
          <a:chOff x="0" y="0"/>
          <a:chExt cx="0" cy="0"/>
        </a:xfrm>
      </p:grpSpPr>
      <p:sp>
        <p:nvSpPr>
          <p:cNvPr id="39" name="Google Shape;39;p6"/>
          <p:cNvSpPr txBox="1"/>
          <p:nvPr>
            <p:ph type="title"/>
          </p:nvPr>
        </p:nvSpPr>
        <p:spPr>
          <a:xfrm>
            <a:off x="540545" y="541735"/>
            <a:ext cx="8062800" cy="4311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accent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40" name="Google Shape;40;p6"/>
          <p:cNvSpPr txBox="1"/>
          <p:nvPr>
            <p:ph idx="1" type="body"/>
          </p:nvPr>
        </p:nvSpPr>
        <p:spPr>
          <a:xfrm>
            <a:off x="540542" y="972741"/>
            <a:ext cx="3546900" cy="34623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2"/>
              </a:buClr>
              <a:buSzPts val="1400"/>
              <a:buNone/>
              <a:defRPr/>
            </a:lvl1pPr>
            <a:lvl2pPr indent="-228600" lvl="1" marL="914400" algn="l">
              <a:lnSpc>
                <a:spcPct val="90000"/>
              </a:lnSpc>
              <a:spcBef>
                <a:spcPts val="1300"/>
              </a:spcBef>
              <a:spcAft>
                <a:spcPts val="0"/>
              </a:spcAft>
              <a:buClr>
                <a:schemeClr val="accent3"/>
              </a:buClr>
              <a:buSzPts val="1400"/>
              <a:buNone/>
              <a:defRPr/>
            </a:lvl2pPr>
            <a:lvl3pPr indent="-228600" lvl="2" marL="1371600" algn="l">
              <a:lnSpc>
                <a:spcPct val="100000"/>
              </a:lnSpc>
              <a:spcBef>
                <a:spcPts val="400"/>
              </a:spcBef>
              <a:spcAft>
                <a:spcPts val="0"/>
              </a:spcAft>
              <a:buSzPts val="1400"/>
              <a:buNone/>
              <a:defRPr/>
            </a:lvl3pPr>
            <a:lvl4pPr indent="-317500" lvl="3" marL="1828800" algn="l">
              <a:lnSpc>
                <a:spcPct val="100000"/>
              </a:lnSpc>
              <a:spcBef>
                <a:spcPts val="2100"/>
              </a:spcBef>
              <a:spcAft>
                <a:spcPts val="0"/>
              </a:spcAft>
              <a:buSzPts val="1400"/>
              <a:buChar char="•"/>
              <a:defRPr/>
            </a:lvl4pPr>
            <a:lvl5pPr indent="-317500" lvl="4" marL="2286000" algn="l">
              <a:lnSpc>
                <a:spcPct val="100000"/>
              </a:lnSpc>
              <a:spcBef>
                <a:spcPts val="600"/>
              </a:spcBef>
              <a:spcAft>
                <a:spcPts val="0"/>
              </a:spcAft>
              <a:buSzPts val="1400"/>
              <a:buChar char="•"/>
              <a:defRPr/>
            </a:lvl5pPr>
            <a:lvl6pPr indent="-317500" lvl="5" marL="2743200" algn="l">
              <a:lnSpc>
                <a:spcPct val="90000"/>
              </a:lnSpc>
              <a:spcBef>
                <a:spcPts val="6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1" name="Google Shape;41;p6"/>
          <p:cNvSpPr txBox="1"/>
          <p:nvPr>
            <p:ph idx="2" type="body"/>
          </p:nvPr>
        </p:nvSpPr>
        <p:spPr>
          <a:xfrm>
            <a:off x="4572000" y="972741"/>
            <a:ext cx="3546900" cy="34623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2"/>
              </a:buClr>
              <a:buSzPts val="1400"/>
              <a:buNone/>
              <a:defRPr/>
            </a:lvl1pPr>
            <a:lvl2pPr indent="-228600" lvl="1" marL="914400" algn="l">
              <a:lnSpc>
                <a:spcPct val="90000"/>
              </a:lnSpc>
              <a:spcBef>
                <a:spcPts val="1300"/>
              </a:spcBef>
              <a:spcAft>
                <a:spcPts val="0"/>
              </a:spcAft>
              <a:buClr>
                <a:schemeClr val="accent3"/>
              </a:buClr>
              <a:buSzPts val="1400"/>
              <a:buNone/>
              <a:defRPr/>
            </a:lvl2pPr>
            <a:lvl3pPr indent="-228600" lvl="2" marL="1371600" algn="l">
              <a:lnSpc>
                <a:spcPct val="100000"/>
              </a:lnSpc>
              <a:spcBef>
                <a:spcPts val="400"/>
              </a:spcBef>
              <a:spcAft>
                <a:spcPts val="0"/>
              </a:spcAft>
              <a:buSzPts val="1400"/>
              <a:buNone/>
              <a:defRPr/>
            </a:lvl3pPr>
            <a:lvl4pPr indent="-317500" lvl="3" marL="1828800" algn="l">
              <a:lnSpc>
                <a:spcPct val="100000"/>
              </a:lnSpc>
              <a:spcBef>
                <a:spcPts val="2100"/>
              </a:spcBef>
              <a:spcAft>
                <a:spcPts val="0"/>
              </a:spcAft>
              <a:buSzPts val="1400"/>
              <a:buChar char="•"/>
              <a:defRPr/>
            </a:lvl4pPr>
            <a:lvl5pPr indent="-317500" lvl="4" marL="2286000" algn="l">
              <a:lnSpc>
                <a:spcPct val="100000"/>
              </a:lnSpc>
              <a:spcBef>
                <a:spcPts val="600"/>
              </a:spcBef>
              <a:spcAft>
                <a:spcPts val="0"/>
              </a:spcAft>
              <a:buSzPts val="1400"/>
              <a:buChar char="•"/>
              <a:defRPr/>
            </a:lvl5pPr>
            <a:lvl6pPr indent="-317500" lvl="5" marL="2743200" algn="l">
              <a:lnSpc>
                <a:spcPct val="90000"/>
              </a:lnSpc>
              <a:spcBef>
                <a:spcPts val="6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2" name="Google Shape;42;p6"/>
          <p:cNvSpPr txBox="1"/>
          <p:nvPr>
            <p:ph idx="10" type="dt"/>
          </p:nvPr>
        </p:nvSpPr>
        <p:spPr>
          <a:xfrm>
            <a:off x="6061472" y="4869656"/>
            <a:ext cx="2057400" cy="142200"/>
          </a:xfrm>
          <a:prstGeom prst="rect">
            <a:avLst/>
          </a:prstGeom>
          <a:noFill/>
          <a:ln>
            <a:noFill/>
          </a:ln>
        </p:spPr>
        <p:txBody>
          <a:bodyPr anchorCtr="0" anchor="t" bIns="0" lIns="0" spcFirstLastPara="1" rIns="0" wrap="square" tIns="0">
            <a:noAutofit/>
          </a:bodyPr>
          <a:lstStyle>
            <a:lvl1pPr lvl="0" algn="r">
              <a:lnSpc>
                <a:spcPct val="90000"/>
              </a:lnSpc>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43" name="Google Shape;43;p6"/>
          <p:cNvSpPr txBox="1"/>
          <p:nvPr>
            <p:ph idx="11" type="ftr"/>
          </p:nvPr>
        </p:nvSpPr>
        <p:spPr>
          <a:xfrm>
            <a:off x="1324800" y="4869656"/>
            <a:ext cx="3086100" cy="1422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44" name="Google Shape;44;p6"/>
          <p:cNvSpPr txBox="1"/>
          <p:nvPr>
            <p:ph idx="12" type="sldNum"/>
          </p:nvPr>
        </p:nvSpPr>
        <p:spPr>
          <a:xfrm>
            <a:off x="8437613" y="4869656"/>
            <a:ext cx="193200" cy="142200"/>
          </a:xfrm>
          <a:prstGeom prst="rect">
            <a:avLst/>
          </a:prstGeom>
          <a:noFill/>
          <a:ln>
            <a:noFill/>
          </a:ln>
        </p:spPr>
        <p:txBody>
          <a:bodyPr anchorCtr="0" anchor="t" bIns="0" lIns="0" spcFirstLastPara="1" rIns="0" wrap="square" tIns="0">
            <a:noAutofit/>
          </a:bodyPr>
          <a:lstStyle>
            <a:lvl1pPr indent="0" lvl="0" marL="0" algn="r">
              <a:lnSpc>
                <a:spcPct val="90000"/>
              </a:lnSpc>
              <a:spcBef>
                <a:spcPts val="0"/>
              </a:spcBef>
              <a:buNone/>
              <a:defRPr/>
            </a:lvl1pPr>
            <a:lvl2pPr indent="0" lvl="1" marL="0" algn="r">
              <a:lnSpc>
                <a:spcPct val="90000"/>
              </a:lnSpc>
              <a:spcBef>
                <a:spcPts val="0"/>
              </a:spcBef>
              <a:buNone/>
              <a:defRPr/>
            </a:lvl2pPr>
            <a:lvl3pPr indent="0" lvl="2" marL="0" algn="r">
              <a:lnSpc>
                <a:spcPct val="90000"/>
              </a:lnSpc>
              <a:spcBef>
                <a:spcPts val="0"/>
              </a:spcBef>
              <a:buNone/>
              <a:defRPr/>
            </a:lvl3pPr>
            <a:lvl4pPr indent="0" lvl="3" marL="0" algn="r">
              <a:lnSpc>
                <a:spcPct val="90000"/>
              </a:lnSpc>
              <a:spcBef>
                <a:spcPts val="0"/>
              </a:spcBef>
              <a:buNone/>
              <a:defRPr/>
            </a:lvl4pPr>
            <a:lvl5pPr indent="0" lvl="4" marL="0" algn="r">
              <a:lnSpc>
                <a:spcPct val="90000"/>
              </a:lnSpc>
              <a:spcBef>
                <a:spcPts val="0"/>
              </a:spcBef>
              <a:buNone/>
              <a:defRPr/>
            </a:lvl5pPr>
            <a:lvl6pPr indent="0" lvl="5" marL="0" algn="r">
              <a:lnSpc>
                <a:spcPct val="90000"/>
              </a:lnSpc>
              <a:spcBef>
                <a:spcPts val="0"/>
              </a:spcBef>
              <a:buNone/>
              <a:defRPr/>
            </a:lvl6pPr>
            <a:lvl7pPr indent="0" lvl="6" marL="0" algn="r">
              <a:lnSpc>
                <a:spcPct val="90000"/>
              </a:lnSpc>
              <a:spcBef>
                <a:spcPts val="0"/>
              </a:spcBef>
              <a:buNone/>
              <a:defRPr/>
            </a:lvl7pPr>
            <a:lvl8pPr indent="0" lvl="7" marL="0" algn="r">
              <a:lnSpc>
                <a:spcPct val="90000"/>
              </a:lnSpc>
              <a:spcBef>
                <a:spcPts val="0"/>
              </a:spcBef>
              <a:buNone/>
              <a:defRPr/>
            </a:lvl8pPr>
            <a:lvl9pPr indent="0" lvl="8" marL="0" algn="r">
              <a:lnSpc>
                <a:spcPct val="90000"/>
              </a:lnSpc>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and Image">
  <p:cSld name="Content and Image">
    <p:spTree>
      <p:nvGrpSpPr>
        <p:cNvPr id="45" name="Shape 45"/>
        <p:cNvGrpSpPr/>
        <p:nvPr/>
      </p:nvGrpSpPr>
      <p:grpSpPr>
        <a:xfrm>
          <a:off x="0" y="0"/>
          <a:ext cx="0" cy="0"/>
          <a:chOff x="0" y="0"/>
          <a:chExt cx="0" cy="0"/>
        </a:xfrm>
      </p:grpSpPr>
      <p:sp>
        <p:nvSpPr>
          <p:cNvPr id="46" name="Google Shape;46;p7"/>
          <p:cNvSpPr txBox="1"/>
          <p:nvPr>
            <p:ph idx="10" type="dt"/>
          </p:nvPr>
        </p:nvSpPr>
        <p:spPr>
          <a:xfrm>
            <a:off x="6061472" y="4869656"/>
            <a:ext cx="2057400" cy="142200"/>
          </a:xfrm>
          <a:prstGeom prst="rect">
            <a:avLst/>
          </a:prstGeom>
          <a:noFill/>
          <a:ln>
            <a:noFill/>
          </a:ln>
        </p:spPr>
        <p:txBody>
          <a:bodyPr anchorCtr="0" anchor="t" bIns="0" lIns="0" spcFirstLastPara="1" rIns="0" wrap="square" tIns="0">
            <a:noAutofit/>
          </a:bodyPr>
          <a:lstStyle>
            <a:lvl1pPr lvl="0" algn="r">
              <a:lnSpc>
                <a:spcPct val="90000"/>
              </a:lnSpc>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47" name="Google Shape;47;p7"/>
          <p:cNvSpPr txBox="1"/>
          <p:nvPr>
            <p:ph idx="11" type="ftr"/>
          </p:nvPr>
        </p:nvSpPr>
        <p:spPr>
          <a:xfrm>
            <a:off x="1324800" y="4869656"/>
            <a:ext cx="3086100" cy="1422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48" name="Google Shape;48;p7"/>
          <p:cNvSpPr txBox="1"/>
          <p:nvPr>
            <p:ph idx="12" type="sldNum"/>
          </p:nvPr>
        </p:nvSpPr>
        <p:spPr>
          <a:xfrm>
            <a:off x="8437613" y="4869656"/>
            <a:ext cx="193200" cy="142200"/>
          </a:xfrm>
          <a:prstGeom prst="rect">
            <a:avLst/>
          </a:prstGeom>
          <a:noFill/>
          <a:ln>
            <a:noFill/>
          </a:ln>
        </p:spPr>
        <p:txBody>
          <a:bodyPr anchorCtr="0" anchor="t" bIns="0" lIns="0" spcFirstLastPara="1" rIns="0" wrap="square" tIns="0">
            <a:noAutofit/>
          </a:bodyPr>
          <a:lstStyle>
            <a:lvl1pPr indent="0" lvl="0" marL="0" algn="r">
              <a:lnSpc>
                <a:spcPct val="90000"/>
              </a:lnSpc>
              <a:spcBef>
                <a:spcPts val="0"/>
              </a:spcBef>
              <a:buNone/>
              <a:defRPr/>
            </a:lvl1pPr>
            <a:lvl2pPr indent="0" lvl="1" marL="0" algn="r">
              <a:lnSpc>
                <a:spcPct val="90000"/>
              </a:lnSpc>
              <a:spcBef>
                <a:spcPts val="0"/>
              </a:spcBef>
              <a:buNone/>
              <a:defRPr/>
            </a:lvl2pPr>
            <a:lvl3pPr indent="0" lvl="2" marL="0" algn="r">
              <a:lnSpc>
                <a:spcPct val="90000"/>
              </a:lnSpc>
              <a:spcBef>
                <a:spcPts val="0"/>
              </a:spcBef>
              <a:buNone/>
              <a:defRPr/>
            </a:lvl3pPr>
            <a:lvl4pPr indent="0" lvl="3" marL="0" algn="r">
              <a:lnSpc>
                <a:spcPct val="90000"/>
              </a:lnSpc>
              <a:spcBef>
                <a:spcPts val="0"/>
              </a:spcBef>
              <a:buNone/>
              <a:defRPr/>
            </a:lvl4pPr>
            <a:lvl5pPr indent="0" lvl="4" marL="0" algn="r">
              <a:lnSpc>
                <a:spcPct val="90000"/>
              </a:lnSpc>
              <a:spcBef>
                <a:spcPts val="0"/>
              </a:spcBef>
              <a:buNone/>
              <a:defRPr/>
            </a:lvl5pPr>
            <a:lvl6pPr indent="0" lvl="5" marL="0" algn="r">
              <a:lnSpc>
                <a:spcPct val="90000"/>
              </a:lnSpc>
              <a:spcBef>
                <a:spcPts val="0"/>
              </a:spcBef>
              <a:buNone/>
              <a:defRPr/>
            </a:lvl6pPr>
            <a:lvl7pPr indent="0" lvl="6" marL="0" algn="r">
              <a:lnSpc>
                <a:spcPct val="90000"/>
              </a:lnSpc>
              <a:spcBef>
                <a:spcPts val="0"/>
              </a:spcBef>
              <a:buNone/>
              <a:defRPr/>
            </a:lvl7pPr>
            <a:lvl8pPr indent="0" lvl="7" marL="0" algn="r">
              <a:lnSpc>
                <a:spcPct val="90000"/>
              </a:lnSpc>
              <a:spcBef>
                <a:spcPts val="0"/>
              </a:spcBef>
              <a:buNone/>
              <a:defRPr/>
            </a:lvl8pPr>
            <a:lvl9pPr indent="0" lvl="8" marL="0" algn="r">
              <a:lnSpc>
                <a:spcPct val="90000"/>
              </a:lnSpc>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49" name="Google Shape;49;p7"/>
          <p:cNvSpPr txBox="1"/>
          <p:nvPr>
            <p:ph idx="1" type="body"/>
          </p:nvPr>
        </p:nvSpPr>
        <p:spPr>
          <a:xfrm>
            <a:off x="540545" y="972741"/>
            <a:ext cx="4139100" cy="34623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2"/>
              </a:buClr>
              <a:buSzPts val="1400"/>
              <a:buNone/>
              <a:defRPr/>
            </a:lvl1pPr>
            <a:lvl2pPr indent="-228600" lvl="1" marL="914400" algn="l">
              <a:lnSpc>
                <a:spcPct val="90000"/>
              </a:lnSpc>
              <a:spcBef>
                <a:spcPts val="1300"/>
              </a:spcBef>
              <a:spcAft>
                <a:spcPts val="0"/>
              </a:spcAft>
              <a:buClr>
                <a:schemeClr val="accent3"/>
              </a:buClr>
              <a:buSzPts val="1400"/>
              <a:buNone/>
              <a:defRPr/>
            </a:lvl2pPr>
            <a:lvl3pPr indent="-228600" lvl="2" marL="1371600" algn="l">
              <a:lnSpc>
                <a:spcPct val="100000"/>
              </a:lnSpc>
              <a:spcBef>
                <a:spcPts val="400"/>
              </a:spcBef>
              <a:spcAft>
                <a:spcPts val="0"/>
              </a:spcAft>
              <a:buSzPts val="1400"/>
              <a:buNone/>
              <a:defRPr/>
            </a:lvl3pPr>
            <a:lvl4pPr indent="-317500" lvl="3" marL="1828800" algn="l">
              <a:lnSpc>
                <a:spcPct val="100000"/>
              </a:lnSpc>
              <a:spcBef>
                <a:spcPts val="2100"/>
              </a:spcBef>
              <a:spcAft>
                <a:spcPts val="0"/>
              </a:spcAft>
              <a:buSzPts val="1400"/>
              <a:buChar char="•"/>
              <a:defRPr/>
            </a:lvl4pPr>
            <a:lvl5pPr indent="-317500" lvl="4" marL="2286000" algn="l">
              <a:lnSpc>
                <a:spcPct val="100000"/>
              </a:lnSpc>
              <a:spcBef>
                <a:spcPts val="600"/>
              </a:spcBef>
              <a:spcAft>
                <a:spcPts val="0"/>
              </a:spcAft>
              <a:buSzPts val="1400"/>
              <a:buChar char="•"/>
              <a:defRPr/>
            </a:lvl5pPr>
            <a:lvl6pPr indent="-317500" lvl="5" marL="2743200" algn="l">
              <a:lnSpc>
                <a:spcPct val="90000"/>
              </a:lnSpc>
              <a:spcBef>
                <a:spcPts val="6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50" name="Google Shape;50;p7"/>
          <p:cNvSpPr txBox="1"/>
          <p:nvPr>
            <p:ph type="title"/>
          </p:nvPr>
        </p:nvSpPr>
        <p:spPr>
          <a:xfrm>
            <a:off x="540545" y="541735"/>
            <a:ext cx="4139100" cy="4311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accent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51" name="Google Shape;51;p7"/>
          <p:cNvSpPr/>
          <p:nvPr>
            <p:ph idx="2" type="pic"/>
          </p:nvPr>
        </p:nvSpPr>
        <p:spPr>
          <a:xfrm>
            <a:off x="5175000" y="0"/>
            <a:ext cx="3969000" cy="5143500"/>
          </a:xfrm>
          <a:prstGeom prst="rect">
            <a:avLst/>
          </a:prstGeom>
          <a:solidFill>
            <a:srgbClr val="D8D8D8"/>
          </a:solidFill>
          <a:ln>
            <a:noFill/>
          </a:ln>
        </p:spPr>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and Large Image">
  <p:cSld name="Content and Large Image">
    <p:spTree>
      <p:nvGrpSpPr>
        <p:cNvPr id="52" name="Shape 52"/>
        <p:cNvGrpSpPr/>
        <p:nvPr/>
      </p:nvGrpSpPr>
      <p:grpSpPr>
        <a:xfrm>
          <a:off x="0" y="0"/>
          <a:ext cx="0" cy="0"/>
          <a:chOff x="0" y="0"/>
          <a:chExt cx="0" cy="0"/>
        </a:xfrm>
      </p:grpSpPr>
      <p:sp>
        <p:nvSpPr>
          <p:cNvPr id="53" name="Google Shape;53;p8"/>
          <p:cNvSpPr txBox="1"/>
          <p:nvPr>
            <p:ph idx="10" type="dt"/>
          </p:nvPr>
        </p:nvSpPr>
        <p:spPr>
          <a:xfrm>
            <a:off x="6061472" y="4869656"/>
            <a:ext cx="2057400" cy="142200"/>
          </a:xfrm>
          <a:prstGeom prst="rect">
            <a:avLst/>
          </a:prstGeom>
          <a:noFill/>
          <a:ln>
            <a:noFill/>
          </a:ln>
        </p:spPr>
        <p:txBody>
          <a:bodyPr anchorCtr="0" anchor="t" bIns="0" lIns="0" spcFirstLastPara="1" rIns="0" wrap="square" tIns="0">
            <a:noAutofit/>
          </a:bodyPr>
          <a:lstStyle>
            <a:lvl1pPr lvl="0" algn="r">
              <a:lnSpc>
                <a:spcPct val="90000"/>
              </a:lnSpc>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54" name="Google Shape;54;p8"/>
          <p:cNvSpPr txBox="1"/>
          <p:nvPr>
            <p:ph idx="11" type="ftr"/>
          </p:nvPr>
        </p:nvSpPr>
        <p:spPr>
          <a:xfrm>
            <a:off x="1324800" y="4869656"/>
            <a:ext cx="3086100" cy="1422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55" name="Google Shape;55;p8"/>
          <p:cNvSpPr txBox="1"/>
          <p:nvPr>
            <p:ph idx="12" type="sldNum"/>
          </p:nvPr>
        </p:nvSpPr>
        <p:spPr>
          <a:xfrm>
            <a:off x="8437613" y="4869656"/>
            <a:ext cx="193200" cy="142200"/>
          </a:xfrm>
          <a:prstGeom prst="rect">
            <a:avLst/>
          </a:prstGeom>
          <a:noFill/>
          <a:ln>
            <a:noFill/>
          </a:ln>
        </p:spPr>
        <p:txBody>
          <a:bodyPr anchorCtr="0" anchor="t" bIns="0" lIns="0" spcFirstLastPara="1" rIns="0" wrap="square" tIns="0">
            <a:noAutofit/>
          </a:bodyPr>
          <a:lstStyle>
            <a:lvl1pPr indent="0" lvl="0" marL="0" algn="r">
              <a:lnSpc>
                <a:spcPct val="90000"/>
              </a:lnSpc>
              <a:spcBef>
                <a:spcPts val="0"/>
              </a:spcBef>
              <a:buNone/>
              <a:defRPr/>
            </a:lvl1pPr>
            <a:lvl2pPr indent="0" lvl="1" marL="0" algn="r">
              <a:lnSpc>
                <a:spcPct val="90000"/>
              </a:lnSpc>
              <a:spcBef>
                <a:spcPts val="0"/>
              </a:spcBef>
              <a:buNone/>
              <a:defRPr/>
            </a:lvl2pPr>
            <a:lvl3pPr indent="0" lvl="2" marL="0" algn="r">
              <a:lnSpc>
                <a:spcPct val="90000"/>
              </a:lnSpc>
              <a:spcBef>
                <a:spcPts val="0"/>
              </a:spcBef>
              <a:buNone/>
              <a:defRPr/>
            </a:lvl3pPr>
            <a:lvl4pPr indent="0" lvl="3" marL="0" algn="r">
              <a:lnSpc>
                <a:spcPct val="90000"/>
              </a:lnSpc>
              <a:spcBef>
                <a:spcPts val="0"/>
              </a:spcBef>
              <a:buNone/>
              <a:defRPr/>
            </a:lvl4pPr>
            <a:lvl5pPr indent="0" lvl="4" marL="0" algn="r">
              <a:lnSpc>
                <a:spcPct val="90000"/>
              </a:lnSpc>
              <a:spcBef>
                <a:spcPts val="0"/>
              </a:spcBef>
              <a:buNone/>
              <a:defRPr/>
            </a:lvl5pPr>
            <a:lvl6pPr indent="0" lvl="5" marL="0" algn="r">
              <a:lnSpc>
                <a:spcPct val="90000"/>
              </a:lnSpc>
              <a:spcBef>
                <a:spcPts val="0"/>
              </a:spcBef>
              <a:buNone/>
              <a:defRPr/>
            </a:lvl6pPr>
            <a:lvl7pPr indent="0" lvl="6" marL="0" algn="r">
              <a:lnSpc>
                <a:spcPct val="90000"/>
              </a:lnSpc>
              <a:spcBef>
                <a:spcPts val="0"/>
              </a:spcBef>
              <a:buNone/>
              <a:defRPr/>
            </a:lvl7pPr>
            <a:lvl8pPr indent="0" lvl="7" marL="0" algn="r">
              <a:lnSpc>
                <a:spcPct val="90000"/>
              </a:lnSpc>
              <a:spcBef>
                <a:spcPts val="0"/>
              </a:spcBef>
              <a:buNone/>
              <a:defRPr/>
            </a:lvl8pPr>
            <a:lvl9pPr indent="0" lvl="8" marL="0" algn="r">
              <a:lnSpc>
                <a:spcPct val="90000"/>
              </a:lnSpc>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56" name="Google Shape;56;p8"/>
          <p:cNvSpPr txBox="1"/>
          <p:nvPr>
            <p:ph idx="1" type="body"/>
          </p:nvPr>
        </p:nvSpPr>
        <p:spPr>
          <a:xfrm>
            <a:off x="540545" y="972741"/>
            <a:ext cx="2934900" cy="34623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2"/>
              </a:buClr>
              <a:buSzPts val="1400"/>
              <a:buNone/>
              <a:defRPr/>
            </a:lvl1pPr>
            <a:lvl2pPr indent="-228600" lvl="1" marL="914400" algn="l">
              <a:lnSpc>
                <a:spcPct val="90000"/>
              </a:lnSpc>
              <a:spcBef>
                <a:spcPts val="1300"/>
              </a:spcBef>
              <a:spcAft>
                <a:spcPts val="0"/>
              </a:spcAft>
              <a:buClr>
                <a:schemeClr val="accent3"/>
              </a:buClr>
              <a:buSzPts val="1400"/>
              <a:buNone/>
              <a:defRPr/>
            </a:lvl2pPr>
            <a:lvl3pPr indent="-228600" lvl="2" marL="1371600" algn="l">
              <a:lnSpc>
                <a:spcPct val="100000"/>
              </a:lnSpc>
              <a:spcBef>
                <a:spcPts val="400"/>
              </a:spcBef>
              <a:spcAft>
                <a:spcPts val="0"/>
              </a:spcAft>
              <a:buSzPts val="1400"/>
              <a:buNone/>
              <a:defRPr/>
            </a:lvl3pPr>
            <a:lvl4pPr indent="-317500" lvl="3" marL="1828800" algn="l">
              <a:lnSpc>
                <a:spcPct val="100000"/>
              </a:lnSpc>
              <a:spcBef>
                <a:spcPts val="2100"/>
              </a:spcBef>
              <a:spcAft>
                <a:spcPts val="0"/>
              </a:spcAft>
              <a:buSzPts val="1400"/>
              <a:buChar char="•"/>
              <a:defRPr/>
            </a:lvl4pPr>
            <a:lvl5pPr indent="-317500" lvl="4" marL="2286000" algn="l">
              <a:lnSpc>
                <a:spcPct val="100000"/>
              </a:lnSpc>
              <a:spcBef>
                <a:spcPts val="600"/>
              </a:spcBef>
              <a:spcAft>
                <a:spcPts val="0"/>
              </a:spcAft>
              <a:buSzPts val="1400"/>
              <a:buChar char="•"/>
              <a:defRPr/>
            </a:lvl5pPr>
            <a:lvl6pPr indent="-317500" lvl="5" marL="2743200" algn="l">
              <a:lnSpc>
                <a:spcPct val="90000"/>
              </a:lnSpc>
              <a:spcBef>
                <a:spcPts val="6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57" name="Google Shape;57;p8"/>
          <p:cNvSpPr txBox="1"/>
          <p:nvPr>
            <p:ph type="title"/>
          </p:nvPr>
        </p:nvSpPr>
        <p:spPr>
          <a:xfrm>
            <a:off x="540545" y="541735"/>
            <a:ext cx="2934900" cy="4311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accent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58" name="Google Shape;58;p8"/>
          <p:cNvSpPr/>
          <p:nvPr>
            <p:ph idx="2" type="pic"/>
          </p:nvPr>
        </p:nvSpPr>
        <p:spPr>
          <a:xfrm>
            <a:off x="4000500" y="0"/>
            <a:ext cx="5143500" cy="5143500"/>
          </a:xfrm>
          <a:prstGeom prst="rect">
            <a:avLst/>
          </a:prstGeom>
          <a:solidFill>
            <a:srgbClr val="D8D8D8"/>
          </a:solidFill>
          <a:ln>
            <a:noFill/>
          </a:ln>
        </p:spPr>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Columns with Images">
  <p:cSld name="Three Columns with Images">
    <p:spTree>
      <p:nvGrpSpPr>
        <p:cNvPr id="59" name="Shape 59"/>
        <p:cNvGrpSpPr/>
        <p:nvPr/>
      </p:nvGrpSpPr>
      <p:grpSpPr>
        <a:xfrm>
          <a:off x="0" y="0"/>
          <a:ext cx="0" cy="0"/>
          <a:chOff x="0" y="0"/>
          <a:chExt cx="0" cy="0"/>
        </a:xfrm>
      </p:grpSpPr>
      <p:sp>
        <p:nvSpPr>
          <p:cNvPr id="60" name="Google Shape;60;p9"/>
          <p:cNvSpPr txBox="1"/>
          <p:nvPr>
            <p:ph type="title"/>
          </p:nvPr>
        </p:nvSpPr>
        <p:spPr>
          <a:xfrm>
            <a:off x="540545" y="541735"/>
            <a:ext cx="8062800" cy="4311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accent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61" name="Google Shape;61;p9"/>
          <p:cNvSpPr txBox="1"/>
          <p:nvPr>
            <p:ph idx="10" type="dt"/>
          </p:nvPr>
        </p:nvSpPr>
        <p:spPr>
          <a:xfrm>
            <a:off x="6061472" y="4869656"/>
            <a:ext cx="2057400" cy="142200"/>
          </a:xfrm>
          <a:prstGeom prst="rect">
            <a:avLst/>
          </a:prstGeom>
          <a:noFill/>
          <a:ln>
            <a:noFill/>
          </a:ln>
        </p:spPr>
        <p:txBody>
          <a:bodyPr anchorCtr="0" anchor="t" bIns="0" lIns="0" spcFirstLastPara="1" rIns="0" wrap="square" tIns="0">
            <a:noAutofit/>
          </a:bodyPr>
          <a:lstStyle>
            <a:lvl1pPr lvl="0" algn="r">
              <a:lnSpc>
                <a:spcPct val="90000"/>
              </a:lnSpc>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2" name="Google Shape;62;p9"/>
          <p:cNvSpPr txBox="1"/>
          <p:nvPr>
            <p:ph idx="11" type="ftr"/>
          </p:nvPr>
        </p:nvSpPr>
        <p:spPr>
          <a:xfrm>
            <a:off x="1324800" y="4869656"/>
            <a:ext cx="3086100" cy="1422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3" name="Google Shape;63;p9"/>
          <p:cNvSpPr txBox="1"/>
          <p:nvPr>
            <p:ph idx="12" type="sldNum"/>
          </p:nvPr>
        </p:nvSpPr>
        <p:spPr>
          <a:xfrm>
            <a:off x="8437613" y="4869656"/>
            <a:ext cx="193200" cy="142200"/>
          </a:xfrm>
          <a:prstGeom prst="rect">
            <a:avLst/>
          </a:prstGeom>
          <a:noFill/>
          <a:ln>
            <a:noFill/>
          </a:ln>
        </p:spPr>
        <p:txBody>
          <a:bodyPr anchorCtr="0" anchor="t" bIns="0" lIns="0" spcFirstLastPara="1" rIns="0" wrap="square" tIns="0">
            <a:noAutofit/>
          </a:bodyPr>
          <a:lstStyle>
            <a:lvl1pPr indent="0" lvl="0" marL="0" algn="r">
              <a:lnSpc>
                <a:spcPct val="90000"/>
              </a:lnSpc>
              <a:spcBef>
                <a:spcPts val="0"/>
              </a:spcBef>
              <a:buNone/>
              <a:defRPr/>
            </a:lvl1pPr>
            <a:lvl2pPr indent="0" lvl="1" marL="0" algn="r">
              <a:lnSpc>
                <a:spcPct val="90000"/>
              </a:lnSpc>
              <a:spcBef>
                <a:spcPts val="0"/>
              </a:spcBef>
              <a:buNone/>
              <a:defRPr/>
            </a:lvl2pPr>
            <a:lvl3pPr indent="0" lvl="2" marL="0" algn="r">
              <a:lnSpc>
                <a:spcPct val="90000"/>
              </a:lnSpc>
              <a:spcBef>
                <a:spcPts val="0"/>
              </a:spcBef>
              <a:buNone/>
              <a:defRPr/>
            </a:lvl3pPr>
            <a:lvl4pPr indent="0" lvl="3" marL="0" algn="r">
              <a:lnSpc>
                <a:spcPct val="90000"/>
              </a:lnSpc>
              <a:spcBef>
                <a:spcPts val="0"/>
              </a:spcBef>
              <a:buNone/>
              <a:defRPr/>
            </a:lvl4pPr>
            <a:lvl5pPr indent="0" lvl="4" marL="0" algn="r">
              <a:lnSpc>
                <a:spcPct val="90000"/>
              </a:lnSpc>
              <a:spcBef>
                <a:spcPts val="0"/>
              </a:spcBef>
              <a:buNone/>
              <a:defRPr/>
            </a:lvl5pPr>
            <a:lvl6pPr indent="0" lvl="5" marL="0" algn="r">
              <a:lnSpc>
                <a:spcPct val="90000"/>
              </a:lnSpc>
              <a:spcBef>
                <a:spcPts val="0"/>
              </a:spcBef>
              <a:buNone/>
              <a:defRPr/>
            </a:lvl6pPr>
            <a:lvl7pPr indent="0" lvl="6" marL="0" algn="r">
              <a:lnSpc>
                <a:spcPct val="90000"/>
              </a:lnSpc>
              <a:spcBef>
                <a:spcPts val="0"/>
              </a:spcBef>
              <a:buNone/>
              <a:defRPr/>
            </a:lvl7pPr>
            <a:lvl8pPr indent="0" lvl="7" marL="0" algn="r">
              <a:lnSpc>
                <a:spcPct val="90000"/>
              </a:lnSpc>
              <a:spcBef>
                <a:spcPts val="0"/>
              </a:spcBef>
              <a:buNone/>
              <a:defRPr/>
            </a:lvl8pPr>
            <a:lvl9pPr indent="0" lvl="8" marL="0" algn="r">
              <a:lnSpc>
                <a:spcPct val="90000"/>
              </a:lnSpc>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64" name="Google Shape;64;p9"/>
          <p:cNvSpPr/>
          <p:nvPr>
            <p:ph idx="2" type="pic"/>
          </p:nvPr>
        </p:nvSpPr>
        <p:spPr>
          <a:xfrm>
            <a:off x="540544" y="1393200"/>
            <a:ext cx="2597400" cy="1242000"/>
          </a:xfrm>
          <a:prstGeom prst="rect">
            <a:avLst/>
          </a:prstGeom>
          <a:solidFill>
            <a:srgbClr val="D8D8D8"/>
          </a:solidFill>
          <a:ln>
            <a:noFill/>
          </a:ln>
        </p:spPr>
      </p:sp>
      <p:sp>
        <p:nvSpPr>
          <p:cNvPr id="65" name="Google Shape;65;p9"/>
          <p:cNvSpPr txBox="1"/>
          <p:nvPr>
            <p:ph idx="1" type="body"/>
          </p:nvPr>
        </p:nvSpPr>
        <p:spPr>
          <a:xfrm>
            <a:off x="540544" y="2635200"/>
            <a:ext cx="2597400" cy="1800000"/>
          </a:xfrm>
          <a:prstGeom prst="rect">
            <a:avLst/>
          </a:prstGeom>
          <a:solidFill>
            <a:schemeClr val="accent1"/>
          </a:solidFill>
          <a:ln>
            <a:noFill/>
          </a:ln>
        </p:spPr>
        <p:txBody>
          <a:bodyPr anchorCtr="0" anchor="t" bIns="162000" lIns="162000" spcFirstLastPara="1" rIns="162000" wrap="square" tIns="162000">
            <a:noAutofit/>
          </a:bodyPr>
          <a:lstStyle>
            <a:lvl1pPr indent="-228600" lvl="0" marL="457200" algn="l">
              <a:lnSpc>
                <a:spcPct val="100000"/>
              </a:lnSpc>
              <a:spcBef>
                <a:spcPts val="0"/>
              </a:spcBef>
              <a:spcAft>
                <a:spcPts val="0"/>
              </a:spcAft>
              <a:buClr>
                <a:schemeClr val="lt1"/>
              </a:buClr>
              <a:buSzPts val="1100"/>
              <a:buNone/>
              <a:defRPr sz="1100">
                <a:solidFill>
                  <a:schemeClr val="lt1"/>
                </a:solidFill>
              </a:defRPr>
            </a:lvl1pPr>
            <a:lvl2pPr indent="-228600" lvl="1" marL="914400" algn="l">
              <a:lnSpc>
                <a:spcPct val="100000"/>
              </a:lnSpc>
              <a:spcBef>
                <a:spcPts val="0"/>
              </a:spcBef>
              <a:spcAft>
                <a:spcPts val="0"/>
              </a:spcAft>
              <a:buClr>
                <a:schemeClr val="lt1"/>
              </a:buClr>
              <a:buSzPts val="1500"/>
              <a:buNone/>
              <a:defRPr sz="1500">
                <a:solidFill>
                  <a:schemeClr val="lt1"/>
                </a:solidFill>
              </a:defRPr>
            </a:lvl2pPr>
            <a:lvl3pPr indent="-228600" lvl="2" marL="1371600" algn="l">
              <a:lnSpc>
                <a:spcPct val="100000"/>
              </a:lnSpc>
              <a:spcBef>
                <a:spcPts val="400"/>
              </a:spcBef>
              <a:spcAft>
                <a:spcPts val="0"/>
              </a:spcAft>
              <a:buSzPts val="1400"/>
              <a:buNone/>
              <a:defRPr>
                <a:solidFill>
                  <a:schemeClr val="lt1"/>
                </a:solidFill>
              </a:defRPr>
            </a:lvl3pPr>
            <a:lvl4pPr indent="-298450" lvl="3" marL="1828800" algn="l">
              <a:lnSpc>
                <a:spcPct val="100000"/>
              </a:lnSpc>
              <a:spcBef>
                <a:spcPts val="0"/>
              </a:spcBef>
              <a:spcAft>
                <a:spcPts val="0"/>
              </a:spcAft>
              <a:buSzPts val="1100"/>
              <a:buChar char="•"/>
              <a:defRPr sz="1100">
                <a:solidFill>
                  <a:schemeClr val="lt1"/>
                </a:solidFill>
              </a:defRPr>
            </a:lvl4pPr>
            <a:lvl5pPr indent="-298450" lvl="4" marL="2286000" algn="l">
              <a:lnSpc>
                <a:spcPct val="100000"/>
              </a:lnSpc>
              <a:spcBef>
                <a:spcPts val="0"/>
              </a:spcBef>
              <a:spcAft>
                <a:spcPts val="0"/>
              </a:spcAft>
              <a:buSzPts val="1100"/>
              <a:buChar char="•"/>
              <a:defRPr sz="11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6" name="Google Shape;66;p9"/>
          <p:cNvSpPr/>
          <p:nvPr>
            <p:ph idx="3" type="pic"/>
          </p:nvPr>
        </p:nvSpPr>
        <p:spPr>
          <a:xfrm>
            <a:off x="3273300" y="1393200"/>
            <a:ext cx="2597400" cy="1242000"/>
          </a:xfrm>
          <a:prstGeom prst="rect">
            <a:avLst/>
          </a:prstGeom>
          <a:solidFill>
            <a:srgbClr val="D8D8D8"/>
          </a:solidFill>
          <a:ln>
            <a:noFill/>
          </a:ln>
        </p:spPr>
      </p:sp>
      <p:sp>
        <p:nvSpPr>
          <p:cNvPr id="67" name="Google Shape;67;p9"/>
          <p:cNvSpPr txBox="1"/>
          <p:nvPr>
            <p:ph idx="4" type="body"/>
          </p:nvPr>
        </p:nvSpPr>
        <p:spPr>
          <a:xfrm>
            <a:off x="3273300" y="2635200"/>
            <a:ext cx="2597400" cy="1800000"/>
          </a:xfrm>
          <a:prstGeom prst="rect">
            <a:avLst/>
          </a:prstGeom>
          <a:solidFill>
            <a:schemeClr val="accent1"/>
          </a:solidFill>
          <a:ln>
            <a:noFill/>
          </a:ln>
        </p:spPr>
        <p:txBody>
          <a:bodyPr anchorCtr="0" anchor="t" bIns="162000" lIns="162000" spcFirstLastPara="1" rIns="162000" wrap="square" tIns="162000">
            <a:noAutofit/>
          </a:bodyPr>
          <a:lstStyle>
            <a:lvl1pPr indent="-228600" lvl="0" marL="457200" algn="l">
              <a:lnSpc>
                <a:spcPct val="100000"/>
              </a:lnSpc>
              <a:spcBef>
                <a:spcPts val="0"/>
              </a:spcBef>
              <a:spcAft>
                <a:spcPts val="0"/>
              </a:spcAft>
              <a:buClr>
                <a:schemeClr val="lt1"/>
              </a:buClr>
              <a:buSzPts val="1100"/>
              <a:buNone/>
              <a:defRPr sz="1100">
                <a:solidFill>
                  <a:schemeClr val="lt1"/>
                </a:solidFill>
              </a:defRPr>
            </a:lvl1pPr>
            <a:lvl2pPr indent="-228600" lvl="1" marL="914400" algn="l">
              <a:lnSpc>
                <a:spcPct val="100000"/>
              </a:lnSpc>
              <a:spcBef>
                <a:spcPts val="0"/>
              </a:spcBef>
              <a:spcAft>
                <a:spcPts val="0"/>
              </a:spcAft>
              <a:buClr>
                <a:schemeClr val="lt1"/>
              </a:buClr>
              <a:buSzPts val="1500"/>
              <a:buNone/>
              <a:defRPr sz="1500">
                <a:solidFill>
                  <a:schemeClr val="lt1"/>
                </a:solidFill>
              </a:defRPr>
            </a:lvl2pPr>
            <a:lvl3pPr indent="-228600" lvl="2" marL="1371600" algn="l">
              <a:lnSpc>
                <a:spcPct val="100000"/>
              </a:lnSpc>
              <a:spcBef>
                <a:spcPts val="400"/>
              </a:spcBef>
              <a:spcAft>
                <a:spcPts val="0"/>
              </a:spcAft>
              <a:buSzPts val="1400"/>
              <a:buNone/>
              <a:defRPr>
                <a:solidFill>
                  <a:schemeClr val="lt1"/>
                </a:solidFill>
              </a:defRPr>
            </a:lvl3pPr>
            <a:lvl4pPr indent="-298450" lvl="3" marL="1828800" algn="l">
              <a:lnSpc>
                <a:spcPct val="100000"/>
              </a:lnSpc>
              <a:spcBef>
                <a:spcPts val="0"/>
              </a:spcBef>
              <a:spcAft>
                <a:spcPts val="0"/>
              </a:spcAft>
              <a:buSzPts val="1100"/>
              <a:buChar char="•"/>
              <a:defRPr sz="1100">
                <a:solidFill>
                  <a:schemeClr val="lt1"/>
                </a:solidFill>
              </a:defRPr>
            </a:lvl4pPr>
            <a:lvl5pPr indent="-298450" lvl="4" marL="2286000" algn="l">
              <a:lnSpc>
                <a:spcPct val="100000"/>
              </a:lnSpc>
              <a:spcBef>
                <a:spcPts val="0"/>
              </a:spcBef>
              <a:spcAft>
                <a:spcPts val="0"/>
              </a:spcAft>
              <a:buSzPts val="1100"/>
              <a:buChar char="•"/>
              <a:defRPr sz="11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8" name="Google Shape;68;p9"/>
          <p:cNvSpPr/>
          <p:nvPr>
            <p:ph idx="5" type="pic"/>
          </p:nvPr>
        </p:nvSpPr>
        <p:spPr>
          <a:xfrm>
            <a:off x="6006056" y="1393200"/>
            <a:ext cx="2597400" cy="1242000"/>
          </a:xfrm>
          <a:prstGeom prst="rect">
            <a:avLst/>
          </a:prstGeom>
          <a:solidFill>
            <a:srgbClr val="D8D8D8"/>
          </a:solidFill>
          <a:ln>
            <a:noFill/>
          </a:ln>
        </p:spPr>
      </p:sp>
      <p:sp>
        <p:nvSpPr>
          <p:cNvPr id="69" name="Google Shape;69;p9"/>
          <p:cNvSpPr txBox="1"/>
          <p:nvPr>
            <p:ph idx="6" type="body"/>
          </p:nvPr>
        </p:nvSpPr>
        <p:spPr>
          <a:xfrm>
            <a:off x="6006056" y="2635200"/>
            <a:ext cx="2597400" cy="1800000"/>
          </a:xfrm>
          <a:prstGeom prst="rect">
            <a:avLst/>
          </a:prstGeom>
          <a:solidFill>
            <a:schemeClr val="accent1"/>
          </a:solidFill>
          <a:ln>
            <a:noFill/>
          </a:ln>
        </p:spPr>
        <p:txBody>
          <a:bodyPr anchorCtr="0" anchor="t" bIns="162000" lIns="162000" spcFirstLastPara="1" rIns="162000" wrap="square" tIns="162000">
            <a:noAutofit/>
          </a:bodyPr>
          <a:lstStyle>
            <a:lvl1pPr indent="-228600" lvl="0" marL="457200" algn="l">
              <a:lnSpc>
                <a:spcPct val="100000"/>
              </a:lnSpc>
              <a:spcBef>
                <a:spcPts val="0"/>
              </a:spcBef>
              <a:spcAft>
                <a:spcPts val="0"/>
              </a:spcAft>
              <a:buClr>
                <a:schemeClr val="lt1"/>
              </a:buClr>
              <a:buSzPts val="1100"/>
              <a:buNone/>
              <a:defRPr sz="1100">
                <a:solidFill>
                  <a:schemeClr val="lt1"/>
                </a:solidFill>
              </a:defRPr>
            </a:lvl1pPr>
            <a:lvl2pPr indent="-228600" lvl="1" marL="914400" algn="l">
              <a:lnSpc>
                <a:spcPct val="100000"/>
              </a:lnSpc>
              <a:spcBef>
                <a:spcPts val="0"/>
              </a:spcBef>
              <a:spcAft>
                <a:spcPts val="0"/>
              </a:spcAft>
              <a:buClr>
                <a:schemeClr val="lt1"/>
              </a:buClr>
              <a:buSzPts val="1500"/>
              <a:buNone/>
              <a:defRPr sz="1500">
                <a:solidFill>
                  <a:schemeClr val="lt1"/>
                </a:solidFill>
              </a:defRPr>
            </a:lvl2pPr>
            <a:lvl3pPr indent="-228600" lvl="2" marL="1371600" algn="l">
              <a:lnSpc>
                <a:spcPct val="100000"/>
              </a:lnSpc>
              <a:spcBef>
                <a:spcPts val="400"/>
              </a:spcBef>
              <a:spcAft>
                <a:spcPts val="0"/>
              </a:spcAft>
              <a:buSzPts val="1400"/>
              <a:buNone/>
              <a:defRPr>
                <a:solidFill>
                  <a:schemeClr val="lt1"/>
                </a:solidFill>
              </a:defRPr>
            </a:lvl3pPr>
            <a:lvl4pPr indent="-298450" lvl="3" marL="1828800" algn="l">
              <a:lnSpc>
                <a:spcPct val="100000"/>
              </a:lnSpc>
              <a:spcBef>
                <a:spcPts val="0"/>
              </a:spcBef>
              <a:spcAft>
                <a:spcPts val="0"/>
              </a:spcAft>
              <a:buSzPts val="1100"/>
              <a:buChar char="•"/>
              <a:defRPr sz="1100">
                <a:solidFill>
                  <a:schemeClr val="lt1"/>
                </a:solidFill>
              </a:defRPr>
            </a:lvl4pPr>
            <a:lvl5pPr indent="-298450" lvl="4" marL="2286000" algn="l">
              <a:lnSpc>
                <a:spcPct val="100000"/>
              </a:lnSpc>
              <a:spcBef>
                <a:spcPts val="0"/>
              </a:spcBef>
              <a:spcAft>
                <a:spcPts val="0"/>
              </a:spcAft>
              <a:buSzPts val="1100"/>
              <a:buChar char="•"/>
              <a:defRPr sz="11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s with Images">
  <p:cSld name="Two Columns with Images">
    <p:spTree>
      <p:nvGrpSpPr>
        <p:cNvPr id="70" name="Shape 70"/>
        <p:cNvGrpSpPr/>
        <p:nvPr/>
      </p:nvGrpSpPr>
      <p:grpSpPr>
        <a:xfrm>
          <a:off x="0" y="0"/>
          <a:ext cx="0" cy="0"/>
          <a:chOff x="0" y="0"/>
          <a:chExt cx="0" cy="0"/>
        </a:xfrm>
      </p:grpSpPr>
      <p:sp>
        <p:nvSpPr>
          <p:cNvPr id="71" name="Google Shape;71;p10"/>
          <p:cNvSpPr txBox="1"/>
          <p:nvPr>
            <p:ph type="title"/>
          </p:nvPr>
        </p:nvSpPr>
        <p:spPr>
          <a:xfrm>
            <a:off x="540545" y="541735"/>
            <a:ext cx="8062800" cy="4311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accent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72" name="Google Shape;72;p10"/>
          <p:cNvSpPr txBox="1"/>
          <p:nvPr>
            <p:ph idx="10" type="dt"/>
          </p:nvPr>
        </p:nvSpPr>
        <p:spPr>
          <a:xfrm>
            <a:off x="6061472" y="4869656"/>
            <a:ext cx="2057400" cy="142200"/>
          </a:xfrm>
          <a:prstGeom prst="rect">
            <a:avLst/>
          </a:prstGeom>
          <a:noFill/>
          <a:ln>
            <a:noFill/>
          </a:ln>
        </p:spPr>
        <p:txBody>
          <a:bodyPr anchorCtr="0" anchor="t" bIns="0" lIns="0" spcFirstLastPara="1" rIns="0" wrap="square" tIns="0">
            <a:noAutofit/>
          </a:bodyPr>
          <a:lstStyle>
            <a:lvl1pPr lvl="0" algn="r">
              <a:lnSpc>
                <a:spcPct val="90000"/>
              </a:lnSpc>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73" name="Google Shape;73;p10"/>
          <p:cNvSpPr txBox="1"/>
          <p:nvPr>
            <p:ph idx="11" type="ftr"/>
          </p:nvPr>
        </p:nvSpPr>
        <p:spPr>
          <a:xfrm>
            <a:off x="1324800" y="4869656"/>
            <a:ext cx="3086100" cy="1422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74" name="Google Shape;74;p10"/>
          <p:cNvSpPr txBox="1"/>
          <p:nvPr>
            <p:ph idx="12" type="sldNum"/>
          </p:nvPr>
        </p:nvSpPr>
        <p:spPr>
          <a:xfrm>
            <a:off x="8437613" y="4869656"/>
            <a:ext cx="193200" cy="142200"/>
          </a:xfrm>
          <a:prstGeom prst="rect">
            <a:avLst/>
          </a:prstGeom>
          <a:noFill/>
          <a:ln>
            <a:noFill/>
          </a:ln>
        </p:spPr>
        <p:txBody>
          <a:bodyPr anchorCtr="0" anchor="t" bIns="0" lIns="0" spcFirstLastPara="1" rIns="0" wrap="square" tIns="0">
            <a:noAutofit/>
          </a:bodyPr>
          <a:lstStyle>
            <a:lvl1pPr indent="0" lvl="0" marL="0" algn="r">
              <a:lnSpc>
                <a:spcPct val="90000"/>
              </a:lnSpc>
              <a:spcBef>
                <a:spcPts val="0"/>
              </a:spcBef>
              <a:buNone/>
              <a:defRPr/>
            </a:lvl1pPr>
            <a:lvl2pPr indent="0" lvl="1" marL="0" algn="r">
              <a:lnSpc>
                <a:spcPct val="90000"/>
              </a:lnSpc>
              <a:spcBef>
                <a:spcPts val="0"/>
              </a:spcBef>
              <a:buNone/>
              <a:defRPr/>
            </a:lvl2pPr>
            <a:lvl3pPr indent="0" lvl="2" marL="0" algn="r">
              <a:lnSpc>
                <a:spcPct val="90000"/>
              </a:lnSpc>
              <a:spcBef>
                <a:spcPts val="0"/>
              </a:spcBef>
              <a:buNone/>
              <a:defRPr/>
            </a:lvl3pPr>
            <a:lvl4pPr indent="0" lvl="3" marL="0" algn="r">
              <a:lnSpc>
                <a:spcPct val="90000"/>
              </a:lnSpc>
              <a:spcBef>
                <a:spcPts val="0"/>
              </a:spcBef>
              <a:buNone/>
              <a:defRPr/>
            </a:lvl4pPr>
            <a:lvl5pPr indent="0" lvl="4" marL="0" algn="r">
              <a:lnSpc>
                <a:spcPct val="90000"/>
              </a:lnSpc>
              <a:spcBef>
                <a:spcPts val="0"/>
              </a:spcBef>
              <a:buNone/>
              <a:defRPr/>
            </a:lvl5pPr>
            <a:lvl6pPr indent="0" lvl="5" marL="0" algn="r">
              <a:lnSpc>
                <a:spcPct val="90000"/>
              </a:lnSpc>
              <a:spcBef>
                <a:spcPts val="0"/>
              </a:spcBef>
              <a:buNone/>
              <a:defRPr/>
            </a:lvl6pPr>
            <a:lvl7pPr indent="0" lvl="6" marL="0" algn="r">
              <a:lnSpc>
                <a:spcPct val="90000"/>
              </a:lnSpc>
              <a:spcBef>
                <a:spcPts val="0"/>
              </a:spcBef>
              <a:buNone/>
              <a:defRPr/>
            </a:lvl7pPr>
            <a:lvl8pPr indent="0" lvl="7" marL="0" algn="r">
              <a:lnSpc>
                <a:spcPct val="90000"/>
              </a:lnSpc>
              <a:spcBef>
                <a:spcPts val="0"/>
              </a:spcBef>
              <a:buNone/>
              <a:defRPr/>
            </a:lvl8pPr>
            <a:lvl9pPr indent="0" lvl="8" marL="0" algn="r">
              <a:lnSpc>
                <a:spcPct val="90000"/>
              </a:lnSpc>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75" name="Google Shape;75;p10"/>
          <p:cNvSpPr/>
          <p:nvPr>
            <p:ph idx="2" type="pic"/>
          </p:nvPr>
        </p:nvSpPr>
        <p:spPr>
          <a:xfrm>
            <a:off x="540544" y="1393200"/>
            <a:ext cx="3977100" cy="1512000"/>
          </a:xfrm>
          <a:prstGeom prst="rect">
            <a:avLst/>
          </a:prstGeom>
          <a:solidFill>
            <a:srgbClr val="D8D8D8"/>
          </a:solidFill>
          <a:ln>
            <a:noFill/>
          </a:ln>
        </p:spPr>
      </p:sp>
      <p:sp>
        <p:nvSpPr>
          <p:cNvPr id="76" name="Google Shape;76;p10"/>
          <p:cNvSpPr txBox="1"/>
          <p:nvPr>
            <p:ph idx="1" type="body"/>
          </p:nvPr>
        </p:nvSpPr>
        <p:spPr>
          <a:xfrm>
            <a:off x="540544" y="2904179"/>
            <a:ext cx="3977100" cy="1530900"/>
          </a:xfrm>
          <a:prstGeom prst="rect">
            <a:avLst/>
          </a:prstGeom>
          <a:solidFill>
            <a:schemeClr val="accent1"/>
          </a:solidFill>
          <a:ln>
            <a:noFill/>
          </a:ln>
        </p:spPr>
        <p:txBody>
          <a:bodyPr anchorCtr="0" anchor="t" bIns="162000" lIns="162000" spcFirstLastPara="1" rIns="162000" wrap="square" tIns="162000">
            <a:noAutofit/>
          </a:bodyPr>
          <a:lstStyle>
            <a:lvl1pPr indent="-228600" lvl="0" marL="457200" algn="l">
              <a:lnSpc>
                <a:spcPct val="100000"/>
              </a:lnSpc>
              <a:spcBef>
                <a:spcPts val="0"/>
              </a:spcBef>
              <a:spcAft>
                <a:spcPts val="0"/>
              </a:spcAft>
              <a:buClr>
                <a:schemeClr val="lt1"/>
              </a:buClr>
              <a:buSzPts val="1100"/>
              <a:buNone/>
              <a:defRPr sz="1100">
                <a:solidFill>
                  <a:schemeClr val="lt1"/>
                </a:solidFill>
              </a:defRPr>
            </a:lvl1pPr>
            <a:lvl2pPr indent="-228600" lvl="1" marL="914400" algn="l">
              <a:lnSpc>
                <a:spcPct val="100000"/>
              </a:lnSpc>
              <a:spcBef>
                <a:spcPts val="0"/>
              </a:spcBef>
              <a:spcAft>
                <a:spcPts val="0"/>
              </a:spcAft>
              <a:buClr>
                <a:schemeClr val="lt1"/>
              </a:buClr>
              <a:buSzPts val="1500"/>
              <a:buNone/>
              <a:defRPr sz="1500">
                <a:solidFill>
                  <a:schemeClr val="lt1"/>
                </a:solidFill>
              </a:defRPr>
            </a:lvl2pPr>
            <a:lvl3pPr indent="-228600" lvl="2" marL="1371600" algn="l">
              <a:lnSpc>
                <a:spcPct val="100000"/>
              </a:lnSpc>
              <a:spcBef>
                <a:spcPts val="400"/>
              </a:spcBef>
              <a:spcAft>
                <a:spcPts val="0"/>
              </a:spcAft>
              <a:buSzPts val="1400"/>
              <a:buNone/>
              <a:defRPr>
                <a:solidFill>
                  <a:schemeClr val="lt1"/>
                </a:solidFill>
              </a:defRPr>
            </a:lvl3pPr>
            <a:lvl4pPr indent="-298450" lvl="3" marL="1828800" algn="l">
              <a:lnSpc>
                <a:spcPct val="100000"/>
              </a:lnSpc>
              <a:spcBef>
                <a:spcPts val="0"/>
              </a:spcBef>
              <a:spcAft>
                <a:spcPts val="0"/>
              </a:spcAft>
              <a:buSzPts val="1100"/>
              <a:buChar char="•"/>
              <a:defRPr sz="1100">
                <a:solidFill>
                  <a:schemeClr val="lt1"/>
                </a:solidFill>
              </a:defRPr>
            </a:lvl4pPr>
            <a:lvl5pPr indent="-298450" lvl="4" marL="2286000" algn="l">
              <a:lnSpc>
                <a:spcPct val="100000"/>
              </a:lnSpc>
              <a:spcBef>
                <a:spcPts val="0"/>
              </a:spcBef>
              <a:spcAft>
                <a:spcPts val="0"/>
              </a:spcAft>
              <a:buSzPts val="1100"/>
              <a:buChar char="•"/>
              <a:defRPr sz="11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77" name="Google Shape;77;p10"/>
          <p:cNvSpPr/>
          <p:nvPr>
            <p:ph idx="3" type="pic"/>
          </p:nvPr>
        </p:nvSpPr>
        <p:spPr>
          <a:xfrm>
            <a:off x="4625166" y="1393200"/>
            <a:ext cx="3977100" cy="1512000"/>
          </a:xfrm>
          <a:prstGeom prst="rect">
            <a:avLst/>
          </a:prstGeom>
          <a:solidFill>
            <a:srgbClr val="D8D8D8"/>
          </a:solidFill>
          <a:ln>
            <a:noFill/>
          </a:ln>
        </p:spPr>
      </p:sp>
      <p:sp>
        <p:nvSpPr>
          <p:cNvPr id="78" name="Google Shape;78;p10"/>
          <p:cNvSpPr txBox="1"/>
          <p:nvPr>
            <p:ph idx="4" type="body"/>
          </p:nvPr>
        </p:nvSpPr>
        <p:spPr>
          <a:xfrm>
            <a:off x="4625166" y="2904179"/>
            <a:ext cx="3977100" cy="1530900"/>
          </a:xfrm>
          <a:prstGeom prst="rect">
            <a:avLst/>
          </a:prstGeom>
          <a:solidFill>
            <a:schemeClr val="accent1"/>
          </a:solidFill>
          <a:ln>
            <a:noFill/>
          </a:ln>
        </p:spPr>
        <p:txBody>
          <a:bodyPr anchorCtr="0" anchor="t" bIns="162000" lIns="162000" spcFirstLastPara="1" rIns="162000" wrap="square" tIns="162000">
            <a:noAutofit/>
          </a:bodyPr>
          <a:lstStyle>
            <a:lvl1pPr indent="-228600" lvl="0" marL="457200" algn="l">
              <a:lnSpc>
                <a:spcPct val="100000"/>
              </a:lnSpc>
              <a:spcBef>
                <a:spcPts val="0"/>
              </a:spcBef>
              <a:spcAft>
                <a:spcPts val="0"/>
              </a:spcAft>
              <a:buClr>
                <a:schemeClr val="lt1"/>
              </a:buClr>
              <a:buSzPts val="1100"/>
              <a:buNone/>
              <a:defRPr sz="1100">
                <a:solidFill>
                  <a:schemeClr val="lt1"/>
                </a:solidFill>
              </a:defRPr>
            </a:lvl1pPr>
            <a:lvl2pPr indent="-228600" lvl="1" marL="914400" algn="l">
              <a:lnSpc>
                <a:spcPct val="100000"/>
              </a:lnSpc>
              <a:spcBef>
                <a:spcPts val="0"/>
              </a:spcBef>
              <a:spcAft>
                <a:spcPts val="0"/>
              </a:spcAft>
              <a:buClr>
                <a:schemeClr val="lt1"/>
              </a:buClr>
              <a:buSzPts val="1500"/>
              <a:buNone/>
              <a:defRPr sz="1500">
                <a:solidFill>
                  <a:schemeClr val="lt1"/>
                </a:solidFill>
              </a:defRPr>
            </a:lvl2pPr>
            <a:lvl3pPr indent="-228600" lvl="2" marL="1371600" algn="l">
              <a:lnSpc>
                <a:spcPct val="100000"/>
              </a:lnSpc>
              <a:spcBef>
                <a:spcPts val="400"/>
              </a:spcBef>
              <a:spcAft>
                <a:spcPts val="0"/>
              </a:spcAft>
              <a:buSzPts val="1400"/>
              <a:buNone/>
              <a:defRPr>
                <a:solidFill>
                  <a:schemeClr val="lt1"/>
                </a:solidFill>
              </a:defRPr>
            </a:lvl3pPr>
            <a:lvl4pPr indent="-298450" lvl="3" marL="1828800" algn="l">
              <a:lnSpc>
                <a:spcPct val="100000"/>
              </a:lnSpc>
              <a:spcBef>
                <a:spcPts val="0"/>
              </a:spcBef>
              <a:spcAft>
                <a:spcPts val="0"/>
              </a:spcAft>
              <a:buSzPts val="1100"/>
              <a:buChar char="•"/>
              <a:defRPr sz="1100">
                <a:solidFill>
                  <a:schemeClr val="lt1"/>
                </a:solidFill>
              </a:defRPr>
            </a:lvl4pPr>
            <a:lvl5pPr indent="-298450" lvl="4" marL="2286000" algn="l">
              <a:lnSpc>
                <a:spcPct val="100000"/>
              </a:lnSpc>
              <a:spcBef>
                <a:spcPts val="0"/>
              </a:spcBef>
              <a:spcAft>
                <a:spcPts val="0"/>
              </a:spcAft>
              <a:buSzPts val="1100"/>
              <a:buChar char="•"/>
              <a:defRPr sz="11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19.xml"/><Relationship Id="rId22" Type="http://schemas.openxmlformats.org/officeDocument/2006/relationships/slideLayout" Target="../slideLayouts/slideLayout21.xml"/><Relationship Id="rId21" Type="http://schemas.openxmlformats.org/officeDocument/2006/relationships/slideLayout" Target="../slideLayouts/slideLayout20.xml"/><Relationship Id="rId24" Type="http://schemas.openxmlformats.org/officeDocument/2006/relationships/slideLayout" Target="../slideLayouts/slideLayout23.xml"/><Relationship Id="rId23" Type="http://schemas.openxmlformats.org/officeDocument/2006/relationships/slideLayout" Target="../slideLayouts/slideLayout22.xml"/><Relationship Id="rId1" Type="http://schemas.openxmlformats.org/officeDocument/2006/relationships/image" Target="../media/image7.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25" Type="http://schemas.openxmlformats.org/officeDocument/2006/relationships/theme" Target="../theme/theme1.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5" Type="http://schemas.openxmlformats.org/officeDocument/2006/relationships/slideLayout" Target="../slideLayouts/slideLayout14.xml"/><Relationship Id="rId14" Type="http://schemas.openxmlformats.org/officeDocument/2006/relationships/slideLayout" Target="../slideLayouts/slideLayout13.xml"/><Relationship Id="rId17" Type="http://schemas.openxmlformats.org/officeDocument/2006/relationships/slideLayout" Target="../slideLayouts/slideLayout16.xml"/><Relationship Id="rId16" Type="http://schemas.openxmlformats.org/officeDocument/2006/relationships/slideLayout" Target="../slideLayouts/slideLayout15.xml"/><Relationship Id="rId19" Type="http://schemas.openxmlformats.org/officeDocument/2006/relationships/slideLayout" Target="../slideLayouts/slideLayout18.xml"/><Relationship Id="rId18"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540545" y="541735"/>
            <a:ext cx="8062800" cy="431100"/>
          </a:xfrm>
          <a:prstGeom prst="rect">
            <a:avLst/>
          </a:prstGeom>
          <a:noFill/>
          <a:ln>
            <a:noFill/>
          </a:ln>
        </p:spPr>
        <p:txBody>
          <a:bodyPr anchorCtr="0" anchor="t" bIns="0" lIns="0" spcFirstLastPara="1" rIns="0" wrap="square" tIns="0">
            <a:noAutofit/>
          </a:bodyPr>
          <a:lstStyle>
            <a:lvl1pPr lvl="0" marR="0" rtl="0" algn="l">
              <a:lnSpc>
                <a:spcPct val="85000"/>
              </a:lnSpc>
              <a:spcBef>
                <a:spcPts val="0"/>
              </a:spcBef>
              <a:spcAft>
                <a:spcPts val="0"/>
              </a:spcAft>
              <a:buClr>
                <a:schemeClr val="accent1"/>
              </a:buClr>
              <a:buSzPts val="2700"/>
              <a:buFont typeface="Arial"/>
              <a:buNone/>
              <a:defRPr b="1" i="0" sz="2700" u="none" cap="none" strike="noStrike">
                <a:solidFill>
                  <a:schemeClr val="accent1"/>
                </a:solidFill>
                <a:latin typeface="Arial"/>
                <a:ea typeface="Arial"/>
                <a:cs typeface="Arial"/>
                <a:sym typeface="Arial"/>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sp>
        <p:nvSpPr>
          <p:cNvPr id="7" name="Google Shape;7;p1"/>
          <p:cNvSpPr txBox="1"/>
          <p:nvPr>
            <p:ph idx="1" type="body"/>
          </p:nvPr>
        </p:nvSpPr>
        <p:spPr>
          <a:xfrm>
            <a:off x="540544" y="972741"/>
            <a:ext cx="8062800" cy="3462300"/>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1pPr>
            <a:lvl2pPr indent="-228600" lvl="1" marL="914400" marR="0" rtl="0" algn="l">
              <a:lnSpc>
                <a:spcPct val="90000"/>
              </a:lnSpc>
              <a:spcBef>
                <a:spcPts val="1300"/>
              </a:spcBef>
              <a:spcAft>
                <a:spcPts val="0"/>
              </a:spcAft>
              <a:buClr>
                <a:schemeClr val="accent3"/>
              </a:buClr>
              <a:buSzPts val="1500"/>
              <a:buFont typeface="Arial"/>
              <a:buNone/>
              <a:defRPr b="1" i="0" sz="1500" u="none" cap="none" strike="noStrike">
                <a:solidFill>
                  <a:schemeClr val="accent3"/>
                </a:solidFill>
                <a:latin typeface="Arial"/>
                <a:ea typeface="Arial"/>
                <a:cs typeface="Arial"/>
                <a:sym typeface="Arial"/>
              </a:defRPr>
            </a:lvl2pPr>
            <a:lvl3pPr indent="-228600" lvl="2" marL="1371600" marR="0" rtl="0" algn="l">
              <a:lnSpc>
                <a:spcPct val="100000"/>
              </a:lnSpc>
              <a:spcBef>
                <a:spcPts val="400"/>
              </a:spcBef>
              <a:spcAft>
                <a:spcPts val="0"/>
              </a:spcAft>
              <a:buClr>
                <a:schemeClr val="accent1"/>
              </a:buClr>
              <a:buSzPts val="1400"/>
              <a:buFont typeface="Arial"/>
              <a:buNone/>
              <a:defRPr b="1" i="0" sz="1400" u="none" cap="none" strike="noStrike">
                <a:solidFill>
                  <a:schemeClr val="dk2"/>
                </a:solidFill>
                <a:latin typeface="Arial"/>
                <a:ea typeface="Arial"/>
                <a:cs typeface="Arial"/>
                <a:sym typeface="Arial"/>
              </a:defRPr>
            </a:lvl3pPr>
            <a:lvl4pPr indent="-304800" lvl="3" marL="1828800" marR="0" rtl="0" algn="l">
              <a:lnSpc>
                <a:spcPct val="100000"/>
              </a:lnSpc>
              <a:spcBef>
                <a:spcPts val="2100"/>
              </a:spcBef>
              <a:spcAft>
                <a:spcPts val="0"/>
              </a:spcAft>
              <a:buClr>
                <a:schemeClr val="accent2"/>
              </a:buClr>
              <a:buSzPts val="1200"/>
              <a:buFont typeface="Arial"/>
              <a:buChar char="•"/>
              <a:defRPr b="0" i="0" sz="1200" u="none" cap="none" strike="noStrike">
                <a:solidFill>
                  <a:schemeClr val="dk2"/>
                </a:solidFill>
                <a:latin typeface="Arial"/>
                <a:ea typeface="Arial"/>
                <a:cs typeface="Arial"/>
                <a:sym typeface="Arial"/>
              </a:defRPr>
            </a:lvl4pPr>
            <a:lvl5pPr indent="-304800" lvl="4" marL="2286000" marR="0" rtl="0" algn="l">
              <a:lnSpc>
                <a:spcPct val="100000"/>
              </a:lnSpc>
              <a:spcBef>
                <a:spcPts val="600"/>
              </a:spcBef>
              <a:spcAft>
                <a:spcPts val="0"/>
              </a:spcAft>
              <a:buClr>
                <a:schemeClr val="accent2"/>
              </a:buClr>
              <a:buSzPts val="1200"/>
              <a:buFont typeface="Arial"/>
              <a:buChar char="•"/>
              <a:defRPr b="0" i="0" sz="1200" u="none" cap="none" strike="noStrike">
                <a:solidFill>
                  <a:schemeClr val="dk2"/>
                </a:solidFill>
                <a:latin typeface="Arial"/>
                <a:ea typeface="Arial"/>
                <a:cs typeface="Arial"/>
                <a:sym typeface="Arial"/>
              </a:defRPr>
            </a:lvl5pPr>
            <a:lvl6pPr indent="-317500" lvl="5" marL="2743200" marR="0" rtl="0" algn="l">
              <a:lnSpc>
                <a:spcPct val="9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8" name="Google Shape;8;p1"/>
          <p:cNvSpPr txBox="1"/>
          <p:nvPr>
            <p:ph idx="10" type="dt"/>
          </p:nvPr>
        </p:nvSpPr>
        <p:spPr>
          <a:xfrm>
            <a:off x="6061472" y="4869656"/>
            <a:ext cx="2057400" cy="142200"/>
          </a:xfrm>
          <a:prstGeom prst="rect">
            <a:avLst/>
          </a:prstGeom>
          <a:noFill/>
          <a:ln>
            <a:noFill/>
          </a:ln>
        </p:spPr>
        <p:txBody>
          <a:bodyPr anchorCtr="0" anchor="t" bIns="0" lIns="0" spcFirstLastPara="1" rIns="0" wrap="square" tIns="0">
            <a:noAutofit/>
          </a:bodyPr>
          <a:lstStyle>
            <a:lvl1pPr lvl="0" marR="0" rtl="0" algn="r">
              <a:lnSpc>
                <a:spcPct val="90000"/>
              </a:lnSpc>
              <a:spcBef>
                <a:spcPts val="0"/>
              </a:spcBef>
              <a:spcAft>
                <a:spcPts val="0"/>
              </a:spcAft>
              <a:buSzPts val="1100"/>
              <a:buNone/>
              <a:defRPr b="0" i="0" sz="900" u="none" cap="none" strike="noStrike">
                <a:solidFill>
                  <a:schemeClr val="dk1"/>
                </a:solidFill>
                <a:latin typeface="Arial"/>
                <a:ea typeface="Arial"/>
                <a:cs typeface="Arial"/>
                <a:sym typeface="Arial"/>
              </a:defRPr>
            </a:lvl1pPr>
            <a:lvl2pPr lvl="1" marR="0" rtl="0" algn="l">
              <a:spcBef>
                <a:spcPts val="0"/>
              </a:spcBef>
              <a:spcAft>
                <a:spcPts val="0"/>
              </a:spcAft>
              <a:buSzPts val="1100"/>
              <a:buNone/>
              <a:defRPr b="0" i="0" sz="1400" u="none" cap="none" strike="noStrike">
                <a:solidFill>
                  <a:schemeClr val="dk1"/>
                </a:solidFill>
                <a:latin typeface="Arial"/>
                <a:ea typeface="Arial"/>
                <a:cs typeface="Arial"/>
                <a:sym typeface="Arial"/>
              </a:defRPr>
            </a:lvl2pPr>
            <a:lvl3pPr lvl="2" marR="0" rtl="0" algn="l">
              <a:spcBef>
                <a:spcPts val="0"/>
              </a:spcBef>
              <a:spcAft>
                <a:spcPts val="0"/>
              </a:spcAft>
              <a:buSzPts val="1100"/>
              <a:buNone/>
              <a:defRPr b="0" i="0" sz="1400" u="none" cap="none" strike="noStrike">
                <a:solidFill>
                  <a:schemeClr val="dk1"/>
                </a:solidFill>
                <a:latin typeface="Arial"/>
                <a:ea typeface="Arial"/>
                <a:cs typeface="Arial"/>
                <a:sym typeface="Arial"/>
              </a:defRPr>
            </a:lvl3pPr>
            <a:lvl4pPr lvl="3" marR="0" rtl="0" algn="l">
              <a:spcBef>
                <a:spcPts val="0"/>
              </a:spcBef>
              <a:spcAft>
                <a:spcPts val="0"/>
              </a:spcAft>
              <a:buSzPts val="1100"/>
              <a:buNone/>
              <a:defRPr b="0" i="0" sz="1400" u="none" cap="none" strike="noStrike">
                <a:solidFill>
                  <a:schemeClr val="dk1"/>
                </a:solidFill>
                <a:latin typeface="Arial"/>
                <a:ea typeface="Arial"/>
                <a:cs typeface="Arial"/>
                <a:sym typeface="Arial"/>
              </a:defRPr>
            </a:lvl4pPr>
            <a:lvl5pPr lvl="4" marR="0" rtl="0" algn="l">
              <a:spcBef>
                <a:spcPts val="0"/>
              </a:spcBef>
              <a:spcAft>
                <a:spcPts val="0"/>
              </a:spcAft>
              <a:buSzPts val="1100"/>
              <a:buNone/>
              <a:defRPr b="0" i="0" sz="1400" u="none" cap="none" strike="noStrike">
                <a:solidFill>
                  <a:schemeClr val="dk1"/>
                </a:solidFill>
                <a:latin typeface="Arial"/>
                <a:ea typeface="Arial"/>
                <a:cs typeface="Arial"/>
                <a:sym typeface="Arial"/>
              </a:defRPr>
            </a:lvl5pPr>
            <a:lvl6pPr lvl="5" marR="0" rtl="0" algn="l">
              <a:spcBef>
                <a:spcPts val="0"/>
              </a:spcBef>
              <a:spcAft>
                <a:spcPts val="0"/>
              </a:spcAft>
              <a:buSzPts val="1100"/>
              <a:buNone/>
              <a:defRPr b="0" i="0" sz="1400" u="none" cap="none" strike="noStrike">
                <a:solidFill>
                  <a:schemeClr val="dk1"/>
                </a:solidFill>
                <a:latin typeface="Arial"/>
                <a:ea typeface="Arial"/>
                <a:cs typeface="Arial"/>
                <a:sym typeface="Arial"/>
              </a:defRPr>
            </a:lvl6pPr>
            <a:lvl7pPr lvl="6" marR="0" rtl="0" algn="l">
              <a:spcBef>
                <a:spcPts val="0"/>
              </a:spcBef>
              <a:spcAft>
                <a:spcPts val="0"/>
              </a:spcAft>
              <a:buSzPts val="1100"/>
              <a:buNone/>
              <a:defRPr b="0" i="0" sz="1400" u="none" cap="none" strike="noStrike">
                <a:solidFill>
                  <a:schemeClr val="dk1"/>
                </a:solidFill>
                <a:latin typeface="Arial"/>
                <a:ea typeface="Arial"/>
                <a:cs typeface="Arial"/>
                <a:sym typeface="Arial"/>
              </a:defRPr>
            </a:lvl7pPr>
            <a:lvl8pPr lvl="7" marR="0" rtl="0" algn="l">
              <a:spcBef>
                <a:spcPts val="0"/>
              </a:spcBef>
              <a:spcAft>
                <a:spcPts val="0"/>
              </a:spcAft>
              <a:buSzPts val="1100"/>
              <a:buNone/>
              <a:defRPr b="0" i="0" sz="1400" u="none" cap="none" strike="noStrike">
                <a:solidFill>
                  <a:schemeClr val="dk1"/>
                </a:solidFill>
                <a:latin typeface="Arial"/>
                <a:ea typeface="Arial"/>
                <a:cs typeface="Arial"/>
                <a:sym typeface="Arial"/>
              </a:defRPr>
            </a:lvl8pPr>
            <a:lvl9pPr lvl="8" marR="0" rtl="0" algn="l">
              <a:spcBef>
                <a:spcPts val="0"/>
              </a:spcBef>
              <a:spcAft>
                <a:spcPts val="0"/>
              </a:spcAft>
              <a:buSzPts val="1100"/>
              <a:buNone/>
              <a:defRPr b="0" i="0" sz="1400" u="none" cap="none" strike="noStrike">
                <a:solidFill>
                  <a:schemeClr val="dk1"/>
                </a:solidFill>
                <a:latin typeface="Arial"/>
                <a:ea typeface="Arial"/>
                <a:cs typeface="Arial"/>
                <a:sym typeface="Arial"/>
              </a:defRPr>
            </a:lvl9pPr>
          </a:lstStyle>
          <a:p/>
        </p:txBody>
      </p:sp>
      <p:sp>
        <p:nvSpPr>
          <p:cNvPr id="9" name="Google Shape;9;p1"/>
          <p:cNvSpPr txBox="1"/>
          <p:nvPr>
            <p:ph idx="11" type="ftr"/>
          </p:nvPr>
        </p:nvSpPr>
        <p:spPr>
          <a:xfrm>
            <a:off x="1324800" y="4869656"/>
            <a:ext cx="3086100" cy="142200"/>
          </a:xfrm>
          <a:prstGeom prst="rect">
            <a:avLst/>
          </a:prstGeom>
          <a:noFill/>
          <a:ln>
            <a:noFill/>
          </a:ln>
        </p:spPr>
        <p:txBody>
          <a:bodyPr anchorCtr="0" anchor="t" bIns="0" lIns="0" spcFirstLastPara="1" rIns="0" wrap="square" tIns="0">
            <a:noAutofit/>
          </a:bodyPr>
          <a:lstStyle>
            <a:lvl1pPr lvl="0" marR="0" rtl="0" algn="l">
              <a:lnSpc>
                <a:spcPct val="90000"/>
              </a:lnSpc>
              <a:spcBef>
                <a:spcPts val="0"/>
              </a:spcBef>
              <a:spcAft>
                <a:spcPts val="0"/>
              </a:spcAft>
              <a:buSzPts val="1100"/>
              <a:buNone/>
              <a:defRPr b="0" i="0" sz="900" u="none" cap="none" strike="noStrike">
                <a:solidFill>
                  <a:schemeClr val="dk1"/>
                </a:solidFill>
                <a:latin typeface="Arial"/>
                <a:ea typeface="Arial"/>
                <a:cs typeface="Arial"/>
                <a:sym typeface="Arial"/>
              </a:defRPr>
            </a:lvl1pPr>
            <a:lvl2pPr lvl="1" marR="0" rtl="0" algn="l">
              <a:spcBef>
                <a:spcPts val="0"/>
              </a:spcBef>
              <a:spcAft>
                <a:spcPts val="0"/>
              </a:spcAft>
              <a:buSzPts val="1100"/>
              <a:buNone/>
              <a:defRPr b="0" i="0" sz="1400" u="none" cap="none" strike="noStrike">
                <a:solidFill>
                  <a:schemeClr val="dk1"/>
                </a:solidFill>
                <a:latin typeface="Arial"/>
                <a:ea typeface="Arial"/>
                <a:cs typeface="Arial"/>
                <a:sym typeface="Arial"/>
              </a:defRPr>
            </a:lvl2pPr>
            <a:lvl3pPr lvl="2" marR="0" rtl="0" algn="l">
              <a:spcBef>
                <a:spcPts val="0"/>
              </a:spcBef>
              <a:spcAft>
                <a:spcPts val="0"/>
              </a:spcAft>
              <a:buSzPts val="1100"/>
              <a:buNone/>
              <a:defRPr b="0" i="0" sz="1400" u="none" cap="none" strike="noStrike">
                <a:solidFill>
                  <a:schemeClr val="dk1"/>
                </a:solidFill>
                <a:latin typeface="Arial"/>
                <a:ea typeface="Arial"/>
                <a:cs typeface="Arial"/>
                <a:sym typeface="Arial"/>
              </a:defRPr>
            </a:lvl3pPr>
            <a:lvl4pPr lvl="3" marR="0" rtl="0" algn="l">
              <a:spcBef>
                <a:spcPts val="0"/>
              </a:spcBef>
              <a:spcAft>
                <a:spcPts val="0"/>
              </a:spcAft>
              <a:buSzPts val="1100"/>
              <a:buNone/>
              <a:defRPr b="0" i="0" sz="1400" u="none" cap="none" strike="noStrike">
                <a:solidFill>
                  <a:schemeClr val="dk1"/>
                </a:solidFill>
                <a:latin typeface="Arial"/>
                <a:ea typeface="Arial"/>
                <a:cs typeface="Arial"/>
                <a:sym typeface="Arial"/>
              </a:defRPr>
            </a:lvl4pPr>
            <a:lvl5pPr lvl="4" marR="0" rtl="0" algn="l">
              <a:spcBef>
                <a:spcPts val="0"/>
              </a:spcBef>
              <a:spcAft>
                <a:spcPts val="0"/>
              </a:spcAft>
              <a:buSzPts val="1100"/>
              <a:buNone/>
              <a:defRPr b="0" i="0" sz="1400" u="none" cap="none" strike="noStrike">
                <a:solidFill>
                  <a:schemeClr val="dk1"/>
                </a:solidFill>
                <a:latin typeface="Arial"/>
                <a:ea typeface="Arial"/>
                <a:cs typeface="Arial"/>
                <a:sym typeface="Arial"/>
              </a:defRPr>
            </a:lvl5pPr>
            <a:lvl6pPr lvl="5" marR="0" rtl="0" algn="l">
              <a:spcBef>
                <a:spcPts val="0"/>
              </a:spcBef>
              <a:spcAft>
                <a:spcPts val="0"/>
              </a:spcAft>
              <a:buSzPts val="1100"/>
              <a:buNone/>
              <a:defRPr b="0" i="0" sz="1400" u="none" cap="none" strike="noStrike">
                <a:solidFill>
                  <a:schemeClr val="dk1"/>
                </a:solidFill>
                <a:latin typeface="Arial"/>
                <a:ea typeface="Arial"/>
                <a:cs typeface="Arial"/>
                <a:sym typeface="Arial"/>
              </a:defRPr>
            </a:lvl6pPr>
            <a:lvl7pPr lvl="6" marR="0" rtl="0" algn="l">
              <a:spcBef>
                <a:spcPts val="0"/>
              </a:spcBef>
              <a:spcAft>
                <a:spcPts val="0"/>
              </a:spcAft>
              <a:buSzPts val="1100"/>
              <a:buNone/>
              <a:defRPr b="0" i="0" sz="1400" u="none" cap="none" strike="noStrike">
                <a:solidFill>
                  <a:schemeClr val="dk1"/>
                </a:solidFill>
                <a:latin typeface="Arial"/>
                <a:ea typeface="Arial"/>
                <a:cs typeface="Arial"/>
                <a:sym typeface="Arial"/>
              </a:defRPr>
            </a:lvl7pPr>
            <a:lvl8pPr lvl="7" marR="0" rtl="0" algn="l">
              <a:spcBef>
                <a:spcPts val="0"/>
              </a:spcBef>
              <a:spcAft>
                <a:spcPts val="0"/>
              </a:spcAft>
              <a:buSzPts val="1100"/>
              <a:buNone/>
              <a:defRPr b="0" i="0" sz="1400" u="none" cap="none" strike="noStrike">
                <a:solidFill>
                  <a:schemeClr val="dk1"/>
                </a:solidFill>
                <a:latin typeface="Arial"/>
                <a:ea typeface="Arial"/>
                <a:cs typeface="Arial"/>
                <a:sym typeface="Arial"/>
              </a:defRPr>
            </a:lvl8pPr>
            <a:lvl9pPr lvl="8" marR="0" rtl="0" algn="l">
              <a:spcBef>
                <a:spcPts val="0"/>
              </a:spcBef>
              <a:spcAft>
                <a:spcPts val="0"/>
              </a:spcAft>
              <a:buSzPts val="1100"/>
              <a:buNone/>
              <a:defRPr b="0" i="0" sz="1400" u="none" cap="none" strike="noStrike">
                <a:solidFill>
                  <a:schemeClr val="dk1"/>
                </a:solidFill>
                <a:latin typeface="Arial"/>
                <a:ea typeface="Arial"/>
                <a:cs typeface="Arial"/>
                <a:sym typeface="Arial"/>
              </a:defRPr>
            </a:lvl9pPr>
          </a:lstStyle>
          <a:p/>
        </p:txBody>
      </p:sp>
      <p:sp>
        <p:nvSpPr>
          <p:cNvPr id="10" name="Google Shape;10;p1"/>
          <p:cNvSpPr txBox="1"/>
          <p:nvPr>
            <p:ph idx="12" type="sldNum"/>
          </p:nvPr>
        </p:nvSpPr>
        <p:spPr>
          <a:xfrm>
            <a:off x="8437613" y="4869656"/>
            <a:ext cx="193200" cy="142200"/>
          </a:xfrm>
          <a:prstGeom prst="rect">
            <a:avLst/>
          </a:prstGeom>
          <a:noFill/>
          <a:ln>
            <a:noFill/>
          </a:ln>
        </p:spPr>
        <p:txBody>
          <a:bodyPr anchorCtr="0" anchor="t" bIns="0" lIns="0" spcFirstLastPara="1" rIns="0" wrap="square" tIns="0">
            <a:noAutofit/>
          </a:bodyPr>
          <a:lstStyle>
            <a:lvl1pPr indent="0" lvl="0" marL="0" marR="0" rtl="0" algn="r">
              <a:lnSpc>
                <a:spcPct val="90000"/>
              </a:lnSpc>
              <a:spcBef>
                <a:spcPts val="0"/>
              </a:spcBef>
              <a:buNone/>
              <a:defRPr b="0" i="0" sz="800" u="none" cap="none" strike="noStrike">
                <a:solidFill>
                  <a:schemeClr val="accent1"/>
                </a:solidFill>
                <a:latin typeface="Arial"/>
                <a:ea typeface="Arial"/>
                <a:cs typeface="Arial"/>
                <a:sym typeface="Arial"/>
              </a:defRPr>
            </a:lvl1pPr>
            <a:lvl2pPr indent="0" lvl="1" marL="0" marR="0" rtl="0" algn="r">
              <a:lnSpc>
                <a:spcPct val="90000"/>
              </a:lnSpc>
              <a:spcBef>
                <a:spcPts val="0"/>
              </a:spcBef>
              <a:buNone/>
              <a:defRPr b="0" i="0" sz="800" u="none" cap="none" strike="noStrike">
                <a:solidFill>
                  <a:schemeClr val="accent1"/>
                </a:solidFill>
                <a:latin typeface="Arial"/>
                <a:ea typeface="Arial"/>
                <a:cs typeface="Arial"/>
                <a:sym typeface="Arial"/>
              </a:defRPr>
            </a:lvl2pPr>
            <a:lvl3pPr indent="0" lvl="2" marL="0" marR="0" rtl="0" algn="r">
              <a:lnSpc>
                <a:spcPct val="90000"/>
              </a:lnSpc>
              <a:spcBef>
                <a:spcPts val="0"/>
              </a:spcBef>
              <a:buNone/>
              <a:defRPr b="0" i="0" sz="800" u="none" cap="none" strike="noStrike">
                <a:solidFill>
                  <a:schemeClr val="accent1"/>
                </a:solidFill>
                <a:latin typeface="Arial"/>
                <a:ea typeface="Arial"/>
                <a:cs typeface="Arial"/>
                <a:sym typeface="Arial"/>
              </a:defRPr>
            </a:lvl3pPr>
            <a:lvl4pPr indent="0" lvl="3" marL="0" marR="0" rtl="0" algn="r">
              <a:lnSpc>
                <a:spcPct val="90000"/>
              </a:lnSpc>
              <a:spcBef>
                <a:spcPts val="0"/>
              </a:spcBef>
              <a:buNone/>
              <a:defRPr b="0" i="0" sz="800" u="none" cap="none" strike="noStrike">
                <a:solidFill>
                  <a:schemeClr val="accent1"/>
                </a:solidFill>
                <a:latin typeface="Arial"/>
                <a:ea typeface="Arial"/>
                <a:cs typeface="Arial"/>
                <a:sym typeface="Arial"/>
              </a:defRPr>
            </a:lvl4pPr>
            <a:lvl5pPr indent="0" lvl="4" marL="0" marR="0" rtl="0" algn="r">
              <a:lnSpc>
                <a:spcPct val="90000"/>
              </a:lnSpc>
              <a:spcBef>
                <a:spcPts val="0"/>
              </a:spcBef>
              <a:buNone/>
              <a:defRPr b="0" i="0" sz="800" u="none" cap="none" strike="noStrike">
                <a:solidFill>
                  <a:schemeClr val="accent1"/>
                </a:solidFill>
                <a:latin typeface="Arial"/>
                <a:ea typeface="Arial"/>
                <a:cs typeface="Arial"/>
                <a:sym typeface="Arial"/>
              </a:defRPr>
            </a:lvl5pPr>
            <a:lvl6pPr indent="0" lvl="5" marL="0" marR="0" rtl="0" algn="r">
              <a:lnSpc>
                <a:spcPct val="90000"/>
              </a:lnSpc>
              <a:spcBef>
                <a:spcPts val="0"/>
              </a:spcBef>
              <a:buNone/>
              <a:defRPr b="0" i="0" sz="800" u="none" cap="none" strike="noStrike">
                <a:solidFill>
                  <a:schemeClr val="accent1"/>
                </a:solidFill>
                <a:latin typeface="Arial"/>
                <a:ea typeface="Arial"/>
                <a:cs typeface="Arial"/>
                <a:sym typeface="Arial"/>
              </a:defRPr>
            </a:lvl6pPr>
            <a:lvl7pPr indent="0" lvl="6" marL="0" marR="0" rtl="0" algn="r">
              <a:lnSpc>
                <a:spcPct val="90000"/>
              </a:lnSpc>
              <a:spcBef>
                <a:spcPts val="0"/>
              </a:spcBef>
              <a:buNone/>
              <a:defRPr b="0" i="0" sz="800" u="none" cap="none" strike="noStrike">
                <a:solidFill>
                  <a:schemeClr val="accent1"/>
                </a:solidFill>
                <a:latin typeface="Arial"/>
                <a:ea typeface="Arial"/>
                <a:cs typeface="Arial"/>
                <a:sym typeface="Arial"/>
              </a:defRPr>
            </a:lvl7pPr>
            <a:lvl8pPr indent="0" lvl="7" marL="0" marR="0" rtl="0" algn="r">
              <a:lnSpc>
                <a:spcPct val="90000"/>
              </a:lnSpc>
              <a:spcBef>
                <a:spcPts val="0"/>
              </a:spcBef>
              <a:buNone/>
              <a:defRPr b="0" i="0" sz="800" u="none" cap="none" strike="noStrike">
                <a:solidFill>
                  <a:schemeClr val="accent1"/>
                </a:solidFill>
                <a:latin typeface="Arial"/>
                <a:ea typeface="Arial"/>
                <a:cs typeface="Arial"/>
                <a:sym typeface="Arial"/>
              </a:defRPr>
            </a:lvl8pPr>
            <a:lvl9pPr indent="0" lvl="8" marL="0" marR="0" rtl="0" algn="r">
              <a:lnSpc>
                <a:spcPct val="90000"/>
              </a:lnSpc>
              <a:spcBef>
                <a:spcPts val="0"/>
              </a:spcBef>
              <a:buNone/>
              <a:defRPr b="0" i="0" sz="8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cxnSp>
        <p:nvCxnSpPr>
          <p:cNvPr id="11" name="Google Shape;11;p1"/>
          <p:cNvCxnSpPr/>
          <p:nvPr/>
        </p:nvCxnSpPr>
        <p:spPr>
          <a:xfrm>
            <a:off x="1324800" y="4771287"/>
            <a:ext cx="7819200" cy="0"/>
          </a:xfrm>
          <a:prstGeom prst="straightConnector1">
            <a:avLst/>
          </a:prstGeom>
          <a:noFill/>
          <a:ln cap="flat" cmpd="sng" w="9525">
            <a:solidFill>
              <a:schemeClr val="accent4"/>
            </a:solidFill>
            <a:prstDash val="solid"/>
            <a:miter lim="800000"/>
            <a:headEnd len="sm" w="sm" type="none"/>
            <a:tailEnd len="sm" w="sm" type="none"/>
          </a:ln>
        </p:spPr>
      </p:cxnSp>
      <p:pic>
        <p:nvPicPr>
          <p:cNvPr id="12" name="Google Shape;12;p1"/>
          <p:cNvPicPr preferRelativeResize="0"/>
          <p:nvPr/>
        </p:nvPicPr>
        <p:blipFill rotWithShape="1">
          <a:blip r:embed="rId1">
            <a:alphaModFix/>
          </a:blip>
          <a:srcRect b="0" l="0" r="0" t="0"/>
          <a:stretch/>
        </p:blipFill>
        <p:spPr>
          <a:xfrm>
            <a:off x="540544" y="4646699"/>
            <a:ext cx="674371" cy="249175"/>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 id="2147483670" r:id="rId24"/>
  </p:sldLayoutIdLst>
  <p:transition>
    <p:fade/>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620">
          <p15:clr>
            <a:srgbClr val="F26B43"/>
          </p15:clr>
        </p15:guide>
        <p15:guide id="2" pos="2880">
          <p15:clr>
            <a:srgbClr val="F26B43"/>
          </p15:clr>
        </p15:guide>
        <p15:guide id="3" pos="341">
          <p15:clr>
            <a:srgbClr val="F26B43"/>
          </p15:clr>
        </p15:guide>
        <p15:guide id="4" pos="5114">
          <p15:clr>
            <a:srgbClr val="F26B43"/>
          </p15:clr>
        </p15:guide>
        <p15:guide id="5" orient="horz" pos="341">
          <p15:clr>
            <a:srgbClr val="F26B43"/>
          </p15:clr>
        </p15:guide>
        <p15:guide id="6" orient="horz" pos="2794">
          <p15:clr>
            <a:srgbClr val="F26B43"/>
          </p15:clr>
        </p15:guide>
        <p15:guide id="7" orient="horz" pos="613">
          <p15:clr>
            <a:srgbClr val="F26B43"/>
          </p15:clr>
        </p15:guide>
        <p15:guide id="8" orient="horz" pos="970">
          <p15:clr>
            <a:srgbClr val="F26B43"/>
          </p15:clr>
        </p15:guide>
        <p15:guide id="9" pos="5419">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0.xml"/><Relationship Id="rId3" Type="http://schemas.openxmlformats.org/officeDocument/2006/relationships/image" Target="../media/image19.png"/><Relationship Id="rId4" Type="http://schemas.openxmlformats.org/officeDocument/2006/relationships/image" Target="../media/image12.png"/><Relationship Id="rId5" Type="http://schemas.openxmlformats.org/officeDocument/2006/relationships/image" Target="../media/image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xml"/><Relationship Id="rId3" Type="http://schemas.openxmlformats.org/officeDocument/2006/relationships/image" Target="../media/image10.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3.xml"/><Relationship Id="rId3" Type="http://schemas.openxmlformats.org/officeDocument/2006/relationships/image" Target="../media/image4.jpg"/><Relationship Id="rId4" Type="http://schemas.openxmlformats.org/officeDocument/2006/relationships/image" Target="../media/image21.jpg"/><Relationship Id="rId5" Type="http://schemas.openxmlformats.org/officeDocument/2006/relationships/image" Target="../media/image9.jpg"/><Relationship Id="rId6" Type="http://schemas.openxmlformats.org/officeDocument/2006/relationships/image" Target="../media/image16.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4.xml"/><Relationship Id="rId3" Type="http://schemas.openxmlformats.org/officeDocument/2006/relationships/image" Target="../media/image2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xml"/><Relationship Id="rId3" Type="http://schemas.openxmlformats.org/officeDocument/2006/relationships/image" Target="../media/image2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xml"/><Relationship Id="rId3" Type="http://schemas.openxmlformats.org/officeDocument/2006/relationships/image" Target="../media/image2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5.xml"/><Relationship Id="rId3" Type="http://schemas.openxmlformats.org/officeDocument/2006/relationships/hyperlink" Target="https://goosocean.org/document/35428" TargetMode="Externa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6.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sp>
        <p:nvSpPr>
          <p:cNvPr id="166" name="Google Shape;166;p25"/>
          <p:cNvSpPr txBox="1"/>
          <p:nvPr>
            <p:ph type="ctrTitle"/>
          </p:nvPr>
        </p:nvSpPr>
        <p:spPr>
          <a:xfrm>
            <a:off x="1025999" y="2018250"/>
            <a:ext cx="5157900" cy="1107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Session 7.2.</a:t>
            </a:r>
            <a:endParaRPr/>
          </a:p>
          <a:p>
            <a:pPr indent="0" lvl="0" marL="0" rtl="0" algn="l">
              <a:spcBef>
                <a:spcPts val="0"/>
              </a:spcBef>
              <a:spcAft>
                <a:spcPts val="0"/>
              </a:spcAft>
              <a:buNone/>
            </a:pPr>
            <a:r>
              <a:rPr lang="en"/>
              <a:t>IOC Data architecture</a:t>
            </a:r>
            <a:endParaRPr/>
          </a:p>
        </p:txBody>
      </p:sp>
      <p:sp>
        <p:nvSpPr>
          <p:cNvPr id="167" name="Google Shape;167;p25"/>
          <p:cNvSpPr txBox="1"/>
          <p:nvPr>
            <p:ph idx="1" type="subTitle"/>
          </p:nvPr>
        </p:nvSpPr>
        <p:spPr>
          <a:xfrm>
            <a:off x="1026000" y="3447900"/>
            <a:ext cx="6558600" cy="1566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Emma Heslop, Programme Specialist</a:t>
            </a:r>
            <a:r>
              <a:rPr lang="en"/>
              <a:t>, GOOS</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en"/>
              <a:t>Sixte</a:t>
            </a:r>
            <a:r>
              <a:rPr lang="en"/>
              <a:t>enth Observations Coordination Group Meeting (OCG-16)</a:t>
            </a:r>
            <a:endParaRPr/>
          </a:p>
          <a:p>
            <a:pPr indent="0" lvl="0" marL="0" rtl="0" algn="l">
              <a:spcBef>
                <a:spcPts val="0"/>
              </a:spcBef>
              <a:spcAft>
                <a:spcPts val="0"/>
              </a:spcAft>
              <a:buClr>
                <a:schemeClr val="dk1"/>
              </a:buClr>
              <a:buSzPts val="1100"/>
              <a:buFont typeface="Arial"/>
              <a:buNone/>
            </a:pPr>
            <a:r>
              <a:rPr lang="en"/>
              <a:t>7-10 April 2025, IFREMER, Brest, France.</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sp>
        <p:nvSpPr>
          <p:cNvPr id="233" name="Google Shape;233;p34"/>
          <p:cNvSpPr txBox="1"/>
          <p:nvPr/>
        </p:nvSpPr>
        <p:spPr>
          <a:xfrm>
            <a:off x="180993" y="134944"/>
            <a:ext cx="4560600" cy="585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i="0" lang="en" sz="2400" u="none" cap="none" strike="noStrike">
                <a:solidFill>
                  <a:srgbClr val="002060"/>
                </a:solidFill>
                <a:latin typeface="Quattrocento Sans"/>
                <a:ea typeface="Quattrocento Sans"/>
                <a:cs typeface="Quattrocento Sans"/>
                <a:sym typeface="Quattrocento Sans"/>
              </a:rPr>
              <a:t>GOOS OCG Data Hypernode - </a:t>
            </a:r>
            <a:endParaRPr b="1" i="0" sz="2400" u="none" cap="none" strike="noStrike">
              <a:solidFill>
                <a:srgbClr val="002060"/>
              </a:solidFill>
              <a:latin typeface="Quattrocento Sans"/>
              <a:ea typeface="Quattrocento Sans"/>
              <a:cs typeface="Quattrocento Sans"/>
              <a:sym typeface="Quattrocento Sans"/>
            </a:endParaRPr>
          </a:p>
          <a:p>
            <a:pPr indent="0" lvl="0" marL="0" marR="0" rtl="0" algn="l">
              <a:lnSpc>
                <a:spcPct val="100000"/>
              </a:lnSpc>
              <a:spcBef>
                <a:spcPts val="0"/>
              </a:spcBef>
              <a:spcAft>
                <a:spcPts val="0"/>
              </a:spcAft>
              <a:buNone/>
            </a:pPr>
            <a:r>
              <a:rPr b="1" i="1" lang="en" sz="2400" u="none" cap="none" strike="noStrike">
                <a:solidFill>
                  <a:srgbClr val="002060"/>
                </a:solidFill>
                <a:latin typeface="Quattrocento Sans"/>
                <a:ea typeface="Quattrocento Sans"/>
                <a:cs typeface="Quattrocento Sans"/>
                <a:sym typeface="Quattrocento Sans"/>
              </a:rPr>
              <a:t>Connection to ODIS and IOC Architecture </a:t>
            </a:r>
            <a:endParaRPr b="1" i="0" sz="2400" u="none" cap="none" strike="noStrike">
              <a:solidFill>
                <a:srgbClr val="002060"/>
              </a:solidFill>
              <a:latin typeface="Quattrocento Sans"/>
              <a:ea typeface="Quattrocento Sans"/>
              <a:cs typeface="Quattrocento Sans"/>
              <a:sym typeface="Quattrocento Sans"/>
            </a:endParaRPr>
          </a:p>
        </p:txBody>
      </p:sp>
      <p:grpSp>
        <p:nvGrpSpPr>
          <p:cNvPr id="234" name="Google Shape;234;p34"/>
          <p:cNvGrpSpPr/>
          <p:nvPr/>
        </p:nvGrpSpPr>
        <p:grpSpPr>
          <a:xfrm>
            <a:off x="540544" y="2995125"/>
            <a:ext cx="731475" cy="862425"/>
            <a:chOff x="891025" y="3788400"/>
            <a:chExt cx="975300" cy="1149900"/>
          </a:xfrm>
        </p:grpSpPr>
        <p:sp>
          <p:nvSpPr>
            <p:cNvPr id="235" name="Google Shape;235;p34"/>
            <p:cNvSpPr/>
            <p:nvPr/>
          </p:nvSpPr>
          <p:spPr>
            <a:xfrm>
              <a:off x="957775" y="3788400"/>
              <a:ext cx="841800" cy="1149900"/>
            </a:xfrm>
            <a:prstGeom prst="can">
              <a:avLst>
                <a:gd fmla="val 25000" name="adj"/>
              </a:avLst>
            </a:prstGeom>
            <a:solidFill>
              <a:schemeClr val="lt2"/>
            </a:solidFill>
            <a:ln cap="flat" cmpd="sng" w="9525">
              <a:solidFill>
                <a:schemeClr val="dk2"/>
              </a:solidFill>
              <a:prstDash val="solid"/>
              <a:round/>
              <a:headEnd len="sm" w="sm" type="none"/>
              <a:tailEnd len="sm" w="sm" type="none"/>
            </a:ln>
          </p:spPr>
          <p:txBody>
            <a:bodyPr anchorCtr="0" anchor="ctr" bIns="68550" lIns="68550" spcFirstLastPara="1" rIns="68550" wrap="square" tIns="68550">
              <a:noAutofit/>
            </a:bodyPr>
            <a:lstStyle/>
            <a:p>
              <a:pPr indent="0" lvl="0" marL="0" marR="0" rtl="0" algn="ctr">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236" name="Google Shape;236;p34"/>
            <p:cNvSpPr txBox="1"/>
            <p:nvPr/>
          </p:nvSpPr>
          <p:spPr>
            <a:xfrm>
              <a:off x="891025" y="4147800"/>
              <a:ext cx="975300" cy="431100"/>
            </a:xfrm>
            <a:prstGeom prst="rect">
              <a:avLst/>
            </a:prstGeom>
            <a:noFill/>
            <a:ln>
              <a:noFill/>
            </a:ln>
          </p:spPr>
          <p:txBody>
            <a:bodyPr anchorCtr="0" anchor="t" bIns="68550" lIns="68550" spcFirstLastPara="1" rIns="68550" wrap="square" tIns="68550">
              <a:noAutofit/>
            </a:bodyPr>
            <a:lstStyle/>
            <a:p>
              <a:pPr indent="0" lvl="0" marL="0" marR="0" rtl="0" algn="ctr">
                <a:lnSpc>
                  <a:spcPct val="100000"/>
                </a:lnSpc>
                <a:spcBef>
                  <a:spcPts val="0"/>
                </a:spcBef>
                <a:spcAft>
                  <a:spcPts val="0"/>
                </a:spcAft>
                <a:buNone/>
              </a:pPr>
              <a:r>
                <a:rPr b="0" i="0" lang="en" sz="1200" u="none" cap="none" strike="noStrike">
                  <a:solidFill>
                    <a:schemeClr val="dk2"/>
                  </a:solidFill>
                  <a:latin typeface="Arial"/>
                  <a:ea typeface="Arial"/>
                  <a:cs typeface="Arial"/>
                  <a:sym typeface="Arial"/>
                </a:rPr>
                <a:t>Argo		</a:t>
              </a:r>
              <a:endParaRPr b="0" i="0" sz="1200" u="none" cap="none" strike="noStrike">
                <a:solidFill>
                  <a:schemeClr val="dk2"/>
                </a:solidFill>
                <a:latin typeface="Arial"/>
                <a:ea typeface="Arial"/>
                <a:cs typeface="Arial"/>
                <a:sym typeface="Arial"/>
              </a:endParaRPr>
            </a:p>
          </p:txBody>
        </p:sp>
      </p:grpSp>
      <p:grpSp>
        <p:nvGrpSpPr>
          <p:cNvPr id="237" name="Google Shape;237;p34"/>
          <p:cNvGrpSpPr/>
          <p:nvPr/>
        </p:nvGrpSpPr>
        <p:grpSpPr>
          <a:xfrm>
            <a:off x="540544" y="1662319"/>
            <a:ext cx="731475" cy="862425"/>
            <a:chOff x="663425" y="1949725"/>
            <a:chExt cx="975300" cy="1149900"/>
          </a:xfrm>
        </p:grpSpPr>
        <p:sp>
          <p:nvSpPr>
            <p:cNvPr id="238" name="Google Shape;238;p34"/>
            <p:cNvSpPr/>
            <p:nvPr/>
          </p:nvSpPr>
          <p:spPr>
            <a:xfrm>
              <a:off x="720725" y="1949725"/>
              <a:ext cx="841800" cy="1149900"/>
            </a:xfrm>
            <a:prstGeom prst="can">
              <a:avLst>
                <a:gd fmla="val 25000" name="adj"/>
              </a:avLst>
            </a:prstGeom>
            <a:solidFill>
              <a:schemeClr val="lt2"/>
            </a:solidFill>
            <a:ln cap="flat" cmpd="sng" w="9525">
              <a:solidFill>
                <a:schemeClr val="dk2"/>
              </a:solidFill>
              <a:prstDash val="solid"/>
              <a:round/>
              <a:headEnd len="sm" w="sm" type="none"/>
              <a:tailEnd len="sm" w="sm" type="none"/>
            </a:ln>
          </p:spPr>
          <p:txBody>
            <a:bodyPr anchorCtr="0" anchor="ctr" bIns="68550" lIns="68550" spcFirstLastPara="1" rIns="68550" wrap="square" tIns="68550">
              <a:noAutofit/>
            </a:bodyPr>
            <a:lstStyle/>
            <a:p>
              <a:pPr indent="0" lvl="0" marL="0" marR="0" rtl="0" algn="ctr">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239" name="Google Shape;239;p34"/>
            <p:cNvSpPr txBox="1"/>
            <p:nvPr/>
          </p:nvSpPr>
          <p:spPr>
            <a:xfrm>
              <a:off x="663425" y="2274800"/>
              <a:ext cx="975300" cy="431100"/>
            </a:xfrm>
            <a:prstGeom prst="rect">
              <a:avLst/>
            </a:prstGeom>
            <a:noFill/>
            <a:ln>
              <a:noFill/>
            </a:ln>
          </p:spPr>
          <p:txBody>
            <a:bodyPr anchorCtr="0" anchor="t" bIns="68550" lIns="68550" spcFirstLastPara="1" rIns="68550" wrap="square" tIns="68550">
              <a:noAutofit/>
            </a:bodyPr>
            <a:lstStyle/>
            <a:p>
              <a:pPr indent="0" lvl="0" marL="0" marR="0" rtl="0" algn="ctr">
                <a:lnSpc>
                  <a:spcPct val="100000"/>
                </a:lnSpc>
                <a:spcBef>
                  <a:spcPts val="0"/>
                </a:spcBef>
                <a:spcAft>
                  <a:spcPts val="0"/>
                </a:spcAft>
                <a:buNone/>
              </a:pPr>
              <a:r>
                <a:rPr b="0" i="0" lang="en" sz="1200" u="none" cap="none" strike="noStrike">
                  <a:solidFill>
                    <a:schemeClr val="dk2"/>
                  </a:solidFill>
                  <a:latin typeface="Arial"/>
                  <a:ea typeface="Arial"/>
                  <a:cs typeface="Arial"/>
                  <a:sym typeface="Arial"/>
                </a:rPr>
                <a:t>AniBOS</a:t>
              </a:r>
              <a:endParaRPr b="0" i="0" sz="1200" u="none" cap="none" strike="noStrike">
                <a:solidFill>
                  <a:schemeClr val="dk2"/>
                </a:solidFill>
                <a:latin typeface="Arial"/>
                <a:ea typeface="Arial"/>
                <a:cs typeface="Arial"/>
                <a:sym typeface="Arial"/>
              </a:endParaRPr>
            </a:p>
          </p:txBody>
        </p:sp>
      </p:grpSp>
      <p:grpSp>
        <p:nvGrpSpPr>
          <p:cNvPr id="240" name="Google Shape;240;p34"/>
          <p:cNvGrpSpPr/>
          <p:nvPr/>
        </p:nvGrpSpPr>
        <p:grpSpPr>
          <a:xfrm>
            <a:off x="1686113" y="2995125"/>
            <a:ext cx="804600" cy="862425"/>
            <a:chOff x="2207100" y="3429000"/>
            <a:chExt cx="1072800" cy="1149900"/>
          </a:xfrm>
        </p:grpSpPr>
        <p:sp>
          <p:nvSpPr>
            <p:cNvPr id="241" name="Google Shape;241;p34"/>
            <p:cNvSpPr/>
            <p:nvPr/>
          </p:nvSpPr>
          <p:spPr>
            <a:xfrm>
              <a:off x="2270325" y="3429000"/>
              <a:ext cx="841800" cy="1149900"/>
            </a:xfrm>
            <a:prstGeom prst="can">
              <a:avLst>
                <a:gd fmla="val 25000" name="adj"/>
              </a:avLst>
            </a:prstGeom>
            <a:solidFill>
              <a:schemeClr val="lt2"/>
            </a:solidFill>
            <a:ln cap="flat" cmpd="sng" w="9525">
              <a:solidFill>
                <a:schemeClr val="dk2"/>
              </a:solidFill>
              <a:prstDash val="solid"/>
              <a:round/>
              <a:headEnd len="sm" w="sm" type="none"/>
              <a:tailEnd len="sm" w="sm" type="none"/>
            </a:ln>
          </p:spPr>
          <p:txBody>
            <a:bodyPr anchorCtr="0" anchor="ctr" bIns="68550" lIns="68550" spcFirstLastPara="1" rIns="68550" wrap="square" tIns="68550">
              <a:noAutofit/>
            </a:bodyPr>
            <a:lstStyle/>
            <a:p>
              <a:pPr indent="0" lvl="0" marL="0" marR="0" rtl="0" algn="ctr">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242" name="Google Shape;242;p34"/>
            <p:cNvSpPr txBox="1"/>
            <p:nvPr/>
          </p:nvSpPr>
          <p:spPr>
            <a:xfrm>
              <a:off x="2207100" y="3788475"/>
              <a:ext cx="1072800" cy="431100"/>
            </a:xfrm>
            <a:prstGeom prst="rect">
              <a:avLst/>
            </a:prstGeom>
            <a:noFill/>
            <a:ln>
              <a:noFill/>
            </a:ln>
          </p:spPr>
          <p:txBody>
            <a:bodyPr anchorCtr="0" anchor="t" bIns="68550" lIns="68550" spcFirstLastPara="1" rIns="68550" wrap="square" tIns="68550">
              <a:noAutofit/>
            </a:bodyPr>
            <a:lstStyle/>
            <a:p>
              <a:pPr indent="0" lvl="0" marL="0" marR="0" rtl="0" algn="ctr">
                <a:lnSpc>
                  <a:spcPct val="100000"/>
                </a:lnSpc>
                <a:spcBef>
                  <a:spcPts val="0"/>
                </a:spcBef>
                <a:spcAft>
                  <a:spcPts val="0"/>
                </a:spcAft>
                <a:buNone/>
              </a:pPr>
              <a:r>
                <a:rPr b="0" i="0" lang="en" sz="1200" u="none" cap="none" strike="noStrike">
                  <a:solidFill>
                    <a:schemeClr val="dk2"/>
                  </a:solidFill>
                  <a:latin typeface="Arial"/>
                  <a:ea typeface="Arial"/>
                  <a:cs typeface="Arial"/>
                  <a:sym typeface="Arial"/>
                </a:rPr>
                <a:t>GO-SHIP</a:t>
              </a:r>
              <a:endParaRPr b="0" i="0" sz="1200" u="none" cap="none" strike="noStrike">
                <a:solidFill>
                  <a:schemeClr val="dk2"/>
                </a:solidFill>
                <a:latin typeface="Arial"/>
                <a:ea typeface="Arial"/>
                <a:cs typeface="Arial"/>
                <a:sym typeface="Arial"/>
              </a:endParaRPr>
            </a:p>
          </p:txBody>
        </p:sp>
      </p:grpSp>
      <p:grpSp>
        <p:nvGrpSpPr>
          <p:cNvPr id="243" name="Google Shape;243;p34"/>
          <p:cNvGrpSpPr/>
          <p:nvPr/>
        </p:nvGrpSpPr>
        <p:grpSpPr>
          <a:xfrm>
            <a:off x="1628963" y="1662319"/>
            <a:ext cx="731475" cy="862425"/>
            <a:chOff x="2161675" y="1780650"/>
            <a:chExt cx="975300" cy="1149900"/>
          </a:xfrm>
        </p:grpSpPr>
        <p:sp>
          <p:nvSpPr>
            <p:cNvPr id="244" name="Google Shape;244;p34"/>
            <p:cNvSpPr/>
            <p:nvPr/>
          </p:nvSpPr>
          <p:spPr>
            <a:xfrm>
              <a:off x="2218975" y="1780650"/>
              <a:ext cx="841800" cy="1149900"/>
            </a:xfrm>
            <a:prstGeom prst="can">
              <a:avLst>
                <a:gd fmla="val 25000" name="adj"/>
              </a:avLst>
            </a:prstGeom>
            <a:solidFill>
              <a:schemeClr val="lt2"/>
            </a:solidFill>
            <a:ln cap="flat" cmpd="sng" w="9525">
              <a:solidFill>
                <a:schemeClr val="dk2"/>
              </a:solidFill>
              <a:prstDash val="solid"/>
              <a:round/>
              <a:headEnd len="sm" w="sm" type="none"/>
              <a:tailEnd len="sm" w="sm" type="none"/>
            </a:ln>
          </p:spPr>
          <p:txBody>
            <a:bodyPr anchorCtr="0" anchor="ctr" bIns="68550" lIns="68550" spcFirstLastPara="1" rIns="68550" wrap="square" tIns="68550">
              <a:noAutofit/>
            </a:bodyPr>
            <a:lstStyle/>
            <a:p>
              <a:pPr indent="0" lvl="0" marL="0" marR="0" rtl="0" algn="ctr">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245" name="Google Shape;245;p34"/>
            <p:cNvSpPr txBox="1"/>
            <p:nvPr/>
          </p:nvSpPr>
          <p:spPr>
            <a:xfrm>
              <a:off x="2161675" y="2198600"/>
              <a:ext cx="975300" cy="431100"/>
            </a:xfrm>
            <a:prstGeom prst="rect">
              <a:avLst/>
            </a:prstGeom>
            <a:noFill/>
            <a:ln>
              <a:noFill/>
            </a:ln>
          </p:spPr>
          <p:txBody>
            <a:bodyPr anchorCtr="0" anchor="t" bIns="68550" lIns="68550" spcFirstLastPara="1" rIns="68550" wrap="square" tIns="68550">
              <a:noAutofit/>
            </a:bodyPr>
            <a:lstStyle/>
            <a:p>
              <a:pPr indent="0" lvl="0" marL="0" marR="0" rtl="0" algn="ctr">
                <a:lnSpc>
                  <a:spcPct val="100000"/>
                </a:lnSpc>
                <a:spcBef>
                  <a:spcPts val="0"/>
                </a:spcBef>
                <a:spcAft>
                  <a:spcPts val="0"/>
                </a:spcAft>
                <a:buNone/>
              </a:pPr>
              <a:r>
                <a:rPr b="0" i="0" lang="en" sz="1200" u="none" cap="none" strike="noStrike">
                  <a:solidFill>
                    <a:schemeClr val="dk2"/>
                  </a:solidFill>
                  <a:latin typeface="Arial"/>
                  <a:ea typeface="Arial"/>
                  <a:cs typeface="Arial"/>
                  <a:sym typeface="Arial"/>
                </a:rPr>
                <a:t>Drifters</a:t>
              </a:r>
              <a:endParaRPr b="0" i="0" sz="1200" u="none" cap="none" strike="noStrike">
                <a:solidFill>
                  <a:schemeClr val="dk2"/>
                </a:solidFill>
                <a:latin typeface="Arial"/>
                <a:ea typeface="Arial"/>
                <a:cs typeface="Arial"/>
                <a:sym typeface="Arial"/>
              </a:endParaRPr>
            </a:p>
          </p:txBody>
        </p:sp>
      </p:grpSp>
      <p:sp>
        <p:nvSpPr>
          <p:cNvPr id="246" name="Google Shape;246;p34"/>
          <p:cNvSpPr/>
          <p:nvPr/>
        </p:nvSpPr>
        <p:spPr>
          <a:xfrm>
            <a:off x="250294" y="1531331"/>
            <a:ext cx="2556000" cy="2602500"/>
          </a:xfrm>
          <a:prstGeom prst="roundRect">
            <a:avLst>
              <a:gd fmla="val 16667" name="adj"/>
            </a:avLst>
          </a:prstGeom>
          <a:noFill/>
          <a:ln cap="flat" cmpd="sng" w="76200">
            <a:solidFill>
              <a:schemeClr val="accent1"/>
            </a:solidFill>
            <a:prstDash val="dash"/>
            <a:round/>
            <a:headEnd len="sm" w="sm" type="none"/>
            <a:tailEnd len="sm" w="sm" type="none"/>
          </a:ln>
        </p:spPr>
        <p:txBody>
          <a:bodyPr anchorCtr="0" anchor="ctr" bIns="68550" lIns="68550" spcFirstLastPara="1" rIns="68550" wrap="square" tIns="68550">
            <a:noAutofit/>
          </a:bodyPr>
          <a:lstStyle/>
          <a:p>
            <a:pPr indent="0" lvl="0" marL="0" marR="0" rtl="0" algn="ctr">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grpSp>
        <p:nvGrpSpPr>
          <p:cNvPr id="247" name="Google Shape;247;p34"/>
          <p:cNvGrpSpPr/>
          <p:nvPr/>
        </p:nvGrpSpPr>
        <p:grpSpPr>
          <a:xfrm>
            <a:off x="2569360" y="2214821"/>
            <a:ext cx="868291" cy="997507"/>
            <a:chOff x="1694594" y="1296538"/>
            <a:chExt cx="1735541" cy="1737817"/>
          </a:xfrm>
        </p:grpSpPr>
        <p:sp>
          <p:nvSpPr>
            <p:cNvPr id="248" name="Google Shape;248;p34"/>
            <p:cNvSpPr/>
            <p:nvPr/>
          </p:nvSpPr>
          <p:spPr>
            <a:xfrm>
              <a:off x="1710517" y="2488444"/>
              <a:ext cx="1719618" cy="545911"/>
            </a:xfrm>
            <a:prstGeom prst="flowChartMagneticDisk">
              <a:avLst/>
            </a:prstGeom>
            <a:solidFill>
              <a:srgbClr val="4472C4"/>
            </a:solidFill>
            <a:ln>
              <a:noFill/>
            </a:ln>
          </p:spPr>
          <p:txBody>
            <a:bodyPr anchorCtr="0" anchor="ctr" bIns="25700" lIns="51425" spcFirstLastPara="1" rIns="51425" wrap="square" tIns="25700">
              <a:noAutofit/>
            </a:bodyPr>
            <a:lstStyle/>
            <a:p>
              <a:pPr indent="0" lvl="0" marL="0" marR="0" rtl="0" algn="ctr">
                <a:lnSpc>
                  <a:spcPct val="100000"/>
                </a:lnSpc>
                <a:spcBef>
                  <a:spcPts val="0"/>
                </a:spcBef>
                <a:spcAft>
                  <a:spcPts val="0"/>
                </a:spcAft>
                <a:buNone/>
              </a:pPr>
              <a:r>
                <a:t/>
              </a:r>
              <a:endParaRPr b="0" i="0" sz="1050" u="none" cap="none" strike="noStrike">
                <a:solidFill>
                  <a:srgbClr val="FFFFFF"/>
                </a:solidFill>
                <a:latin typeface="Calibri"/>
                <a:ea typeface="Calibri"/>
                <a:cs typeface="Calibri"/>
                <a:sym typeface="Calibri"/>
              </a:endParaRPr>
            </a:p>
          </p:txBody>
        </p:sp>
        <p:sp>
          <p:nvSpPr>
            <p:cNvPr id="249" name="Google Shape;249;p34"/>
            <p:cNvSpPr/>
            <p:nvPr/>
          </p:nvSpPr>
          <p:spPr>
            <a:xfrm rot="10800000">
              <a:off x="1710514" y="2324668"/>
              <a:ext cx="1719618" cy="259312"/>
            </a:xfrm>
            <a:prstGeom prst="flowChartMagneticDisk">
              <a:avLst/>
            </a:prstGeom>
            <a:solidFill>
              <a:srgbClr val="FFC000"/>
            </a:solidFill>
            <a:ln>
              <a:noFill/>
            </a:ln>
          </p:spPr>
          <p:txBody>
            <a:bodyPr anchorCtr="0" anchor="ctr" bIns="25700" lIns="51425" spcFirstLastPara="1" rIns="51425" wrap="square" tIns="25700">
              <a:noAutofit/>
            </a:bodyPr>
            <a:lstStyle/>
            <a:p>
              <a:pPr indent="0" lvl="0" marL="0" marR="0" rtl="0" algn="ctr">
                <a:lnSpc>
                  <a:spcPct val="100000"/>
                </a:lnSpc>
                <a:spcBef>
                  <a:spcPts val="0"/>
                </a:spcBef>
                <a:spcAft>
                  <a:spcPts val="0"/>
                </a:spcAft>
                <a:buNone/>
              </a:pPr>
              <a:r>
                <a:t/>
              </a:r>
              <a:endParaRPr b="0" i="0" sz="1050" u="none" cap="none" strike="noStrike">
                <a:solidFill>
                  <a:srgbClr val="FFFFFF"/>
                </a:solidFill>
                <a:latin typeface="Calibri"/>
                <a:ea typeface="Calibri"/>
                <a:cs typeface="Calibri"/>
                <a:sym typeface="Calibri"/>
              </a:endParaRPr>
            </a:p>
          </p:txBody>
        </p:sp>
        <p:sp>
          <p:nvSpPr>
            <p:cNvPr id="250" name="Google Shape;250;p34"/>
            <p:cNvSpPr/>
            <p:nvPr/>
          </p:nvSpPr>
          <p:spPr>
            <a:xfrm>
              <a:off x="1708244" y="1912964"/>
              <a:ext cx="1719618" cy="545911"/>
            </a:xfrm>
            <a:prstGeom prst="flowChartMagneticDisk">
              <a:avLst/>
            </a:prstGeom>
            <a:solidFill>
              <a:srgbClr val="4472C4"/>
            </a:solidFill>
            <a:ln>
              <a:noFill/>
            </a:ln>
          </p:spPr>
          <p:txBody>
            <a:bodyPr anchorCtr="0" anchor="ctr" bIns="25700" lIns="51425" spcFirstLastPara="1" rIns="51425" wrap="square" tIns="25700">
              <a:noAutofit/>
            </a:bodyPr>
            <a:lstStyle/>
            <a:p>
              <a:pPr indent="0" lvl="0" marL="0" marR="0" rtl="0" algn="ctr">
                <a:lnSpc>
                  <a:spcPct val="100000"/>
                </a:lnSpc>
                <a:spcBef>
                  <a:spcPts val="0"/>
                </a:spcBef>
                <a:spcAft>
                  <a:spcPts val="0"/>
                </a:spcAft>
                <a:buNone/>
              </a:pPr>
              <a:r>
                <a:t/>
              </a:r>
              <a:endParaRPr b="0" i="0" sz="1050" u="none" cap="none" strike="noStrike">
                <a:solidFill>
                  <a:srgbClr val="FFFFFF"/>
                </a:solidFill>
                <a:latin typeface="Calibri"/>
                <a:ea typeface="Calibri"/>
                <a:cs typeface="Calibri"/>
                <a:sym typeface="Calibri"/>
              </a:endParaRPr>
            </a:p>
          </p:txBody>
        </p:sp>
        <p:sp>
          <p:nvSpPr>
            <p:cNvPr id="251" name="Google Shape;251;p34"/>
            <p:cNvSpPr/>
            <p:nvPr/>
          </p:nvSpPr>
          <p:spPr>
            <a:xfrm rot="10800000">
              <a:off x="1708242" y="1749186"/>
              <a:ext cx="1719618" cy="259312"/>
            </a:xfrm>
            <a:prstGeom prst="flowChartMagneticDisk">
              <a:avLst/>
            </a:prstGeom>
            <a:solidFill>
              <a:srgbClr val="FFC000"/>
            </a:solidFill>
            <a:ln>
              <a:noFill/>
            </a:ln>
          </p:spPr>
          <p:txBody>
            <a:bodyPr anchorCtr="0" anchor="ctr" bIns="25700" lIns="51425" spcFirstLastPara="1" rIns="51425" wrap="square" tIns="25700">
              <a:noAutofit/>
            </a:bodyPr>
            <a:lstStyle/>
            <a:p>
              <a:pPr indent="0" lvl="0" marL="0" marR="0" rtl="0" algn="ctr">
                <a:lnSpc>
                  <a:spcPct val="100000"/>
                </a:lnSpc>
                <a:spcBef>
                  <a:spcPts val="0"/>
                </a:spcBef>
                <a:spcAft>
                  <a:spcPts val="0"/>
                </a:spcAft>
                <a:buNone/>
              </a:pPr>
              <a:r>
                <a:t/>
              </a:r>
              <a:endParaRPr b="0" i="0" sz="1050" u="none" cap="none" strike="noStrike">
                <a:solidFill>
                  <a:srgbClr val="FFFFFF"/>
                </a:solidFill>
                <a:latin typeface="Calibri"/>
                <a:ea typeface="Calibri"/>
                <a:cs typeface="Calibri"/>
                <a:sym typeface="Calibri"/>
              </a:endParaRPr>
            </a:p>
          </p:txBody>
        </p:sp>
        <p:sp>
          <p:nvSpPr>
            <p:cNvPr id="252" name="Google Shape;252;p34"/>
            <p:cNvSpPr/>
            <p:nvPr/>
          </p:nvSpPr>
          <p:spPr>
            <a:xfrm>
              <a:off x="1694594" y="1296538"/>
              <a:ext cx="1719618" cy="545911"/>
            </a:xfrm>
            <a:prstGeom prst="flowChartMagneticDisk">
              <a:avLst/>
            </a:prstGeom>
            <a:solidFill>
              <a:srgbClr val="4472C4"/>
            </a:solidFill>
            <a:ln cap="flat" cmpd="sng" w="12700">
              <a:solidFill>
                <a:srgbClr val="31538F"/>
              </a:solidFill>
              <a:prstDash val="solid"/>
              <a:miter lim="800000"/>
              <a:headEnd len="sm" w="sm" type="none"/>
              <a:tailEnd len="sm" w="sm" type="none"/>
            </a:ln>
          </p:spPr>
          <p:txBody>
            <a:bodyPr anchorCtr="0" anchor="ctr" bIns="25700" lIns="51425" spcFirstLastPara="1" rIns="51425" wrap="square" tIns="25700">
              <a:noAutofit/>
            </a:bodyPr>
            <a:lstStyle/>
            <a:p>
              <a:pPr indent="0" lvl="0" marL="0" marR="0" rtl="0" algn="ctr">
                <a:lnSpc>
                  <a:spcPct val="100000"/>
                </a:lnSpc>
                <a:spcBef>
                  <a:spcPts val="0"/>
                </a:spcBef>
                <a:spcAft>
                  <a:spcPts val="0"/>
                </a:spcAft>
                <a:buNone/>
              </a:pPr>
              <a:r>
                <a:t/>
              </a:r>
              <a:endParaRPr b="0" i="0" sz="1050" u="none" cap="none" strike="noStrike">
                <a:solidFill>
                  <a:srgbClr val="FFFFFF"/>
                </a:solidFill>
                <a:latin typeface="Calibri"/>
                <a:ea typeface="Calibri"/>
                <a:cs typeface="Calibri"/>
                <a:sym typeface="Calibri"/>
              </a:endParaRPr>
            </a:p>
          </p:txBody>
        </p:sp>
        <p:sp>
          <p:nvSpPr>
            <p:cNvPr id="253" name="Google Shape;253;p34"/>
            <p:cNvSpPr/>
            <p:nvPr/>
          </p:nvSpPr>
          <p:spPr>
            <a:xfrm>
              <a:off x="2084832" y="2084832"/>
              <a:ext cx="274200" cy="274200"/>
            </a:xfrm>
            <a:prstGeom prst="mathEqual">
              <a:avLst>
                <a:gd fmla="val 23520" name="adj1"/>
                <a:gd fmla="val 11760" name="adj2"/>
              </a:avLst>
            </a:prstGeom>
            <a:solidFill>
              <a:srgbClr val="49ED07"/>
            </a:solidFill>
            <a:ln cap="flat" cmpd="sng" w="12700">
              <a:solidFill>
                <a:srgbClr val="31538F"/>
              </a:solidFill>
              <a:prstDash val="solid"/>
              <a:miter lim="800000"/>
              <a:headEnd len="sm" w="sm" type="none"/>
              <a:tailEnd len="sm" w="sm" type="none"/>
            </a:ln>
          </p:spPr>
          <p:txBody>
            <a:bodyPr anchorCtr="0" anchor="ctr" bIns="25700" lIns="51425" spcFirstLastPara="1" rIns="51425" wrap="square" tIns="25700">
              <a:noAutofit/>
            </a:bodyPr>
            <a:lstStyle/>
            <a:p>
              <a:pPr indent="0" lvl="0" marL="0" marR="0" rtl="0" algn="ctr">
                <a:lnSpc>
                  <a:spcPct val="100000"/>
                </a:lnSpc>
                <a:spcBef>
                  <a:spcPts val="0"/>
                </a:spcBef>
                <a:spcAft>
                  <a:spcPts val="0"/>
                </a:spcAft>
                <a:buNone/>
              </a:pPr>
              <a:r>
                <a:t/>
              </a:r>
              <a:endParaRPr b="0" i="0" sz="1050" u="none" cap="none" strike="noStrike">
                <a:solidFill>
                  <a:srgbClr val="000000"/>
                </a:solidFill>
                <a:latin typeface="Calibri"/>
                <a:ea typeface="Calibri"/>
                <a:cs typeface="Calibri"/>
                <a:sym typeface="Calibri"/>
              </a:endParaRPr>
            </a:p>
          </p:txBody>
        </p:sp>
        <p:sp>
          <p:nvSpPr>
            <p:cNvPr id="254" name="Google Shape;254;p34"/>
            <p:cNvSpPr/>
            <p:nvPr/>
          </p:nvSpPr>
          <p:spPr>
            <a:xfrm>
              <a:off x="2441448" y="2081287"/>
              <a:ext cx="274200" cy="274200"/>
            </a:xfrm>
            <a:prstGeom prst="mathEqual">
              <a:avLst>
                <a:gd fmla="val 23520" name="adj1"/>
                <a:gd fmla="val 11760" name="adj2"/>
              </a:avLst>
            </a:prstGeom>
            <a:solidFill>
              <a:srgbClr val="FF9900"/>
            </a:solidFill>
            <a:ln cap="flat" cmpd="sng" w="12700">
              <a:solidFill>
                <a:srgbClr val="31538F"/>
              </a:solidFill>
              <a:prstDash val="solid"/>
              <a:miter lim="800000"/>
              <a:headEnd len="sm" w="sm" type="none"/>
              <a:tailEnd len="sm" w="sm" type="none"/>
            </a:ln>
          </p:spPr>
          <p:txBody>
            <a:bodyPr anchorCtr="0" anchor="ctr" bIns="25700" lIns="51425" spcFirstLastPara="1" rIns="51425" wrap="square" tIns="25700">
              <a:noAutofit/>
            </a:bodyPr>
            <a:lstStyle/>
            <a:p>
              <a:pPr indent="0" lvl="0" marL="0" marR="0" rtl="0" algn="ctr">
                <a:lnSpc>
                  <a:spcPct val="100000"/>
                </a:lnSpc>
                <a:spcBef>
                  <a:spcPts val="0"/>
                </a:spcBef>
                <a:spcAft>
                  <a:spcPts val="0"/>
                </a:spcAft>
                <a:buNone/>
              </a:pPr>
              <a:r>
                <a:t/>
              </a:r>
              <a:endParaRPr b="0" i="0" sz="1050" u="none" cap="none" strike="noStrike">
                <a:solidFill>
                  <a:srgbClr val="000000"/>
                </a:solidFill>
                <a:latin typeface="Calibri"/>
                <a:ea typeface="Calibri"/>
                <a:cs typeface="Calibri"/>
                <a:sym typeface="Calibri"/>
              </a:endParaRPr>
            </a:p>
          </p:txBody>
        </p:sp>
        <p:sp>
          <p:nvSpPr>
            <p:cNvPr id="255" name="Google Shape;255;p34"/>
            <p:cNvSpPr/>
            <p:nvPr/>
          </p:nvSpPr>
          <p:spPr>
            <a:xfrm>
              <a:off x="2084832" y="2606040"/>
              <a:ext cx="274200" cy="274200"/>
            </a:xfrm>
            <a:prstGeom prst="mathEqual">
              <a:avLst>
                <a:gd fmla="val 23520" name="adj1"/>
                <a:gd fmla="val 11760" name="adj2"/>
              </a:avLst>
            </a:prstGeom>
            <a:solidFill>
              <a:srgbClr val="49ED07"/>
            </a:solidFill>
            <a:ln cap="flat" cmpd="sng" w="12700">
              <a:solidFill>
                <a:srgbClr val="31538F"/>
              </a:solidFill>
              <a:prstDash val="solid"/>
              <a:miter lim="800000"/>
              <a:headEnd len="sm" w="sm" type="none"/>
              <a:tailEnd len="sm" w="sm" type="none"/>
            </a:ln>
          </p:spPr>
          <p:txBody>
            <a:bodyPr anchorCtr="0" anchor="ctr" bIns="25700" lIns="51425" spcFirstLastPara="1" rIns="51425" wrap="square" tIns="25700">
              <a:noAutofit/>
            </a:bodyPr>
            <a:lstStyle/>
            <a:p>
              <a:pPr indent="0" lvl="0" marL="0" marR="0" rtl="0" algn="ctr">
                <a:lnSpc>
                  <a:spcPct val="100000"/>
                </a:lnSpc>
                <a:spcBef>
                  <a:spcPts val="0"/>
                </a:spcBef>
                <a:spcAft>
                  <a:spcPts val="0"/>
                </a:spcAft>
                <a:buNone/>
              </a:pPr>
              <a:r>
                <a:t/>
              </a:r>
              <a:endParaRPr b="0" i="0" sz="1050" u="none" cap="none" strike="noStrike">
                <a:solidFill>
                  <a:srgbClr val="000000"/>
                </a:solidFill>
                <a:latin typeface="Calibri"/>
                <a:ea typeface="Calibri"/>
                <a:cs typeface="Calibri"/>
                <a:sym typeface="Calibri"/>
              </a:endParaRPr>
            </a:p>
          </p:txBody>
        </p:sp>
        <p:sp>
          <p:nvSpPr>
            <p:cNvPr id="256" name="Google Shape;256;p34"/>
            <p:cNvSpPr/>
            <p:nvPr/>
          </p:nvSpPr>
          <p:spPr>
            <a:xfrm>
              <a:off x="2085832" y="1523999"/>
              <a:ext cx="274200" cy="274200"/>
            </a:xfrm>
            <a:prstGeom prst="mathEqual">
              <a:avLst>
                <a:gd fmla="val 23520" name="adj1"/>
                <a:gd fmla="val 11760" name="adj2"/>
              </a:avLst>
            </a:prstGeom>
            <a:solidFill>
              <a:srgbClr val="49ED07"/>
            </a:solidFill>
            <a:ln cap="flat" cmpd="sng" w="12700">
              <a:solidFill>
                <a:srgbClr val="31538F"/>
              </a:solidFill>
              <a:prstDash val="solid"/>
              <a:miter lim="800000"/>
              <a:headEnd len="sm" w="sm" type="none"/>
              <a:tailEnd len="sm" w="sm" type="none"/>
            </a:ln>
          </p:spPr>
          <p:txBody>
            <a:bodyPr anchorCtr="0" anchor="ctr" bIns="25700" lIns="51425" spcFirstLastPara="1" rIns="51425" wrap="square" tIns="25700">
              <a:noAutofit/>
            </a:bodyPr>
            <a:lstStyle/>
            <a:p>
              <a:pPr indent="0" lvl="0" marL="0" marR="0" rtl="0" algn="ctr">
                <a:lnSpc>
                  <a:spcPct val="100000"/>
                </a:lnSpc>
                <a:spcBef>
                  <a:spcPts val="0"/>
                </a:spcBef>
                <a:spcAft>
                  <a:spcPts val="0"/>
                </a:spcAft>
                <a:buNone/>
              </a:pPr>
              <a:r>
                <a:t/>
              </a:r>
              <a:endParaRPr b="0" i="0" sz="1050" u="none" cap="none" strike="noStrike">
                <a:solidFill>
                  <a:srgbClr val="000000"/>
                </a:solidFill>
                <a:latin typeface="Calibri"/>
                <a:ea typeface="Calibri"/>
                <a:cs typeface="Calibri"/>
                <a:sym typeface="Calibri"/>
              </a:endParaRPr>
            </a:p>
          </p:txBody>
        </p:sp>
        <p:sp>
          <p:nvSpPr>
            <p:cNvPr id="257" name="Google Shape;257;p34"/>
            <p:cNvSpPr/>
            <p:nvPr/>
          </p:nvSpPr>
          <p:spPr>
            <a:xfrm>
              <a:off x="2441448" y="2604454"/>
              <a:ext cx="274200" cy="274200"/>
            </a:xfrm>
            <a:prstGeom prst="mathEqual">
              <a:avLst>
                <a:gd fmla="val 23520" name="adj1"/>
                <a:gd fmla="val 11760" name="adj2"/>
              </a:avLst>
            </a:prstGeom>
            <a:solidFill>
              <a:srgbClr val="49ED07"/>
            </a:solidFill>
            <a:ln cap="flat" cmpd="sng" w="12700">
              <a:solidFill>
                <a:srgbClr val="31538F"/>
              </a:solidFill>
              <a:prstDash val="solid"/>
              <a:miter lim="800000"/>
              <a:headEnd len="sm" w="sm" type="none"/>
              <a:tailEnd len="sm" w="sm" type="none"/>
            </a:ln>
          </p:spPr>
          <p:txBody>
            <a:bodyPr anchorCtr="0" anchor="ctr" bIns="25700" lIns="51425" spcFirstLastPara="1" rIns="51425" wrap="square" tIns="25700">
              <a:noAutofit/>
            </a:bodyPr>
            <a:lstStyle/>
            <a:p>
              <a:pPr indent="0" lvl="0" marL="0" marR="0" rtl="0" algn="ctr">
                <a:lnSpc>
                  <a:spcPct val="100000"/>
                </a:lnSpc>
                <a:spcBef>
                  <a:spcPts val="0"/>
                </a:spcBef>
                <a:spcAft>
                  <a:spcPts val="0"/>
                </a:spcAft>
                <a:buNone/>
              </a:pPr>
              <a:r>
                <a:t/>
              </a:r>
              <a:endParaRPr b="0" i="0" sz="1050" u="none" cap="none" strike="noStrike">
                <a:solidFill>
                  <a:srgbClr val="000000"/>
                </a:solidFill>
                <a:latin typeface="Calibri"/>
                <a:ea typeface="Calibri"/>
                <a:cs typeface="Calibri"/>
                <a:sym typeface="Calibri"/>
              </a:endParaRPr>
            </a:p>
          </p:txBody>
        </p:sp>
        <p:sp>
          <p:nvSpPr>
            <p:cNvPr id="258" name="Google Shape;258;p34"/>
            <p:cNvSpPr/>
            <p:nvPr/>
          </p:nvSpPr>
          <p:spPr>
            <a:xfrm>
              <a:off x="2445224" y="1527048"/>
              <a:ext cx="274200" cy="274200"/>
            </a:xfrm>
            <a:prstGeom prst="mathEqual">
              <a:avLst>
                <a:gd fmla="val 23520" name="adj1"/>
                <a:gd fmla="val 11760" name="adj2"/>
              </a:avLst>
            </a:prstGeom>
            <a:solidFill>
              <a:srgbClr val="49ED07"/>
            </a:solidFill>
            <a:ln cap="flat" cmpd="sng" w="12700">
              <a:solidFill>
                <a:srgbClr val="31538F"/>
              </a:solidFill>
              <a:prstDash val="solid"/>
              <a:miter lim="800000"/>
              <a:headEnd len="sm" w="sm" type="none"/>
              <a:tailEnd len="sm" w="sm" type="none"/>
            </a:ln>
          </p:spPr>
          <p:txBody>
            <a:bodyPr anchorCtr="0" anchor="ctr" bIns="25700" lIns="51425" spcFirstLastPara="1" rIns="51425" wrap="square" tIns="25700">
              <a:noAutofit/>
            </a:bodyPr>
            <a:lstStyle/>
            <a:p>
              <a:pPr indent="0" lvl="0" marL="0" marR="0" rtl="0" algn="ctr">
                <a:lnSpc>
                  <a:spcPct val="100000"/>
                </a:lnSpc>
                <a:spcBef>
                  <a:spcPts val="0"/>
                </a:spcBef>
                <a:spcAft>
                  <a:spcPts val="0"/>
                </a:spcAft>
                <a:buNone/>
              </a:pPr>
              <a:r>
                <a:t/>
              </a:r>
              <a:endParaRPr b="0" i="0" sz="1050" u="none" cap="none" strike="noStrike">
                <a:solidFill>
                  <a:srgbClr val="000000"/>
                </a:solidFill>
                <a:latin typeface="Calibri"/>
                <a:ea typeface="Calibri"/>
                <a:cs typeface="Calibri"/>
                <a:sym typeface="Calibri"/>
              </a:endParaRPr>
            </a:p>
          </p:txBody>
        </p:sp>
      </p:grpSp>
      <p:grpSp>
        <p:nvGrpSpPr>
          <p:cNvPr id="259" name="Google Shape;259;p34"/>
          <p:cNvGrpSpPr/>
          <p:nvPr/>
        </p:nvGrpSpPr>
        <p:grpSpPr>
          <a:xfrm>
            <a:off x="971170" y="3522115"/>
            <a:ext cx="300769" cy="434628"/>
            <a:chOff x="1694594" y="1296538"/>
            <a:chExt cx="1735541" cy="1737817"/>
          </a:xfrm>
        </p:grpSpPr>
        <p:sp>
          <p:nvSpPr>
            <p:cNvPr id="260" name="Google Shape;260;p34"/>
            <p:cNvSpPr/>
            <p:nvPr/>
          </p:nvSpPr>
          <p:spPr>
            <a:xfrm>
              <a:off x="1710517" y="2488444"/>
              <a:ext cx="1719618" cy="545911"/>
            </a:xfrm>
            <a:prstGeom prst="flowChartMagneticDisk">
              <a:avLst/>
            </a:prstGeom>
            <a:solidFill>
              <a:srgbClr val="4472C4"/>
            </a:solidFill>
            <a:ln>
              <a:noFill/>
            </a:ln>
          </p:spPr>
          <p:txBody>
            <a:bodyPr anchorCtr="0" anchor="ctr" bIns="25700" lIns="51425" spcFirstLastPara="1" rIns="51425" wrap="square" tIns="25700">
              <a:noAutofit/>
            </a:bodyPr>
            <a:lstStyle/>
            <a:p>
              <a:pPr indent="0" lvl="0" marL="0" marR="0" rtl="0" algn="ctr">
                <a:lnSpc>
                  <a:spcPct val="100000"/>
                </a:lnSpc>
                <a:spcBef>
                  <a:spcPts val="0"/>
                </a:spcBef>
                <a:spcAft>
                  <a:spcPts val="0"/>
                </a:spcAft>
                <a:buNone/>
              </a:pPr>
              <a:r>
                <a:t/>
              </a:r>
              <a:endParaRPr b="0" i="0" sz="1050" u="none" cap="none" strike="noStrike">
                <a:solidFill>
                  <a:srgbClr val="FFFFFF"/>
                </a:solidFill>
                <a:latin typeface="Calibri"/>
                <a:ea typeface="Calibri"/>
                <a:cs typeface="Calibri"/>
                <a:sym typeface="Calibri"/>
              </a:endParaRPr>
            </a:p>
          </p:txBody>
        </p:sp>
        <p:sp>
          <p:nvSpPr>
            <p:cNvPr id="261" name="Google Shape;261;p34"/>
            <p:cNvSpPr/>
            <p:nvPr/>
          </p:nvSpPr>
          <p:spPr>
            <a:xfrm rot="10800000">
              <a:off x="1710514" y="2324668"/>
              <a:ext cx="1719618" cy="259312"/>
            </a:xfrm>
            <a:prstGeom prst="flowChartMagneticDisk">
              <a:avLst/>
            </a:prstGeom>
            <a:solidFill>
              <a:srgbClr val="FFC000"/>
            </a:solidFill>
            <a:ln>
              <a:noFill/>
            </a:ln>
          </p:spPr>
          <p:txBody>
            <a:bodyPr anchorCtr="0" anchor="ctr" bIns="25700" lIns="51425" spcFirstLastPara="1" rIns="51425" wrap="square" tIns="25700">
              <a:noAutofit/>
            </a:bodyPr>
            <a:lstStyle/>
            <a:p>
              <a:pPr indent="0" lvl="0" marL="0" marR="0" rtl="0" algn="ctr">
                <a:lnSpc>
                  <a:spcPct val="100000"/>
                </a:lnSpc>
                <a:spcBef>
                  <a:spcPts val="0"/>
                </a:spcBef>
                <a:spcAft>
                  <a:spcPts val="0"/>
                </a:spcAft>
                <a:buNone/>
              </a:pPr>
              <a:r>
                <a:t/>
              </a:r>
              <a:endParaRPr b="0" i="0" sz="1050" u="none" cap="none" strike="noStrike">
                <a:solidFill>
                  <a:srgbClr val="FFFFFF"/>
                </a:solidFill>
                <a:latin typeface="Calibri"/>
                <a:ea typeface="Calibri"/>
                <a:cs typeface="Calibri"/>
                <a:sym typeface="Calibri"/>
              </a:endParaRPr>
            </a:p>
          </p:txBody>
        </p:sp>
        <p:sp>
          <p:nvSpPr>
            <p:cNvPr id="262" name="Google Shape;262;p34"/>
            <p:cNvSpPr/>
            <p:nvPr/>
          </p:nvSpPr>
          <p:spPr>
            <a:xfrm>
              <a:off x="1708244" y="1912964"/>
              <a:ext cx="1719618" cy="545911"/>
            </a:xfrm>
            <a:prstGeom prst="flowChartMagneticDisk">
              <a:avLst/>
            </a:prstGeom>
            <a:solidFill>
              <a:srgbClr val="4472C4"/>
            </a:solidFill>
            <a:ln>
              <a:noFill/>
            </a:ln>
          </p:spPr>
          <p:txBody>
            <a:bodyPr anchorCtr="0" anchor="ctr" bIns="25700" lIns="51425" spcFirstLastPara="1" rIns="51425" wrap="square" tIns="25700">
              <a:noAutofit/>
            </a:bodyPr>
            <a:lstStyle/>
            <a:p>
              <a:pPr indent="0" lvl="0" marL="0" marR="0" rtl="0" algn="ctr">
                <a:lnSpc>
                  <a:spcPct val="100000"/>
                </a:lnSpc>
                <a:spcBef>
                  <a:spcPts val="0"/>
                </a:spcBef>
                <a:spcAft>
                  <a:spcPts val="0"/>
                </a:spcAft>
                <a:buNone/>
              </a:pPr>
              <a:r>
                <a:t/>
              </a:r>
              <a:endParaRPr b="0" i="0" sz="1050" u="none" cap="none" strike="noStrike">
                <a:solidFill>
                  <a:srgbClr val="FFFFFF"/>
                </a:solidFill>
                <a:latin typeface="Calibri"/>
                <a:ea typeface="Calibri"/>
                <a:cs typeface="Calibri"/>
                <a:sym typeface="Calibri"/>
              </a:endParaRPr>
            </a:p>
          </p:txBody>
        </p:sp>
        <p:sp>
          <p:nvSpPr>
            <p:cNvPr id="263" name="Google Shape;263;p34"/>
            <p:cNvSpPr/>
            <p:nvPr/>
          </p:nvSpPr>
          <p:spPr>
            <a:xfrm rot="10800000">
              <a:off x="1708242" y="1749186"/>
              <a:ext cx="1719618" cy="259312"/>
            </a:xfrm>
            <a:prstGeom prst="flowChartMagneticDisk">
              <a:avLst/>
            </a:prstGeom>
            <a:solidFill>
              <a:srgbClr val="FFC000"/>
            </a:solidFill>
            <a:ln>
              <a:noFill/>
            </a:ln>
          </p:spPr>
          <p:txBody>
            <a:bodyPr anchorCtr="0" anchor="ctr" bIns="25700" lIns="51425" spcFirstLastPara="1" rIns="51425" wrap="square" tIns="25700">
              <a:noAutofit/>
            </a:bodyPr>
            <a:lstStyle/>
            <a:p>
              <a:pPr indent="0" lvl="0" marL="0" marR="0" rtl="0" algn="ctr">
                <a:lnSpc>
                  <a:spcPct val="100000"/>
                </a:lnSpc>
                <a:spcBef>
                  <a:spcPts val="0"/>
                </a:spcBef>
                <a:spcAft>
                  <a:spcPts val="0"/>
                </a:spcAft>
                <a:buNone/>
              </a:pPr>
              <a:r>
                <a:t/>
              </a:r>
              <a:endParaRPr b="0" i="0" sz="1050" u="none" cap="none" strike="noStrike">
                <a:solidFill>
                  <a:srgbClr val="FFFFFF"/>
                </a:solidFill>
                <a:latin typeface="Calibri"/>
                <a:ea typeface="Calibri"/>
                <a:cs typeface="Calibri"/>
                <a:sym typeface="Calibri"/>
              </a:endParaRPr>
            </a:p>
          </p:txBody>
        </p:sp>
        <p:sp>
          <p:nvSpPr>
            <p:cNvPr id="264" name="Google Shape;264;p34"/>
            <p:cNvSpPr/>
            <p:nvPr/>
          </p:nvSpPr>
          <p:spPr>
            <a:xfrm>
              <a:off x="1694594" y="1296538"/>
              <a:ext cx="1719618" cy="545911"/>
            </a:xfrm>
            <a:prstGeom prst="flowChartMagneticDisk">
              <a:avLst/>
            </a:prstGeom>
            <a:solidFill>
              <a:srgbClr val="4472C4"/>
            </a:solidFill>
            <a:ln cap="flat" cmpd="sng" w="12700">
              <a:solidFill>
                <a:srgbClr val="31538F"/>
              </a:solidFill>
              <a:prstDash val="solid"/>
              <a:miter lim="800000"/>
              <a:headEnd len="sm" w="sm" type="none"/>
              <a:tailEnd len="sm" w="sm" type="none"/>
            </a:ln>
          </p:spPr>
          <p:txBody>
            <a:bodyPr anchorCtr="0" anchor="ctr" bIns="25700" lIns="51425" spcFirstLastPara="1" rIns="51425" wrap="square" tIns="25700">
              <a:noAutofit/>
            </a:bodyPr>
            <a:lstStyle/>
            <a:p>
              <a:pPr indent="0" lvl="0" marL="0" marR="0" rtl="0" algn="ctr">
                <a:lnSpc>
                  <a:spcPct val="100000"/>
                </a:lnSpc>
                <a:spcBef>
                  <a:spcPts val="0"/>
                </a:spcBef>
                <a:spcAft>
                  <a:spcPts val="0"/>
                </a:spcAft>
                <a:buNone/>
              </a:pPr>
              <a:r>
                <a:t/>
              </a:r>
              <a:endParaRPr b="0" i="0" sz="1050" u="none" cap="none" strike="noStrike">
                <a:solidFill>
                  <a:srgbClr val="FFFFFF"/>
                </a:solidFill>
                <a:latin typeface="Calibri"/>
                <a:ea typeface="Calibri"/>
                <a:cs typeface="Calibri"/>
                <a:sym typeface="Calibri"/>
              </a:endParaRPr>
            </a:p>
          </p:txBody>
        </p:sp>
        <p:sp>
          <p:nvSpPr>
            <p:cNvPr id="265" name="Google Shape;265;p34"/>
            <p:cNvSpPr/>
            <p:nvPr/>
          </p:nvSpPr>
          <p:spPr>
            <a:xfrm>
              <a:off x="2084832" y="2084832"/>
              <a:ext cx="274200" cy="274200"/>
            </a:xfrm>
            <a:prstGeom prst="mathEqual">
              <a:avLst>
                <a:gd fmla="val 23520" name="adj1"/>
                <a:gd fmla="val 11760" name="adj2"/>
              </a:avLst>
            </a:prstGeom>
            <a:solidFill>
              <a:srgbClr val="49ED07"/>
            </a:solidFill>
            <a:ln cap="flat" cmpd="sng" w="12700">
              <a:solidFill>
                <a:srgbClr val="31538F"/>
              </a:solidFill>
              <a:prstDash val="solid"/>
              <a:miter lim="800000"/>
              <a:headEnd len="sm" w="sm" type="none"/>
              <a:tailEnd len="sm" w="sm" type="none"/>
            </a:ln>
          </p:spPr>
          <p:txBody>
            <a:bodyPr anchorCtr="0" anchor="ctr" bIns="25700" lIns="51425" spcFirstLastPara="1" rIns="51425" wrap="square" tIns="25700">
              <a:noAutofit/>
            </a:bodyPr>
            <a:lstStyle/>
            <a:p>
              <a:pPr indent="0" lvl="0" marL="0" marR="0" rtl="0" algn="ctr">
                <a:lnSpc>
                  <a:spcPct val="100000"/>
                </a:lnSpc>
                <a:spcBef>
                  <a:spcPts val="0"/>
                </a:spcBef>
                <a:spcAft>
                  <a:spcPts val="0"/>
                </a:spcAft>
                <a:buNone/>
              </a:pPr>
              <a:r>
                <a:t/>
              </a:r>
              <a:endParaRPr b="0" i="0" sz="1050" u="none" cap="none" strike="noStrike">
                <a:solidFill>
                  <a:srgbClr val="000000"/>
                </a:solidFill>
                <a:latin typeface="Calibri"/>
                <a:ea typeface="Calibri"/>
                <a:cs typeface="Calibri"/>
                <a:sym typeface="Calibri"/>
              </a:endParaRPr>
            </a:p>
          </p:txBody>
        </p:sp>
        <p:sp>
          <p:nvSpPr>
            <p:cNvPr id="266" name="Google Shape;266;p34"/>
            <p:cNvSpPr/>
            <p:nvPr/>
          </p:nvSpPr>
          <p:spPr>
            <a:xfrm>
              <a:off x="2441448" y="2081287"/>
              <a:ext cx="274200" cy="274200"/>
            </a:xfrm>
            <a:prstGeom prst="mathEqual">
              <a:avLst>
                <a:gd fmla="val 23520" name="adj1"/>
                <a:gd fmla="val 11760" name="adj2"/>
              </a:avLst>
            </a:prstGeom>
            <a:solidFill>
              <a:srgbClr val="FF9900"/>
            </a:solidFill>
            <a:ln cap="flat" cmpd="sng" w="12700">
              <a:solidFill>
                <a:srgbClr val="31538F"/>
              </a:solidFill>
              <a:prstDash val="solid"/>
              <a:miter lim="800000"/>
              <a:headEnd len="sm" w="sm" type="none"/>
              <a:tailEnd len="sm" w="sm" type="none"/>
            </a:ln>
          </p:spPr>
          <p:txBody>
            <a:bodyPr anchorCtr="0" anchor="ctr" bIns="25700" lIns="51425" spcFirstLastPara="1" rIns="51425" wrap="square" tIns="25700">
              <a:noAutofit/>
            </a:bodyPr>
            <a:lstStyle/>
            <a:p>
              <a:pPr indent="0" lvl="0" marL="0" marR="0" rtl="0" algn="ctr">
                <a:lnSpc>
                  <a:spcPct val="100000"/>
                </a:lnSpc>
                <a:spcBef>
                  <a:spcPts val="0"/>
                </a:spcBef>
                <a:spcAft>
                  <a:spcPts val="0"/>
                </a:spcAft>
                <a:buNone/>
              </a:pPr>
              <a:r>
                <a:t/>
              </a:r>
              <a:endParaRPr b="0" i="0" sz="1050" u="none" cap="none" strike="noStrike">
                <a:solidFill>
                  <a:srgbClr val="000000"/>
                </a:solidFill>
                <a:latin typeface="Calibri"/>
                <a:ea typeface="Calibri"/>
                <a:cs typeface="Calibri"/>
                <a:sym typeface="Calibri"/>
              </a:endParaRPr>
            </a:p>
          </p:txBody>
        </p:sp>
        <p:sp>
          <p:nvSpPr>
            <p:cNvPr id="267" name="Google Shape;267;p34"/>
            <p:cNvSpPr/>
            <p:nvPr/>
          </p:nvSpPr>
          <p:spPr>
            <a:xfrm>
              <a:off x="2084832" y="2606040"/>
              <a:ext cx="274200" cy="274200"/>
            </a:xfrm>
            <a:prstGeom prst="mathEqual">
              <a:avLst>
                <a:gd fmla="val 23520" name="adj1"/>
                <a:gd fmla="val 11760" name="adj2"/>
              </a:avLst>
            </a:prstGeom>
            <a:solidFill>
              <a:srgbClr val="49ED07"/>
            </a:solidFill>
            <a:ln cap="flat" cmpd="sng" w="12700">
              <a:solidFill>
                <a:srgbClr val="31538F"/>
              </a:solidFill>
              <a:prstDash val="solid"/>
              <a:miter lim="800000"/>
              <a:headEnd len="sm" w="sm" type="none"/>
              <a:tailEnd len="sm" w="sm" type="none"/>
            </a:ln>
          </p:spPr>
          <p:txBody>
            <a:bodyPr anchorCtr="0" anchor="ctr" bIns="25700" lIns="51425" spcFirstLastPara="1" rIns="51425" wrap="square" tIns="25700">
              <a:noAutofit/>
            </a:bodyPr>
            <a:lstStyle/>
            <a:p>
              <a:pPr indent="0" lvl="0" marL="0" marR="0" rtl="0" algn="ctr">
                <a:lnSpc>
                  <a:spcPct val="100000"/>
                </a:lnSpc>
                <a:spcBef>
                  <a:spcPts val="0"/>
                </a:spcBef>
                <a:spcAft>
                  <a:spcPts val="0"/>
                </a:spcAft>
                <a:buNone/>
              </a:pPr>
              <a:r>
                <a:t/>
              </a:r>
              <a:endParaRPr b="0" i="0" sz="1050" u="none" cap="none" strike="noStrike">
                <a:solidFill>
                  <a:srgbClr val="000000"/>
                </a:solidFill>
                <a:latin typeface="Calibri"/>
                <a:ea typeface="Calibri"/>
                <a:cs typeface="Calibri"/>
                <a:sym typeface="Calibri"/>
              </a:endParaRPr>
            </a:p>
          </p:txBody>
        </p:sp>
        <p:sp>
          <p:nvSpPr>
            <p:cNvPr id="268" name="Google Shape;268;p34"/>
            <p:cNvSpPr/>
            <p:nvPr/>
          </p:nvSpPr>
          <p:spPr>
            <a:xfrm>
              <a:off x="2085832" y="1523999"/>
              <a:ext cx="274200" cy="274200"/>
            </a:xfrm>
            <a:prstGeom prst="mathEqual">
              <a:avLst>
                <a:gd fmla="val 23520" name="adj1"/>
                <a:gd fmla="val 11760" name="adj2"/>
              </a:avLst>
            </a:prstGeom>
            <a:solidFill>
              <a:srgbClr val="49ED07"/>
            </a:solidFill>
            <a:ln cap="flat" cmpd="sng" w="12700">
              <a:solidFill>
                <a:srgbClr val="31538F"/>
              </a:solidFill>
              <a:prstDash val="solid"/>
              <a:miter lim="800000"/>
              <a:headEnd len="sm" w="sm" type="none"/>
              <a:tailEnd len="sm" w="sm" type="none"/>
            </a:ln>
          </p:spPr>
          <p:txBody>
            <a:bodyPr anchorCtr="0" anchor="ctr" bIns="25700" lIns="51425" spcFirstLastPara="1" rIns="51425" wrap="square" tIns="25700">
              <a:noAutofit/>
            </a:bodyPr>
            <a:lstStyle/>
            <a:p>
              <a:pPr indent="0" lvl="0" marL="0" marR="0" rtl="0" algn="ctr">
                <a:lnSpc>
                  <a:spcPct val="100000"/>
                </a:lnSpc>
                <a:spcBef>
                  <a:spcPts val="0"/>
                </a:spcBef>
                <a:spcAft>
                  <a:spcPts val="0"/>
                </a:spcAft>
                <a:buNone/>
              </a:pPr>
              <a:r>
                <a:t/>
              </a:r>
              <a:endParaRPr b="0" i="0" sz="1050" u="none" cap="none" strike="noStrike">
                <a:solidFill>
                  <a:srgbClr val="000000"/>
                </a:solidFill>
                <a:latin typeface="Calibri"/>
                <a:ea typeface="Calibri"/>
                <a:cs typeface="Calibri"/>
                <a:sym typeface="Calibri"/>
              </a:endParaRPr>
            </a:p>
          </p:txBody>
        </p:sp>
        <p:sp>
          <p:nvSpPr>
            <p:cNvPr id="269" name="Google Shape;269;p34"/>
            <p:cNvSpPr/>
            <p:nvPr/>
          </p:nvSpPr>
          <p:spPr>
            <a:xfrm>
              <a:off x="2441448" y="2604454"/>
              <a:ext cx="274200" cy="274200"/>
            </a:xfrm>
            <a:prstGeom prst="mathEqual">
              <a:avLst>
                <a:gd fmla="val 23520" name="adj1"/>
                <a:gd fmla="val 11760" name="adj2"/>
              </a:avLst>
            </a:prstGeom>
            <a:solidFill>
              <a:srgbClr val="49ED07"/>
            </a:solidFill>
            <a:ln cap="flat" cmpd="sng" w="12700">
              <a:solidFill>
                <a:srgbClr val="31538F"/>
              </a:solidFill>
              <a:prstDash val="solid"/>
              <a:miter lim="800000"/>
              <a:headEnd len="sm" w="sm" type="none"/>
              <a:tailEnd len="sm" w="sm" type="none"/>
            </a:ln>
          </p:spPr>
          <p:txBody>
            <a:bodyPr anchorCtr="0" anchor="ctr" bIns="25700" lIns="51425" spcFirstLastPara="1" rIns="51425" wrap="square" tIns="25700">
              <a:noAutofit/>
            </a:bodyPr>
            <a:lstStyle/>
            <a:p>
              <a:pPr indent="0" lvl="0" marL="0" marR="0" rtl="0" algn="ctr">
                <a:lnSpc>
                  <a:spcPct val="100000"/>
                </a:lnSpc>
                <a:spcBef>
                  <a:spcPts val="0"/>
                </a:spcBef>
                <a:spcAft>
                  <a:spcPts val="0"/>
                </a:spcAft>
                <a:buNone/>
              </a:pPr>
              <a:r>
                <a:t/>
              </a:r>
              <a:endParaRPr b="0" i="0" sz="1050" u="none" cap="none" strike="noStrike">
                <a:solidFill>
                  <a:srgbClr val="000000"/>
                </a:solidFill>
                <a:latin typeface="Calibri"/>
                <a:ea typeface="Calibri"/>
                <a:cs typeface="Calibri"/>
                <a:sym typeface="Calibri"/>
              </a:endParaRPr>
            </a:p>
          </p:txBody>
        </p:sp>
        <p:sp>
          <p:nvSpPr>
            <p:cNvPr id="270" name="Google Shape;270;p34"/>
            <p:cNvSpPr/>
            <p:nvPr/>
          </p:nvSpPr>
          <p:spPr>
            <a:xfrm>
              <a:off x="2445224" y="1527048"/>
              <a:ext cx="274200" cy="274200"/>
            </a:xfrm>
            <a:prstGeom prst="mathEqual">
              <a:avLst>
                <a:gd fmla="val 23520" name="adj1"/>
                <a:gd fmla="val 11760" name="adj2"/>
              </a:avLst>
            </a:prstGeom>
            <a:solidFill>
              <a:srgbClr val="49ED07"/>
            </a:solidFill>
            <a:ln cap="flat" cmpd="sng" w="12700">
              <a:solidFill>
                <a:srgbClr val="31538F"/>
              </a:solidFill>
              <a:prstDash val="solid"/>
              <a:miter lim="800000"/>
              <a:headEnd len="sm" w="sm" type="none"/>
              <a:tailEnd len="sm" w="sm" type="none"/>
            </a:ln>
          </p:spPr>
          <p:txBody>
            <a:bodyPr anchorCtr="0" anchor="ctr" bIns="25700" lIns="51425" spcFirstLastPara="1" rIns="51425" wrap="square" tIns="25700">
              <a:noAutofit/>
            </a:bodyPr>
            <a:lstStyle/>
            <a:p>
              <a:pPr indent="0" lvl="0" marL="0" marR="0" rtl="0" algn="ctr">
                <a:lnSpc>
                  <a:spcPct val="100000"/>
                </a:lnSpc>
                <a:spcBef>
                  <a:spcPts val="0"/>
                </a:spcBef>
                <a:spcAft>
                  <a:spcPts val="0"/>
                </a:spcAft>
                <a:buNone/>
              </a:pPr>
              <a:r>
                <a:t/>
              </a:r>
              <a:endParaRPr b="0" i="0" sz="1050" u="none" cap="none" strike="noStrike">
                <a:solidFill>
                  <a:srgbClr val="000000"/>
                </a:solidFill>
                <a:latin typeface="Calibri"/>
                <a:ea typeface="Calibri"/>
                <a:cs typeface="Calibri"/>
                <a:sym typeface="Calibri"/>
              </a:endParaRPr>
            </a:p>
          </p:txBody>
        </p:sp>
      </p:grpSp>
      <p:grpSp>
        <p:nvGrpSpPr>
          <p:cNvPr id="271" name="Google Shape;271;p34"/>
          <p:cNvGrpSpPr/>
          <p:nvPr/>
        </p:nvGrpSpPr>
        <p:grpSpPr>
          <a:xfrm>
            <a:off x="971170" y="2258140"/>
            <a:ext cx="300769" cy="434628"/>
            <a:chOff x="1694594" y="1296538"/>
            <a:chExt cx="1735541" cy="1737817"/>
          </a:xfrm>
        </p:grpSpPr>
        <p:sp>
          <p:nvSpPr>
            <p:cNvPr id="272" name="Google Shape;272;p34"/>
            <p:cNvSpPr/>
            <p:nvPr/>
          </p:nvSpPr>
          <p:spPr>
            <a:xfrm>
              <a:off x="1710517" y="2488444"/>
              <a:ext cx="1719618" cy="545911"/>
            </a:xfrm>
            <a:prstGeom prst="flowChartMagneticDisk">
              <a:avLst/>
            </a:prstGeom>
            <a:solidFill>
              <a:srgbClr val="4472C4"/>
            </a:solidFill>
            <a:ln>
              <a:noFill/>
            </a:ln>
          </p:spPr>
          <p:txBody>
            <a:bodyPr anchorCtr="0" anchor="ctr" bIns="25700" lIns="51425" spcFirstLastPara="1" rIns="51425" wrap="square" tIns="25700">
              <a:noAutofit/>
            </a:bodyPr>
            <a:lstStyle/>
            <a:p>
              <a:pPr indent="0" lvl="0" marL="0" marR="0" rtl="0" algn="ctr">
                <a:lnSpc>
                  <a:spcPct val="100000"/>
                </a:lnSpc>
                <a:spcBef>
                  <a:spcPts val="0"/>
                </a:spcBef>
                <a:spcAft>
                  <a:spcPts val="0"/>
                </a:spcAft>
                <a:buNone/>
              </a:pPr>
              <a:r>
                <a:t/>
              </a:r>
              <a:endParaRPr b="0" i="0" sz="1050" u="none" cap="none" strike="noStrike">
                <a:solidFill>
                  <a:srgbClr val="FFFFFF"/>
                </a:solidFill>
                <a:latin typeface="Calibri"/>
                <a:ea typeface="Calibri"/>
                <a:cs typeface="Calibri"/>
                <a:sym typeface="Calibri"/>
              </a:endParaRPr>
            </a:p>
          </p:txBody>
        </p:sp>
        <p:sp>
          <p:nvSpPr>
            <p:cNvPr id="273" name="Google Shape;273;p34"/>
            <p:cNvSpPr/>
            <p:nvPr/>
          </p:nvSpPr>
          <p:spPr>
            <a:xfrm rot="10800000">
              <a:off x="1710514" y="2324668"/>
              <a:ext cx="1719618" cy="259312"/>
            </a:xfrm>
            <a:prstGeom prst="flowChartMagneticDisk">
              <a:avLst/>
            </a:prstGeom>
            <a:solidFill>
              <a:srgbClr val="FFC000"/>
            </a:solidFill>
            <a:ln>
              <a:noFill/>
            </a:ln>
          </p:spPr>
          <p:txBody>
            <a:bodyPr anchorCtr="0" anchor="ctr" bIns="25700" lIns="51425" spcFirstLastPara="1" rIns="51425" wrap="square" tIns="25700">
              <a:noAutofit/>
            </a:bodyPr>
            <a:lstStyle/>
            <a:p>
              <a:pPr indent="0" lvl="0" marL="0" marR="0" rtl="0" algn="ctr">
                <a:lnSpc>
                  <a:spcPct val="100000"/>
                </a:lnSpc>
                <a:spcBef>
                  <a:spcPts val="0"/>
                </a:spcBef>
                <a:spcAft>
                  <a:spcPts val="0"/>
                </a:spcAft>
                <a:buNone/>
              </a:pPr>
              <a:r>
                <a:t/>
              </a:r>
              <a:endParaRPr b="0" i="0" sz="1050" u="none" cap="none" strike="noStrike">
                <a:solidFill>
                  <a:srgbClr val="FFFFFF"/>
                </a:solidFill>
                <a:latin typeface="Calibri"/>
                <a:ea typeface="Calibri"/>
                <a:cs typeface="Calibri"/>
                <a:sym typeface="Calibri"/>
              </a:endParaRPr>
            </a:p>
          </p:txBody>
        </p:sp>
        <p:sp>
          <p:nvSpPr>
            <p:cNvPr id="274" name="Google Shape;274;p34"/>
            <p:cNvSpPr/>
            <p:nvPr/>
          </p:nvSpPr>
          <p:spPr>
            <a:xfrm>
              <a:off x="1708244" y="1912964"/>
              <a:ext cx="1719618" cy="545911"/>
            </a:xfrm>
            <a:prstGeom prst="flowChartMagneticDisk">
              <a:avLst/>
            </a:prstGeom>
            <a:solidFill>
              <a:srgbClr val="4472C4"/>
            </a:solidFill>
            <a:ln>
              <a:noFill/>
            </a:ln>
          </p:spPr>
          <p:txBody>
            <a:bodyPr anchorCtr="0" anchor="ctr" bIns="25700" lIns="51425" spcFirstLastPara="1" rIns="51425" wrap="square" tIns="25700">
              <a:noAutofit/>
            </a:bodyPr>
            <a:lstStyle/>
            <a:p>
              <a:pPr indent="0" lvl="0" marL="0" marR="0" rtl="0" algn="ctr">
                <a:lnSpc>
                  <a:spcPct val="100000"/>
                </a:lnSpc>
                <a:spcBef>
                  <a:spcPts val="0"/>
                </a:spcBef>
                <a:spcAft>
                  <a:spcPts val="0"/>
                </a:spcAft>
                <a:buNone/>
              </a:pPr>
              <a:r>
                <a:t/>
              </a:r>
              <a:endParaRPr b="0" i="0" sz="1050" u="none" cap="none" strike="noStrike">
                <a:solidFill>
                  <a:srgbClr val="FFFFFF"/>
                </a:solidFill>
                <a:latin typeface="Calibri"/>
                <a:ea typeface="Calibri"/>
                <a:cs typeface="Calibri"/>
                <a:sym typeface="Calibri"/>
              </a:endParaRPr>
            </a:p>
          </p:txBody>
        </p:sp>
        <p:sp>
          <p:nvSpPr>
            <p:cNvPr id="275" name="Google Shape;275;p34"/>
            <p:cNvSpPr/>
            <p:nvPr/>
          </p:nvSpPr>
          <p:spPr>
            <a:xfrm rot="10800000">
              <a:off x="1708242" y="1749186"/>
              <a:ext cx="1719618" cy="259312"/>
            </a:xfrm>
            <a:prstGeom prst="flowChartMagneticDisk">
              <a:avLst/>
            </a:prstGeom>
            <a:solidFill>
              <a:srgbClr val="FFC000"/>
            </a:solidFill>
            <a:ln>
              <a:noFill/>
            </a:ln>
          </p:spPr>
          <p:txBody>
            <a:bodyPr anchorCtr="0" anchor="ctr" bIns="25700" lIns="51425" spcFirstLastPara="1" rIns="51425" wrap="square" tIns="25700">
              <a:noAutofit/>
            </a:bodyPr>
            <a:lstStyle/>
            <a:p>
              <a:pPr indent="0" lvl="0" marL="0" marR="0" rtl="0" algn="ctr">
                <a:lnSpc>
                  <a:spcPct val="100000"/>
                </a:lnSpc>
                <a:spcBef>
                  <a:spcPts val="0"/>
                </a:spcBef>
                <a:spcAft>
                  <a:spcPts val="0"/>
                </a:spcAft>
                <a:buNone/>
              </a:pPr>
              <a:r>
                <a:t/>
              </a:r>
              <a:endParaRPr b="0" i="0" sz="1050" u="none" cap="none" strike="noStrike">
                <a:solidFill>
                  <a:srgbClr val="FFFFFF"/>
                </a:solidFill>
                <a:latin typeface="Calibri"/>
                <a:ea typeface="Calibri"/>
                <a:cs typeface="Calibri"/>
                <a:sym typeface="Calibri"/>
              </a:endParaRPr>
            </a:p>
          </p:txBody>
        </p:sp>
        <p:sp>
          <p:nvSpPr>
            <p:cNvPr id="276" name="Google Shape;276;p34"/>
            <p:cNvSpPr/>
            <p:nvPr/>
          </p:nvSpPr>
          <p:spPr>
            <a:xfrm>
              <a:off x="1694594" y="1296538"/>
              <a:ext cx="1719618" cy="545911"/>
            </a:xfrm>
            <a:prstGeom prst="flowChartMagneticDisk">
              <a:avLst/>
            </a:prstGeom>
            <a:solidFill>
              <a:srgbClr val="4472C4"/>
            </a:solidFill>
            <a:ln cap="flat" cmpd="sng" w="12700">
              <a:solidFill>
                <a:srgbClr val="31538F"/>
              </a:solidFill>
              <a:prstDash val="solid"/>
              <a:miter lim="800000"/>
              <a:headEnd len="sm" w="sm" type="none"/>
              <a:tailEnd len="sm" w="sm" type="none"/>
            </a:ln>
          </p:spPr>
          <p:txBody>
            <a:bodyPr anchorCtr="0" anchor="ctr" bIns="25700" lIns="51425" spcFirstLastPara="1" rIns="51425" wrap="square" tIns="25700">
              <a:noAutofit/>
            </a:bodyPr>
            <a:lstStyle/>
            <a:p>
              <a:pPr indent="0" lvl="0" marL="0" marR="0" rtl="0" algn="ctr">
                <a:lnSpc>
                  <a:spcPct val="100000"/>
                </a:lnSpc>
                <a:spcBef>
                  <a:spcPts val="0"/>
                </a:spcBef>
                <a:spcAft>
                  <a:spcPts val="0"/>
                </a:spcAft>
                <a:buNone/>
              </a:pPr>
              <a:r>
                <a:t/>
              </a:r>
              <a:endParaRPr b="0" i="0" sz="1050" u="none" cap="none" strike="noStrike">
                <a:solidFill>
                  <a:srgbClr val="FFFFFF"/>
                </a:solidFill>
                <a:latin typeface="Calibri"/>
                <a:ea typeface="Calibri"/>
                <a:cs typeface="Calibri"/>
                <a:sym typeface="Calibri"/>
              </a:endParaRPr>
            </a:p>
          </p:txBody>
        </p:sp>
        <p:sp>
          <p:nvSpPr>
            <p:cNvPr id="277" name="Google Shape;277;p34"/>
            <p:cNvSpPr/>
            <p:nvPr/>
          </p:nvSpPr>
          <p:spPr>
            <a:xfrm>
              <a:off x="2084832" y="2084832"/>
              <a:ext cx="274200" cy="274200"/>
            </a:xfrm>
            <a:prstGeom prst="mathEqual">
              <a:avLst>
                <a:gd fmla="val 23520" name="adj1"/>
                <a:gd fmla="val 11760" name="adj2"/>
              </a:avLst>
            </a:prstGeom>
            <a:solidFill>
              <a:srgbClr val="49ED07"/>
            </a:solidFill>
            <a:ln cap="flat" cmpd="sng" w="12700">
              <a:solidFill>
                <a:srgbClr val="31538F"/>
              </a:solidFill>
              <a:prstDash val="solid"/>
              <a:miter lim="800000"/>
              <a:headEnd len="sm" w="sm" type="none"/>
              <a:tailEnd len="sm" w="sm" type="none"/>
            </a:ln>
          </p:spPr>
          <p:txBody>
            <a:bodyPr anchorCtr="0" anchor="ctr" bIns="25700" lIns="51425" spcFirstLastPara="1" rIns="51425" wrap="square" tIns="25700">
              <a:noAutofit/>
            </a:bodyPr>
            <a:lstStyle/>
            <a:p>
              <a:pPr indent="0" lvl="0" marL="0" marR="0" rtl="0" algn="ctr">
                <a:lnSpc>
                  <a:spcPct val="100000"/>
                </a:lnSpc>
                <a:spcBef>
                  <a:spcPts val="0"/>
                </a:spcBef>
                <a:spcAft>
                  <a:spcPts val="0"/>
                </a:spcAft>
                <a:buNone/>
              </a:pPr>
              <a:r>
                <a:t/>
              </a:r>
              <a:endParaRPr b="0" i="0" sz="1050" u="none" cap="none" strike="noStrike">
                <a:solidFill>
                  <a:srgbClr val="000000"/>
                </a:solidFill>
                <a:latin typeface="Calibri"/>
                <a:ea typeface="Calibri"/>
                <a:cs typeface="Calibri"/>
                <a:sym typeface="Calibri"/>
              </a:endParaRPr>
            </a:p>
          </p:txBody>
        </p:sp>
        <p:sp>
          <p:nvSpPr>
            <p:cNvPr id="278" name="Google Shape;278;p34"/>
            <p:cNvSpPr/>
            <p:nvPr/>
          </p:nvSpPr>
          <p:spPr>
            <a:xfrm>
              <a:off x="2441448" y="2081287"/>
              <a:ext cx="274200" cy="274200"/>
            </a:xfrm>
            <a:prstGeom prst="mathEqual">
              <a:avLst>
                <a:gd fmla="val 23520" name="adj1"/>
                <a:gd fmla="val 11760" name="adj2"/>
              </a:avLst>
            </a:prstGeom>
            <a:solidFill>
              <a:srgbClr val="FF9900"/>
            </a:solidFill>
            <a:ln cap="flat" cmpd="sng" w="12700">
              <a:solidFill>
                <a:srgbClr val="31538F"/>
              </a:solidFill>
              <a:prstDash val="solid"/>
              <a:miter lim="800000"/>
              <a:headEnd len="sm" w="sm" type="none"/>
              <a:tailEnd len="sm" w="sm" type="none"/>
            </a:ln>
          </p:spPr>
          <p:txBody>
            <a:bodyPr anchorCtr="0" anchor="ctr" bIns="25700" lIns="51425" spcFirstLastPara="1" rIns="51425" wrap="square" tIns="25700">
              <a:noAutofit/>
            </a:bodyPr>
            <a:lstStyle/>
            <a:p>
              <a:pPr indent="0" lvl="0" marL="0" marR="0" rtl="0" algn="ctr">
                <a:lnSpc>
                  <a:spcPct val="100000"/>
                </a:lnSpc>
                <a:spcBef>
                  <a:spcPts val="0"/>
                </a:spcBef>
                <a:spcAft>
                  <a:spcPts val="0"/>
                </a:spcAft>
                <a:buNone/>
              </a:pPr>
              <a:r>
                <a:t/>
              </a:r>
              <a:endParaRPr b="0" i="0" sz="1050" u="none" cap="none" strike="noStrike">
                <a:solidFill>
                  <a:srgbClr val="000000"/>
                </a:solidFill>
                <a:latin typeface="Calibri"/>
                <a:ea typeface="Calibri"/>
                <a:cs typeface="Calibri"/>
                <a:sym typeface="Calibri"/>
              </a:endParaRPr>
            </a:p>
          </p:txBody>
        </p:sp>
        <p:sp>
          <p:nvSpPr>
            <p:cNvPr id="279" name="Google Shape;279;p34"/>
            <p:cNvSpPr/>
            <p:nvPr/>
          </p:nvSpPr>
          <p:spPr>
            <a:xfrm>
              <a:off x="2084832" y="2606040"/>
              <a:ext cx="274200" cy="274200"/>
            </a:xfrm>
            <a:prstGeom prst="mathEqual">
              <a:avLst>
                <a:gd fmla="val 23520" name="adj1"/>
                <a:gd fmla="val 11760" name="adj2"/>
              </a:avLst>
            </a:prstGeom>
            <a:solidFill>
              <a:srgbClr val="49ED07"/>
            </a:solidFill>
            <a:ln cap="flat" cmpd="sng" w="12700">
              <a:solidFill>
                <a:srgbClr val="31538F"/>
              </a:solidFill>
              <a:prstDash val="solid"/>
              <a:miter lim="800000"/>
              <a:headEnd len="sm" w="sm" type="none"/>
              <a:tailEnd len="sm" w="sm" type="none"/>
            </a:ln>
          </p:spPr>
          <p:txBody>
            <a:bodyPr anchorCtr="0" anchor="ctr" bIns="25700" lIns="51425" spcFirstLastPara="1" rIns="51425" wrap="square" tIns="25700">
              <a:noAutofit/>
            </a:bodyPr>
            <a:lstStyle/>
            <a:p>
              <a:pPr indent="0" lvl="0" marL="0" marR="0" rtl="0" algn="ctr">
                <a:lnSpc>
                  <a:spcPct val="100000"/>
                </a:lnSpc>
                <a:spcBef>
                  <a:spcPts val="0"/>
                </a:spcBef>
                <a:spcAft>
                  <a:spcPts val="0"/>
                </a:spcAft>
                <a:buNone/>
              </a:pPr>
              <a:r>
                <a:t/>
              </a:r>
              <a:endParaRPr b="0" i="0" sz="1050" u="none" cap="none" strike="noStrike">
                <a:solidFill>
                  <a:srgbClr val="000000"/>
                </a:solidFill>
                <a:latin typeface="Calibri"/>
                <a:ea typeface="Calibri"/>
                <a:cs typeface="Calibri"/>
                <a:sym typeface="Calibri"/>
              </a:endParaRPr>
            </a:p>
          </p:txBody>
        </p:sp>
        <p:sp>
          <p:nvSpPr>
            <p:cNvPr id="280" name="Google Shape;280;p34"/>
            <p:cNvSpPr/>
            <p:nvPr/>
          </p:nvSpPr>
          <p:spPr>
            <a:xfrm>
              <a:off x="2085832" y="1523999"/>
              <a:ext cx="274200" cy="274200"/>
            </a:xfrm>
            <a:prstGeom prst="mathEqual">
              <a:avLst>
                <a:gd fmla="val 23520" name="adj1"/>
                <a:gd fmla="val 11760" name="adj2"/>
              </a:avLst>
            </a:prstGeom>
            <a:solidFill>
              <a:srgbClr val="49ED07"/>
            </a:solidFill>
            <a:ln cap="flat" cmpd="sng" w="12700">
              <a:solidFill>
                <a:srgbClr val="31538F"/>
              </a:solidFill>
              <a:prstDash val="solid"/>
              <a:miter lim="800000"/>
              <a:headEnd len="sm" w="sm" type="none"/>
              <a:tailEnd len="sm" w="sm" type="none"/>
            </a:ln>
          </p:spPr>
          <p:txBody>
            <a:bodyPr anchorCtr="0" anchor="ctr" bIns="25700" lIns="51425" spcFirstLastPara="1" rIns="51425" wrap="square" tIns="25700">
              <a:noAutofit/>
            </a:bodyPr>
            <a:lstStyle/>
            <a:p>
              <a:pPr indent="0" lvl="0" marL="0" marR="0" rtl="0" algn="ctr">
                <a:lnSpc>
                  <a:spcPct val="100000"/>
                </a:lnSpc>
                <a:spcBef>
                  <a:spcPts val="0"/>
                </a:spcBef>
                <a:spcAft>
                  <a:spcPts val="0"/>
                </a:spcAft>
                <a:buNone/>
              </a:pPr>
              <a:r>
                <a:t/>
              </a:r>
              <a:endParaRPr b="0" i="0" sz="1050" u="none" cap="none" strike="noStrike">
                <a:solidFill>
                  <a:srgbClr val="000000"/>
                </a:solidFill>
                <a:latin typeface="Calibri"/>
                <a:ea typeface="Calibri"/>
                <a:cs typeface="Calibri"/>
                <a:sym typeface="Calibri"/>
              </a:endParaRPr>
            </a:p>
          </p:txBody>
        </p:sp>
        <p:sp>
          <p:nvSpPr>
            <p:cNvPr id="281" name="Google Shape;281;p34"/>
            <p:cNvSpPr/>
            <p:nvPr/>
          </p:nvSpPr>
          <p:spPr>
            <a:xfrm>
              <a:off x="2441448" y="2604454"/>
              <a:ext cx="274200" cy="274200"/>
            </a:xfrm>
            <a:prstGeom prst="mathEqual">
              <a:avLst>
                <a:gd fmla="val 23520" name="adj1"/>
                <a:gd fmla="val 11760" name="adj2"/>
              </a:avLst>
            </a:prstGeom>
            <a:solidFill>
              <a:srgbClr val="49ED07"/>
            </a:solidFill>
            <a:ln cap="flat" cmpd="sng" w="12700">
              <a:solidFill>
                <a:srgbClr val="31538F"/>
              </a:solidFill>
              <a:prstDash val="solid"/>
              <a:miter lim="800000"/>
              <a:headEnd len="sm" w="sm" type="none"/>
              <a:tailEnd len="sm" w="sm" type="none"/>
            </a:ln>
          </p:spPr>
          <p:txBody>
            <a:bodyPr anchorCtr="0" anchor="ctr" bIns="25700" lIns="51425" spcFirstLastPara="1" rIns="51425" wrap="square" tIns="25700">
              <a:noAutofit/>
            </a:bodyPr>
            <a:lstStyle/>
            <a:p>
              <a:pPr indent="0" lvl="0" marL="0" marR="0" rtl="0" algn="ctr">
                <a:lnSpc>
                  <a:spcPct val="100000"/>
                </a:lnSpc>
                <a:spcBef>
                  <a:spcPts val="0"/>
                </a:spcBef>
                <a:spcAft>
                  <a:spcPts val="0"/>
                </a:spcAft>
                <a:buNone/>
              </a:pPr>
              <a:r>
                <a:t/>
              </a:r>
              <a:endParaRPr b="0" i="0" sz="1050" u="none" cap="none" strike="noStrike">
                <a:solidFill>
                  <a:srgbClr val="000000"/>
                </a:solidFill>
                <a:latin typeface="Calibri"/>
                <a:ea typeface="Calibri"/>
                <a:cs typeface="Calibri"/>
                <a:sym typeface="Calibri"/>
              </a:endParaRPr>
            </a:p>
          </p:txBody>
        </p:sp>
        <p:sp>
          <p:nvSpPr>
            <p:cNvPr id="282" name="Google Shape;282;p34"/>
            <p:cNvSpPr/>
            <p:nvPr/>
          </p:nvSpPr>
          <p:spPr>
            <a:xfrm>
              <a:off x="2445224" y="1527048"/>
              <a:ext cx="274200" cy="274200"/>
            </a:xfrm>
            <a:prstGeom prst="mathEqual">
              <a:avLst>
                <a:gd fmla="val 23520" name="adj1"/>
                <a:gd fmla="val 11760" name="adj2"/>
              </a:avLst>
            </a:prstGeom>
            <a:solidFill>
              <a:srgbClr val="49ED07"/>
            </a:solidFill>
            <a:ln cap="flat" cmpd="sng" w="12700">
              <a:solidFill>
                <a:srgbClr val="31538F"/>
              </a:solidFill>
              <a:prstDash val="solid"/>
              <a:miter lim="800000"/>
              <a:headEnd len="sm" w="sm" type="none"/>
              <a:tailEnd len="sm" w="sm" type="none"/>
            </a:ln>
          </p:spPr>
          <p:txBody>
            <a:bodyPr anchorCtr="0" anchor="ctr" bIns="25700" lIns="51425" spcFirstLastPara="1" rIns="51425" wrap="square" tIns="25700">
              <a:noAutofit/>
            </a:bodyPr>
            <a:lstStyle/>
            <a:p>
              <a:pPr indent="0" lvl="0" marL="0" marR="0" rtl="0" algn="ctr">
                <a:lnSpc>
                  <a:spcPct val="100000"/>
                </a:lnSpc>
                <a:spcBef>
                  <a:spcPts val="0"/>
                </a:spcBef>
                <a:spcAft>
                  <a:spcPts val="0"/>
                </a:spcAft>
                <a:buNone/>
              </a:pPr>
              <a:r>
                <a:t/>
              </a:r>
              <a:endParaRPr b="0" i="0" sz="1050" u="none" cap="none" strike="noStrike">
                <a:solidFill>
                  <a:srgbClr val="000000"/>
                </a:solidFill>
                <a:latin typeface="Calibri"/>
                <a:ea typeface="Calibri"/>
                <a:cs typeface="Calibri"/>
                <a:sym typeface="Calibri"/>
              </a:endParaRPr>
            </a:p>
          </p:txBody>
        </p:sp>
      </p:grpSp>
      <p:grpSp>
        <p:nvGrpSpPr>
          <p:cNvPr id="283" name="Google Shape;283;p34"/>
          <p:cNvGrpSpPr/>
          <p:nvPr/>
        </p:nvGrpSpPr>
        <p:grpSpPr>
          <a:xfrm>
            <a:off x="2132732" y="3522115"/>
            <a:ext cx="300769" cy="434628"/>
            <a:chOff x="1694594" y="1296538"/>
            <a:chExt cx="1735541" cy="1737817"/>
          </a:xfrm>
        </p:grpSpPr>
        <p:sp>
          <p:nvSpPr>
            <p:cNvPr id="284" name="Google Shape;284;p34"/>
            <p:cNvSpPr/>
            <p:nvPr/>
          </p:nvSpPr>
          <p:spPr>
            <a:xfrm>
              <a:off x="1710517" y="2488444"/>
              <a:ext cx="1719618" cy="545911"/>
            </a:xfrm>
            <a:prstGeom prst="flowChartMagneticDisk">
              <a:avLst/>
            </a:prstGeom>
            <a:solidFill>
              <a:srgbClr val="4472C4"/>
            </a:solidFill>
            <a:ln>
              <a:noFill/>
            </a:ln>
          </p:spPr>
          <p:txBody>
            <a:bodyPr anchorCtr="0" anchor="ctr" bIns="25700" lIns="51425" spcFirstLastPara="1" rIns="51425" wrap="square" tIns="25700">
              <a:noAutofit/>
            </a:bodyPr>
            <a:lstStyle/>
            <a:p>
              <a:pPr indent="0" lvl="0" marL="0" marR="0" rtl="0" algn="ctr">
                <a:lnSpc>
                  <a:spcPct val="100000"/>
                </a:lnSpc>
                <a:spcBef>
                  <a:spcPts val="0"/>
                </a:spcBef>
                <a:spcAft>
                  <a:spcPts val="0"/>
                </a:spcAft>
                <a:buNone/>
              </a:pPr>
              <a:r>
                <a:t/>
              </a:r>
              <a:endParaRPr b="0" i="0" sz="1050" u="none" cap="none" strike="noStrike">
                <a:solidFill>
                  <a:srgbClr val="FFFFFF"/>
                </a:solidFill>
                <a:latin typeface="Calibri"/>
                <a:ea typeface="Calibri"/>
                <a:cs typeface="Calibri"/>
                <a:sym typeface="Calibri"/>
              </a:endParaRPr>
            </a:p>
          </p:txBody>
        </p:sp>
        <p:sp>
          <p:nvSpPr>
            <p:cNvPr id="285" name="Google Shape;285;p34"/>
            <p:cNvSpPr/>
            <p:nvPr/>
          </p:nvSpPr>
          <p:spPr>
            <a:xfrm rot="10800000">
              <a:off x="1710514" y="2324668"/>
              <a:ext cx="1719618" cy="259312"/>
            </a:xfrm>
            <a:prstGeom prst="flowChartMagneticDisk">
              <a:avLst/>
            </a:prstGeom>
            <a:solidFill>
              <a:srgbClr val="FFC000"/>
            </a:solidFill>
            <a:ln>
              <a:noFill/>
            </a:ln>
          </p:spPr>
          <p:txBody>
            <a:bodyPr anchorCtr="0" anchor="ctr" bIns="25700" lIns="51425" spcFirstLastPara="1" rIns="51425" wrap="square" tIns="25700">
              <a:noAutofit/>
            </a:bodyPr>
            <a:lstStyle/>
            <a:p>
              <a:pPr indent="0" lvl="0" marL="0" marR="0" rtl="0" algn="ctr">
                <a:lnSpc>
                  <a:spcPct val="100000"/>
                </a:lnSpc>
                <a:spcBef>
                  <a:spcPts val="0"/>
                </a:spcBef>
                <a:spcAft>
                  <a:spcPts val="0"/>
                </a:spcAft>
                <a:buNone/>
              </a:pPr>
              <a:r>
                <a:t/>
              </a:r>
              <a:endParaRPr b="0" i="0" sz="1050" u="none" cap="none" strike="noStrike">
                <a:solidFill>
                  <a:srgbClr val="FFFFFF"/>
                </a:solidFill>
                <a:latin typeface="Calibri"/>
                <a:ea typeface="Calibri"/>
                <a:cs typeface="Calibri"/>
                <a:sym typeface="Calibri"/>
              </a:endParaRPr>
            </a:p>
          </p:txBody>
        </p:sp>
        <p:sp>
          <p:nvSpPr>
            <p:cNvPr id="286" name="Google Shape;286;p34"/>
            <p:cNvSpPr/>
            <p:nvPr/>
          </p:nvSpPr>
          <p:spPr>
            <a:xfrm>
              <a:off x="1708244" y="1912964"/>
              <a:ext cx="1719618" cy="545911"/>
            </a:xfrm>
            <a:prstGeom prst="flowChartMagneticDisk">
              <a:avLst/>
            </a:prstGeom>
            <a:solidFill>
              <a:srgbClr val="4472C4"/>
            </a:solidFill>
            <a:ln>
              <a:noFill/>
            </a:ln>
          </p:spPr>
          <p:txBody>
            <a:bodyPr anchorCtr="0" anchor="ctr" bIns="25700" lIns="51425" spcFirstLastPara="1" rIns="51425" wrap="square" tIns="25700">
              <a:noAutofit/>
            </a:bodyPr>
            <a:lstStyle/>
            <a:p>
              <a:pPr indent="0" lvl="0" marL="0" marR="0" rtl="0" algn="ctr">
                <a:lnSpc>
                  <a:spcPct val="100000"/>
                </a:lnSpc>
                <a:spcBef>
                  <a:spcPts val="0"/>
                </a:spcBef>
                <a:spcAft>
                  <a:spcPts val="0"/>
                </a:spcAft>
                <a:buNone/>
              </a:pPr>
              <a:r>
                <a:t/>
              </a:r>
              <a:endParaRPr b="0" i="0" sz="1050" u="none" cap="none" strike="noStrike">
                <a:solidFill>
                  <a:srgbClr val="FFFFFF"/>
                </a:solidFill>
                <a:latin typeface="Calibri"/>
                <a:ea typeface="Calibri"/>
                <a:cs typeface="Calibri"/>
                <a:sym typeface="Calibri"/>
              </a:endParaRPr>
            </a:p>
          </p:txBody>
        </p:sp>
        <p:sp>
          <p:nvSpPr>
            <p:cNvPr id="287" name="Google Shape;287;p34"/>
            <p:cNvSpPr/>
            <p:nvPr/>
          </p:nvSpPr>
          <p:spPr>
            <a:xfrm rot="10800000">
              <a:off x="1708242" y="1749186"/>
              <a:ext cx="1719618" cy="259312"/>
            </a:xfrm>
            <a:prstGeom prst="flowChartMagneticDisk">
              <a:avLst/>
            </a:prstGeom>
            <a:solidFill>
              <a:srgbClr val="FFC000"/>
            </a:solidFill>
            <a:ln>
              <a:noFill/>
            </a:ln>
          </p:spPr>
          <p:txBody>
            <a:bodyPr anchorCtr="0" anchor="ctr" bIns="25700" lIns="51425" spcFirstLastPara="1" rIns="51425" wrap="square" tIns="25700">
              <a:noAutofit/>
            </a:bodyPr>
            <a:lstStyle/>
            <a:p>
              <a:pPr indent="0" lvl="0" marL="0" marR="0" rtl="0" algn="ctr">
                <a:lnSpc>
                  <a:spcPct val="100000"/>
                </a:lnSpc>
                <a:spcBef>
                  <a:spcPts val="0"/>
                </a:spcBef>
                <a:spcAft>
                  <a:spcPts val="0"/>
                </a:spcAft>
                <a:buNone/>
              </a:pPr>
              <a:r>
                <a:t/>
              </a:r>
              <a:endParaRPr b="0" i="0" sz="1050" u="none" cap="none" strike="noStrike">
                <a:solidFill>
                  <a:srgbClr val="FFFFFF"/>
                </a:solidFill>
                <a:latin typeface="Calibri"/>
                <a:ea typeface="Calibri"/>
                <a:cs typeface="Calibri"/>
                <a:sym typeface="Calibri"/>
              </a:endParaRPr>
            </a:p>
          </p:txBody>
        </p:sp>
        <p:sp>
          <p:nvSpPr>
            <p:cNvPr id="288" name="Google Shape;288;p34"/>
            <p:cNvSpPr/>
            <p:nvPr/>
          </p:nvSpPr>
          <p:spPr>
            <a:xfrm>
              <a:off x="1694594" y="1296538"/>
              <a:ext cx="1719618" cy="545911"/>
            </a:xfrm>
            <a:prstGeom prst="flowChartMagneticDisk">
              <a:avLst/>
            </a:prstGeom>
            <a:solidFill>
              <a:srgbClr val="4472C4"/>
            </a:solidFill>
            <a:ln cap="flat" cmpd="sng" w="12700">
              <a:solidFill>
                <a:srgbClr val="31538F"/>
              </a:solidFill>
              <a:prstDash val="solid"/>
              <a:miter lim="800000"/>
              <a:headEnd len="sm" w="sm" type="none"/>
              <a:tailEnd len="sm" w="sm" type="none"/>
            </a:ln>
          </p:spPr>
          <p:txBody>
            <a:bodyPr anchorCtr="0" anchor="ctr" bIns="25700" lIns="51425" spcFirstLastPara="1" rIns="51425" wrap="square" tIns="25700">
              <a:noAutofit/>
            </a:bodyPr>
            <a:lstStyle/>
            <a:p>
              <a:pPr indent="0" lvl="0" marL="0" marR="0" rtl="0" algn="ctr">
                <a:lnSpc>
                  <a:spcPct val="100000"/>
                </a:lnSpc>
                <a:spcBef>
                  <a:spcPts val="0"/>
                </a:spcBef>
                <a:spcAft>
                  <a:spcPts val="0"/>
                </a:spcAft>
                <a:buNone/>
              </a:pPr>
              <a:r>
                <a:t/>
              </a:r>
              <a:endParaRPr b="0" i="0" sz="1050" u="none" cap="none" strike="noStrike">
                <a:solidFill>
                  <a:srgbClr val="FFFFFF"/>
                </a:solidFill>
                <a:latin typeface="Calibri"/>
                <a:ea typeface="Calibri"/>
                <a:cs typeface="Calibri"/>
                <a:sym typeface="Calibri"/>
              </a:endParaRPr>
            </a:p>
          </p:txBody>
        </p:sp>
        <p:sp>
          <p:nvSpPr>
            <p:cNvPr id="289" name="Google Shape;289;p34"/>
            <p:cNvSpPr/>
            <p:nvPr/>
          </p:nvSpPr>
          <p:spPr>
            <a:xfrm>
              <a:off x="2084832" y="2084832"/>
              <a:ext cx="274200" cy="274200"/>
            </a:xfrm>
            <a:prstGeom prst="mathEqual">
              <a:avLst>
                <a:gd fmla="val 23520" name="adj1"/>
                <a:gd fmla="val 11760" name="adj2"/>
              </a:avLst>
            </a:prstGeom>
            <a:solidFill>
              <a:srgbClr val="49ED07"/>
            </a:solidFill>
            <a:ln cap="flat" cmpd="sng" w="12700">
              <a:solidFill>
                <a:srgbClr val="31538F"/>
              </a:solidFill>
              <a:prstDash val="solid"/>
              <a:miter lim="800000"/>
              <a:headEnd len="sm" w="sm" type="none"/>
              <a:tailEnd len="sm" w="sm" type="none"/>
            </a:ln>
          </p:spPr>
          <p:txBody>
            <a:bodyPr anchorCtr="0" anchor="ctr" bIns="25700" lIns="51425" spcFirstLastPara="1" rIns="51425" wrap="square" tIns="25700">
              <a:noAutofit/>
            </a:bodyPr>
            <a:lstStyle/>
            <a:p>
              <a:pPr indent="0" lvl="0" marL="0" marR="0" rtl="0" algn="ctr">
                <a:lnSpc>
                  <a:spcPct val="100000"/>
                </a:lnSpc>
                <a:spcBef>
                  <a:spcPts val="0"/>
                </a:spcBef>
                <a:spcAft>
                  <a:spcPts val="0"/>
                </a:spcAft>
                <a:buNone/>
              </a:pPr>
              <a:r>
                <a:t/>
              </a:r>
              <a:endParaRPr b="0" i="0" sz="1050" u="none" cap="none" strike="noStrike">
                <a:solidFill>
                  <a:srgbClr val="000000"/>
                </a:solidFill>
                <a:latin typeface="Calibri"/>
                <a:ea typeface="Calibri"/>
                <a:cs typeface="Calibri"/>
                <a:sym typeface="Calibri"/>
              </a:endParaRPr>
            </a:p>
          </p:txBody>
        </p:sp>
        <p:sp>
          <p:nvSpPr>
            <p:cNvPr id="290" name="Google Shape;290;p34"/>
            <p:cNvSpPr/>
            <p:nvPr/>
          </p:nvSpPr>
          <p:spPr>
            <a:xfrm>
              <a:off x="2441448" y="2081287"/>
              <a:ext cx="274200" cy="274200"/>
            </a:xfrm>
            <a:prstGeom prst="mathEqual">
              <a:avLst>
                <a:gd fmla="val 23520" name="adj1"/>
                <a:gd fmla="val 11760" name="adj2"/>
              </a:avLst>
            </a:prstGeom>
            <a:solidFill>
              <a:srgbClr val="FF9900"/>
            </a:solidFill>
            <a:ln cap="flat" cmpd="sng" w="12700">
              <a:solidFill>
                <a:srgbClr val="31538F"/>
              </a:solidFill>
              <a:prstDash val="solid"/>
              <a:miter lim="800000"/>
              <a:headEnd len="sm" w="sm" type="none"/>
              <a:tailEnd len="sm" w="sm" type="none"/>
            </a:ln>
          </p:spPr>
          <p:txBody>
            <a:bodyPr anchorCtr="0" anchor="ctr" bIns="25700" lIns="51425" spcFirstLastPara="1" rIns="51425" wrap="square" tIns="25700">
              <a:noAutofit/>
            </a:bodyPr>
            <a:lstStyle/>
            <a:p>
              <a:pPr indent="0" lvl="0" marL="0" marR="0" rtl="0" algn="ctr">
                <a:lnSpc>
                  <a:spcPct val="100000"/>
                </a:lnSpc>
                <a:spcBef>
                  <a:spcPts val="0"/>
                </a:spcBef>
                <a:spcAft>
                  <a:spcPts val="0"/>
                </a:spcAft>
                <a:buNone/>
              </a:pPr>
              <a:r>
                <a:t/>
              </a:r>
              <a:endParaRPr b="0" i="0" sz="1050" u="none" cap="none" strike="noStrike">
                <a:solidFill>
                  <a:srgbClr val="000000"/>
                </a:solidFill>
                <a:latin typeface="Calibri"/>
                <a:ea typeface="Calibri"/>
                <a:cs typeface="Calibri"/>
                <a:sym typeface="Calibri"/>
              </a:endParaRPr>
            </a:p>
          </p:txBody>
        </p:sp>
        <p:sp>
          <p:nvSpPr>
            <p:cNvPr id="291" name="Google Shape;291;p34"/>
            <p:cNvSpPr/>
            <p:nvPr/>
          </p:nvSpPr>
          <p:spPr>
            <a:xfrm>
              <a:off x="2084832" y="2606040"/>
              <a:ext cx="274200" cy="274200"/>
            </a:xfrm>
            <a:prstGeom prst="mathEqual">
              <a:avLst>
                <a:gd fmla="val 23520" name="adj1"/>
                <a:gd fmla="val 11760" name="adj2"/>
              </a:avLst>
            </a:prstGeom>
            <a:solidFill>
              <a:srgbClr val="49ED07"/>
            </a:solidFill>
            <a:ln cap="flat" cmpd="sng" w="12700">
              <a:solidFill>
                <a:srgbClr val="31538F"/>
              </a:solidFill>
              <a:prstDash val="solid"/>
              <a:miter lim="800000"/>
              <a:headEnd len="sm" w="sm" type="none"/>
              <a:tailEnd len="sm" w="sm" type="none"/>
            </a:ln>
          </p:spPr>
          <p:txBody>
            <a:bodyPr anchorCtr="0" anchor="ctr" bIns="25700" lIns="51425" spcFirstLastPara="1" rIns="51425" wrap="square" tIns="25700">
              <a:noAutofit/>
            </a:bodyPr>
            <a:lstStyle/>
            <a:p>
              <a:pPr indent="0" lvl="0" marL="0" marR="0" rtl="0" algn="ctr">
                <a:lnSpc>
                  <a:spcPct val="100000"/>
                </a:lnSpc>
                <a:spcBef>
                  <a:spcPts val="0"/>
                </a:spcBef>
                <a:spcAft>
                  <a:spcPts val="0"/>
                </a:spcAft>
                <a:buNone/>
              </a:pPr>
              <a:r>
                <a:t/>
              </a:r>
              <a:endParaRPr b="0" i="0" sz="1050" u="none" cap="none" strike="noStrike">
                <a:solidFill>
                  <a:srgbClr val="000000"/>
                </a:solidFill>
                <a:latin typeface="Calibri"/>
                <a:ea typeface="Calibri"/>
                <a:cs typeface="Calibri"/>
                <a:sym typeface="Calibri"/>
              </a:endParaRPr>
            </a:p>
          </p:txBody>
        </p:sp>
        <p:sp>
          <p:nvSpPr>
            <p:cNvPr id="292" name="Google Shape;292;p34"/>
            <p:cNvSpPr/>
            <p:nvPr/>
          </p:nvSpPr>
          <p:spPr>
            <a:xfrm>
              <a:off x="2085832" y="1523999"/>
              <a:ext cx="274200" cy="274200"/>
            </a:xfrm>
            <a:prstGeom prst="mathEqual">
              <a:avLst>
                <a:gd fmla="val 23520" name="adj1"/>
                <a:gd fmla="val 11760" name="adj2"/>
              </a:avLst>
            </a:prstGeom>
            <a:solidFill>
              <a:srgbClr val="49ED07"/>
            </a:solidFill>
            <a:ln cap="flat" cmpd="sng" w="12700">
              <a:solidFill>
                <a:srgbClr val="31538F"/>
              </a:solidFill>
              <a:prstDash val="solid"/>
              <a:miter lim="800000"/>
              <a:headEnd len="sm" w="sm" type="none"/>
              <a:tailEnd len="sm" w="sm" type="none"/>
            </a:ln>
          </p:spPr>
          <p:txBody>
            <a:bodyPr anchorCtr="0" anchor="ctr" bIns="25700" lIns="51425" spcFirstLastPara="1" rIns="51425" wrap="square" tIns="25700">
              <a:noAutofit/>
            </a:bodyPr>
            <a:lstStyle/>
            <a:p>
              <a:pPr indent="0" lvl="0" marL="0" marR="0" rtl="0" algn="ctr">
                <a:lnSpc>
                  <a:spcPct val="100000"/>
                </a:lnSpc>
                <a:spcBef>
                  <a:spcPts val="0"/>
                </a:spcBef>
                <a:spcAft>
                  <a:spcPts val="0"/>
                </a:spcAft>
                <a:buNone/>
              </a:pPr>
              <a:r>
                <a:t/>
              </a:r>
              <a:endParaRPr b="0" i="0" sz="1050" u="none" cap="none" strike="noStrike">
                <a:solidFill>
                  <a:srgbClr val="000000"/>
                </a:solidFill>
                <a:latin typeface="Calibri"/>
                <a:ea typeface="Calibri"/>
                <a:cs typeface="Calibri"/>
                <a:sym typeface="Calibri"/>
              </a:endParaRPr>
            </a:p>
          </p:txBody>
        </p:sp>
        <p:sp>
          <p:nvSpPr>
            <p:cNvPr id="293" name="Google Shape;293;p34"/>
            <p:cNvSpPr/>
            <p:nvPr/>
          </p:nvSpPr>
          <p:spPr>
            <a:xfrm>
              <a:off x="2441448" y="2604454"/>
              <a:ext cx="274200" cy="274200"/>
            </a:xfrm>
            <a:prstGeom prst="mathEqual">
              <a:avLst>
                <a:gd fmla="val 23520" name="adj1"/>
                <a:gd fmla="val 11760" name="adj2"/>
              </a:avLst>
            </a:prstGeom>
            <a:solidFill>
              <a:srgbClr val="49ED07"/>
            </a:solidFill>
            <a:ln cap="flat" cmpd="sng" w="12700">
              <a:solidFill>
                <a:srgbClr val="31538F"/>
              </a:solidFill>
              <a:prstDash val="solid"/>
              <a:miter lim="800000"/>
              <a:headEnd len="sm" w="sm" type="none"/>
              <a:tailEnd len="sm" w="sm" type="none"/>
            </a:ln>
          </p:spPr>
          <p:txBody>
            <a:bodyPr anchorCtr="0" anchor="ctr" bIns="25700" lIns="51425" spcFirstLastPara="1" rIns="51425" wrap="square" tIns="25700">
              <a:noAutofit/>
            </a:bodyPr>
            <a:lstStyle/>
            <a:p>
              <a:pPr indent="0" lvl="0" marL="0" marR="0" rtl="0" algn="ctr">
                <a:lnSpc>
                  <a:spcPct val="100000"/>
                </a:lnSpc>
                <a:spcBef>
                  <a:spcPts val="0"/>
                </a:spcBef>
                <a:spcAft>
                  <a:spcPts val="0"/>
                </a:spcAft>
                <a:buNone/>
              </a:pPr>
              <a:r>
                <a:t/>
              </a:r>
              <a:endParaRPr b="0" i="0" sz="1050" u="none" cap="none" strike="noStrike">
                <a:solidFill>
                  <a:srgbClr val="000000"/>
                </a:solidFill>
                <a:latin typeface="Calibri"/>
                <a:ea typeface="Calibri"/>
                <a:cs typeface="Calibri"/>
                <a:sym typeface="Calibri"/>
              </a:endParaRPr>
            </a:p>
          </p:txBody>
        </p:sp>
        <p:sp>
          <p:nvSpPr>
            <p:cNvPr id="294" name="Google Shape;294;p34"/>
            <p:cNvSpPr/>
            <p:nvPr/>
          </p:nvSpPr>
          <p:spPr>
            <a:xfrm>
              <a:off x="2445224" y="1527048"/>
              <a:ext cx="274200" cy="274200"/>
            </a:xfrm>
            <a:prstGeom prst="mathEqual">
              <a:avLst>
                <a:gd fmla="val 23520" name="adj1"/>
                <a:gd fmla="val 11760" name="adj2"/>
              </a:avLst>
            </a:prstGeom>
            <a:solidFill>
              <a:srgbClr val="49ED07"/>
            </a:solidFill>
            <a:ln cap="flat" cmpd="sng" w="12700">
              <a:solidFill>
                <a:srgbClr val="31538F"/>
              </a:solidFill>
              <a:prstDash val="solid"/>
              <a:miter lim="800000"/>
              <a:headEnd len="sm" w="sm" type="none"/>
              <a:tailEnd len="sm" w="sm" type="none"/>
            </a:ln>
          </p:spPr>
          <p:txBody>
            <a:bodyPr anchorCtr="0" anchor="ctr" bIns="25700" lIns="51425" spcFirstLastPara="1" rIns="51425" wrap="square" tIns="25700">
              <a:noAutofit/>
            </a:bodyPr>
            <a:lstStyle/>
            <a:p>
              <a:pPr indent="0" lvl="0" marL="0" marR="0" rtl="0" algn="ctr">
                <a:lnSpc>
                  <a:spcPct val="100000"/>
                </a:lnSpc>
                <a:spcBef>
                  <a:spcPts val="0"/>
                </a:spcBef>
                <a:spcAft>
                  <a:spcPts val="0"/>
                </a:spcAft>
                <a:buNone/>
              </a:pPr>
              <a:r>
                <a:t/>
              </a:r>
              <a:endParaRPr b="0" i="0" sz="1050" u="none" cap="none" strike="noStrike">
                <a:solidFill>
                  <a:srgbClr val="000000"/>
                </a:solidFill>
                <a:latin typeface="Calibri"/>
                <a:ea typeface="Calibri"/>
                <a:cs typeface="Calibri"/>
                <a:sym typeface="Calibri"/>
              </a:endParaRPr>
            </a:p>
          </p:txBody>
        </p:sp>
      </p:grpSp>
      <p:grpSp>
        <p:nvGrpSpPr>
          <p:cNvPr id="295" name="Google Shape;295;p34"/>
          <p:cNvGrpSpPr/>
          <p:nvPr/>
        </p:nvGrpSpPr>
        <p:grpSpPr>
          <a:xfrm>
            <a:off x="2099451" y="2258140"/>
            <a:ext cx="300769" cy="434628"/>
            <a:chOff x="1694594" y="1296538"/>
            <a:chExt cx="1735541" cy="1737817"/>
          </a:xfrm>
        </p:grpSpPr>
        <p:sp>
          <p:nvSpPr>
            <p:cNvPr id="296" name="Google Shape;296;p34"/>
            <p:cNvSpPr/>
            <p:nvPr/>
          </p:nvSpPr>
          <p:spPr>
            <a:xfrm>
              <a:off x="1710517" y="2488444"/>
              <a:ext cx="1719618" cy="545911"/>
            </a:xfrm>
            <a:prstGeom prst="flowChartMagneticDisk">
              <a:avLst/>
            </a:prstGeom>
            <a:solidFill>
              <a:srgbClr val="4472C4"/>
            </a:solidFill>
            <a:ln>
              <a:noFill/>
            </a:ln>
          </p:spPr>
          <p:txBody>
            <a:bodyPr anchorCtr="0" anchor="ctr" bIns="25700" lIns="51425" spcFirstLastPara="1" rIns="51425" wrap="square" tIns="25700">
              <a:noAutofit/>
            </a:bodyPr>
            <a:lstStyle/>
            <a:p>
              <a:pPr indent="0" lvl="0" marL="0" marR="0" rtl="0" algn="ctr">
                <a:lnSpc>
                  <a:spcPct val="100000"/>
                </a:lnSpc>
                <a:spcBef>
                  <a:spcPts val="0"/>
                </a:spcBef>
                <a:spcAft>
                  <a:spcPts val="0"/>
                </a:spcAft>
                <a:buNone/>
              </a:pPr>
              <a:r>
                <a:t/>
              </a:r>
              <a:endParaRPr b="0" i="0" sz="1050" u="none" cap="none" strike="noStrike">
                <a:solidFill>
                  <a:srgbClr val="FFFFFF"/>
                </a:solidFill>
                <a:latin typeface="Calibri"/>
                <a:ea typeface="Calibri"/>
                <a:cs typeface="Calibri"/>
                <a:sym typeface="Calibri"/>
              </a:endParaRPr>
            </a:p>
          </p:txBody>
        </p:sp>
        <p:sp>
          <p:nvSpPr>
            <p:cNvPr id="297" name="Google Shape;297;p34"/>
            <p:cNvSpPr/>
            <p:nvPr/>
          </p:nvSpPr>
          <p:spPr>
            <a:xfrm rot="10800000">
              <a:off x="1710514" y="2324668"/>
              <a:ext cx="1719618" cy="259312"/>
            </a:xfrm>
            <a:prstGeom prst="flowChartMagneticDisk">
              <a:avLst/>
            </a:prstGeom>
            <a:solidFill>
              <a:srgbClr val="FFC000"/>
            </a:solidFill>
            <a:ln>
              <a:noFill/>
            </a:ln>
          </p:spPr>
          <p:txBody>
            <a:bodyPr anchorCtr="0" anchor="ctr" bIns="25700" lIns="51425" spcFirstLastPara="1" rIns="51425" wrap="square" tIns="25700">
              <a:noAutofit/>
            </a:bodyPr>
            <a:lstStyle/>
            <a:p>
              <a:pPr indent="0" lvl="0" marL="0" marR="0" rtl="0" algn="ctr">
                <a:lnSpc>
                  <a:spcPct val="100000"/>
                </a:lnSpc>
                <a:spcBef>
                  <a:spcPts val="0"/>
                </a:spcBef>
                <a:spcAft>
                  <a:spcPts val="0"/>
                </a:spcAft>
                <a:buNone/>
              </a:pPr>
              <a:r>
                <a:t/>
              </a:r>
              <a:endParaRPr b="0" i="0" sz="1050" u="none" cap="none" strike="noStrike">
                <a:solidFill>
                  <a:srgbClr val="FFFFFF"/>
                </a:solidFill>
                <a:latin typeface="Calibri"/>
                <a:ea typeface="Calibri"/>
                <a:cs typeface="Calibri"/>
                <a:sym typeface="Calibri"/>
              </a:endParaRPr>
            </a:p>
          </p:txBody>
        </p:sp>
        <p:sp>
          <p:nvSpPr>
            <p:cNvPr id="298" name="Google Shape;298;p34"/>
            <p:cNvSpPr/>
            <p:nvPr/>
          </p:nvSpPr>
          <p:spPr>
            <a:xfrm>
              <a:off x="1708244" y="1912964"/>
              <a:ext cx="1719618" cy="545911"/>
            </a:xfrm>
            <a:prstGeom prst="flowChartMagneticDisk">
              <a:avLst/>
            </a:prstGeom>
            <a:solidFill>
              <a:srgbClr val="4472C4"/>
            </a:solidFill>
            <a:ln>
              <a:noFill/>
            </a:ln>
          </p:spPr>
          <p:txBody>
            <a:bodyPr anchorCtr="0" anchor="ctr" bIns="25700" lIns="51425" spcFirstLastPara="1" rIns="51425" wrap="square" tIns="25700">
              <a:noAutofit/>
            </a:bodyPr>
            <a:lstStyle/>
            <a:p>
              <a:pPr indent="0" lvl="0" marL="0" marR="0" rtl="0" algn="ctr">
                <a:lnSpc>
                  <a:spcPct val="100000"/>
                </a:lnSpc>
                <a:spcBef>
                  <a:spcPts val="0"/>
                </a:spcBef>
                <a:spcAft>
                  <a:spcPts val="0"/>
                </a:spcAft>
                <a:buNone/>
              </a:pPr>
              <a:r>
                <a:t/>
              </a:r>
              <a:endParaRPr b="0" i="0" sz="1050" u="none" cap="none" strike="noStrike">
                <a:solidFill>
                  <a:srgbClr val="FFFFFF"/>
                </a:solidFill>
                <a:latin typeface="Calibri"/>
                <a:ea typeface="Calibri"/>
                <a:cs typeface="Calibri"/>
                <a:sym typeface="Calibri"/>
              </a:endParaRPr>
            </a:p>
          </p:txBody>
        </p:sp>
        <p:sp>
          <p:nvSpPr>
            <p:cNvPr id="299" name="Google Shape;299;p34"/>
            <p:cNvSpPr/>
            <p:nvPr/>
          </p:nvSpPr>
          <p:spPr>
            <a:xfrm rot="10800000">
              <a:off x="1708242" y="1749186"/>
              <a:ext cx="1719618" cy="259312"/>
            </a:xfrm>
            <a:prstGeom prst="flowChartMagneticDisk">
              <a:avLst/>
            </a:prstGeom>
            <a:solidFill>
              <a:srgbClr val="FFC000"/>
            </a:solidFill>
            <a:ln>
              <a:noFill/>
            </a:ln>
          </p:spPr>
          <p:txBody>
            <a:bodyPr anchorCtr="0" anchor="ctr" bIns="25700" lIns="51425" spcFirstLastPara="1" rIns="51425" wrap="square" tIns="25700">
              <a:noAutofit/>
            </a:bodyPr>
            <a:lstStyle/>
            <a:p>
              <a:pPr indent="0" lvl="0" marL="0" marR="0" rtl="0" algn="ctr">
                <a:lnSpc>
                  <a:spcPct val="100000"/>
                </a:lnSpc>
                <a:spcBef>
                  <a:spcPts val="0"/>
                </a:spcBef>
                <a:spcAft>
                  <a:spcPts val="0"/>
                </a:spcAft>
                <a:buNone/>
              </a:pPr>
              <a:r>
                <a:t/>
              </a:r>
              <a:endParaRPr b="0" i="0" sz="1050" u="none" cap="none" strike="noStrike">
                <a:solidFill>
                  <a:srgbClr val="FFFFFF"/>
                </a:solidFill>
                <a:latin typeface="Calibri"/>
                <a:ea typeface="Calibri"/>
                <a:cs typeface="Calibri"/>
                <a:sym typeface="Calibri"/>
              </a:endParaRPr>
            </a:p>
          </p:txBody>
        </p:sp>
        <p:sp>
          <p:nvSpPr>
            <p:cNvPr id="300" name="Google Shape;300;p34"/>
            <p:cNvSpPr/>
            <p:nvPr/>
          </p:nvSpPr>
          <p:spPr>
            <a:xfrm>
              <a:off x="1694594" y="1296538"/>
              <a:ext cx="1719618" cy="545911"/>
            </a:xfrm>
            <a:prstGeom prst="flowChartMagneticDisk">
              <a:avLst/>
            </a:prstGeom>
            <a:solidFill>
              <a:srgbClr val="4472C4"/>
            </a:solidFill>
            <a:ln cap="flat" cmpd="sng" w="12700">
              <a:solidFill>
                <a:srgbClr val="31538F"/>
              </a:solidFill>
              <a:prstDash val="solid"/>
              <a:miter lim="800000"/>
              <a:headEnd len="sm" w="sm" type="none"/>
              <a:tailEnd len="sm" w="sm" type="none"/>
            </a:ln>
          </p:spPr>
          <p:txBody>
            <a:bodyPr anchorCtr="0" anchor="ctr" bIns="25700" lIns="51425" spcFirstLastPara="1" rIns="51425" wrap="square" tIns="25700">
              <a:noAutofit/>
            </a:bodyPr>
            <a:lstStyle/>
            <a:p>
              <a:pPr indent="0" lvl="0" marL="0" marR="0" rtl="0" algn="ctr">
                <a:lnSpc>
                  <a:spcPct val="100000"/>
                </a:lnSpc>
                <a:spcBef>
                  <a:spcPts val="0"/>
                </a:spcBef>
                <a:spcAft>
                  <a:spcPts val="0"/>
                </a:spcAft>
                <a:buNone/>
              </a:pPr>
              <a:r>
                <a:t/>
              </a:r>
              <a:endParaRPr b="0" i="0" sz="1050" u="none" cap="none" strike="noStrike">
                <a:solidFill>
                  <a:srgbClr val="FFFFFF"/>
                </a:solidFill>
                <a:latin typeface="Calibri"/>
                <a:ea typeface="Calibri"/>
                <a:cs typeface="Calibri"/>
                <a:sym typeface="Calibri"/>
              </a:endParaRPr>
            </a:p>
          </p:txBody>
        </p:sp>
        <p:sp>
          <p:nvSpPr>
            <p:cNvPr id="301" name="Google Shape;301;p34"/>
            <p:cNvSpPr/>
            <p:nvPr/>
          </p:nvSpPr>
          <p:spPr>
            <a:xfrm>
              <a:off x="2084832" y="2084832"/>
              <a:ext cx="274200" cy="274200"/>
            </a:xfrm>
            <a:prstGeom prst="mathEqual">
              <a:avLst>
                <a:gd fmla="val 23520" name="adj1"/>
                <a:gd fmla="val 11760" name="adj2"/>
              </a:avLst>
            </a:prstGeom>
            <a:solidFill>
              <a:srgbClr val="49ED07"/>
            </a:solidFill>
            <a:ln cap="flat" cmpd="sng" w="12700">
              <a:solidFill>
                <a:srgbClr val="31538F"/>
              </a:solidFill>
              <a:prstDash val="solid"/>
              <a:miter lim="800000"/>
              <a:headEnd len="sm" w="sm" type="none"/>
              <a:tailEnd len="sm" w="sm" type="none"/>
            </a:ln>
          </p:spPr>
          <p:txBody>
            <a:bodyPr anchorCtr="0" anchor="ctr" bIns="25700" lIns="51425" spcFirstLastPara="1" rIns="51425" wrap="square" tIns="25700">
              <a:noAutofit/>
            </a:bodyPr>
            <a:lstStyle/>
            <a:p>
              <a:pPr indent="0" lvl="0" marL="0" marR="0" rtl="0" algn="ctr">
                <a:lnSpc>
                  <a:spcPct val="100000"/>
                </a:lnSpc>
                <a:spcBef>
                  <a:spcPts val="0"/>
                </a:spcBef>
                <a:spcAft>
                  <a:spcPts val="0"/>
                </a:spcAft>
                <a:buNone/>
              </a:pPr>
              <a:r>
                <a:t/>
              </a:r>
              <a:endParaRPr b="0" i="0" sz="1050" u="none" cap="none" strike="noStrike">
                <a:solidFill>
                  <a:srgbClr val="000000"/>
                </a:solidFill>
                <a:latin typeface="Calibri"/>
                <a:ea typeface="Calibri"/>
                <a:cs typeface="Calibri"/>
                <a:sym typeface="Calibri"/>
              </a:endParaRPr>
            </a:p>
          </p:txBody>
        </p:sp>
        <p:sp>
          <p:nvSpPr>
            <p:cNvPr id="302" name="Google Shape;302;p34"/>
            <p:cNvSpPr/>
            <p:nvPr/>
          </p:nvSpPr>
          <p:spPr>
            <a:xfrm>
              <a:off x="2441448" y="2081287"/>
              <a:ext cx="274200" cy="274200"/>
            </a:xfrm>
            <a:prstGeom prst="mathEqual">
              <a:avLst>
                <a:gd fmla="val 23520" name="adj1"/>
                <a:gd fmla="val 11760" name="adj2"/>
              </a:avLst>
            </a:prstGeom>
            <a:solidFill>
              <a:srgbClr val="FF9900"/>
            </a:solidFill>
            <a:ln cap="flat" cmpd="sng" w="12700">
              <a:solidFill>
                <a:srgbClr val="31538F"/>
              </a:solidFill>
              <a:prstDash val="solid"/>
              <a:miter lim="800000"/>
              <a:headEnd len="sm" w="sm" type="none"/>
              <a:tailEnd len="sm" w="sm" type="none"/>
            </a:ln>
          </p:spPr>
          <p:txBody>
            <a:bodyPr anchorCtr="0" anchor="ctr" bIns="25700" lIns="51425" spcFirstLastPara="1" rIns="51425" wrap="square" tIns="25700">
              <a:noAutofit/>
            </a:bodyPr>
            <a:lstStyle/>
            <a:p>
              <a:pPr indent="0" lvl="0" marL="0" marR="0" rtl="0" algn="ctr">
                <a:lnSpc>
                  <a:spcPct val="100000"/>
                </a:lnSpc>
                <a:spcBef>
                  <a:spcPts val="0"/>
                </a:spcBef>
                <a:spcAft>
                  <a:spcPts val="0"/>
                </a:spcAft>
                <a:buNone/>
              </a:pPr>
              <a:r>
                <a:t/>
              </a:r>
              <a:endParaRPr b="0" i="0" sz="1050" u="none" cap="none" strike="noStrike">
                <a:solidFill>
                  <a:srgbClr val="000000"/>
                </a:solidFill>
                <a:latin typeface="Calibri"/>
                <a:ea typeface="Calibri"/>
                <a:cs typeface="Calibri"/>
                <a:sym typeface="Calibri"/>
              </a:endParaRPr>
            </a:p>
          </p:txBody>
        </p:sp>
        <p:sp>
          <p:nvSpPr>
            <p:cNvPr id="303" name="Google Shape;303;p34"/>
            <p:cNvSpPr/>
            <p:nvPr/>
          </p:nvSpPr>
          <p:spPr>
            <a:xfrm>
              <a:off x="2084832" y="2606040"/>
              <a:ext cx="274200" cy="274200"/>
            </a:xfrm>
            <a:prstGeom prst="mathEqual">
              <a:avLst>
                <a:gd fmla="val 23520" name="adj1"/>
                <a:gd fmla="val 11760" name="adj2"/>
              </a:avLst>
            </a:prstGeom>
            <a:solidFill>
              <a:srgbClr val="49ED07"/>
            </a:solidFill>
            <a:ln cap="flat" cmpd="sng" w="12700">
              <a:solidFill>
                <a:srgbClr val="31538F"/>
              </a:solidFill>
              <a:prstDash val="solid"/>
              <a:miter lim="800000"/>
              <a:headEnd len="sm" w="sm" type="none"/>
              <a:tailEnd len="sm" w="sm" type="none"/>
            </a:ln>
          </p:spPr>
          <p:txBody>
            <a:bodyPr anchorCtr="0" anchor="ctr" bIns="25700" lIns="51425" spcFirstLastPara="1" rIns="51425" wrap="square" tIns="25700">
              <a:noAutofit/>
            </a:bodyPr>
            <a:lstStyle/>
            <a:p>
              <a:pPr indent="0" lvl="0" marL="0" marR="0" rtl="0" algn="ctr">
                <a:lnSpc>
                  <a:spcPct val="100000"/>
                </a:lnSpc>
                <a:spcBef>
                  <a:spcPts val="0"/>
                </a:spcBef>
                <a:spcAft>
                  <a:spcPts val="0"/>
                </a:spcAft>
                <a:buNone/>
              </a:pPr>
              <a:r>
                <a:t/>
              </a:r>
              <a:endParaRPr b="0" i="0" sz="1050" u="none" cap="none" strike="noStrike">
                <a:solidFill>
                  <a:srgbClr val="000000"/>
                </a:solidFill>
                <a:latin typeface="Calibri"/>
                <a:ea typeface="Calibri"/>
                <a:cs typeface="Calibri"/>
                <a:sym typeface="Calibri"/>
              </a:endParaRPr>
            </a:p>
          </p:txBody>
        </p:sp>
        <p:sp>
          <p:nvSpPr>
            <p:cNvPr id="304" name="Google Shape;304;p34"/>
            <p:cNvSpPr/>
            <p:nvPr/>
          </p:nvSpPr>
          <p:spPr>
            <a:xfrm>
              <a:off x="2085832" y="1523999"/>
              <a:ext cx="274200" cy="274200"/>
            </a:xfrm>
            <a:prstGeom prst="mathEqual">
              <a:avLst>
                <a:gd fmla="val 23520" name="adj1"/>
                <a:gd fmla="val 11760" name="adj2"/>
              </a:avLst>
            </a:prstGeom>
            <a:solidFill>
              <a:srgbClr val="49ED07"/>
            </a:solidFill>
            <a:ln cap="flat" cmpd="sng" w="12700">
              <a:solidFill>
                <a:srgbClr val="31538F"/>
              </a:solidFill>
              <a:prstDash val="solid"/>
              <a:miter lim="800000"/>
              <a:headEnd len="sm" w="sm" type="none"/>
              <a:tailEnd len="sm" w="sm" type="none"/>
            </a:ln>
          </p:spPr>
          <p:txBody>
            <a:bodyPr anchorCtr="0" anchor="ctr" bIns="25700" lIns="51425" spcFirstLastPara="1" rIns="51425" wrap="square" tIns="25700">
              <a:noAutofit/>
            </a:bodyPr>
            <a:lstStyle/>
            <a:p>
              <a:pPr indent="0" lvl="0" marL="0" marR="0" rtl="0" algn="ctr">
                <a:lnSpc>
                  <a:spcPct val="100000"/>
                </a:lnSpc>
                <a:spcBef>
                  <a:spcPts val="0"/>
                </a:spcBef>
                <a:spcAft>
                  <a:spcPts val="0"/>
                </a:spcAft>
                <a:buNone/>
              </a:pPr>
              <a:r>
                <a:t/>
              </a:r>
              <a:endParaRPr b="0" i="0" sz="1050" u="none" cap="none" strike="noStrike">
                <a:solidFill>
                  <a:srgbClr val="000000"/>
                </a:solidFill>
                <a:latin typeface="Calibri"/>
                <a:ea typeface="Calibri"/>
                <a:cs typeface="Calibri"/>
                <a:sym typeface="Calibri"/>
              </a:endParaRPr>
            </a:p>
          </p:txBody>
        </p:sp>
        <p:sp>
          <p:nvSpPr>
            <p:cNvPr id="305" name="Google Shape;305;p34"/>
            <p:cNvSpPr/>
            <p:nvPr/>
          </p:nvSpPr>
          <p:spPr>
            <a:xfrm>
              <a:off x="2441448" y="2604454"/>
              <a:ext cx="274200" cy="274200"/>
            </a:xfrm>
            <a:prstGeom prst="mathEqual">
              <a:avLst>
                <a:gd fmla="val 23520" name="adj1"/>
                <a:gd fmla="val 11760" name="adj2"/>
              </a:avLst>
            </a:prstGeom>
            <a:solidFill>
              <a:srgbClr val="49ED07"/>
            </a:solidFill>
            <a:ln cap="flat" cmpd="sng" w="12700">
              <a:solidFill>
                <a:srgbClr val="31538F"/>
              </a:solidFill>
              <a:prstDash val="solid"/>
              <a:miter lim="800000"/>
              <a:headEnd len="sm" w="sm" type="none"/>
              <a:tailEnd len="sm" w="sm" type="none"/>
            </a:ln>
          </p:spPr>
          <p:txBody>
            <a:bodyPr anchorCtr="0" anchor="ctr" bIns="25700" lIns="51425" spcFirstLastPara="1" rIns="51425" wrap="square" tIns="25700">
              <a:noAutofit/>
            </a:bodyPr>
            <a:lstStyle/>
            <a:p>
              <a:pPr indent="0" lvl="0" marL="0" marR="0" rtl="0" algn="ctr">
                <a:lnSpc>
                  <a:spcPct val="100000"/>
                </a:lnSpc>
                <a:spcBef>
                  <a:spcPts val="0"/>
                </a:spcBef>
                <a:spcAft>
                  <a:spcPts val="0"/>
                </a:spcAft>
                <a:buNone/>
              </a:pPr>
              <a:r>
                <a:t/>
              </a:r>
              <a:endParaRPr b="0" i="0" sz="1050" u="none" cap="none" strike="noStrike">
                <a:solidFill>
                  <a:srgbClr val="000000"/>
                </a:solidFill>
                <a:latin typeface="Calibri"/>
                <a:ea typeface="Calibri"/>
                <a:cs typeface="Calibri"/>
                <a:sym typeface="Calibri"/>
              </a:endParaRPr>
            </a:p>
          </p:txBody>
        </p:sp>
        <p:sp>
          <p:nvSpPr>
            <p:cNvPr id="306" name="Google Shape;306;p34"/>
            <p:cNvSpPr/>
            <p:nvPr/>
          </p:nvSpPr>
          <p:spPr>
            <a:xfrm>
              <a:off x="2445224" y="1527048"/>
              <a:ext cx="274200" cy="274200"/>
            </a:xfrm>
            <a:prstGeom prst="mathEqual">
              <a:avLst>
                <a:gd fmla="val 23520" name="adj1"/>
                <a:gd fmla="val 11760" name="adj2"/>
              </a:avLst>
            </a:prstGeom>
            <a:solidFill>
              <a:srgbClr val="49ED07"/>
            </a:solidFill>
            <a:ln cap="flat" cmpd="sng" w="12700">
              <a:solidFill>
                <a:srgbClr val="31538F"/>
              </a:solidFill>
              <a:prstDash val="solid"/>
              <a:miter lim="800000"/>
              <a:headEnd len="sm" w="sm" type="none"/>
              <a:tailEnd len="sm" w="sm" type="none"/>
            </a:ln>
          </p:spPr>
          <p:txBody>
            <a:bodyPr anchorCtr="0" anchor="ctr" bIns="25700" lIns="51425" spcFirstLastPara="1" rIns="51425" wrap="square" tIns="25700">
              <a:noAutofit/>
            </a:bodyPr>
            <a:lstStyle/>
            <a:p>
              <a:pPr indent="0" lvl="0" marL="0" marR="0" rtl="0" algn="ctr">
                <a:lnSpc>
                  <a:spcPct val="100000"/>
                </a:lnSpc>
                <a:spcBef>
                  <a:spcPts val="0"/>
                </a:spcBef>
                <a:spcAft>
                  <a:spcPts val="0"/>
                </a:spcAft>
                <a:buNone/>
              </a:pPr>
              <a:r>
                <a:t/>
              </a:r>
              <a:endParaRPr b="0" i="0" sz="1050" u="none" cap="none" strike="noStrike">
                <a:solidFill>
                  <a:srgbClr val="000000"/>
                </a:solidFill>
                <a:latin typeface="Calibri"/>
                <a:ea typeface="Calibri"/>
                <a:cs typeface="Calibri"/>
                <a:sym typeface="Calibri"/>
              </a:endParaRPr>
            </a:p>
          </p:txBody>
        </p:sp>
      </p:grpSp>
      <p:sp>
        <p:nvSpPr>
          <p:cNvPr id="307" name="Google Shape;307;p34"/>
          <p:cNvSpPr/>
          <p:nvPr/>
        </p:nvSpPr>
        <p:spPr>
          <a:xfrm rot="-1952358">
            <a:off x="3402762" y="1284561"/>
            <a:ext cx="1180751" cy="1108848"/>
          </a:xfrm>
          <a:prstGeom prst="curvedRightArrow">
            <a:avLst>
              <a:gd fmla="val 25000" name="adj1"/>
              <a:gd fmla="val 50000" name="adj2"/>
              <a:gd fmla="val 25000" name="adj3"/>
            </a:avLst>
          </a:prstGeom>
          <a:solidFill>
            <a:schemeClr val="accent1"/>
          </a:solidFill>
          <a:ln cap="flat" cmpd="sng" w="9525">
            <a:solidFill>
              <a:schemeClr val="dk2"/>
            </a:solidFill>
            <a:prstDash val="solid"/>
            <a:round/>
            <a:headEnd len="sm" w="sm" type="none"/>
            <a:tailEnd len="sm" w="sm" type="none"/>
          </a:ln>
        </p:spPr>
        <p:txBody>
          <a:bodyPr anchorCtr="0" anchor="ctr" bIns="68550" lIns="68550" spcFirstLastPara="1" rIns="68550" wrap="square" tIns="68550">
            <a:noAutofit/>
          </a:bodyPr>
          <a:lstStyle/>
          <a:p>
            <a:pPr indent="0" lvl="0" marL="0" marR="0" rtl="0" algn="ctr">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pic>
        <p:nvPicPr>
          <p:cNvPr id="308" name="Google Shape;308;p34"/>
          <p:cNvPicPr preferRelativeResize="0"/>
          <p:nvPr/>
        </p:nvPicPr>
        <p:blipFill rotWithShape="1">
          <a:blip r:embed="rId3">
            <a:alphaModFix/>
          </a:blip>
          <a:srcRect b="0" l="0" r="0" t="0"/>
          <a:stretch/>
        </p:blipFill>
        <p:spPr>
          <a:xfrm>
            <a:off x="4741517" y="134937"/>
            <a:ext cx="3158775" cy="1595270"/>
          </a:xfrm>
          <a:prstGeom prst="rect">
            <a:avLst/>
          </a:prstGeom>
          <a:noFill/>
          <a:ln>
            <a:noFill/>
          </a:ln>
        </p:spPr>
      </p:pic>
      <p:sp>
        <p:nvSpPr>
          <p:cNvPr id="309" name="Google Shape;309;p34"/>
          <p:cNvSpPr/>
          <p:nvPr/>
        </p:nvSpPr>
        <p:spPr>
          <a:xfrm>
            <a:off x="6178706" y="1862700"/>
            <a:ext cx="469800" cy="585000"/>
          </a:xfrm>
          <a:prstGeom prst="downArrow">
            <a:avLst>
              <a:gd fmla="val 50000" name="adj1"/>
              <a:gd fmla="val 50000" name="adj2"/>
            </a:avLst>
          </a:prstGeom>
          <a:solidFill>
            <a:schemeClr val="accent1"/>
          </a:solidFill>
          <a:ln cap="flat" cmpd="sng" w="9525">
            <a:solidFill>
              <a:schemeClr val="dk2"/>
            </a:solidFill>
            <a:prstDash val="solid"/>
            <a:round/>
            <a:headEnd len="sm" w="sm" type="none"/>
            <a:tailEnd len="sm" w="sm" type="none"/>
          </a:ln>
        </p:spPr>
        <p:txBody>
          <a:bodyPr anchorCtr="0" anchor="ctr" bIns="68550" lIns="68550" spcFirstLastPara="1" rIns="68550" wrap="square" tIns="68550">
            <a:noAutofit/>
          </a:bodyPr>
          <a:lstStyle/>
          <a:p>
            <a:pPr indent="0" lvl="0" marL="0" marR="0" rtl="0" algn="ctr">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pic>
        <p:nvPicPr>
          <p:cNvPr id="310" name="Google Shape;310;p34"/>
          <p:cNvPicPr preferRelativeResize="0"/>
          <p:nvPr/>
        </p:nvPicPr>
        <p:blipFill rotWithShape="1">
          <a:blip r:embed="rId4">
            <a:alphaModFix/>
          </a:blip>
          <a:srcRect b="0" l="0" r="0" t="0"/>
          <a:stretch/>
        </p:blipFill>
        <p:spPr>
          <a:xfrm>
            <a:off x="4170637" y="2580190"/>
            <a:ext cx="4300537" cy="1907683"/>
          </a:xfrm>
          <a:prstGeom prst="rect">
            <a:avLst/>
          </a:prstGeom>
          <a:noFill/>
          <a:ln>
            <a:noFill/>
          </a:ln>
        </p:spPr>
      </p:pic>
      <p:sp>
        <p:nvSpPr>
          <p:cNvPr id="311" name="Google Shape;311;p34"/>
          <p:cNvSpPr/>
          <p:nvPr/>
        </p:nvSpPr>
        <p:spPr>
          <a:xfrm>
            <a:off x="5974184" y="2916152"/>
            <a:ext cx="674400" cy="296100"/>
          </a:xfrm>
          <a:prstGeom prst="ellipse">
            <a:avLst/>
          </a:prstGeom>
          <a:noFill/>
          <a:ln cap="flat" cmpd="sng" w="25400">
            <a:solidFill>
              <a:srgbClr val="FF0000"/>
            </a:solidFill>
            <a:prstDash val="solid"/>
            <a:round/>
            <a:headEnd len="sm" w="sm" type="none"/>
            <a:tailEnd len="sm" w="sm" type="none"/>
          </a:ln>
        </p:spPr>
        <p:txBody>
          <a:bodyPr anchorCtr="0" anchor="ctr" bIns="25700" lIns="51425" spcFirstLastPara="1" rIns="51425" wrap="square" tIns="25700">
            <a:noAutofit/>
          </a:bodyPr>
          <a:lstStyle/>
          <a:p>
            <a:pPr indent="0" lvl="0" marL="0" marR="0" rtl="0" algn="ctr">
              <a:lnSpc>
                <a:spcPct val="100000"/>
              </a:lnSpc>
              <a:spcBef>
                <a:spcPts val="0"/>
              </a:spcBef>
              <a:spcAft>
                <a:spcPts val="0"/>
              </a:spcAft>
              <a:buNone/>
            </a:pPr>
            <a:r>
              <a:t/>
            </a:r>
            <a:endParaRPr b="0" i="0" sz="825" u="none" cap="none" strike="noStrike">
              <a:solidFill>
                <a:srgbClr val="FFFFFF"/>
              </a:solidFill>
              <a:latin typeface="Arial"/>
              <a:ea typeface="Arial"/>
              <a:cs typeface="Arial"/>
              <a:sym typeface="Arial"/>
            </a:endParaRPr>
          </a:p>
        </p:txBody>
      </p:sp>
      <p:pic>
        <p:nvPicPr>
          <p:cNvPr id="312" name="Google Shape;312;p34"/>
          <p:cNvPicPr preferRelativeResize="0"/>
          <p:nvPr/>
        </p:nvPicPr>
        <p:blipFill rotWithShape="1">
          <a:blip r:embed="rId5">
            <a:alphaModFix/>
          </a:blip>
          <a:srcRect b="0" l="0" r="0" t="0"/>
          <a:stretch/>
        </p:blipFill>
        <p:spPr>
          <a:xfrm>
            <a:off x="4160794" y="2580188"/>
            <a:ext cx="4301100" cy="1908901"/>
          </a:xfrm>
          <a:prstGeom prst="rect">
            <a:avLst/>
          </a:prstGeom>
          <a:noFill/>
          <a:ln>
            <a:noFill/>
          </a:ln>
        </p:spPr>
      </p:pic>
      <p:sp>
        <p:nvSpPr>
          <p:cNvPr id="313" name="Google Shape;313;p34"/>
          <p:cNvSpPr/>
          <p:nvPr/>
        </p:nvSpPr>
        <p:spPr>
          <a:xfrm rot="7058666">
            <a:off x="3554454" y="2821416"/>
            <a:ext cx="470060" cy="647593"/>
          </a:xfrm>
          <a:prstGeom prst="downArrow">
            <a:avLst>
              <a:gd fmla="val 50000" name="adj1"/>
              <a:gd fmla="val 50000" name="adj2"/>
            </a:avLst>
          </a:prstGeom>
          <a:solidFill>
            <a:schemeClr val="accent1"/>
          </a:solidFill>
          <a:ln cap="flat" cmpd="sng" w="9525">
            <a:solidFill>
              <a:schemeClr val="dk2"/>
            </a:solidFill>
            <a:prstDash val="solid"/>
            <a:round/>
            <a:headEnd len="sm" w="sm" type="none"/>
            <a:tailEnd len="sm" w="sm" type="none"/>
          </a:ln>
        </p:spPr>
        <p:txBody>
          <a:bodyPr anchorCtr="0" anchor="ctr" bIns="68550" lIns="68550" spcFirstLastPara="1" rIns="68550" wrap="square" tIns="68550">
            <a:noAutofit/>
          </a:bodyPr>
          <a:lstStyle/>
          <a:p>
            <a:pPr indent="0" lvl="0" marL="0" marR="0" rtl="0" algn="ctr">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314" name="Google Shape;314;p34"/>
          <p:cNvSpPr txBox="1"/>
          <p:nvPr/>
        </p:nvSpPr>
        <p:spPr>
          <a:xfrm>
            <a:off x="6648506" y="958588"/>
            <a:ext cx="2282700" cy="555000"/>
          </a:xfrm>
          <a:prstGeom prst="rect">
            <a:avLst/>
          </a:prstGeom>
          <a:solidFill>
            <a:schemeClr val="lt1"/>
          </a:solidFill>
          <a:ln cap="flat" cmpd="sng" w="28575">
            <a:solidFill>
              <a:schemeClr val="accent1"/>
            </a:solidFill>
            <a:prstDash val="solid"/>
            <a:round/>
            <a:headEnd len="sm" w="sm" type="none"/>
            <a:tailEnd len="sm" w="sm" type="none"/>
          </a:ln>
        </p:spPr>
        <p:txBody>
          <a:bodyPr anchorCtr="0" anchor="t" bIns="68550" lIns="68550" spcFirstLastPara="1" rIns="68550" wrap="square" tIns="68550">
            <a:noAutofit/>
          </a:bodyPr>
          <a:lstStyle/>
          <a:p>
            <a:pPr indent="0" lvl="0" marL="0" marR="0" rtl="0" algn="ctr">
              <a:lnSpc>
                <a:spcPct val="100000"/>
              </a:lnSpc>
              <a:spcBef>
                <a:spcPts val="0"/>
              </a:spcBef>
              <a:spcAft>
                <a:spcPts val="0"/>
              </a:spcAft>
              <a:buNone/>
            </a:pPr>
            <a:r>
              <a:rPr b="0" i="0" lang="en" sz="1500" u="none" cap="none" strike="noStrike">
                <a:solidFill>
                  <a:schemeClr val="dk2"/>
                </a:solidFill>
                <a:latin typeface="Arial"/>
                <a:ea typeface="Arial"/>
                <a:cs typeface="Arial"/>
                <a:sym typeface="Arial"/>
              </a:rPr>
              <a:t>Ocean Data Information System (ODIS)</a:t>
            </a:r>
            <a:endParaRPr b="0" i="0" sz="1500" u="none" cap="none" strike="noStrike">
              <a:solidFill>
                <a:schemeClr val="dk2"/>
              </a:solidFill>
              <a:latin typeface="Arial"/>
              <a:ea typeface="Arial"/>
              <a:cs typeface="Arial"/>
              <a:sym typeface="Arial"/>
            </a:endParaRPr>
          </a:p>
        </p:txBody>
      </p:sp>
      <p:sp>
        <p:nvSpPr>
          <p:cNvPr id="315" name="Google Shape;315;p34"/>
          <p:cNvSpPr txBox="1"/>
          <p:nvPr/>
        </p:nvSpPr>
        <p:spPr>
          <a:xfrm>
            <a:off x="127762" y="4125572"/>
            <a:ext cx="4010100" cy="338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 sz="1600" u="none" cap="none" strike="noStrike">
                <a:solidFill>
                  <a:srgbClr val="0B224B"/>
                </a:solidFill>
                <a:latin typeface="Arial"/>
                <a:ea typeface="Arial"/>
                <a:cs typeface="Arial"/>
                <a:sym typeface="Arial"/>
              </a:rPr>
              <a:t>GOOS Federated Data (aka Hypernode)</a:t>
            </a:r>
            <a:endParaRPr/>
          </a:p>
        </p:txBody>
      </p:sp>
      <p:sp>
        <p:nvSpPr>
          <p:cNvPr id="316" name="Google Shape;316;p34"/>
          <p:cNvSpPr txBox="1"/>
          <p:nvPr/>
        </p:nvSpPr>
        <p:spPr>
          <a:xfrm>
            <a:off x="2806294" y="1167326"/>
            <a:ext cx="1591800" cy="383700"/>
          </a:xfrm>
          <a:prstGeom prst="rect">
            <a:avLst/>
          </a:prstGeom>
          <a:solidFill>
            <a:schemeClr val="lt1"/>
          </a:solidFill>
          <a:ln cap="flat" cmpd="sng" w="28575">
            <a:solidFill>
              <a:schemeClr val="accent1"/>
            </a:solidFill>
            <a:prstDash val="solid"/>
            <a:round/>
            <a:headEnd len="sm" w="sm" type="none"/>
            <a:tailEnd len="sm" w="sm" type="none"/>
          </a:ln>
        </p:spPr>
        <p:txBody>
          <a:bodyPr anchorCtr="0" anchor="t" bIns="68550" lIns="68550" spcFirstLastPara="1" rIns="68550" wrap="square" tIns="68550">
            <a:noAutofit/>
          </a:bodyPr>
          <a:lstStyle/>
          <a:p>
            <a:pPr indent="0" lvl="0" marL="0" marR="0" rtl="0" algn="ctr">
              <a:lnSpc>
                <a:spcPct val="100000"/>
              </a:lnSpc>
              <a:spcBef>
                <a:spcPts val="0"/>
              </a:spcBef>
              <a:spcAft>
                <a:spcPts val="0"/>
              </a:spcAft>
              <a:buNone/>
            </a:pPr>
            <a:r>
              <a:rPr b="0" i="0" lang="en" sz="1500" u="none" cap="none" strike="noStrike">
                <a:solidFill>
                  <a:schemeClr val="dk2"/>
                </a:solidFill>
                <a:latin typeface="Arial"/>
                <a:ea typeface="Arial"/>
                <a:cs typeface="Arial"/>
                <a:sym typeface="Arial"/>
              </a:rPr>
              <a:t>ODIS Harvest</a:t>
            </a:r>
            <a:endParaRPr b="0" i="0" sz="1500" u="none" cap="none" strike="noStrike">
              <a:solidFill>
                <a:schemeClr val="dk2"/>
              </a:solidFill>
              <a:latin typeface="Arial"/>
              <a:ea typeface="Arial"/>
              <a:cs typeface="Arial"/>
              <a:sym typeface="Arial"/>
            </a:endParaRPr>
          </a:p>
        </p:txBody>
      </p:sp>
      <p:sp>
        <p:nvSpPr>
          <p:cNvPr id="317" name="Google Shape;317;p34"/>
          <p:cNvSpPr txBox="1"/>
          <p:nvPr/>
        </p:nvSpPr>
        <p:spPr>
          <a:xfrm>
            <a:off x="6896832" y="2099596"/>
            <a:ext cx="1141200" cy="399000"/>
          </a:xfrm>
          <a:prstGeom prst="rect">
            <a:avLst/>
          </a:prstGeom>
          <a:solidFill>
            <a:schemeClr val="lt1"/>
          </a:solidFill>
          <a:ln cap="flat" cmpd="sng" w="28575">
            <a:solidFill>
              <a:schemeClr val="accent1"/>
            </a:solidFill>
            <a:prstDash val="solid"/>
            <a:round/>
            <a:headEnd len="sm" w="sm" type="none"/>
            <a:tailEnd len="sm" w="sm" type="none"/>
          </a:ln>
        </p:spPr>
        <p:txBody>
          <a:bodyPr anchorCtr="0" anchor="t" bIns="68550" lIns="68550" spcFirstLastPara="1" rIns="68550" wrap="square" tIns="68550">
            <a:noAutofit/>
          </a:bodyPr>
          <a:lstStyle/>
          <a:p>
            <a:pPr indent="0" lvl="0" marL="0" marR="0" rtl="0" algn="ctr">
              <a:lnSpc>
                <a:spcPct val="100000"/>
              </a:lnSpc>
              <a:spcBef>
                <a:spcPts val="0"/>
              </a:spcBef>
              <a:spcAft>
                <a:spcPts val="0"/>
              </a:spcAft>
              <a:buNone/>
            </a:pPr>
            <a:r>
              <a:rPr b="0" i="0" lang="en" sz="1500" u="none" cap="none" strike="noStrike">
                <a:solidFill>
                  <a:schemeClr val="dk2"/>
                </a:solidFill>
                <a:latin typeface="Arial"/>
                <a:ea typeface="Arial"/>
                <a:cs typeface="Arial"/>
                <a:sym typeface="Arial"/>
              </a:rPr>
              <a:t>User query</a:t>
            </a:r>
            <a:endParaRPr b="0" i="0" sz="1500" u="none" cap="none" strike="noStrike">
              <a:solidFill>
                <a:schemeClr val="dk2"/>
              </a:solidFill>
              <a:latin typeface="Arial"/>
              <a:ea typeface="Arial"/>
              <a:cs typeface="Arial"/>
              <a:sym typeface="Arial"/>
            </a:endParaRPr>
          </a:p>
        </p:txBody>
      </p:sp>
      <p:sp>
        <p:nvSpPr>
          <p:cNvPr id="318" name="Google Shape;318;p34"/>
          <p:cNvSpPr txBox="1"/>
          <p:nvPr/>
        </p:nvSpPr>
        <p:spPr>
          <a:xfrm>
            <a:off x="3486706" y="3349465"/>
            <a:ext cx="852600" cy="596400"/>
          </a:xfrm>
          <a:prstGeom prst="rect">
            <a:avLst/>
          </a:prstGeom>
          <a:solidFill>
            <a:schemeClr val="lt1"/>
          </a:solidFill>
          <a:ln cap="flat" cmpd="sng" w="28575">
            <a:solidFill>
              <a:schemeClr val="accent1"/>
            </a:solidFill>
            <a:prstDash val="solid"/>
            <a:round/>
            <a:headEnd len="sm" w="sm" type="none"/>
            <a:tailEnd len="sm" w="sm" type="none"/>
          </a:ln>
        </p:spPr>
        <p:txBody>
          <a:bodyPr anchorCtr="0" anchor="t" bIns="68550" lIns="68550" spcFirstLastPara="1" rIns="68550" wrap="square" tIns="68550">
            <a:noAutofit/>
          </a:bodyPr>
          <a:lstStyle/>
          <a:p>
            <a:pPr indent="0" lvl="0" marL="0" marR="0" rtl="0" algn="ctr">
              <a:lnSpc>
                <a:spcPct val="100000"/>
              </a:lnSpc>
              <a:spcBef>
                <a:spcPts val="0"/>
              </a:spcBef>
              <a:spcAft>
                <a:spcPts val="0"/>
              </a:spcAft>
              <a:buNone/>
            </a:pPr>
            <a:r>
              <a:rPr b="0" i="0" lang="en" sz="1500" u="none" cap="none" strike="noStrike">
                <a:solidFill>
                  <a:schemeClr val="dk2"/>
                </a:solidFill>
                <a:latin typeface="Arial"/>
                <a:ea typeface="Arial"/>
                <a:cs typeface="Arial"/>
                <a:sym typeface="Arial"/>
              </a:rPr>
              <a:t>Data Access</a:t>
            </a:r>
            <a:endParaRPr b="0" i="0" sz="1500" u="none" cap="none" strike="noStrike">
              <a:solidFill>
                <a:schemeClr val="dk2"/>
              </a:solidFill>
              <a:latin typeface="Arial"/>
              <a:ea typeface="Arial"/>
              <a:cs typeface="Arial"/>
              <a:sym typeface="Arial"/>
            </a:endParaRPr>
          </a:p>
        </p:txBody>
      </p:sp>
      <p:sp>
        <p:nvSpPr>
          <p:cNvPr id="319" name="Google Shape;319;p34"/>
          <p:cNvSpPr/>
          <p:nvPr/>
        </p:nvSpPr>
        <p:spPr>
          <a:xfrm>
            <a:off x="4918382" y="3317358"/>
            <a:ext cx="1235100" cy="350400"/>
          </a:xfrm>
          <a:prstGeom prst="ellipse">
            <a:avLst/>
          </a:prstGeom>
          <a:noFill/>
          <a:ln cap="flat" cmpd="sng" w="25400">
            <a:solidFill>
              <a:schemeClr val="accent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0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1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1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1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1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1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1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1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1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1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4" name="Shape 324"/>
        <p:cNvGrpSpPr/>
        <p:nvPr/>
      </p:nvGrpSpPr>
      <p:grpSpPr>
        <a:xfrm>
          <a:off x="0" y="0"/>
          <a:ext cx="0" cy="0"/>
          <a:chOff x="0" y="0"/>
          <a:chExt cx="0" cy="0"/>
        </a:xfrm>
      </p:grpSpPr>
      <p:sp>
        <p:nvSpPr>
          <p:cNvPr id="325" name="Google Shape;325;p35"/>
          <p:cNvSpPr txBox="1"/>
          <p:nvPr>
            <p:ph type="title"/>
          </p:nvPr>
        </p:nvSpPr>
        <p:spPr>
          <a:xfrm>
            <a:off x="405408" y="406301"/>
            <a:ext cx="6047100" cy="323400"/>
          </a:xfrm>
          <a:prstGeom prst="rect">
            <a:avLst/>
          </a:prstGeom>
          <a:noFill/>
          <a:ln>
            <a:noFill/>
          </a:ln>
        </p:spPr>
        <p:txBody>
          <a:bodyPr anchorCtr="0" anchor="t" bIns="0" lIns="0" spcFirstLastPara="1" rIns="0" wrap="square" tIns="0">
            <a:noAutofit/>
          </a:bodyPr>
          <a:lstStyle/>
          <a:p>
            <a:pPr indent="0" lvl="0" marL="0" rtl="0" algn="l">
              <a:lnSpc>
                <a:spcPct val="85000"/>
              </a:lnSpc>
              <a:spcBef>
                <a:spcPts val="0"/>
              </a:spcBef>
              <a:spcAft>
                <a:spcPts val="0"/>
              </a:spcAft>
              <a:buSzPts val="1400"/>
              <a:buNone/>
            </a:pPr>
            <a:r>
              <a:rPr lang="en"/>
              <a:t>OCG Data Task Team</a:t>
            </a:r>
            <a:endParaRPr/>
          </a:p>
        </p:txBody>
      </p:sp>
      <p:sp>
        <p:nvSpPr>
          <p:cNvPr id="326" name="Google Shape;326;p35"/>
          <p:cNvSpPr txBox="1"/>
          <p:nvPr>
            <p:ph idx="1" type="body"/>
          </p:nvPr>
        </p:nvSpPr>
        <p:spPr>
          <a:xfrm>
            <a:off x="339857" y="1002652"/>
            <a:ext cx="4696800" cy="3462300"/>
          </a:xfrm>
          <a:prstGeom prst="rect">
            <a:avLst/>
          </a:prstGeom>
          <a:noFill/>
          <a:ln>
            <a:noFill/>
          </a:ln>
        </p:spPr>
        <p:txBody>
          <a:bodyPr anchorCtr="0" anchor="t" bIns="0" lIns="0" spcFirstLastPara="1" rIns="0" wrap="square" tIns="0">
            <a:noAutofit/>
          </a:bodyPr>
          <a:lstStyle/>
          <a:p>
            <a:pPr indent="-266700" lvl="0" marL="342900" rtl="0" algn="l">
              <a:lnSpc>
                <a:spcPct val="115000"/>
              </a:lnSpc>
              <a:spcBef>
                <a:spcPts val="800"/>
              </a:spcBef>
              <a:spcAft>
                <a:spcPts val="0"/>
              </a:spcAft>
              <a:buClr>
                <a:schemeClr val="accent2"/>
              </a:buClr>
              <a:buSzPts val="1600"/>
              <a:buFont typeface="Barlow"/>
              <a:buChar char="●"/>
            </a:pPr>
            <a:r>
              <a:rPr lang="en" sz="1600">
                <a:solidFill>
                  <a:schemeClr val="dk1"/>
                </a:solidFill>
                <a:latin typeface="Barlow"/>
                <a:ea typeface="Barlow"/>
                <a:cs typeface="Barlow"/>
                <a:sym typeface="Barlow"/>
              </a:rPr>
              <a:t>Improve metadata content (minimum required metadata) and flows to OceanOPS</a:t>
            </a:r>
            <a:endParaRPr sz="1600">
              <a:solidFill>
                <a:schemeClr val="dk1"/>
              </a:solidFill>
              <a:latin typeface="Barlow"/>
              <a:ea typeface="Barlow"/>
              <a:cs typeface="Barlow"/>
              <a:sym typeface="Barlow"/>
            </a:endParaRPr>
          </a:p>
          <a:p>
            <a:pPr indent="-266700" lvl="0" marL="342900" rtl="0" algn="l">
              <a:lnSpc>
                <a:spcPct val="115000"/>
              </a:lnSpc>
              <a:spcBef>
                <a:spcPts val="800"/>
              </a:spcBef>
              <a:spcAft>
                <a:spcPts val="0"/>
              </a:spcAft>
              <a:buClr>
                <a:schemeClr val="accent2"/>
              </a:buClr>
              <a:buSzPts val="1600"/>
              <a:buFont typeface="Barlow"/>
              <a:buChar char="●"/>
            </a:pPr>
            <a:r>
              <a:rPr lang="en" sz="1600">
                <a:solidFill>
                  <a:schemeClr val="dk1"/>
                </a:solidFill>
                <a:latin typeface="Barlow"/>
                <a:ea typeface="Barlow"/>
                <a:cs typeface="Barlow"/>
                <a:sym typeface="Barlow"/>
              </a:rPr>
              <a:t>Ensure metadata specifications meet needed requirements (i.e., WMO/OSCAR, GOOS reporting needs, IOC Data Architecture)</a:t>
            </a:r>
            <a:endParaRPr sz="1600">
              <a:solidFill>
                <a:schemeClr val="dk1"/>
              </a:solidFill>
              <a:latin typeface="Barlow"/>
              <a:ea typeface="Barlow"/>
              <a:cs typeface="Barlow"/>
              <a:sym typeface="Barlow"/>
            </a:endParaRPr>
          </a:p>
          <a:p>
            <a:pPr indent="-266700" lvl="0" marL="342900" rtl="0" algn="l">
              <a:lnSpc>
                <a:spcPct val="115000"/>
              </a:lnSpc>
              <a:spcBef>
                <a:spcPts val="800"/>
              </a:spcBef>
              <a:spcAft>
                <a:spcPts val="0"/>
              </a:spcAft>
              <a:buClr>
                <a:schemeClr val="accent2"/>
              </a:buClr>
              <a:buSzPts val="1600"/>
              <a:buFont typeface="Barlow"/>
              <a:buChar char="●"/>
            </a:pPr>
            <a:r>
              <a:rPr lang="en" sz="1600">
                <a:solidFill>
                  <a:schemeClr val="dk1"/>
                </a:solidFill>
                <a:latin typeface="Barlow"/>
                <a:ea typeface="Barlow"/>
                <a:cs typeface="Barlow"/>
                <a:sym typeface="Barlow"/>
              </a:rPr>
              <a:t>Identify global data nodes for federation, expand ERDDAP</a:t>
            </a:r>
            <a:endParaRPr sz="1600">
              <a:solidFill>
                <a:schemeClr val="dk1"/>
              </a:solidFill>
              <a:latin typeface="Barlow"/>
              <a:ea typeface="Barlow"/>
              <a:cs typeface="Barlow"/>
              <a:sym typeface="Barlow"/>
            </a:endParaRPr>
          </a:p>
          <a:p>
            <a:pPr indent="-266700" lvl="0" marL="342900" rtl="0" algn="l">
              <a:lnSpc>
                <a:spcPct val="115000"/>
              </a:lnSpc>
              <a:spcBef>
                <a:spcPts val="800"/>
              </a:spcBef>
              <a:spcAft>
                <a:spcPts val="0"/>
              </a:spcAft>
              <a:buClr>
                <a:schemeClr val="accent2"/>
              </a:buClr>
              <a:buSzPts val="1600"/>
              <a:buFont typeface="Barlow"/>
              <a:buChar char="●"/>
            </a:pPr>
            <a:r>
              <a:rPr lang="en" sz="1600">
                <a:solidFill>
                  <a:schemeClr val="dk1"/>
                </a:solidFill>
                <a:latin typeface="Barlow"/>
                <a:ea typeface="Barlow"/>
                <a:cs typeface="Barlow"/>
                <a:sym typeface="Barlow"/>
              </a:rPr>
              <a:t>Define/agree minimum metadata flow between network data systems, OceanOPS, and external stakeholders (WMO, IODE, etc)</a:t>
            </a:r>
            <a:endParaRPr>
              <a:latin typeface="Barlow"/>
              <a:ea typeface="Barlow"/>
              <a:cs typeface="Barlow"/>
              <a:sym typeface="Barlow"/>
            </a:endParaRPr>
          </a:p>
          <a:p>
            <a:pPr indent="-165100" lvl="0" marL="342900" rtl="0" algn="l">
              <a:lnSpc>
                <a:spcPct val="115000"/>
              </a:lnSpc>
              <a:spcBef>
                <a:spcPts val="800"/>
              </a:spcBef>
              <a:spcAft>
                <a:spcPts val="0"/>
              </a:spcAft>
              <a:buClr>
                <a:schemeClr val="accent2"/>
              </a:buClr>
              <a:buSzPts val="1600"/>
              <a:buNone/>
            </a:pPr>
            <a:r>
              <a:t/>
            </a:r>
            <a:endParaRPr sz="1600">
              <a:latin typeface="Barlow"/>
              <a:ea typeface="Barlow"/>
              <a:cs typeface="Barlow"/>
              <a:sym typeface="Barlow"/>
            </a:endParaRPr>
          </a:p>
        </p:txBody>
      </p:sp>
      <p:pic>
        <p:nvPicPr>
          <p:cNvPr id="327" name="Google Shape;327;p35"/>
          <p:cNvPicPr preferRelativeResize="0"/>
          <p:nvPr/>
        </p:nvPicPr>
        <p:blipFill rotWithShape="1">
          <a:blip r:embed="rId3">
            <a:alphaModFix/>
          </a:blip>
          <a:srcRect b="504" l="0" r="0" t="495"/>
          <a:stretch/>
        </p:blipFill>
        <p:spPr>
          <a:xfrm>
            <a:off x="5128560" y="200025"/>
            <a:ext cx="2356113" cy="3300984"/>
          </a:xfrm>
          <a:prstGeom prst="rect">
            <a:avLst/>
          </a:prstGeom>
          <a:noFill/>
          <a:ln>
            <a:noFill/>
          </a:ln>
          <a:effectLst>
            <a:outerShdw blurRad="57150" rotWithShape="0" algn="bl" dir="5400000" dist="19050">
              <a:srgbClr val="000000">
                <a:alpha val="49410"/>
              </a:srgbClr>
            </a:outerShdw>
          </a:effectLst>
        </p:spPr>
      </p:pic>
      <p:pic>
        <p:nvPicPr>
          <p:cNvPr id="328" name="Google Shape;328;p35"/>
          <p:cNvPicPr preferRelativeResize="0"/>
          <p:nvPr/>
        </p:nvPicPr>
        <p:blipFill rotWithShape="1">
          <a:blip r:embed="rId4">
            <a:alphaModFix/>
          </a:blip>
          <a:srcRect b="0" l="0" r="0" t="0"/>
          <a:stretch/>
        </p:blipFill>
        <p:spPr>
          <a:xfrm>
            <a:off x="5996212" y="1344752"/>
            <a:ext cx="2356295" cy="3301174"/>
          </a:xfrm>
          <a:prstGeom prst="rect">
            <a:avLst/>
          </a:prstGeom>
          <a:noFill/>
          <a:ln>
            <a:noFill/>
          </a:ln>
          <a:effectLst>
            <a:outerShdw blurRad="57150" rotWithShape="0" algn="bl" dir="5400000" dist="19050">
              <a:srgbClr val="000000">
                <a:alpha val="49410"/>
              </a:srgbClr>
            </a:outerShdw>
          </a:effectLst>
        </p:spPr>
      </p:pic>
      <p:sp>
        <p:nvSpPr>
          <p:cNvPr id="329" name="Google Shape;329;p35"/>
          <p:cNvSpPr txBox="1"/>
          <p:nvPr/>
        </p:nvSpPr>
        <p:spPr>
          <a:xfrm>
            <a:off x="6409407" y="244185"/>
            <a:ext cx="1933500" cy="523200"/>
          </a:xfrm>
          <a:prstGeom prst="rect">
            <a:avLst/>
          </a:prstGeom>
          <a:solidFill>
            <a:schemeClr val="lt1"/>
          </a:solidFill>
          <a:ln cap="flat" cmpd="sng" w="9525">
            <a:solidFill>
              <a:schemeClr val="dk2"/>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 sz="1400" u="none" cap="none" strike="noStrike">
                <a:solidFill>
                  <a:srgbClr val="000000"/>
                </a:solidFill>
                <a:latin typeface="Arial"/>
                <a:ea typeface="Arial"/>
                <a:cs typeface="Arial"/>
                <a:sym typeface="Arial"/>
              </a:rPr>
              <a:t>OceanOPS Metadata “Passport”</a:t>
            </a:r>
            <a:endParaRPr/>
          </a:p>
        </p:txBody>
      </p:sp>
      <p:sp>
        <p:nvSpPr>
          <p:cNvPr id="330" name="Google Shape;330;p35"/>
          <p:cNvSpPr txBox="1"/>
          <p:nvPr/>
        </p:nvSpPr>
        <p:spPr>
          <a:xfrm>
            <a:off x="5581650" y="3941732"/>
            <a:ext cx="1449900" cy="523200"/>
          </a:xfrm>
          <a:prstGeom prst="rect">
            <a:avLst/>
          </a:prstGeom>
          <a:solidFill>
            <a:schemeClr val="lt1"/>
          </a:solidFill>
          <a:ln cap="flat" cmpd="sng" w="9525">
            <a:solidFill>
              <a:schemeClr val="dk2"/>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 sz="1400" u="none" cap="none" strike="noStrike">
                <a:solidFill>
                  <a:srgbClr val="000000"/>
                </a:solidFill>
                <a:latin typeface="Arial"/>
                <a:ea typeface="Arial"/>
                <a:cs typeface="Arial"/>
                <a:sym typeface="Arial"/>
              </a:rPr>
              <a:t>OCG Federated Network</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4" name="Shape 334"/>
        <p:cNvGrpSpPr/>
        <p:nvPr/>
      </p:nvGrpSpPr>
      <p:grpSpPr>
        <a:xfrm>
          <a:off x="0" y="0"/>
          <a:ext cx="0" cy="0"/>
          <a:chOff x="0" y="0"/>
          <a:chExt cx="0" cy="0"/>
        </a:xfrm>
      </p:grpSpPr>
      <p:sp>
        <p:nvSpPr>
          <p:cNvPr id="335" name="Google Shape;335;p36"/>
          <p:cNvSpPr txBox="1"/>
          <p:nvPr>
            <p:ph idx="12" type="sldNum"/>
          </p:nvPr>
        </p:nvSpPr>
        <p:spPr>
          <a:xfrm>
            <a:off x="8437613" y="4869656"/>
            <a:ext cx="193200" cy="142200"/>
          </a:xfrm>
          <a:prstGeom prst="rect">
            <a:avLst/>
          </a:prstGeom>
          <a:noFill/>
          <a:ln>
            <a:noFill/>
          </a:ln>
        </p:spPr>
        <p:txBody>
          <a:bodyPr anchorCtr="0" anchor="t" bIns="0" lIns="0" spcFirstLastPara="1" rIns="0" wrap="square" tIns="0">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
        <p:nvSpPr>
          <p:cNvPr id="336" name="Google Shape;336;p36"/>
          <p:cNvSpPr txBox="1"/>
          <p:nvPr>
            <p:ph idx="1" type="body"/>
          </p:nvPr>
        </p:nvSpPr>
        <p:spPr>
          <a:xfrm>
            <a:off x="366050" y="970175"/>
            <a:ext cx="8168100" cy="3060000"/>
          </a:xfrm>
          <a:prstGeom prst="rect">
            <a:avLst/>
          </a:prstGeom>
          <a:noFill/>
          <a:ln>
            <a:noFill/>
          </a:ln>
        </p:spPr>
        <p:txBody>
          <a:bodyPr anchorCtr="0" anchor="t" bIns="0" lIns="0" spcFirstLastPara="1" rIns="0" wrap="square" tIns="0">
            <a:noAutofit/>
          </a:bodyPr>
          <a:lstStyle/>
          <a:p>
            <a:pPr indent="-317500" lvl="0" marL="457200" rtl="0" algn="just">
              <a:lnSpc>
                <a:spcPct val="115000"/>
              </a:lnSpc>
              <a:spcBef>
                <a:spcPts val="0"/>
              </a:spcBef>
              <a:spcAft>
                <a:spcPts val="0"/>
              </a:spcAft>
              <a:buSzPts val="1400"/>
              <a:buFont typeface="Barlow"/>
              <a:buChar char="-"/>
            </a:pPr>
            <a:r>
              <a:rPr lang="en" sz="1600">
                <a:latin typeface="Barlow"/>
                <a:ea typeface="Barlow"/>
                <a:cs typeface="Barlow"/>
                <a:sym typeface="Barlow"/>
              </a:rPr>
              <a:t>Agenda item 3.4.3</a:t>
            </a:r>
            <a:endParaRPr sz="1600">
              <a:latin typeface="Barlow"/>
              <a:ea typeface="Barlow"/>
              <a:cs typeface="Barlow"/>
              <a:sym typeface="Barlow"/>
            </a:endParaRPr>
          </a:p>
          <a:p>
            <a:pPr indent="-330200" lvl="0" marL="457200" rtl="0" algn="just">
              <a:lnSpc>
                <a:spcPct val="115000"/>
              </a:lnSpc>
              <a:spcBef>
                <a:spcPts val="0"/>
              </a:spcBef>
              <a:spcAft>
                <a:spcPts val="0"/>
              </a:spcAft>
              <a:buSzPts val="1600"/>
              <a:buFont typeface="Barlow"/>
              <a:buChar char="-"/>
            </a:pPr>
            <a:r>
              <a:rPr lang="en" sz="1600">
                <a:latin typeface="Barlow"/>
                <a:ea typeface="Barlow"/>
                <a:cs typeface="Barlow"/>
                <a:sym typeface="Barlow"/>
              </a:rPr>
              <a:t>Concept Note (INF) in prep. Due 30/04</a:t>
            </a:r>
            <a:endParaRPr sz="1600">
              <a:latin typeface="Barlow"/>
              <a:ea typeface="Barlow"/>
              <a:cs typeface="Barlow"/>
              <a:sym typeface="Barlow"/>
            </a:endParaRPr>
          </a:p>
          <a:p>
            <a:pPr indent="-317500" lvl="0" marL="457200" rtl="0" algn="just">
              <a:lnSpc>
                <a:spcPct val="115000"/>
              </a:lnSpc>
              <a:spcBef>
                <a:spcPts val="0"/>
              </a:spcBef>
              <a:spcAft>
                <a:spcPts val="0"/>
              </a:spcAft>
              <a:buSzPts val="1400"/>
              <a:buFont typeface="Barlow"/>
              <a:buChar char="-"/>
            </a:pPr>
            <a:r>
              <a:rPr lang="en" sz="1600">
                <a:latin typeface="Barlow"/>
                <a:ea typeface="Barlow"/>
                <a:cs typeface="Barlow"/>
                <a:sym typeface="Barlow"/>
              </a:rPr>
              <a:t>Decision and background paper </a:t>
            </a:r>
            <a:r>
              <a:rPr lang="en" sz="1600">
                <a:latin typeface="Barlow"/>
                <a:ea typeface="Barlow"/>
                <a:cs typeface="Barlow"/>
                <a:sym typeface="Barlow"/>
              </a:rPr>
              <a:t>developed</a:t>
            </a:r>
            <a:endParaRPr sz="1600">
              <a:latin typeface="Barlow"/>
              <a:ea typeface="Barlow"/>
              <a:cs typeface="Barlow"/>
              <a:sym typeface="Barlow"/>
            </a:endParaRPr>
          </a:p>
          <a:p>
            <a:pPr indent="0" lvl="0" marL="0" rtl="0" algn="just">
              <a:lnSpc>
                <a:spcPct val="115000"/>
              </a:lnSpc>
              <a:spcBef>
                <a:spcPts val="0"/>
              </a:spcBef>
              <a:spcAft>
                <a:spcPts val="0"/>
              </a:spcAft>
              <a:buNone/>
            </a:pPr>
            <a:r>
              <a:t/>
            </a:r>
            <a:endParaRPr sz="1600">
              <a:latin typeface="Barlow"/>
              <a:ea typeface="Barlow"/>
              <a:cs typeface="Barlow"/>
              <a:sym typeface="Barlow"/>
            </a:endParaRPr>
          </a:p>
          <a:p>
            <a:pPr indent="-317500" lvl="0" marL="457200" rtl="0" algn="just">
              <a:lnSpc>
                <a:spcPct val="115000"/>
              </a:lnSpc>
              <a:spcBef>
                <a:spcPts val="1200"/>
              </a:spcBef>
              <a:spcAft>
                <a:spcPts val="0"/>
              </a:spcAft>
              <a:buClr>
                <a:srgbClr val="0078D4"/>
              </a:buClr>
              <a:buSzPts val="1400"/>
              <a:buFont typeface="Barlow"/>
              <a:buChar char="●"/>
            </a:pPr>
            <a:r>
              <a:rPr b="1" lang="en" sz="1400">
                <a:solidFill>
                  <a:srgbClr val="0078D4"/>
                </a:solidFill>
                <a:highlight>
                  <a:srgbClr val="FFFFFF"/>
                </a:highlight>
                <a:latin typeface="Barlow"/>
                <a:ea typeface="Barlow"/>
                <a:cs typeface="Barlow"/>
                <a:sym typeface="Barlow"/>
              </a:rPr>
              <a:t>Endorses the IOC Data Architecture concept</a:t>
            </a:r>
            <a:r>
              <a:rPr lang="en" sz="1400">
                <a:solidFill>
                  <a:srgbClr val="0078D4"/>
                </a:solidFill>
                <a:highlight>
                  <a:srgbClr val="FFFFFF"/>
                </a:highlight>
                <a:latin typeface="Barlow"/>
                <a:ea typeface="Barlow"/>
                <a:cs typeface="Barlow"/>
                <a:sym typeface="Barlow"/>
              </a:rPr>
              <a:t> as outlined in IOC/A-33/3.4.3.Doc(1) </a:t>
            </a:r>
            <a:endParaRPr sz="1400">
              <a:solidFill>
                <a:srgbClr val="0078D4"/>
              </a:solidFill>
              <a:highlight>
                <a:srgbClr val="FFFFFF"/>
              </a:highlight>
              <a:latin typeface="Barlow"/>
              <a:ea typeface="Barlow"/>
              <a:cs typeface="Barlow"/>
              <a:sym typeface="Barlow"/>
            </a:endParaRPr>
          </a:p>
          <a:p>
            <a:pPr indent="-317500" lvl="0" marL="457200" rtl="0" algn="just">
              <a:lnSpc>
                <a:spcPct val="115000"/>
              </a:lnSpc>
              <a:spcBef>
                <a:spcPts val="0"/>
              </a:spcBef>
              <a:spcAft>
                <a:spcPts val="0"/>
              </a:spcAft>
              <a:buClr>
                <a:srgbClr val="0078D4"/>
              </a:buClr>
              <a:buSzPts val="1400"/>
              <a:buFont typeface="Barlow"/>
              <a:buChar char="●"/>
            </a:pPr>
            <a:r>
              <a:rPr b="1" lang="en" sz="1400">
                <a:solidFill>
                  <a:srgbClr val="0078D4"/>
                </a:solidFill>
                <a:highlight>
                  <a:srgbClr val="FFFFFF"/>
                </a:highlight>
                <a:latin typeface="Barlow"/>
                <a:ea typeface="Barlow"/>
                <a:cs typeface="Barlow"/>
                <a:sym typeface="Barlow"/>
              </a:rPr>
              <a:t>Approves the Terms of Reference of the intersessional Working Group </a:t>
            </a:r>
            <a:r>
              <a:rPr lang="en" sz="1400">
                <a:solidFill>
                  <a:srgbClr val="0078D4"/>
                </a:solidFill>
                <a:highlight>
                  <a:srgbClr val="FFFFFF"/>
                </a:highlight>
                <a:latin typeface="Barlow"/>
                <a:ea typeface="Barlow"/>
                <a:cs typeface="Barlow"/>
                <a:sym typeface="Barlow"/>
              </a:rPr>
              <a:t>on the development of the IOC Data Architecture, as outlined in the annex to this decision. </a:t>
            </a:r>
            <a:endParaRPr sz="1400">
              <a:solidFill>
                <a:srgbClr val="0078D4"/>
              </a:solidFill>
              <a:highlight>
                <a:srgbClr val="FFFFFF"/>
              </a:highlight>
              <a:latin typeface="Barlow"/>
              <a:ea typeface="Barlow"/>
              <a:cs typeface="Barlow"/>
              <a:sym typeface="Barlow"/>
            </a:endParaRPr>
          </a:p>
          <a:p>
            <a:pPr indent="-317500" lvl="0" marL="457200" rtl="0" algn="just">
              <a:lnSpc>
                <a:spcPct val="115000"/>
              </a:lnSpc>
              <a:spcBef>
                <a:spcPts val="0"/>
              </a:spcBef>
              <a:spcAft>
                <a:spcPts val="0"/>
              </a:spcAft>
              <a:buClr>
                <a:srgbClr val="0078D4"/>
              </a:buClr>
              <a:buSzPts val="1400"/>
              <a:buChar char="●"/>
            </a:pPr>
            <a:r>
              <a:rPr b="1" lang="en" sz="1400">
                <a:solidFill>
                  <a:srgbClr val="0078D4"/>
                </a:solidFill>
                <a:highlight>
                  <a:srgbClr val="FFFFFF"/>
                </a:highlight>
                <a:latin typeface="Barlow"/>
                <a:ea typeface="Barlow"/>
                <a:cs typeface="Barlow"/>
                <a:sym typeface="Barlow"/>
              </a:rPr>
              <a:t>Requests </a:t>
            </a:r>
            <a:r>
              <a:rPr lang="en" sz="1400">
                <a:solidFill>
                  <a:srgbClr val="0078D4"/>
                </a:solidFill>
                <a:highlight>
                  <a:srgbClr val="FFFFFF"/>
                </a:highlight>
                <a:latin typeface="Barlow"/>
                <a:ea typeface="Barlow"/>
                <a:cs typeface="Barlow"/>
                <a:sym typeface="Barlow"/>
              </a:rPr>
              <a:t>the IOC Data Architecture working group of experts to deliver </a:t>
            </a:r>
            <a:r>
              <a:rPr b="1" lang="en" sz="1400">
                <a:solidFill>
                  <a:srgbClr val="0078D4"/>
                </a:solidFill>
                <a:highlight>
                  <a:srgbClr val="FFFFFF"/>
                </a:highlight>
                <a:latin typeface="Barlow"/>
                <a:ea typeface="Barlow"/>
                <a:cs typeface="Barlow"/>
                <a:sym typeface="Barlow"/>
              </a:rPr>
              <a:t>a detailed implementation plan and minimum viable </a:t>
            </a:r>
            <a:r>
              <a:rPr b="1" lang="en" sz="1400">
                <a:solidFill>
                  <a:srgbClr val="0078D4"/>
                </a:solidFill>
                <a:highlight>
                  <a:srgbClr val="FFFFFF"/>
                </a:highlight>
              </a:rPr>
              <a:t>product demonstrators </a:t>
            </a:r>
            <a:r>
              <a:rPr lang="en" sz="1400">
                <a:solidFill>
                  <a:srgbClr val="0078D4"/>
                </a:solidFill>
                <a:highlight>
                  <a:srgbClr val="FFFFFF"/>
                </a:highlight>
              </a:rPr>
              <a:t>for the consideration of the fifty ninth IOC Executive Council, </a:t>
            </a:r>
            <a:r>
              <a:rPr b="1" lang="en" sz="1400">
                <a:solidFill>
                  <a:srgbClr val="0078D4"/>
                </a:solidFill>
                <a:highlight>
                  <a:srgbClr val="FFFFFF"/>
                </a:highlight>
              </a:rPr>
              <a:t>June 2026.</a:t>
            </a:r>
            <a:r>
              <a:rPr lang="en" sz="1400">
                <a:solidFill>
                  <a:srgbClr val="0078D4"/>
                </a:solidFill>
                <a:highlight>
                  <a:srgbClr val="FFFFFF"/>
                </a:highlight>
              </a:rPr>
              <a:t> </a:t>
            </a:r>
            <a:endParaRPr sz="1400">
              <a:solidFill>
                <a:srgbClr val="0078D4"/>
              </a:solidFill>
              <a:highlight>
                <a:srgbClr val="FFFFFF"/>
              </a:highlight>
            </a:endParaRPr>
          </a:p>
          <a:p>
            <a:pPr indent="0" lvl="0" marL="0" rtl="0" algn="just">
              <a:lnSpc>
                <a:spcPct val="115000"/>
              </a:lnSpc>
              <a:spcBef>
                <a:spcPts val="1200"/>
              </a:spcBef>
              <a:spcAft>
                <a:spcPts val="0"/>
              </a:spcAft>
              <a:buNone/>
            </a:pPr>
            <a:r>
              <a:t/>
            </a:r>
            <a:endParaRPr sz="1600"/>
          </a:p>
        </p:txBody>
      </p:sp>
      <p:sp>
        <p:nvSpPr>
          <p:cNvPr id="337" name="Google Shape;337;p36"/>
          <p:cNvSpPr txBox="1"/>
          <p:nvPr>
            <p:ph type="title"/>
          </p:nvPr>
        </p:nvSpPr>
        <p:spPr>
          <a:xfrm>
            <a:off x="348875" y="386672"/>
            <a:ext cx="6060300" cy="431100"/>
          </a:xfrm>
          <a:prstGeom prst="rect">
            <a:avLst/>
          </a:prstGeom>
          <a:noFill/>
          <a:ln>
            <a:noFill/>
          </a:ln>
        </p:spPr>
        <p:txBody>
          <a:bodyPr anchorCtr="0" anchor="t" bIns="0" lIns="0" spcFirstLastPara="1" rIns="0" wrap="square" tIns="0">
            <a:noAutofit/>
          </a:bodyPr>
          <a:lstStyle/>
          <a:p>
            <a:pPr indent="0" lvl="0" marL="0" rtl="0" algn="l">
              <a:lnSpc>
                <a:spcPct val="85000"/>
              </a:lnSpc>
              <a:spcBef>
                <a:spcPts val="0"/>
              </a:spcBef>
              <a:spcAft>
                <a:spcPts val="0"/>
              </a:spcAft>
              <a:buSzPts val="3600"/>
              <a:buNone/>
            </a:pPr>
            <a:r>
              <a:rPr lang="en"/>
              <a:t>IOC Assembly A33 Preparation</a:t>
            </a:r>
            <a:endParaRPr/>
          </a:p>
        </p:txBody>
      </p:sp>
    </p:spTree>
  </p:cSld>
  <p:clrMapOvr>
    <a:masterClrMapping/>
  </p:clrMapOvr>
  <p:transition>
    <p:fade/>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 name="Shape 341"/>
        <p:cNvGrpSpPr/>
        <p:nvPr/>
      </p:nvGrpSpPr>
      <p:grpSpPr>
        <a:xfrm>
          <a:off x="0" y="0"/>
          <a:ext cx="0" cy="0"/>
          <a:chOff x="0" y="0"/>
          <a:chExt cx="0" cy="0"/>
        </a:xfrm>
      </p:grpSpPr>
      <p:sp>
        <p:nvSpPr>
          <p:cNvPr id="342" name="Google Shape;342;p37"/>
          <p:cNvSpPr txBox="1"/>
          <p:nvPr>
            <p:ph type="ctrTitle"/>
          </p:nvPr>
        </p:nvSpPr>
        <p:spPr>
          <a:xfrm>
            <a:off x="451092" y="2141101"/>
            <a:ext cx="3055500" cy="7641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chemeClr val="accent1"/>
              </a:buClr>
              <a:buSzPts val="4500"/>
              <a:buFont typeface="Arial"/>
              <a:buNone/>
            </a:pPr>
            <a:r>
              <a:rPr lang="en"/>
              <a:t>Thank you</a:t>
            </a:r>
            <a:endParaRPr/>
          </a:p>
        </p:txBody>
      </p:sp>
      <p:sp>
        <p:nvSpPr>
          <p:cNvPr id="343" name="Google Shape;343;p37"/>
          <p:cNvSpPr txBox="1"/>
          <p:nvPr>
            <p:ph idx="1" type="subTitle"/>
          </p:nvPr>
        </p:nvSpPr>
        <p:spPr>
          <a:xfrm>
            <a:off x="451108" y="2820600"/>
            <a:ext cx="2291700" cy="250200"/>
          </a:xfrm>
          <a:prstGeom prst="rect">
            <a:avLst/>
          </a:prstGeom>
          <a:noFill/>
          <a:ln>
            <a:noFill/>
          </a:ln>
        </p:spPr>
        <p:txBody>
          <a:bodyPr anchorCtr="0" anchor="t" bIns="0" lIns="0" spcFirstLastPara="1" rIns="0" wrap="square" tIns="0">
            <a:noAutofit/>
          </a:bodyPr>
          <a:lstStyle/>
          <a:p>
            <a:pPr indent="0" lvl="0" marL="0" rtl="0" algn="l">
              <a:lnSpc>
                <a:spcPct val="105000"/>
              </a:lnSpc>
              <a:spcBef>
                <a:spcPts val="0"/>
              </a:spcBef>
              <a:spcAft>
                <a:spcPts val="0"/>
              </a:spcAft>
              <a:buClr>
                <a:schemeClr val="accent2"/>
              </a:buClr>
              <a:buSzPts val="1800"/>
              <a:buNone/>
            </a:pPr>
            <a:r>
              <a:rPr lang="en"/>
              <a:t>goosocean.org</a:t>
            </a:r>
            <a:endParaRPr/>
          </a:p>
        </p:txBody>
      </p:sp>
      <p:pic>
        <p:nvPicPr>
          <p:cNvPr descr="A picture containing swimming, ocean floor&#10;&#10;Description automatically generated" id="344" name="Google Shape;344;p37"/>
          <p:cNvPicPr preferRelativeResize="0"/>
          <p:nvPr/>
        </p:nvPicPr>
        <p:blipFill rotWithShape="1">
          <a:blip r:embed="rId3">
            <a:alphaModFix/>
          </a:blip>
          <a:srcRect b="-735" l="0" r="9140" t="-80"/>
          <a:stretch/>
        </p:blipFill>
        <p:spPr>
          <a:xfrm>
            <a:off x="3752469" y="166812"/>
            <a:ext cx="2914002" cy="4843848"/>
          </a:xfrm>
          <a:prstGeom prst="rect">
            <a:avLst/>
          </a:prstGeom>
          <a:noFill/>
          <a:ln>
            <a:noFill/>
          </a:ln>
        </p:spPr>
      </p:pic>
      <p:pic>
        <p:nvPicPr>
          <p:cNvPr id="345" name="Google Shape;345;p37"/>
          <p:cNvPicPr preferRelativeResize="0"/>
          <p:nvPr/>
        </p:nvPicPr>
        <p:blipFill rotWithShape="1">
          <a:blip r:embed="rId4">
            <a:alphaModFix/>
          </a:blip>
          <a:srcRect b="8185" l="0" r="0" t="7426"/>
          <a:stretch/>
        </p:blipFill>
        <p:spPr>
          <a:xfrm>
            <a:off x="6760773" y="175293"/>
            <a:ext cx="2383225" cy="1634096"/>
          </a:xfrm>
          <a:prstGeom prst="rect">
            <a:avLst/>
          </a:prstGeom>
          <a:noFill/>
          <a:ln>
            <a:noFill/>
          </a:ln>
        </p:spPr>
      </p:pic>
      <p:pic>
        <p:nvPicPr>
          <p:cNvPr descr="A picture containing person&#10;&#10;Description automatically generated" id="346" name="Google Shape;346;p37"/>
          <p:cNvPicPr preferRelativeResize="0"/>
          <p:nvPr/>
        </p:nvPicPr>
        <p:blipFill rotWithShape="1">
          <a:blip r:embed="rId5">
            <a:alphaModFix/>
          </a:blip>
          <a:srcRect b="9017" l="0" r="0" t="1871"/>
          <a:stretch/>
        </p:blipFill>
        <p:spPr>
          <a:xfrm>
            <a:off x="6760774" y="1930655"/>
            <a:ext cx="2383231" cy="1316736"/>
          </a:xfrm>
          <a:prstGeom prst="rect">
            <a:avLst/>
          </a:prstGeom>
          <a:noFill/>
          <a:ln>
            <a:noFill/>
          </a:ln>
        </p:spPr>
      </p:pic>
      <p:pic>
        <p:nvPicPr>
          <p:cNvPr descr="A picture containing sky, outdoor, snow, seal&#10;&#10;Description automatically generated" id="347" name="Google Shape;347;p37"/>
          <p:cNvPicPr preferRelativeResize="0"/>
          <p:nvPr/>
        </p:nvPicPr>
        <p:blipFill rotWithShape="1">
          <a:blip r:embed="rId6">
            <a:alphaModFix/>
          </a:blip>
          <a:srcRect b="-1087" l="0" r="0" t="9663"/>
          <a:stretch/>
        </p:blipFill>
        <p:spPr>
          <a:xfrm>
            <a:off x="6760773" y="3365006"/>
            <a:ext cx="2383225" cy="1634094"/>
          </a:xfrm>
          <a:prstGeom prst="rect">
            <a:avLst/>
          </a:prstGeom>
          <a:noFill/>
          <a:ln>
            <a:noFill/>
          </a:ln>
        </p:spPr>
      </p:pic>
    </p:spTree>
  </p:cSld>
  <p:clrMapOvr>
    <a:masterClrMapping/>
  </p:clrMapOvr>
  <p:transition>
    <p:fade/>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2" name="Shape 352"/>
        <p:cNvGrpSpPr/>
        <p:nvPr/>
      </p:nvGrpSpPr>
      <p:grpSpPr>
        <a:xfrm>
          <a:off x="0" y="0"/>
          <a:ext cx="0" cy="0"/>
          <a:chOff x="0" y="0"/>
          <a:chExt cx="0" cy="0"/>
        </a:xfrm>
      </p:grpSpPr>
      <p:sp>
        <p:nvSpPr>
          <p:cNvPr id="353" name="Google Shape;353;p38"/>
          <p:cNvSpPr txBox="1"/>
          <p:nvPr>
            <p:ph type="title"/>
          </p:nvPr>
        </p:nvSpPr>
        <p:spPr>
          <a:xfrm>
            <a:off x="540545" y="541735"/>
            <a:ext cx="8062800" cy="431100"/>
          </a:xfrm>
          <a:prstGeom prst="rect">
            <a:avLst/>
          </a:prstGeom>
          <a:noFill/>
          <a:ln>
            <a:noFill/>
          </a:ln>
        </p:spPr>
        <p:txBody>
          <a:bodyPr anchorCtr="0" anchor="t" bIns="0" lIns="0" spcFirstLastPara="1" rIns="0" wrap="square" tIns="0">
            <a:noAutofit/>
          </a:bodyPr>
          <a:lstStyle/>
          <a:p>
            <a:pPr indent="0" lvl="0" marL="0" rtl="0" algn="l">
              <a:lnSpc>
                <a:spcPct val="85000"/>
              </a:lnSpc>
              <a:spcBef>
                <a:spcPts val="0"/>
              </a:spcBef>
              <a:spcAft>
                <a:spcPts val="0"/>
              </a:spcAft>
              <a:buSzPts val="1800"/>
              <a:buNone/>
            </a:pPr>
            <a:r>
              <a:rPr lang="en"/>
              <a:t>Global Ocean Observing System 2030 Strategy </a:t>
            </a:r>
            <a:endParaRPr/>
          </a:p>
        </p:txBody>
      </p:sp>
      <p:sp>
        <p:nvSpPr>
          <p:cNvPr id="354" name="Google Shape;354;p38"/>
          <p:cNvSpPr txBox="1"/>
          <p:nvPr>
            <p:ph idx="1" type="body"/>
          </p:nvPr>
        </p:nvSpPr>
        <p:spPr>
          <a:xfrm>
            <a:off x="541350" y="1355575"/>
            <a:ext cx="5944800" cy="29271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800"/>
              <a:buNone/>
            </a:pPr>
            <a:r>
              <a:rPr b="1" lang="en" sz="1650"/>
              <a:t>G</a:t>
            </a:r>
            <a:r>
              <a:rPr b="1" lang="en" sz="1400"/>
              <a:t>oal 2: System integration and delivery,</a:t>
            </a:r>
            <a:r>
              <a:rPr lang="en" sz="1400"/>
              <a:t> provide authoritative guidance on integrated observing system design, sustain, strengthen and expand observing system implementation, and ensure FAIR data</a:t>
            </a:r>
            <a:endParaRPr sz="1400"/>
          </a:p>
          <a:p>
            <a:pPr indent="0" lvl="0" marL="0" rtl="0" algn="l">
              <a:lnSpc>
                <a:spcPct val="100000"/>
              </a:lnSpc>
              <a:spcBef>
                <a:spcPts val="0"/>
              </a:spcBef>
              <a:spcAft>
                <a:spcPts val="0"/>
              </a:spcAft>
              <a:buSzPts val="1800"/>
              <a:buNone/>
            </a:pPr>
            <a:r>
              <a:t/>
            </a:r>
            <a:endParaRPr sz="1400"/>
          </a:p>
          <a:p>
            <a:pPr indent="0" lvl="0" marL="0" rtl="0" algn="l">
              <a:lnSpc>
                <a:spcPct val="100000"/>
              </a:lnSpc>
              <a:spcBef>
                <a:spcPts val="0"/>
              </a:spcBef>
              <a:spcAft>
                <a:spcPts val="0"/>
              </a:spcAft>
              <a:buSzPts val="1800"/>
              <a:buNone/>
            </a:pPr>
            <a:r>
              <a:rPr b="1" lang="en" sz="1400">
                <a:solidFill>
                  <a:srgbClr val="F38417"/>
                </a:solidFill>
              </a:rPr>
              <a:t>SO7. Ensure GOOS ocean observing data and information are FAIR with appropriate quality and latency</a:t>
            </a:r>
            <a:endParaRPr sz="1400"/>
          </a:p>
          <a:p>
            <a:pPr indent="0" lvl="0" marL="0" rtl="0" algn="l">
              <a:lnSpc>
                <a:spcPct val="100000"/>
              </a:lnSpc>
              <a:spcBef>
                <a:spcPts val="0"/>
              </a:spcBef>
              <a:spcAft>
                <a:spcPts val="0"/>
              </a:spcAft>
              <a:buSzPts val="1800"/>
              <a:buNone/>
            </a:pPr>
            <a:r>
              <a:t/>
            </a:r>
            <a:endParaRPr b="1" sz="1400">
              <a:solidFill>
                <a:srgbClr val="F38417"/>
              </a:solidFill>
              <a:latin typeface="Helvetica Neue"/>
              <a:ea typeface="Helvetica Neue"/>
              <a:cs typeface="Helvetica Neue"/>
              <a:sym typeface="Helvetica Neue"/>
            </a:endParaRPr>
          </a:p>
          <a:p>
            <a:pPr indent="0" lvl="0" marL="0" rtl="0" algn="l">
              <a:lnSpc>
                <a:spcPct val="100000"/>
              </a:lnSpc>
              <a:spcBef>
                <a:spcPts val="0"/>
              </a:spcBef>
              <a:spcAft>
                <a:spcPts val="0"/>
              </a:spcAft>
              <a:buSzPts val="1800"/>
              <a:buNone/>
            </a:pPr>
            <a:r>
              <a:rPr b="1" lang="en" sz="1400">
                <a:solidFill>
                  <a:srgbClr val="141413"/>
                </a:solidFill>
                <a:latin typeface="Helvetica Neue"/>
                <a:ea typeface="Helvetica Neue"/>
                <a:cs typeface="Helvetica Neue"/>
                <a:sym typeface="Helvetica Neue"/>
              </a:rPr>
              <a:t>Outcomes foreseen:</a:t>
            </a:r>
            <a:endParaRPr b="1" sz="1400"/>
          </a:p>
          <a:p>
            <a:pPr indent="-231775" lvl="0" marL="257175" rtl="0" algn="l">
              <a:lnSpc>
                <a:spcPct val="100000"/>
              </a:lnSpc>
              <a:spcBef>
                <a:spcPts val="0"/>
              </a:spcBef>
              <a:spcAft>
                <a:spcPts val="0"/>
              </a:spcAft>
              <a:buSzPts val="1400"/>
              <a:buFont typeface="Arial"/>
              <a:buChar char="•"/>
            </a:pPr>
            <a:r>
              <a:rPr lang="en" sz="1400">
                <a:solidFill>
                  <a:srgbClr val="141413"/>
                </a:solidFill>
                <a:latin typeface="Helvetica Neue"/>
                <a:ea typeface="Helvetica Neue"/>
                <a:cs typeface="Helvetica Neue"/>
                <a:sym typeface="Helvetica Neue"/>
              </a:rPr>
              <a:t>An identified GOOS data architecture as part of broader oceanographic, atmospheric, earth system data architectures</a:t>
            </a:r>
            <a:endParaRPr sz="1400"/>
          </a:p>
          <a:p>
            <a:pPr indent="-231775" lvl="0" marL="257175" rtl="0" algn="l">
              <a:lnSpc>
                <a:spcPct val="100000"/>
              </a:lnSpc>
              <a:spcBef>
                <a:spcPts val="0"/>
              </a:spcBef>
              <a:spcAft>
                <a:spcPts val="0"/>
              </a:spcAft>
              <a:buSzPts val="1400"/>
              <a:buFont typeface="Arial"/>
              <a:buChar char="•"/>
            </a:pPr>
            <a:r>
              <a:rPr lang="en" sz="1400">
                <a:solidFill>
                  <a:srgbClr val="141413"/>
                </a:solidFill>
                <a:latin typeface="Helvetica Neue"/>
                <a:ea typeface="Helvetica Neue"/>
                <a:cs typeface="Helvetica Neue"/>
                <a:sym typeface="Helvetica Neue"/>
              </a:rPr>
              <a:t>Data products based on EOVs/ECVs</a:t>
            </a:r>
            <a:endParaRPr sz="1400"/>
          </a:p>
          <a:p>
            <a:pPr indent="-231775" lvl="0" marL="257175" rtl="0" algn="l">
              <a:lnSpc>
                <a:spcPct val="100000"/>
              </a:lnSpc>
              <a:spcBef>
                <a:spcPts val="0"/>
              </a:spcBef>
              <a:spcAft>
                <a:spcPts val="0"/>
              </a:spcAft>
              <a:buSzPts val="1400"/>
              <a:buFont typeface="Arial"/>
              <a:buChar char="•"/>
            </a:pPr>
            <a:r>
              <a:rPr lang="en" sz="1400">
                <a:solidFill>
                  <a:srgbClr val="141413"/>
                </a:solidFill>
                <a:latin typeface="Helvetica Neue"/>
                <a:ea typeface="Helvetica Neue"/>
                <a:cs typeface="Helvetica Neue"/>
                <a:sym typeface="Helvetica Neue"/>
              </a:rPr>
              <a:t>More data available, more appropriately, to more users</a:t>
            </a:r>
            <a:endParaRPr sz="1400"/>
          </a:p>
          <a:p>
            <a:pPr indent="-231775" lvl="0" marL="257175" rtl="0" algn="l">
              <a:lnSpc>
                <a:spcPct val="100000"/>
              </a:lnSpc>
              <a:spcBef>
                <a:spcPts val="0"/>
              </a:spcBef>
              <a:spcAft>
                <a:spcPts val="0"/>
              </a:spcAft>
              <a:buSzPts val="1400"/>
              <a:buFont typeface="Arial"/>
              <a:buChar char="•"/>
            </a:pPr>
            <a:r>
              <a:rPr lang="en" sz="1400">
                <a:solidFill>
                  <a:srgbClr val="141413"/>
                </a:solidFill>
                <a:latin typeface="Helvetica Neue"/>
                <a:ea typeface="Helvetica Neue"/>
                <a:cs typeface="Helvetica Neue"/>
                <a:sym typeface="Helvetica Neue"/>
              </a:rPr>
              <a:t>Meaningful data metrics</a:t>
            </a:r>
            <a:endParaRPr sz="1400"/>
          </a:p>
          <a:p>
            <a:pPr indent="0" lvl="0" marL="0" rtl="0" algn="l">
              <a:lnSpc>
                <a:spcPct val="100000"/>
              </a:lnSpc>
              <a:spcBef>
                <a:spcPts val="0"/>
              </a:spcBef>
              <a:spcAft>
                <a:spcPts val="0"/>
              </a:spcAft>
              <a:buSzPts val="1800"/>
              <a:buNone/>
            </a:pPr>
            <a:r>
              <a:t/>
            </a:r>
            <a:endParaRPr b="1" sz="1650">
              <a:solidFill>
                <a:srgbClr val="F38417"/>
              </a:solidFill>
            </a:endParaRPr>
          </a:p>
        </p:txBody>
      </p:sp>
      <p:sp>
        <p:nvSpPr>
          <p:cNvPr id="355" name="Google Shape;355;p38"/>
          <p:cNvSpPr txBox="1"/>
          <p:nvPr>
            <p:ph idx="12" type="sldNum"/>
          </p:nvPr>
        </p:nvSpPr>
        <p:spPr>
          <a:xfrm>
            <a:off x="8437613" y="4869656"/>
            <a:ext cx="193200" cy="142200"/>
          </a:xfrm>
          <a:prstGeom prst="rect">
            <a:avLst/>
          </a:prstGeom>
          <a:noFill/>
          <a:ln>
            <a:noFill/>
          </a:ln>
        </p:spPr>
        <p:txBody>
          <a:bodyPr anchorCtr="0" anchor="t" bIns="0" lIns="0" spcFirstLastPara="1" rIns="0" wrap="square" tIns="0">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pic>
        <p:nvPicPr>
          <p:cNvPr id="356" name="Google Shape;356;p38"/>
          <p:cNvPicPr preferRelativeResize="0"/>
          <p:nvPr/>
        </p:nvPicPr>
        <p:blipFill rotWithShape="1">
          <a:blip r:embed="rId3">
            <a:alphaModFix/>
          </a:blip>
          <a:srcRect b="0" l="0" r="0" t="0"/>
          <a:stretch/>
        </p:blipFill>
        <p:spPr>
          <a:xfrm>
            <a:off x="6599120" y="1399513"/>
            <a:ext cx="2350199" cy="304345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sp>
        <p:nvSpPr>
          <p:cNvPr id="173" name="Google Shape;173;p26"/>
          <p:cNvSpPr txBox="1"/>
          <p:nvPr>
            <p:ph type="title"/>
          </p:nvPr>
        </p:nvSpPr>
        <p:spPr>
          <a:xfrm>
            <a:off x="540545" y="541735"/>
            <a:ext cx="8062800" cy="431100"/>
          </a:xfrm>
          <a:prstGeom prst="rect">
            <a:avLst/>
          </a:prstGeom>
          <a:noFill/>
          <a:ln>
            <a:noFill/>
          </a:ln>
        </p:spPr>
        <p:txBody>
          <a:bodyPr anchorCtr="0" anchor="t" bIns="0" lIns="0" spcFirstLastPara="1" rIns="0" wrap="square" tIns="0">
            <a:noAutofit/>
          </a:bodyPr>
          <a:lstStyle/>
          <a:p>
            <a:pPr indent="0" lvl="0" marL="0" rtl="0" algn="l">
              <a:lnSpc>
                <a:spcPct val="85000"/>
              </a:lnSpc>
              <a:spcBef>
                <a:spcPts val="0"/>
              </a:spcBef>
              <a:spcAft>
                <a:spcPts val="0"/>
              </a:spcAft>
              <a:buSzPts val="1800"/>
              <a:buNone/>
            </a:pPr>
            <a:r>
              <a:rPr lang="en"/>
              <a:t>Global Ocean Observing System 2030 Strategy </a:t>
            </a:r>
            <a:endParaRPr/>
          </a:p>
        </p:txBody>
      </p:sp>
      <p:sp>
        <p:nvSpPr>
          <p:cNvPr id="174" name="Google Shape;174;p26"/>
          <p:cNvSpPr txBox="1"/>
          <p:nvPr>
            <p:ph idx="1" type="body"/>
          </p:nvPr>
        </p:nvSpPr>
        <p:spPr>
          <a:xfrm>
            <a:off x="541350" y="1355575"/>
            <a:ext cx="5944800" cy="29271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800"/>
              <a:buNone/>
            </a:pPr>
            <a:r>
              <a:rPr b="1" lang="en" sz="1650"/>
              <a:t>G</a:t>
            </a:r>
            <a:r>
              <a:rPr b="1" lang="en" sz="1400"/>
              <a:t>oal 2: System integration and delivery,</a:t>
            </a:r>
            <a:r>
              <a:rPr lang="en" sz="1400"/>
              <a:t> provide authoritative guidance on integrated observing system design, sustain, strengthen and expand observing system implementation, and ensure FAIR data</a:t>
            </a:r>
            <a:endParaRPr sz="1400"/>
          </a:p>
          <a:p>
            <a:pPr indent="0" lvl="0" marL="0" rtl="0" algn="l">
              <a:lnSpc>
                <a:spcPct val="100000"/>
              </a:lnSpc>
              <a:spcBef>
                <a:spcPts val="0"/>
              </a:spcBef>
              <a:spcAft>
                <a:spcPts val="0"/>
              </a:spcAft>
              <a:buSzPts val="1800"/>
              <a:buNone/>
            </a:pPr>
            <a:r>
              <a:t/>
            </a:r>
            <a:endParaRPr sz="1400"/>
          </a:p>
          <a:p>
            <a:pPr indent="0" lvl="0" marL="0" rtl="0" algn="l">
              <a:lnSpc>
                <a:spcPct val="100000"/>
              </a:lnSpc>
              <a:spcBef>
                <a:spcPts val="0"/>
              </a:spcBef>
              <a:spcAft>
                <a:spcPts val="0"/>
              </a:spcAft>
              <a:buSzPts val="1800"/>
              <a:buNone/>
            </a:pPr>
            <a:r>
              <a:rPr b="1" lang="en" sz="1400">
                <a:solidFill>
                  <a:srgbClr val="F38417"/>
                </a:solidFill>
              </a:rPr>
              <a:t>SO7. Ensure GOOS ocean observing data and information are FAIR with appropriate quality and latency</a:t>
            </a:r>
            <a:endParaRPr sz="1400"/>
          </a:p>
          <a:p>
            <a:pPr indent="0" lvl="0" marL="0" rtl="0" algn="l">
              <a:lnSpc>
                <a:spcPct val="100000"/>
              </a:lnSpc>
              <a:spcBef>
                <a:spcPts val="0"/>
              </a:spcBef>
              <a:spcAft>
                <a:spcPts val="0"/>
              </a:spcAft>
              <a:buSzPts val="1800"/>
              <a:buNone/>
            </a:pPr>
            <a:r>
              <a:t/>
            </a:r>
            <a:endParaRPr b="1" sz="1400">
              <a:solidFill>
                <a:srgbClr val="F38417"/>
              </a:solidFill>
              <a:latin typeface="Helvetica Neue"/>
              <a:ea typeface="Helvetica Neue"/>
              <a:cs typeface="Helvetica Neue"/>
              <a:sym typeface="Helvetica Neue"/>
            </a:endParaRPr>
          </a:p>
          <a:p>
            <a:pPr indent="0" lvl="0" marL="0" rtl="0" algn="l">
              <a:lnSpc>
                <a:spcPct val="100000"/>
              </a:lnSpc>
              <a:spcBef>
                <a:spcPts val="0"/>
              </a:spcBef>
              <a:spcAft>
                <a:spcPts val="0"/>
              </a:spcAft>
              <a:buSzPts val="1800"/>
              <a:buNone/>
            </a:pPr>
            <a:r>
              <a:rPr b="1" lang="en" sz="1400">
                <a:solidFill>
                  <a:srgbClr val="141413"/>
                </a:solidFill>
                <a:latin typeface="Helvetica Neue"/>
                <a:ea typeface="Helvetica Neue"/>
                <a:cs typeface="Helvetica Neue"/>
                <a:sym typeface="Helvetica Neue"/>
              </a:rPr>
              <a:t>Outcomes foreseen:</a:t>
            </a:r>
            <a:endParaRPr b="1" sz="1400"/>
          </a:p>
          <a:p>
            <a:pPr indent="-231775" lvl="0" marL="257175" rtl="0" algn="l">
              <a:lnSpc>
                <a:spcPct val="100000"/>
              </a:lnSpc>
              <a:spcBef>
                <a:spcPts val="0"/>
              </a:spcBef>
              <a:spcAft>
                <a:spcPts val="0"/>
              </a:spcAft>
              <a:buSzPts val="1400"/>
              <a:buFont typeface="Arial"/>
              <a:buChar char="•"/>
            </a:pPr>
            <a:r>
              <a:rPr lang="en" sz="1400">
                <a:solidFill>
                  <a:srgbClr val="141413"/>
                </a:solidFill>
                <a:latin typeface="Helvetica Neue"/>
                <a:ea typeface="Helvetica Neue"/>
                <a:cs typeface="Helvetica Neue"/>
                <a:sym typeface="Helvetica Neue"/>
              </a:rPr>
              <a:t>An identified GOOS data architecture as part of broader oceanographic, atmospheric, earth system data architectures</a:t>
            </a:r>
            <a:endParaRPr sz="1400"/>
          </a:p>
          <a:p>
            <a:pPr indent="-231775" lvl="0" marL="257175" rtl="0" algn="l">
              <a:lnSpc>
                <a:spcPct val="100000"/>
              </a:lnSpc>
              <a:spcBef>
                <a:spcPts val="0"/>
              </a:spcBef>
              <a:spcAft>
                <a:spcPts val="0"/>
              </a:spcAft>
              <a:buSzPts val="1400"/>
              <a:buFont typeface="Arial"/>
              <a:buChar char="•"/>
            </a:pPr>
            <a:r>
              <a:rPr lang="en" sz="1400">
                <a:solidFill>
                  <a:srgbClr val="141413"/>
                </a:solidFill>
                <a:latin typeface="Helvetica Neue"/>
                <a:ea typeface="Helvetica Neue"/>
                <a:cs typeface="Helvetica Neue"/>
                <a:sym typeface="Helvetica Neue"/>
              </a:rPr>
              <a:t>Data products based on EOVs/ECVs</a:t>
            </a:r>
            <a:endParaRPr sz="1400"/>
          </a:p>
          <a:p>
            <a:pPr indent="-231775" lvl="0" marL="257175" rtl="0" algn="l">
              <a:lnSpc>
                <a:spcPct val="100000"/>
              </a:lnSpc>
              <a:spcBef>
                <a:spcPts val="0"/>
              </a:spcBef>
              <a:spcAft>
                <a:spcPts val="0"/>
              </a:spcAft>
              <a:buSzPts val="1400"/>
              <a:buFont typeface="Arial"/>
              <a:buChar char="•"/>
            </a:pPr>
            <a:r>
              <a:rPr lang="en" sz="1400">
                <a:solidFill>
                  <a:srgbClr val="141413"/>
                </a:solidFill>
                <a:latin typeface="Helvetica Neue"/>
                <a:ea typeface="Helvetica Neue"/>
                <a:cs typeface="Helvetica Neue"/>
                <a:sym typeface="Helvetica Neue"/>
              </a:rPr>
              <a:t>More data available, more appropriately, to more users</a:t>
            </a:r>
            <a:endParaRPr sz="1400"/>
          </a:p>
          <a:p>
            <a:pPr indent="-231775" lvl="0" marL="257175" rtl="0" algn="l">
              <a:lnSpc>
                <a:spcPct val="100000"/>
              </a:lnSpc>
              <a:spcBef>
                <a:spcPts val="0"/>
              </a:spcBef>
              <a:spcAft>
                <a:spcPts val="0"/>
              </a:spcAft>
              <a:buSzPts val="1400"/>
              <a:buFont typeface="Arial"/>
              <a:buChar char="•"/>
            </a:pPr>
            <a:r>
              <a:rPr lang="en" sz="1400">
                <a:solidFill>
                  <a:srgbClr val="141413"/>
                </a:solidFill>
                <a:latin typeface="Helvetica Neue"/>
                <a:ea typeface="Helvetica Neue"/>
                <a:cs typeface="Helvetica Neue"/>
                <a:sym typeface="Helvetica Neue"/>
              </a:rPr>
              <a:t>Meaningful data metrics</a:t>
            </a:r>
            <a:endParaRPr sz="1400"/>
          </a:p>
          <a:p>
            <a:pPr indent="0" lvl="0" marL="0" rtl="0" algn="l">
              <a:lnSpc>
                <a:spcPct val="100000"/>
              </a:lnSpc>
              <a:spcBef>
                <a:spcPts val="0"/>
              </a:spcBef>
              <a:spcAft>
                <a:spcPts val="0"/>
              </a:spcAft>
              <a:buSzPts val="1800"/>
              <a:buNone/>
            </a:pPr>
            <a:r>
              <a:t/>
            </a:r>
            <a:endParaRPr b="1" sz="1650">
              <a:solidFill>
                <a:srgbClr val="F38417"/>
              </a:solidFill>
            </a:endParaRPr>
          </a:p>
        </p:txBody>
      </p:sp>
      <p:sp>
        <p:nvSpPr>
          <p:cNvPr id="175" name="Google Shape;175;p26"/>
          <p:cNvSpPr txBox="1"/>
          <p:nvPr>
            <p:ph idx="12" type="sldNum"/>
          </p:nvPr>
        </p:nvSpPr>
        <p:spPr>
          <a:xfrm>
            <a:off x="8437613" y="4869656"/>
            <a:ext cx="193200" cy="142200"/>
          </a:xfrm>
          <a:prstGeom prst="rect">
            <a:avLst/>
          </a:prstGeom>
          <a:noFill/>
          <a:ln>
            <a:noFill/>
          </a:ln>
        </p:spPr>
        <p:txBody>
          <a:bodyPr anchorCtr="0" anchor="t" bIns="0" lIns="0" spcFirstLastPara="1" rIns="0" wrap="square" tIns="0">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pic>
        <p:nvPicPr>
          <p:cNvPr id="176" name="Google Shape;176;p26"/>
          <p:cNvPicPr preferRelativeResize="0"/>
          <p:nvPr/>
        </p:nvPicPr>
        <p:blipFill rotWithShape="1">
          <a:blip r:embed="rId3">
            <a:alphaModFix/>
          </a:blip>
          <a:srcRect b="0" l="0" r="0" t="0"/>
          <a:stretch/>
        </p:blipFill>
        <p:spPr>
          <a:xfrm>
            <a:off x="6599120" y="1399513"/>
            <a:ext cx="2350199" cy="304345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sp>
        <p:nvSpPr>
          <p:cNvPr id="182" name="Google Shape;182;p27"/>
          <p:cNvSpPr txBox="1"/>
          <p:nvPr>
            <p:ph type="title"/>
          </p:nvPr>
        </p:nvSpPr>
        <p:spPr>
          <a:xfrm>
            <a:off x="540545" y="541735"/>
            <a:ext cx="8062800" cy="431100"/>
          </a:xfrm>
          <a:prstGeom prst="rect">
            <a:avLst/>
          </a:prstGeom>
          <a:noFill/>
          <a:ln>
            <a:noFill/>
          </a:ln>
        </p:spPr>
        <p:txBody>
          <a:bodyPr anchorCtr="0" anchor="t" bIns="0" lIns="0" spcFirstLastPara="1" rIns="0" wrap="square" tIns="0">
            <a:noAutofit/>
          </a:bodyPr>
          <a:lstStyle/>
          <a:p>
            <a:pPr indent="0" lvl="0" marL="0" rtl="0" algn="l">
              <a:lnSpc>
                <a:spcPct val="85000"/>
              </a:lnSpc>
              <a:spcBef>
                <a:spcPts val="0"/>
              </a:spcBef>
              <a:spcAft>
                <a:spcPts val="0"/>
              </a:spcAft>
              <a:buSzPts val="1400"/>
              <a:buNone/>
            </a:pPr>
            <a:r>
              <a:rPr lang="en"/>
              <a:t>First IODE-GOOS Data Workshop</a:t>
            </a:r>
            <a:endParaRPr/>
          </a:p>
        </p:txBody>
      </p:sp>
      <p:sp>
        <p:nvSpPr>
          <p:cNvPr id="183" name="Google Shape;183;p27"/>
          <p:cNvSpPr txBox="1"/>
          <p:nvPr>
            <p:ph idx="1" type="body"/>
          </p:nvPr>
        </p:nvSpPr>
        <p:spPr>
          <a:xfrm>
            <a:off x="235745" y="1080444"/>
            <a:ext cx="8062800" cy="1428900"/>
          </a:xfrm>
          <a:prstGeom prst="rect">
            <a:avLst/>
          </a:prstGeom>
          <a:noFill/>
          <a:ln>
            <a:noFill/>
          </a:ln>
        </p:spPr>
        <p:txBody>
          <a:bodyPr anchorCtr="0" anchor="t" bIns="0" lIns="0" spcFirstLastPara="1" rIns="0" wrap="square" tIns="0">
            <a:noAutofit/>
          </a:bodyPr>
          <a:lstStyle/>
          <a:p>
            <a:pPr indent="-254000" lvl="0" marL="342900" rtl="0" algn="l">
              <a:lnSpc>
                <a:spcPct val="115000"/>
              </a:lnSpc>
              <a:spcBef>
                <a:spcPts val="0"/>
              </a:spcBef>
              <a:spcAft>
                <a:spcPts val="0"/>
              </a:spcAft>
              <a:buClr>
                <a:schemeClr val="accent2"/>
              </a:buClr>
              <a:buSzPts val="1400"/>
              <a:buChar char="●"/>
            </a:pPr>
            <a:r>
              <a:rPr lang="en" sz="1600">
                <a:solidFill>
                  <a:schemeClr val="dk1"/>
                </a:solidFill>
              </a:rPr>
              <a:t>S</a:t>
            </a:r>
            <a:r>
              <a:rPr lang="en" sz="1600">
                <a:solidFill>
                  <a:schemeClr val="dk1"/>
                </a:solidFill>
              </a:rPr>
              <a:t>upport data access for the future - looking across disciplines and sections</a:t>
            </a:r>
            <a:endParaRPr/>
          </a:p>
          <a:p>
            <a:pPr indent="-254000" lvl="1" marL="800100" rtl="0" algn="l">
              <a:lnSpc>
                <a:spcPct val="100000"/>
              </a:lnSpc>
              <a:spcBef>
                <a:spcPts val="600"/>
              </a:spcBef>
              <a:spcAft>
                <a:spcPts val="0"/>
              </a:spcAft>
              <a:buSzPts val="1400"/>
              <a:buChar char="●"/>
            </a:pPr>
            <a:r>
              <a:rPr b="0" lang="en" sz="1600"/>
              <a:t>Identify roles and synergies</a:t>
            </a:r>
            <a:endParaRPr/>
          </a:p>
          <a:p>
            <a:pPr indent="-254000" lvl="1" marL="800100" rtl="0" algn="l">
              <a:lnSpc>
                <a:spcPct val="100000"/>
              </a:lnSpc>
              <a:spcBef>
                <a:spcPts val="600"/>
              </a:spcBef>
              <a:spcAft>
                <a:spcPts val="0"/>
              </a:spcAft>
              <a:buSzPts val="1400"/>
              <a:buChar char="●"/>
            </a:pPr>
            <a:r>
              <a:rPr b="0" lang="en" sz="1600"/>
              <a:t>Develop a joint vision</a:t>
            </a:r>
            <a:endParaRPr/>
          </a:p>
          <a:p>
            <a:pPr indent="-254000" lvl="1" marL="800100" rtl="0" algn="l">
              <a:lnSpc>
                <a:spcPct val="100000"/>
              </a:lnSpc>
              <a:spcBef>
                <a:spcPts val="600"/>
              </a:spcBef>
              <a:spcAft>
                <a:spcPts val="0"/>
              </a:spcAft>
              <a:buSzPts val="1400"/>
              <a:buChar char="●"/>
            </a:pPr>
            <a:r>
              <a:rPr b="0" lang="en" sz="1600"/>
              <a:t>Technical solutions identified</a:t>
            </a:r>
            <a:endParaRPr/>
          </a:p>
          <a:p>
            <a:pPr indent="-254000" lvl="1" marL="800100" rtl="0" algn="l">
              <a:lnSpc>
                <a:spcPct val="100000"/>
              </a:lnSpc>
              <a:spcBef>
                <a:spcPts val="600"/>
              </a:spcBef>
              <a:spcAft>
                <a:spcPts val="0"/>
              </a:spcAft>
              <a:buSzPts val="1400"/>
              <a:buChar char="●"/>
            </a:pPr>
            <a:r>
              <a:rPr b="0" lang="en" sz="1600"/>
              <a:t>Coordination &amp; future planning</a:t>
            </a:r>
            <a:endParaRPr b="0" sz="1600"/>
          </a:p>
        </p:txBody>
      </p:sp>
      <p:pic>
        <p:nvPicPr>
          <p:cNvPr id="184" name="Google Shape;184;p27"/>
          <p:cNvPicPr preferRelativeResize="0"/>
          <p:nvPr/>
        </p:nvPicPr>
        <p:blipFill rotWithShape="1">
          <a:blip r:embed="rId3">
            <a:alphaModFix/>
          </a:blip>
          <a:srcRect b="0" l="0" r="0" t="0"/>
          <a:stretch/>
        </p:blipFill>
        <p:spPr>
          <a:xfrm>
            <a:off x="4552902" y="1560350"/>
            <a:ext cx="4170556" cy="3041416"/>
          </a:xfrm>
          <a:prstGeom prst="rect">
            <a:avLst/>
          </a:prstGeom>
          <a:noFill/>
          <a:ln>
            <a:noFill/>
          </a:ln>
        </p:spPr>
      </p:pic>
      <p:sp>
        <p:nvSpPr>
          <p:cNvPr id="185" name="Google Shape;185;p27"/>
          <p:cNvSpPr txBox="1"/>
          <p:nvPr/>
        </p:nvSpPr>
        <p:spPr>
          <a:xfrm>
            <a:off x="268150" y="2769096"/>
            <a:ext cx="4170600" cy="1730700"/>
          </a:xfrm>
          <a:prstGeom prst="rect">
            <a:avLst/>
          </a:prstGeom>
          <a:noFill/>
          <a:ln>
            <a:noFill/>
          </a:ln>
        </p:spPr>
        <p:txBody>
          <a:bodyPr anchorCtr="0" anchor="t" bIns="0" lIns="0" spcFirstLastPara="1" rIns="0" wrap="square" tIns="0">
            <a:noAutofit/>
          </a:bodyPr>
          <a:lstStyle/>
          <a:p>
            <a:pPr indent="-254000" lvl="0" marL="342900" marR="0" rtl="0" algn="l">
              <a:lnSpc>
                <a:spcPct val="115000"/>
              </a:lnSpc>
              <a:spcBef>
                <a:spcPts val="0"/>
              </a:spcBef>
              <a:spcAft>
                <a:spcPts val="0"/>
              </a:spcAft>
              <a:buClr>
                <a:schemeClr val="accent2"/>
              </a:buClr>
              <a:buSzPts val="1400"/>
              <a:buFont typeface="Arial"/>
              <a:buChar char="●"/>
            </a:pPr>
            <a:r>
              <a:rPr b="0" i="0" lang="en" sz="1600" u="none" cap="none" strike="noStrike">
                <a:solidFill>
                  <a:schemeClr val="dk1"/>
                </a:solidFill>
                <a:latin typeface="Arial"/>
                <a:ea typeface="Arial"/>
                <a:cs typeface="Arial"/>
                <a:sym typeface="Arial"/>
              </a:rPr>
              <a:t>OCG, BGC Panel, BioEco Panel, OceanOPS, OBIS</a:t>
            </a:r>
            <a:r>
              <a:rPr lang="en" sz="1600">
                <a:solidFill>
                  <a:schemeClr val="dk1"/>
                </a:solidFill>
              </a:rPr>
              <a:t>, p</a:t>
            </a:r>
            <a:r>
              <a:rPr b="0" i="0" lang="en" sz="1600" u="none" cap="none" strike="noStrike">
                <a:solidFill>
                  <a:schemeClr val="dk1"/>
                </a:solidFill>
                <a:latin typeface="Arial"/>
                <a:ea typeface="Arial"/>
                <a:cs typeface="Arial"/>
                <a:sym typeface="Arial"/>
              </a:rPr>
              <a:t>lus </a:t>
            </a:r>
            <a:r>
              <a:rPr lang="en" sz="1600">
                <a:solidFill>
                  <a:schemeClr val="dk1"/>
                </a:solidFill>
              </a:rPr>
              <a:t>IOC Ocean Science Section,Tsunami Unit, </a:t>
            </a:r>
            <a:r>
              <a:rPr b="0" i="0" lang="en" sz="1600" u="none" cap="none" strike="noStrike">
                <a:solidFill>
                  <a:schemeClr val="dk1"/>
                </a:solidFill>
                <a:latin typeface="Arial"/>
                <a:ea typeface="Arial"/>
                <a:cs typeface="Arial"/>
                <a:sym typeface="Arial"/>
              </a:rPr>
              <a:t>Ocean Decade</a:t>
            </a:r>
            <a:r>
              <a:rPr lang="en" sz="1600">
                <a:solidFill>
                  <a:schemeClr val="dk1"/>
                </a:solidFill>
              </a:rPr>
              <a:t> (DCO/DCC)</a:t>
            </a:r>
            <a:endParaRPr b="0" i="0" sz="1400" u="none" cap="none" strike="noStrike">
              <a:solidFill>
                <a:srgbClr val="000000"/>
              </a:solidFill>
              <a:latin typeface="Arial"/>
              <a:ea typeface="Arial"/>
              <a:cs typeface="Arial"/>
              <a:sym typeface="Arial"/>
            </a:endParaRPr>
          </a:p>
          <a:p>
            <a:pPr indent="-254000" lvl="0" marL="342900" marR="0" rtl="0" algn="l">
              <a:lnSpc>
                <a:spcPct val="115000"/>
              </a:lnSpc>
              <a:spcBef>
                <a:spcPts val="0"/>
              </a:spcBef>
              <a:spcAft>
                <a:spcPts val="0"/>
              </a:spcAft>
              <a:buClr>
                <a:schemeClr val="accent2"/>
              </a:buClr>
              <a:buSzPts val="1400"/>
              <a:buFont typeface="Arial"/>
              <a:buChar char="●"/>
            </a:pPr>
            <a:r>
              <a:rPr b="0" i="0" lang="en" sz="1600" u="none" cap="none" strike="noStrike">
                <a:solidFill>
                  <a:schemeClr val="dk1"/>
                </a:solidFill>
                <a:latin typeface="Arial"/>
                <a:ea typeface="Arial"/>
                <a:cs typeface="Arial"/>
                <a:sym typeface="Arial"/>
              </a:rPr>
              <a:t>WMO presented WIS2 and discussed connections to ODIS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sp>
        <p:nvSpPr>
          <p:cNvPr id="190" name="Google Shape;190;p28"/>
          <p:cNvSpPr txBox="1"/>
          <p:nvPr>
            <p:ph idx="12" type="sldNum"/>
          </p:nvPr>
        </p:nvSpPr>
        <p:spPr>
          <a:xfrm>
            <a:off x="8437613" y="4869656"/>
            <a:ext cx="193200" cy="142200"/>
          </a:xfrm>
          <a:prstGeom prst="rect">
            <a:avLst/>
          </a:prstGeom>
          <a:noFill/>
          <a:ln>
            <a:noFill/>
          </a:ln>
        </p:spPr>
        <p:txBody>
          <a:bodyPr anchorCtr="0" anchor="t" bIns="0" lIns="0" spcFirstLastPara="1" rIns="0" wrap="square" tIns="0">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
        <p:nvSpPr>
          <p:cNvPr id="191" name="Google Shape;191;p28"/>
          <p:cNvSpPr txBox="1"/>
          <p:nvPr>
            <p:ph idx="1" type="body"/>
          </p:nvPr>
        </p:nvSpPr>
        <p:spPr>
          <a:xfrm>
            <a:off x="366049" y="970175"/>
            <a:ext cx="7416000" cy="3060000"/>
          </a:xfrm>
          <a:prstGeom prst="rect">
            <a:avLst/>
          </a:prstGeom>
          <a:noFill/>
          <a:ln>
            <a:noFill/>
          </a:ln>
        </p:spPr>
        <p:txBody>
          <a:bodyPr anchorCtr="0" anchor="t" bIns="0" lIns="0" spcFirstLastPara="1" rIns="0" wrap="square" tIns="0">
            <a:noAutofit/>
          </a:bodyPr>
          <a:lstStyle/>
          <a:p>
            <a:pPr indent="0" lvl="0" marL="0" rtl="0" algn="just">
              <a:lnSpc>
                <a:spcPct val="115000"/>
              </a:lnSpc>
              <a:spcBef>
                <a:spcPts val="0"/>
              </a:spcBef>
              <a:spcAft>
                <a:spcPts val="0"/>
              </a:spcAft>
              <a:buSzPts val="1400"/>
              <a:buNone/>
            </a:pPr>
            <a:r>
              <a:rPr lang="en" sz="1600">
                <a:latin typeface="Arial"/>
                <a:ea typeface="Arial"/>
                <a:cs typeface="Arial"/>
                <a:sym typeface="Arial"/>
              </a:rPr>
              <a:t>Defined a clear niche in the digital ecosystem which is unique to IOC, that is </a:t>
            </a:r>
            <a:r>
              <a:rPr lang="en" sz="1600"/>
              <a:t>unique, valuable,</a:t>
            </a:r>
            <a:r>
              <a:rPr lang="en" sz="1600">
                <a:latin typeface="Arial"/>
                <a:ea typeface="Arial"/>
                <a:cs typeface="Arial"/>
                <a:sym typeface="Arial"/>
              </a:rPr>
              <a:t> built on existing infrastructure, and aligned with other (open</a:t>
            </a:r>
            <a:r>
              <a:rPr lang="en" sz="1600"/>
              <a:t>)</a:t>
            </a:r>
            <a:r>
              <a:rPr lang="en" sz="1600">
                <a:latin typeface="Arial"/>
                <a:ea typeface="Arial"/>
                <a:cs typeface="Arial"/>
                <a:sym typeface="Arial"/>
              </a:rPr>
              <a:t> architectures</a:t>
            </a:r>
            <a:endParaRPr sz="1400">
              <a:latin typeface="Arial"/>
              <a:ea typeface="Arial"/>
              <a:cs typeface="Arial"/>
              <a:sym typeface="Arial"/>
            </a:endParaRPr>
          </a:p>
          <a:p>
            <a:pPr indent="-285748" lvl="1" marL="537749" rtl="0" algn="just">
              <a:lnSpc>
                <a:spcPct val="90000"/>
              </a:lnSpc>
              <a:spcBef>
                <a:spcPts val="600"/>
              </a:spcBef>
              <a:spcAft>
                <a:spcPts val="0"/>
              </a:spcAft>
              <a:buSzPts val="1400"/>
              <a:buFont typeface="Arial"/>
              <a:buChar char="•"/>
            </a:pPr>
            <a:r>
              <a:rPr b="0" lang="en" sz="1400">
                <a:latin typeface="Arial"/>
                <a:ea typeface="Arial"/>
                <a:cs typeface="Arial"/>
                <a:sym typeface="Arial"/>
              </a:rPr>
              <a:t>EOV data of documented quality, following FAIR &amp; CARE principals, available for all</a:t>
            </a:r>
            <a:endParaRPr b="0" sz="1400"/>
          </a:p>
          <a:p>
            <a:pPr indent="-285748" lvl="1" marL="537749" rtl="0" algn="just">
              <a:lnSpc>
                <a:spcPct val="90000"/>
              </a:lnSpc>
              <a:spcBef>
                <a:spcPts val="600"/>
              </a:spcBef>
              <a:spcAft>
                <a:spcPts val="0"/>
              </a:spcAft>
              <a:buSzPts val="1400"/>
              <a:buFont typeface="Arial"/>
              <a:buChar char="•"/>
            </a:pPr>
            <a:r>
              <a:rPr b="0" lang="en" sz="1400"/>
              <a:t>IOC providing a (federated) gateway to all ocean data, with GOOS certified EOV data clearly identified</a:t>
            </a:r>
            <a:endParaRPr b="0" sz="1400">
              <a:latin typeface="Arial"/>
              <a:ea typeface="Arial"/>
              <a:cs typeface="Arial"/>
              <a:sym typeface="Arial"/>
            </a:endParaRPr>
          </a:p>
          <a:p>
            <a:pPr indent="-285748" lvl="1" marL="537749" rtl="0" algn="just">
              <a:lnSpc>
                <a:spcPct val="90000"/>
              </a:lnSpc>
              <a:spcBef>
                <a:spcPts val="600"/>
              </a:spcBef>
              <a:spcAft>
                <a:spcPts val="0"/>
              </a:spcAft>
              <a:buSzPts val="1400"/>
              <a:buFont typeface="Arial"/>
              <a:buChar char="•"/>
            </a:pPr>
            <a:r>
              <a:rPr b="0" lang="en" sz="1400">
                <a:latin typeface="Arial"/>
                <a:ea typeface="Arial"/>
                <a:cs typeface="Arial"/>
                <a:sym typeface="Arial"/>
              </a:rPr>
              <a:t>Harnessing the IOC value chain to deliver trusted information to as many as possible</a:t>
            </a:r>
            <a:endParaRPr b="0" sz="1400">
              <a:latin typeface="Arial"/>
              <a:ea typeface="Arial"/>
              <a:cs typeface="Arial"/>
              <a:sym typeface="Arial"/>
            </a:endParaRPr>
          </a:p>
          <a:p>
            <a:pPr indent="-285748" lvl="1" marL="537749" rtl="0" algn="just">
              <a:lnSpc>
                <a:spcPct val="90000"/>
              </a:lnSpc>
              <a:spcBef>
                <a:spcPts val="600"/>
              </a:spcBef>
              <a:spcAft>
                <a:spcPts val="0"/>
              </a:spcAft>
              <a:buSzPts val="1400"/>
              <a:buFont typeface="Arial"/>
              <a:buChar char="•"/>
            </a:pPr>
            <a:r>
              <a:rPr b="0" lang="en" sz="1400">
                <a:latin typeface="Arial"/>
                <a:ea typeface="Arial"/>
                <a:cs typeface="Arial"/>
                <a:sym typeface="Arial"/>
              </a:rPr>
              <a:t>High value products that deliver EOV data into global assessments and multilateral processes, and that can be traced back to the point of truth (i.e. observations)</a:t>
            </a:r>
            <a:endParaRPr b="0" sz="1400"/>
          </a:p>
          <a:p>
            <a:pPr indent="-285748" lvl="1" marL="537749" rtl="0" algn="just">
              <a:lnSpc>
                <a:spcPct val="90000"/>
              </a:lnSpc>
              <a:spcBef>
                <a:spcPts val="600"/>
              </a:spcBef>
              <a:spcAft>
                <a:spcPts val="0"/>
              </a:spcAft>
              <a:buSzPts val="1400"/>
              <a:buFont typeface="Arial"/>
              <a:buChar char="•"/>
            </a:pPr>
            <a:r>
              <a:rPr b="0" lang="en" sz="1400"/>
              <a:t>Wherever you are in the world to be able to appropriately access EOV data</a:t>
            </a:r>
            <a:endParaRPr b="0" sz="1400"/>
          </a:p>
          <a:p>
            <a:pPr indent="-285748" lvl="1" marL="537749" rtl="0" algn="just">
              <a:lnSpc>
                <a:spcPct val="90000"/>
              </a:lnSpc>
              <a:spcBef>
                <a:spcPts val="600"/>
              </a:spcBef>
              <a:spcAft>
                <a:spcPts val="0"/>
              </a:spcAft>
              <a:buSzPts val="1400"/>
              <a:buFont typeface="Arial"/>
              <a:buChar char="•"/>
            </a:pPr>
            <a:r>
              <a:rPr b="0" lang="en" sz="1400">
                <a:latin typeface="Arial"/>
                <a:ea typeface="Arial"/>
                <a:cs typeface="Arial"/>
                <a:sym typeface="Arial"/>
              </a:rPr>
              <a:t>IOC has a clearly defined role in digital ecosystem which is unique and investable </a:t>
            </a:r>
            <a:endParaRPr b="0" sz="1400">
              <a:latin typeface="Arial"/>
              <a:ea typeface="Arial"/>
              <a:cs typeface="Arial"/>
              <a:sym typeface="Arial"/>
            </a:endParaRPr>
          </a:p>
          <a:p>
            <a:pPr indent="-285748" lvl="1" marL="537749" rtl="0" algn="just">
              <a:lnSpc>
                <a:spcPct val="90000"/>
              </a:lnSpc>
              <a:spcBef>
                <a:spcPts val="600"/>
              </a:spcBef>
              <a:spcAft>
                <a:spcPts val="0"/>
              </a:spcAft>
              <a:buSzPts val="1400"/>
              <a:buFont typeface="Arial"/>
              <a:buChar char="•"/>
            </a:pPr>
            <a:r>
              <a:rPr b="0" lang="en" sz="1400">
                <a:latin typeface="Arial"/>
                <a:ea typeface="Arial"/>
                <a:cs typeface="Arial"/>
                <a:sym typeface="Arial"/>
              </a:rPr>
              <a:t>Help bridge the digital divide and mature digital ecosystems globally</a:t>
            </a:r>
            <a:endParaRPr b="0" sz="1400">
              <a:latin typeface="Arial"/>
              <a:ea typeface="Arial"/>
              <a:cs typeface="Arial"/>
              <a:sym typeface="Arial"/>
            </a:endParaRPr>
          </a:p>
        </p:txBody>
      </p:sp>
      <p:sp>
        <p:nvSpPr>
          <p:cNvPr id="192" name="Google Shape;192;p28"/>
          <p:cNvSpPr txBox="1"/>
          <p:nvPr>
            <p:ph type="title"/>
          </p:nvPr>
        </p:nvSpPr>
        <p:spPr>
          <a:xfrm>
            <a:off x="348875" y="386672"/>
            <a:ext cx="6060300" cy="431100"/>
          </a:xfrm>
          <a:prstGeom prst="rect">
            <a:avLst/>
          </a:prstGeom>
          <a:noFill/>
          <a:ln>
            <a:noFill/>
          </a:ln>
        </p:spPr>
        <p:txBody>
          <a:bodyPr anchorCtr="0" anchor="t" bIns="0" lIns="0" spcFirstLastPara="1" rIns="0" wrap="square" tIns="0">
            <a:noAutofit/>
          </a:bodyPr>
          <a:lstStyle/>
          <a:p>
            <a:pPr indent="0" lvl="0" marL="0" rtl="0" algn="l">
              <a:lnSpc>
                <a:spcPct val="85000"/>
              </a:lnSpc>
              <a:spcBef>
                <a:spcPts val="0"/>
              </a:spcBef>
              <a:spcAft>
                <a:spcPts val="0"/>
              </a:spcAft>
              <a:buSzPts val="3600"/>
              <a:buNone/>
            </a:pPr>
            <a:r>
              <a:rPr lang="en"/>
              <a:t>Joint Vision – north star to aim for</a:t>
            </a:r>
            <a:endParaRPr/>
          </a:p>
        </p:txBody>
      </p:sp>
    </p:spTree>
  </p:cSld>
  <p:clrMapOvr>
    <a:masterClrMapping/>
  </p:clrMapOvr>
  <p:transition>
    <p:fade/>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sp>
        <p:nvSpPr>
          <p:cNvPr id="197" name="Google Shape;197;p29"/>
          <p:cNvSpPr txBox="1"/>
          <p:nvPr>
            <p:ph idx="1" type="body"/>
          </p:nvPr>
        </p:nvSpPr>
        <p:spPr>
          <a:xfrm>
            <a:off x="311700" y="596511"/>
            <a:ext cx="8832300" cy="484800"/>
          </a:xfrm>
          <a:prstGeom prst="rect">
            <a:avLst/>
          </a:prstGeom>
          <a:noFill/>
          <a:ln>
            <a:noFill/>
          </a:ln>
        </p:spPr>
        <p:txBody>
          <a:bodyPr anchorCtr="0" anchor="t" bIns="68575" lIns="68575" spcFirstLastPara="1" rIns="68575" wrap="square" tIns="68575">
            <a:noAutofit/>
          </a:bodyPr>
          <a:lstStyle/>
          <a:p>
            <a:pPr indent="0" lvl="0" marL="0" rtl="0" algn="l">
              <a:lnSpc>
                <a:spcPct val="100000"/>
              </a:lnSpc>
              <a:spcBef>
                <a:spcPts val="0"/>
              </a:spcBef>
              <a:spcAft>
                <a:spcPts val="0"/>
              </a:spcAft>
              <a:buSzPts val="1200"/>
              <a:buNone/>
            </a:pPr>
            <a:r>
              <a:rPr b="1" lang="en" sz="1600"/>
              <a:t>Agreed IOC Data Architecture – major step forward </a:t>
            </a:r>
            <a:endParaRPr/>
          </a:p>
          <a:p>
            <a:pPr indent="0" lvl="0" marL="0" rtl="0" algn="l">
              <a:lnSpc>
                <a:spcPct val="100000"/>
              </a:lnSpc>
              <a:spcBef>
                <a:spcPts val="0"/>
              </a:spcBef>
              <a:spcAft>
                <a:spcPts val="0"/>
              </a:spcAft>
              <a:buSzPts val="1200"/>
              <a:buNone/>
            </a:pPr>
            <a:r>
              <a:rPr b="1" lang="en" sz="1600"/>
              <a:t>Based on ODIS, EOVs, FAIR &amp; CARE principals, and metadata linked to original  source</a:t>
            </a:r>
            <a:endParaRPr b="1"/>
          </a:p>
          <a:p>
            <a:pPr indent="0" lvl="0" marL="0" rtl="0" algn="l">
              <a:lnSpc>
                <a:spcPct val="100000"/>
              </a:lnSpc>
              <a:spcBef>
                <a:spcPts val="0"/>
              </a:spcBef>
              <a:spcAft>
                <a:spcPts val="0"/>
              </a:spcAft>
              <a:buSzPts val="1200"/>
              <a:buNone/>
            </a:pPr>
            <a:r>
              <a:rPr b="1" lang="en" sz="1600"/>
              <a:t>Form a Working Group and prepare a joint proposal for IOC Assembly June 2025</a:t>
            </a:r>
            <a:endParaRPr sz="1600"/>
          </a:p>
          <a:p>
            <a:pPr indent="0" lvl="0" marL="0" rtl="0" algn="l">
              <a:lnSpc>
                <a:spcPct val="100000"/>
              </a:lnSpc>
              <a:spcBef>
                <a:spcPts val="0"/>
              </a:spcBef>
              <a:spcAft>
                <a:spcPts val="0"/>
              </a:spcAft>
              <a:buSzPts val="1200"/>
              <a:buNone/>
            </a:pPr>
            <a:r>
              <a:t/>
            </a:r>
            <a:endParaRPr b="1" sz="1600"/>
          </a:p>
          <a:p>
            <a:pPr indent="0" lvl="0" marL="0" rtl="0" algn="l">
              <a:lnSpc>
                <a:spcPct val="100000"/>
              </a:lnSpc>
              <a:spcBef>
                <a:spcPts val="0"/>
              </a:spcBef>
              <a:spcAft>
                <a:spcPts val="0"/>
              </a:spcAft>
              <a:buSzPts val="1200"/>
              <a:buNone/>
            </a:pPr>
            <a:r>
              <a:t/>
            </a:r>
            <a:endParaRPr b="1" sz="1600"/>
          </a:p>
          <a:p>
            <a:pPr indent="0" lvl="0" marL="0" rtl="0" algn="l">
              <a:lnSpc>
                <a:spcPct val="100000"/>
              </a:lnSpc>
              <a:spcBef>
                <a:spcPts val="0"/>
              </a:spcBef>
              <a:spcAft>
                <a:spcPts val="0"/>
              </a:spcAft>
              <a:buSzPts val="1200"/>
              <a:buNone/>
            </a:pPr>
            <a:r>
              <a:t/>
            </a:r>
            <a:endParaRPr/>
          </a:p>
          <a:p>
            <a:pPr indent="0" lvl="0" marL="0" rtl="0" algn="l">
              <a:lnSpc>
                <a:spcPct val="100000"/>
              </a:lnSpc>
              <a:spcBef>
                <a:spcPts val="0"/>
              </a:spcBef>
              <a:spcAft>
                <a:spcPts val="0"/>
              </a:spcAft>
              <a:buSzPts val="1200"/>
              <a:buNone/>
            </a:pPr>
            <a:r>
              <a:t/>
            </a:r>
            <a:endParaRPr/>
          </a:p>
        </p:txBody>
      </p:sp>
      <p:sp>
        <p:nvSpPr>
          <p:cNvPr id="198" name="Google Shape;198;p29"/>
          <p:cNvSpPr txBox="1"/>
          <p:nvPr>
            <p:ph type="title"/>
          </p:nvPr>
        </p:nvSpPr>
        <p:spPr>
          <a:xfrm>
            <a:off x="311700" y="159275"/>
            <a:ext cx="8520600" cy="572700"/>
          </a:xfrm>
          <a:prstGeom prst="rect">
            <a:avLst/>
          </a:prstGeom>
          <a:noFill/>
          <a:ln>
            <a:noFill/>
          </a:ln>
        </p:spPr>
        <p:txBody>
          <a:bodyPr anchorCtr="0" anchor="t" bIns="68575" lIns="68575" spcFirstLastPara="1" rIns="68575" wrap="square" tIns="68575">
            <a:noAutofit/>
          </a:bodyPr>
          <a:lstStyle/>
          <a:p>
            <a:pPr indent="0" lvl="0" marL="0" rtl="0" algn="l">
              <a:lnSpc>
                <a:spcPct val="85000"/>
              </a:lnSpc>
              <a:spcBef>
                <a:spcPts val="0"/>
              </a:spcBef>
              <a:spcAft>
                <a:spcPts val="0"/>
              </a:spcAft>
              <a:buSzPts val="2700"/>
              <a:buNone/>
            </a:pPr>
            <a:r>
              <a:rPr lang="en"/>
              <a:t>Data Architecture</a:t>
            </a:r>
            <a:endParaRPr/>
          </a:p>
        </p:txBody>
      </p:sp>
      <p:sp>
        <p:nvSpPr>
          <p:cNvPr id="199" name="Google Shape;199;p29"/>
          <p:cNvSpPr txBox="1"/>
          <p:nvPr/>
        </p:nvSpPr>
        <p:spPr>
          <a:xfrm>
            <a:off x="5975249" y="1723300"/>
            <a:ext cx="3168900" cy="2770500"/>
          </a:xfrm>
          <a:prstGeom prst="rect">
            <a:avLst/>
          </a:prstGeom>
          <a:noFill/>
          <a:ln>
            <a:noFill/>
          </a:ln>
        </p:spPr>
        <p:txBody>
          <a:bodyPr anchorCtr="0" anchor="t" bIns="91425" lIns="91425" spcFirstLastPara="1" rIns="91425" wrap="square" tIns="91425">
            <a:spAutoFit/>
          </a:bodyPr>
          <a:lstStyle/>
          <a:p>
            <a:pPr indent="-228600" lvl="0" marL="457200" marR="0" rtl="0" algn="l">
              <a:lnSpc>
                <a:spcPct val="100000"/>
              </a:lnSpc>
              <a:spcBef>
                <a:spcPts val="0"/>
              </a:spcBef>
              <a:spcAft>
                <a:spcPts val="0"/>
              </a:spcAft>
              <a:buClr>
                <a:schemeClr val="accent2"/>
              </a:buClr>
              <a:buSzPts val="1200"/>
              <a:buFont typeface="Arial"/>
              <a:buNone/>
            </a:pPr>
            <a:r>
              <a:t/>
            </a:r>
            <a:endParaRPr b="0" i="0" sz="1200" u="none" cap="none" strike="noStrike">
              <a:solidFill>
                <a:schemeClr val="dk2"/>
              </a:solidFill>
              <a:latin typeface="Arial"/>
              <a:ea typeface="Arial"/>
              <a:cs typeface="Arial"/>
              <a:sym typeface="Arial"/>
            </a:endParaRPr>
          </a:p>
          <a:p>
            <a:pPr indent="-304800" lvl="0" marL="457200" marR="0" rtl="0" algn="l">
              <a:lnSpc>
                <a:spcPct val="100000"/>
              </a:lnSpc>
              <a:spcBef>
                <a:spcPts val="0"/>
              </a:spcBef>
              <a:spcAft>
                <a:spcPts val="0"/>
              </a:spcAft>
              <a:buClr>
                <a:schemeClr val="dk2"/>
              </a:buClr>
              <a:buSzPts val="1200"/>
              <a:buFont typeface="Arial"/>
              <a:buChar char="●"/>
            </a:pPr>
            <a:r>
              <a:rPr b="0" i="0" lang="en" sz="1200" u="none" cap="none" strike="noStrike">
                <a:solidFill>
                  <a:schemeClr val="dk2"/>
                </a:solidFill>
                <a:latin typeface="Arial"/>
                <a:ea typeface="Arial"/>
                <a:cs typeface="Arial"/>
                <a:sym typeface="Arial"/>
              </a:rPr>
              <a:t>GOOS OCG ERDDAP is a Hyper node</a:t>
            </a:r>
            <a:endParaRPr b="0" i="0" sz="1200" u="none" cap="none" strike="noStrike">
              <a:solidFill>
                <a:schemeClr val="dk2"/>
              </a:solidFill>
              <a:latin typeface="Arial"/>
              <a:ea typeface="Arial"/>
              <a:cs typeface="Arial"/>
              <a:sym typeface="Arial"/>
            </a:endParaRPr>
          </a:p>
          <a:p>
            <a:pPr indent="-304800" lvl="0" marL="457200" marR="0" rtl="0" algn="l">
              <a:lnSpc>
                <a:spcPct val="100000"/>
              </a:lnSpc>
              <a:spcBef>
                <a:spcPts val="0"/>
              </a:spcBef>
              <a:spcAft>
                <a:spcPts val="0"/>
              </a:spcAft>
              <a:buClr>
                <a:schemeClr val="dk2"/>
              </a:buClr>
              <a:buSzPts val="1200"/>
              <a:buFont typeface="Arial"/>
              <a:buChar char="●"/>
            </a:pPr>
            <a:r>
              <a:rPr b="0" i="0" lang="en" sz="1200" u="none" cap="none" strike="noStrike">
                <a:solidFill>
                  <a:schemeClr val="dk2"/>
                </a:solidFill>
                <a:latin typeface="Arial"/>
                <a:ea typeface="Arial"/>
                <a:cs typeface="Arial"/>
                <a:sym typeface="Arial"/>
              </a:rPr>
              <a:t>OBIS is a Super GDAC for BioEco EOVs</a:t>
            </a:r>
            <a:endParaRPr b="0" i="0" sz="1200" u="none" cap="none" strike="noStrike">
              <a:solidFill>
                <a:schemeClr val="dk2"/>
              </a:solidFill>
              <a:latin typeface="Arial"/>
              <a:ea typeface="Arial"/>
              <a:cs typeface="Arial"/>
              <a:sym typeface="Arial"/>
            </a:endParaRPr>
          </a:p>
          <a:p>
            <a:pPr indent="-304800" lvl="0" marL="457200" rtl="0" algn="l">
              <a:spcBef>
                <a:spcPts val="0"/>
              </a:spcBef>
              <a:spcAft>
                <a:spcPts val="0"/>
              </a:spcAft>
              <a:buClr>
                <a:schemeClr val="dk2"/>
              </a:buClr>
              <a:buSzPts val="1200"/>
              <a:buChar char="●"/>
            </a:pPr>
            <a:r>
              <a:rPr lang="en" sz="1200">
                <a:solidFill>
                  <a:schemeClr val="dk2"/>
                </a:solidFill>
              </a:rPr>
              <a:t>OceanOPS / BioEco Portal will interface for services</a:t>
            </a:r>
            <a:endParaRPr sz="1200">
              <a:solidFill>
                <a:schemeClr val="dk2"/>
              </a:solidFill>
            </a:endParaRPr>
          </a:p>
          <a:p>
            <a:pPr indent="-304800" lvl="0" marL="457200" marR="0" rtl="0" algn="l">
              <a:lnSpc>
                <a:spcPct val="100000"/>
              </a:lnSpc>
              <a:spcBef>
                <a:spcPts val="0"/>
              </a:spcBef>
              <a:spcAft>
                <a:spcPts val="0"/>
              </a:spcAft>
              <a:buClr>
                <a:schemeClr val="dk2"/>
              </a:buClr>
              <a:buSzPts val="1200"/>
              <a:buFont typeface="Arial"/>
              <a:buChar char="●"/>
            </a:pPr>
            <a:r>
              <a:rPr lang="en" sz="1200">
                <a:solidFill>
                  <a:schemeClr val="dk1"/>
                </a:solidFill>
              </a:rPr>
              <a:t>Harvest and compile EOVs, </a:t>
            </a:r>
            <a:r>
              <a:rPr lang="en" sz="1200">
                <a:solidFill>
                  <a:schemeClr val="dk2"/>
                </a:solidFill>
              </a:rPr>
              <a:t>support creation data products,</a:t>
            </a:r>
            <a:r>
              <a:rPr lang="en" sz="1200">
                <a:solidFill>
                  <a:schemeClr val="dk1"/>
                </a:solidFill>
              </a:rPr>
              <a:t>, </a:t>
            </a:r>
            <a:r>
              <a:rPr lang="en" sz="1200">
                <a:solidFill>
                  <a:schemeClr val="dk2"/>
                </a:solidFill>
              </a:rPr>
              <a:t>e.g. O2 </a:t>
            </a:r>
            <a:r>
              <a:rPr b="0" i="0" lang="en" sz="1200" u="none" cap="none" strike="noStrike">
                <a:solidFill>
                  <a:schemeClr val="dk2"/>
                </a:solidFill>
                <a:latin typeface="Arial"/>
                <a:ea typeface="Arial"/>
                <a:cs typeface="Arial"/>
                <a:sym typeface="Arial"/>
              </a:rPr>
              <a:t>GOOS metadata tag to signal quality</a:t>
            </a:r>
            <a:endParaRPr b="0" i="0" sz="1400" u="none" cap="none" strike="noStrike">
              <a:solidFill>
                <a:srgbClr val="000000"/>
              </a:solidFill>
              <a:latin typeface="Arial"/>
              <a:ea typeface="Arial"/>
              <a:cs typeface="Arial"/>
              <a:sym typeface="Arial"/>
            </a:endParaRPr>
          </a:p>
          <a:p>
            <a:pPr indent="-304800" lvl="0" marL="457200" marR="0" rtl="0" algn="l">
              <a:lnSpc>
                <a:spcPct val="100000"/>
              </a:lnSpc>
              <a:spcBef>
                <a:spcPts val="0"/>
              </a:spcBef>
              <a:spcAft>
                <a:spcPts val="0"/>
              </a:spcAft>
              <a:buClr>
                <a:schemeClr val="dk2"/>
              </a:buClr>
              <a:buSzPts val="1200"/>
              <a:buFont typeface="Arial"/>
              <a:buChar char="●"/>
            </a:pPr>
            <a:r>
              <a:rPr b="0" i="0" lang="en" sz="1200" u="none" cap="none" strike="noStrike">
                <a:solidFill>
                  <a:schemeClr val="dk2"/>
                </a:solidFill>
                <a:latin typeface="Arial"/>
                <a:ea typeface="Arial"/>
                <a:cs typeface="Arial"/>
                <a:sym typeface="Arial"/>
              </a:rPr>
              <a:t>Need provenance and licensing in metadata</a:t>
            </a:r>
            <a:endParaRPr b="0" i="0" sz="1200" u="none" cap="none" strike="noStrike">
              <a:solidFill>
                <a:schemeClr val="dk2"/>
              </a:solidFill>
              <a:latin typeface="Arial"/>
              <a:ea typeface="Arial"/>
              <a:cs typeface="Arial"/>
              <a:sym typeface="Arial"/>
            </a:endParaRPr>
          </a:p>
          <a:p>
            <a:pPr indent="0" lvl="0" marL="457200" marR="0" rtl="0" algn="l">
              <a:lnSpc>
                <a:spcPct val="100000"/>
              </a:lnSpc>
              <a:spcBef>
                <a:spcPts val="0"/>
              </a:spcBef>
              <a:spcAft>
                <a:spcPts val="0"/>
              </a:spcAft>
              <a:buNone/>
            </a:pPr>
            <a:r>
              <a:rPr b="0" i="0" lang="en" sz="1200" u="none" cap="none" strike="noStrike">
                <a:solidFill>
                  <a:schemeClr val="dk2"/>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a:p>
            <a:pPr indent="-304800" lvl="0" marL="457200" marR="0" rtl="0" algn="l">
              <a:lnSpc>
                <a:spcPct val="100000"/>
              </a:lnSpc>
              <a:spcBef>
                <a:spcPts val="0"/>
              </a:spcBef>
              <a:spcAft>
                <a:spcPts val="0"/>
              </a:spcAft>
              <a:buClr>
                <a:schemeClr val="accent1"/>
              </a:buClr>
              <a:buSzPts val="1200"/>
              <a:buFont typeface="Arial"/>
              <a:buChar char="●"/>
            </a:pPr>
            <a:r>
              <a:rPr b="1" i="0" lang="en" sz="1200" u="sng" cap="none" strike="noStrike">
                <a:solidFill>
                  <a:schemeClr val="accent1"/>
                </a:solidFill>
                <a:latin typeface="Arial"/>
                <a:ea typeface="Arial"/>
                <a:cs typeface="Arial"/>
                <a:sym typeface="Arial"/>
                <a:hlinkClick r:id="rId3">
                  <a:extLst>
                    <a:ext uri="{A12FA001-AC4F-418D-AE19-62706E023703}">
                      <ahyp:hlinkClr val="tx"/>
                    </a:ext>
                  </a:extLst>
                </a:hlinkClick>
              </a:rPr>
              <a:t>Meeting Report</a:t>
            </a:r>
            <a:endParaRPr b="1" i="0" sz="1400" u="none" cap="none" strike="noStrike">
              <a:solidFill>
                <a:schemeClr val="accent1"/>
              </a:solidFill>
              <a:latin typeface="Arial"/>
              <a:ea typeface="Arial"/>
              <a:cs typeface="Arial"/>
              <a:sym typeface="Arial"/>
            </a:endParaRPr>
          </a:p>
        </p:txBody>
      </p:sp>
      <p:pic>
        <p:nvPicPr>
          <p:cNvPr descr="A diagram of a company&#10;&#10;Description automatically generated" id="200" name="Google Shape;200;p29"/>
          <p:cNvPicPr preferRelativeResize="0"/>
          <p:nvPr/>
        </p:nvPicPr>
        <p:blipFill rotWithShape="1">
          <a:blip r:embed="rId4">
            <a:alphaModFix/>
          </a:blip>
          <a:srcRect b="0" l="0" r="0" t="4370"/>
          <a:stretch/>
        </p:blipFill>
        <p:spPr>
          <a:xfrm>
            <a:off x="179711" y="1534254"/>
            <a:ext cx="5925813" cy="337112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sp>
        <p:nvSpPr>
          <p:cNvPr id="205" name="Google Shape;205;p30"/>
          <p:cNvSpPr txBox="1"/>
          <p:nvPr>
            <p:ph type="title"/>
          </p:nvPr>
        </p:nvSpPr>
        <p:spPr>
          <a:xfrm>
            <a:off x="565024" y="810250"/>
            <a:ext cx="6873000" cy="2281200"/>
          </a:xfrm>
          <a:prstGeom prst="rect">
            <a:avLst/>
          </a:prstGeom>
          <a:noFill/>
          <a:ln>
            <a:noFill/>
          </a:ln>
        </p:spPr>
        <p:txBody>
          <a:bodyPr anchorCtr="0" anchor="t" bIns="0" lIns="0" spcFirstLastPara="1" rIns="0" wrap="square" tIns="0">
            <a:noAutofit/>
          </a:bodyPr>
          <a:lstStyle/>
          <a:p>
            <a:pPr indent="0" lvl="0" marL="0" rtl="0" algn="l">
              <a:lnSpc>
                <a:spcPct val="85000"/>
              </a:lnSpc>
              <a:spcBef>
                <a:spcPts val="0"/>
              </a:spcBef>
              <a:spcAft>
                <a:spcPts val="0"/>
              </a:spcAft>
              <a:buSzPts val="2700"/>
              <a:buNone/>
            </a:pPr>
            <a:br>
              <a:rPr lang="en"/>
            </a:br>
            <a:br>
              <a:rPr lang="en"/>
            </a:br>
            <a:r>
              <a:rPr lang="en"/>
              <a:t>Work underway…</a:t>
            </a:r>
            <a:endParaRPr sz="2400"/>
          </a:p>
        </p:txBody>
      </p:sp>
    </p:spTree>
  </p:cSld>
  <p:clrMapOvr>
    <a:masterClrMapping/>
  </p:clrMapOvr>
  <p:transition>
    <p:fade/>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sp>
        <p:nvSpPr>
          <p:cNvPr id="210" name="Google Shape;210;p31"/>
          <p:cNvSpPr txBox="1"/>
          <p:nvPr/>
        </p:nvSpPr>
        <p:spPr>
          <a:xfrm>
            <a:off x="76100" y="262850"/>
            <a:ext cx="8523300" cy="670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3000">
                <a:solidFill>
                  <a:schemeClr val="dk1"/>
                </a:solidFill>
              </a:rPr>
              <a:t>Working Group Members</a:t>
            </a:r>
            <a:endParaRPr b="1" sz="3000">
              <a:solidFill>
                <a:schemeClr val="dk1"/>
              </a:solidFill>
            </a:endParaRPr>
          </a:p>
          <a:p>
            <a:pPr indent="0" lvl="0" marL="0" rtl="0" algn="l">
              <a:spcBef>
                <a:spcPts val="0"/>
              </a:spcBef>
              <a:spcAft>
                <a:spcPts val="0"/>
              </a:spcAft>
              <a:buNone/>
            </a:pPr>
            <a:r>
              <a:t/>
            </a:r>
            <a:endParaRPr sz="1900">
              <a:solidFill>
                <a:schemeClr val="dk2"/>
              </a:solidFill>
            </a:endParaRPr>
          </a:p>
        </p:txBody>
      </p:sp>
      <p:sp>
        <p:nvSpPr>
          <p:cNvPr id="211" name="Google Shape;211;p31"/>
          <p:cNvSpPr txBox="1"/>
          <p:nvPr/>
        </p:nvSpPr>
        <p:spPr>
          <a:xfrm>
            <a:off x="214425" y="1044425"/>
            <a:ext cx="8625300" cy="3510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sz="1600">
              <a:solidFill>
                <a:schemeClr val="dk1"/>
              </a:solidFill>
            </a:endParaRPr>
          </a:p>
          <a:p>
            <a:pPr indent="-330200" lvl="0" marL="457200" rtl="0" algn="l">
              <a:lnSpc>
                <a:spcPct val="115000"/>
              </a:lnSpc>
              <a:spcBef>
                <a:spcPts val="0"/>
              </a:spcBef>
              <a:spcAft>
                <a:spcPts val="0"/>
              </a:spcAft>
              <a:buClr>
                <a:schemeClr val="dk1"/>
              </a:buClr>
              <a:buSzPts val="1600"/>
              <a:buChar char="●"/>
            </a:pPr>
            <a:r>
              <a:rPr lang="en" sz="1600">
                <a:solidFill>
                  <a:schemeClr val="dk1"/>
                </a:solidFill>
              </a:rPr>
              <a:t>ODIS- Lucy Scott/Pier Luigi Butttigieg</a:t>
            </a:r>
            <a:endParaRPr sz="1600">
              <a:solidFill>
                <a:schemeClr val="dk1"/>
              </a:solidFill>
            </a:endParaRPr>
          </a:p>
          <a:p>
            <a:pPr indent="-330200" lvl="0" marL="457200" rtl="0" algn="l">
              <a:lnSpc>
                <a:spcPct val="115000"/>
              </a:lnSpc>
              <a:spcBef>
                <a:spcPts val="0"/>
              </a:spcBef>
              <a:spcAft>
                <a:spcPts val="0"/>
              </a:spcAft>
              <a:buClr>
                <a:schemeClr val="dk1"/>
              </a:buClr>
              <a:buSzPts val="1600"/>
              <a:buChar char="●"/>
            </a:pPr>
            <a:r>
              <a:rPr lang="en" sz="1600">
                <a:solidFill>
                  <a:schemeClr val="dk1"/>
                </a:solidFill>
              </a:rPr>
              <a:t>OBIS/BioEco - Ward Appeltans/Pieter Provoost</a:t>
            </a:r>
            <a:endParaRPr sz="1600">
              <a:solidFill>
                <a:schemeClr val="dk1"/>
              </a:solidFill>
            </a:endParaRPr>
          </a:p>
          <a:p>
            <a:pPr indent="-330200" lvl="0" marL="457200" rtl="0" algn="l">
              <a:lnSpc>
                <a:spcPct val="115000"/>
              </a:lnSpc>
              <a:spcBef>
                <a:spcPts val="0"/>
              </a:spcBef>
              <a:spcAft>
                <a:spcPts val="0"/>
              </a:spcAft>
              <a:buClr>
                <a:schemeClr val="dk1"/>
              </a:buClr>
              <a:buSzPts val="1600"/>
              <a:buChar char="●"/>
            </a:pPr>
            <a:r>
              <a:rPr lang="en" sz="1600">
                <a:solidFill>
                  <a:schemeClr val="dk1"/>
                </a:solidFill>
              </a:rPr>
              <a:t>OCG/OceanOPS - Kevin O’Brien/Mathieu Belbeoch</a:t>
            </a:r>
            <a:endParaRPr sz="1600">
              <a:solidFill>
                <a:schemeClr val="dk1"/>
              </a:solidFill>
            </a:endParaRPr>
          </a:p>
          <a:p>
            <a:pPr indent="-330200" lvl="0" marL="457200" rtl="0" algn="l">
              <a:lnSpc>
                <a:spcPct val="115000"/>
              </a:lnSpc>
              <a:spcBef>
                <a:spcPts val="0"/>
              </a:spcBef>
              <a:spcAft>
                <a:spcPts val="0"/>
              </a:spcAft>
              <a:buClr>
                <a:schemeClr val="dk1"/>
              </a:buClr>
              <a:buSzPts val="1600"/>
              <a:buChar char="●"/>
            </a:pPr>
            <a:r>
              <a:rPr lang="en" sz="1600">
                <a:solidFill>
                  <a:schemeClr val="dk1"/>
                </a:solidFill>
              </a:rPr>
              <a:t>GOOS general - Emma Heslop/Joanna Post</a:t>
            </a:r>
            <a:endParaRPr sz="1600">
              <a:solidFill>
                <a:schemeClr val="dk1"/>
              </a:solidFill>
            </a:endParaRPr>
          </a:p>
          <a:p>
            <a:pPr indent="-330200" lvl="0" marL="457200" rtl="0" algn="l">
              <a:lnSpc>
                <a:spcPct val="115000"/>
              </a:lnSpc>
              <a:spcBef>
                <a:spcPts val="0"/>
              </a:spcBef>
              <a:spcAft>
                <a:spcPts val="0"/>
              </a:spcAft>
              <a:buClr>
                <a:schemeClr val="dk1"/>
              </a:buClr>
              <a:buSzPts val="1600"/>
              <a:buChar char="●"/>
            </a:pPr>
            <a:r>
              <a:rPr lang="en" sz="1600">
                <a:solidFill>
                  <a:schemeClr val="dk1"/>
                </a:solidFill>
              </a:rPr>
              <a:t>SDG 14.3.1/Science - Katherina Schoo/Kirsten Isensee</a:t>
            </a:r>
            <a:endParaRPr sz="1600">
              <a:solidFill>
                <a:schemeClr val="dk1"/>
              </a:solidFill>
            </a:endParaRPr>
          </a:p>
          <a:p>
            <a:pPr indent="-330200" lvl="0" marL="457200" rtl="0" algn="l">
              <a:lnSpc>
                <a:spcPct val="115000"/>
              </a:lnSpc>
              <a:spcBef>
                <a:spcPts val="0"/>
              </a:spcBef>
              <a:spcAft>
                <a:spcPts val="0"/>
              </a:spcAft>
              <a:buClr>
                <a:schemeClr val="dk1"/>
              </a:buClr>
              <a:buSzPts val="1600"/>
              <a:buChar char="●"/>
            </a:pPr>
            <a:r>
              <a:rPr lang="en" sz="1600">
                <a:solidFill>
                  <a:schemeClr val="dk1"/>
                </a:solidFill>
              </a:rPr>
              <a:t>GOOS BGC/IOCCP - Veronique Garcon/Nico Lange</a:t>
            </a:r>
            <a:endParaRPr sz="1600">
              <a:solidFill>
                <a:schemeClr val="dk1"/>
              </a:solidFill>
            </a:endParaRPr>
          </a:p>
          <a:p>
            <a:pPr indent="-330200" lvl="0" marL="457200" rtl="0" algn="l">
              <a:lnSpc>
                <a:spcPct val="115000"/>
              </a:lnSpc>
              <a:spcBef>
                <a:spcPts val="0"/>
              </a:spcBef>
              <a:spcAft>
                <a:spcPts val="0"/>
              </a:spcAft>
              <a:buClr>
                <a:schemeClr val="dk1"/>
              </a:buClr>
              <a:buSzPts val="1600"/>
              <a:buChar char="●"/>
            </a:pPr>
            <a:r>
              <a:rPr lang="en" sz="1600">
                <a:solidFill>
                  <a:schemeClr val="dk1"/>
                </a:solidFill>
              </a:rPr>
              <a:t>IODE general - Peter Pissierssens/Lotta Fyrberg</a:t>
            </a:r>
            <a:endParaRPr sz="1600">
              <a:solidFill>
                <a:schemeClr val="dk1"/>
              </a:solidFill>
            </a:endParaRPr>
          </a:p>
          <a:p>
            <a:pPr indent="-330200" lvl="0" marL="457200" rtl="0" algn="l">
              <a:lnSpc>
                <a:spcPct val="115000"/>
              </a:lnSpc>
              <a:spcBef>
                <a:spcPts val="0"/>
              </a:spcBef>
              <a:spcAft>
                <a:spcPts val="0"/>
              </a:spcAft>
              <a:buClr>
                <a:schemeClr val="dk1"/>
              </a:buClr>
              <a:buSzPts val="1600"/>
              <a:buChar char="●"/>
            </a:pPr>
            <a:r>
              <a:rPr lang="en" sz="1600">
                <a:solidFill>
                  <a:schemeClr val="dk1"/>
                </a:solidFill>
              </a:rPr>
              <a:t>DCC/DCOs Infrastructure - Terry McConnell, Enrique Alvarez, Adam Leadbetter</a:t>
            </a:r>
            <a:endParaRPr sz="1600">
              <a:solidFill>
                <a:schemeClr val="dk1"/>
              </a:solidFill>
            </a:endParaRPr>
          </a:p>
          <a:p>
            <a:pPr indent="-330200" lvl="0" marL="457200" rtl="0" algn="l">
              <a:lnSpc>
                <a:spcPct val="115000"/>
              </a:lnSpc>
              <a:spcBef>
                <a:spcPts val="0"/>
              </a:spcBef>
              <a:spcAft>
                <a:spcPts val="0"/>
              </a:spcAft>
              <a:buClr>
                <a:schemeClr val="dk1"/>
              </a:buClr>
              <a:buSzPts val="1600"/>
              <a:buChar char="●"/>
            </a:pPr>
            <a:r>
              <a:rPr lang="en" sz="1600">
                <a:solidFill>
                  <a:schemeClr val="dk1"/>
                </a:solidFill>
              </a:rPr>
              <a:t>IOC Tsunami Unit - Bernardo Aliaga</a:t>
            </a:r>
            <a:endParaRPr sz="1600">
              <a:solidFill>
                <a:schemeClr val="dk1"/>
              </a:solidFill>
            </a:endParaRPr>
          </a:p>
          <a:p>
            <a:pPr indent="-330200" lvl="0" marL="457200" rtl="0" algn="l">
              <a:lnSpc>
                <a:spcPct val="115000"/>
              </a:lnSpc>
              <a:spcBef>
                <a:spcPts val="0"/>
              </a:spcBef>
              <a:spcAft>
                <a:spcPts val="0"/>
              </a:spcAft>
              <a:buClr>
                <a:schemeClr val="dk1"/>
              </a:buClr>
              <a:buSzPts val="1600"/>
              <a:buChar char="●"/>
            </a:pPr>
            <a:r>
              <a:rPr lang="en" sz="1600">
                <a:solidFill>
                  <a:schemeClr val="dk1"/>
                </a:solidFill>
              </a:rPr>
              <a:t>IOC Sustainable Ocean Planning and Management - Fanny Douvere</a:t>
            </a:r>
            <a:endParaRPr sz="1600">
              <a:solidFill>
                <a:schemeClr val="dk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sp>
        <p:nvSpPr>
          <p:cNvPr id="216" name="Google Shape;216;p32"/>
          <p:cNvSpPr txBox="1"/>
          <p:nvPr>
            <p:ph idx="12" type="sldNum"/>
          </p:nvPr>
        </p:nvSpPr>
        <p:spPr>
          <a:xfrm>
            <a:off x="8437613" y="4869656"/>
            <a:ext cx="193200" cy="142200"/>
          </a:xfrm>
          <a:prstGeom prst="rect">
            <a:avLst/>
          </a:prstGeom>
          <a:noFill/>
          <a:ln>
            <a:noFill/>
          </a:ln>
        </p:spPr>
        <p:txBody>
          <a:bodyPr anchorCtr="0" anchor="t" bIns="0" lIns="0" spcFirstLastPara="1" rIns="0" wrap="square" tIns="0">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
        <p:nvSpPr>
          <p:cNvPr id="217" name="Google Shape;217;p32"/>
          <p:cNvSpPr txBox="1"/>
          <p:nvPr>
            <p:ph idx="1" type="body"/>
          </p:nvPr>
        </p:nvSpPr>
        <p:spPr>
          <a:xfrm>
            <a:off x="366050" y="970175"/>
            <a:ext cx="8168100" cy="3060000"/>
          </a:xfrm>
          <a:prstGeom prst="rect">
            <a:avLst/>
          </a:prstGeom>
          <a:noFill/>
          <a:ln>
            <a:noFill/>
          </a:ln>
        </p:spPr>
        <p:txBody>
          <a:bodyPr anchorCtr="0" anchor="t" bIns="0" lIns="0" spcFirstLastPara="1" rIns="0" wrap="square" tIns="0">
            <a:noAutofit/>
          </a:bodyPr>
          <a:lstStyle/>
          <a:p>
            <a:pPr indent="0" lvl="0" marL="0" rtl="0" algn="just">
              <a:lnSpc>
                <a:spcPct val="115000"/>
              </a:lnSpc>
              <a:spcBef>
                <a:spcPts val="0"/>
              </a:spcBef>
              <a:spcAft>
                <a:spcPts val="0"/>
              </a:spcAft>
              <a:buNone/>
            </a:pPr>
            <a:r>
              <a:rPr lang="en" sz="1600">
                <a:latin typeface="Barlow"/>
                <a:ea typeface="Barlow"/>
                <a:cs typeface="Barlow"/>
                <a:sym typeface="Barlow"/>
              </a:rPr>
              <a:t>Vision</a:t>
            </a:r>
            <a:r>
              <a:rPr lang="en" sz="1600">
                <a:latin typeface="Barlow"/>
                <a:ea typeface="Barlow"/>
                <a:cs typeface="Barlow"/>
                <a:sym typeface="Barlow"/>
              </a:rPr>
              <a:t>: </a:t>
            </a:r>
            <a:r>
              <a:rPr i="1" lang="en" sz="1600">
                <a:latin typeface="Barlow"/>
                <a:ea typeface="Barlow"/>
                <a:cs typeface="Barlow"/>
                <a:sym typeface="Barlow"/>
              </a:rPr>
              <a:t>A harmonised and tightly coordinated suite of IOC data systems delivering open, actionable, and freely available data for the ocean’s digital ecosystem.</a:t>
            </a:r>
            <a:endParaRPr i="1" sz="1600">
              <a:latin typeface="Barlow"/>
              <a:ea typeface="Barlow"/>
              <a:cs typeface="Barlow"/>
              <a:sym typeface="Barlow"/>
            </a:endParaRPr>
          </a:p>
          <a:p>
            <a:pPr indent="0" lvl="0" marL="0" rtl="0" algn="just">
              <a:lnSpc>
                <a:spcPct val="115000"/>
              </a:lnSpc>
              <a:spcBef>
                <a:spcPts val="0"/>
              </a:spcBef>
              <a:spcAft>
                <a:spcPts val="0"/>
              </a:spcAft>
              <a:buNone/>
            </a:pPr>
            <a:r>
              <a:t/>
            </a:r>
            <a:endParaRPr sz="1600">
              <a:latin typeface="Barlow"/>
              <a:ea typeface="Barlow"/>
              <a:cs typeface="Barlow"/>
              <a:sym typeface="Barlow"/>
            </a:endParaRPr>
          </a:p>
          <a:p>
            <a:pPr indent="-330200" lvl="0" marL="457200" rtl="0" algn="just">
              <a:lnSpc>
                <a:spcPct val="115000"/>
              </a:lnSpc>
              <a:spcBef>
                <a:spcPts val="0"/>
              </a:spcBef>
              <a:spcAft>
                <a:spcPts val="0"/>
              </a:spcAft>
              <a:buSzPts val="1600"/>
              <a:buFont typeface="Barlow"/>
              <a:buChar char="-"/>
            </a:pPr>
            <a:r>
              <a:rPr lang="en" sz="1600">
                <a:latin typeface="Barlow"/>
                <a:ea typeface="Barlow"/>
                <a:cs typeface="Barlow"/>
                <a:sym typeface="Barlow"/>
              </a:rPr>
              <a:t>GOOS, IODE, dialogue with WMO, have been aligning development around broad adoption of open architectures and federated system approach (ODIS, WIS2.0, OCG ERDDAP™).- </a:t>
            </a:r>
            <a:endParaRPr sz="1600">
              <a:latin typeface="Barlow"/>
              <a:ea typeface="Barlow"/>
              <a:cs typeface="Barlow"/>
              <a:sym typeface="Barlow"/>
            </a:endParaRPr>
          </a:p>
          <a:p>
            <a:pPr indent="-330200" lvl="0" marL="457200" rtl="0" algn="just">
              <a:lnSpc>
                <a:spcPct val="115000"/>
              </a:lnSpc>
              <a:spcBef>
                <a:spcPts val="1200"/>
              </a:spcBef>
              <a:spcAft>
                <a:spcPts val="0"/>
              </a:spcAft>
              <a:buSzPts val="1600"/>
              <a:buFont typeface="Barlow"/>
              <a:buChar char="-"/>
            </a:pPr>
            <a:r>
              <a:rPr lang="en" sz="1600">
                <a:latin typeface="Barlow"/>
                <a:ea typeface="Barlow"/>
                <a:cs typeface="Barlow"/>
                <a:sym typeface="Barlow"/>
              </a:rPr>
              <a:t>Many elements of the proposed IOC Data Architecture already exist, and the workshop outlined an approach to optimise connections to strengthen delivery of ocean data</a:t>
            </a:r>
            <a:endParaRPr sz="1600">
              <a:latin typeface="Barlow"/>
              <a:ea typeface="Barlow"/>
              <a:cs typeface="Barlow"/>
              <a:sym typeface="Barlow"/>
            </a:endParaRPr>
          </a:p>
          <a:p>
            <a:pPr indent="-330200" lvl="0" marL="457200" rtl="0" algn="just">
              <a:lnSpc>
                <a:spcPct val="115000"/>
              </a:lnSpc>
              <a:spcBef>
                <a:spcPts val="1200"/>
              </a:spcBef>
              <a:spcAft>
                <a:spcPts val="0"/>
              </a:spcAft>
              <a:buSzPts val="1600"/>
              <a:buFont typeface="Barlow"/>
              <a:buChar char="-"/>
            </a:pPr>
            <a:r>
              <a:rPr lang="en" sz="1600">
                <a:latin typeface="Barlow"/>
                <a:ea typeface="Barlow"/>
                <a:cs typeface="Barlow"/>
                <a:sym typeface="Barlow"/>
              </a:rPr>
              <a:t>Adopting</a:t>
            </a:r>
            <a:r>
              <a:rPr lang="en" sz="1600">
                <a:latin typeface="Barlow"/>
                <a:ea typeface="Barlow"/>
                <a:cs typeface="Barlow"/>
                <a:sym typeface="Barlow"/>
              </a:rPr>
              <a:t> a data fabric </a:t>
            </a:r>
            <a:r>
              <a:rPr lang="en" sz="1600">
                <a:latin typeface="Barlow"/>
                <a:ea typeface="Barlow"/>
                <a:cs typeface="Barlow"/>
                <a:sym typeface="Barlow"/>
              </a:rPr>
              <a:t>architecture</a:t>
            </a:r>
            <a:r>
              <a:rPr lang="en" sz="1600">
                <a:latin typeface="Barlow"/>
                <a:ea typeface="Barlow"/>
                <a:cs typeface="Barlow"/>
                <a:sym typeface="Barlow"/>
              </a:rPr>
              <a:t> model, each layer of the fabric, has well-developed data management practices to ensure quality and integrity. </a:t>
            </a:r>
            <a:endParaRPr sz="1600">
              <a:latin typeface="Barlow"/>
              <a:ea typeface="Barlow"/>
              <a:cs typeface="Barlow"/>
              <a:sym typeface="Barlow"/>
            </a:endParaRPr>
          </a:p>
          <a:p>
            <a:pPr indent="-330200" lvl="0" marL="457200" rtl="0" algn="just">
              <a:lnSpc>
                <a:spcPct val="115000"/>
              </a:lnSpc>
              <a:spcBef>
                <a:spcPts val="1200"/>
              </a:spcBef>
              <a:spcAft>
                <a:spcPts val="0"/>
              </a:spcAft>
              <a:buSzPts val="1600"/>
              <a:buFont typeface="Barlow"/>
              <a:buChar char="-"/>
            </a:pPr>
            <a:r>
              <a:rPr lang="en" sz="1600">
                <a:latin typeface="Barlow"/>
                <a:ea typeface="Barlow"/>
                <a:cs typeface="Barlow"/>
                <a:sym typeface="Barlow"/>
              </a:rPr>
              <a:t>In a relatively simple manner this creates an integrated IOC ‘data system’ that can underpin data availability and supercharge the production of data products</a:t>
            </a:r>
            <a:endParaRPr sz="1600">
              <a:latin typeface="Barlow"/>
              <a:ea typeface="Barlow"/>
              <a:cs typeface="Barlow"/>
              <a:sym typeface="Barlow"/>
            </a:endParaRPr>
          </a:p>
          <a:p>
            <a:pPr indent="0" lvl="0" marL="0" rtl="0" algn="just">
              <a:lnSpc>
                <a:spcPct val="115000"/>
              </a:lnSpc>
              <a:spcBef>
                <a:spcPts val="1200"/>
              </a:spcBef>
              <a:spcAft>
                <a:spcPts val="0"/>
              </a:spcAft>
              <a:buNone/>
            </a:pPr>
            <a:r>
              <a:t/>
            </a:r>
            <a:endParaRPr sz="1600">
              <a:latin typeface="Barlow"/>
              <a:ea typeface="Barlow"/>
              <a:cs typeface="Barlow"/>
              <a:sym typeface="Barlow"/>
            </a:endParaRPr>
          </a:p>
        </p:txBody>
      </p:sp>
      <p:sp>
        <p:nvSpPr>
          <p:cNvPr id="218" name="Google Shape;218;p32"/>
          <p:cNvSpPr txBox="1"/>
          <p:nvPr>
            <p:ph type="title"/>
          </p:nvPr>
        </p:nvSpPr>
        <p:spPr>
          <a:xfrm>
            <a:off x="348875" y="386672"/>
            <a:ext cx="6060300" cy="431100"/>
          </a:xfrm>
          <a:prstGeom prst="rect">
            <a:avLst/>
          </a:prstGeom>
          <a:noFill/>
          <a:ln>
            <a:noFill/>
          </a:ln>
        </p:spPr>
        <p:txBody>
          <a:bodyPr anchorCtr="0" anchor="t" bIns="0" lIns="0" spcFirstLastPara="1" rIns="0" wrap="square" tIns="0">
            <a:noAutofit/>
          </a:bodyPr>
          <a:lstStyle/>
          <a:p>
            <a:pPr indent="0" lvl="0" marL="0" rtl="0" algn="l">
              <a:lnSpc>
                <a:spcPct val="85000"/>
              </a:lnSpc>
              <a:spcBef>
                <a:spcPts val="0"/>
              </a:spcBef>
              <a:spcAft>
                <a:spcPts val="0"/>
              </a:spcAft>
              <a:buSzPts val="3600"/>
              <a:buNone/>
            </a:pPr>
            <a:r>
              <a:rPr lang="en"/>
              <a:t>Work on the concept</a:t>
            </a:r>
            <a:endParaRPr/>
          </a:p>
        </p:txBody>
      </p:sp>
    </p:spTree>
  </p:cSld>
  <p:clrMapOvr>
    <a:masterClrMapping/>
  </p:clrMapOvr>
  <p:transition>
    <p:fade/>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 name="Shape 222"/>
        <p:cNvGrpSpPr/>
        <p:nvPr/>
      </p:nvGrpSpPr>
      <p:grpSpPr>
        <a:xfrm>
          <a:off x="0" y="0"/>
          <a:ext cx="0" cy="0"/>
          <a:chOff x="0" y="0"/>
          <a:chExt cx="0" cy="0"/>
        </a:xfrm>
      </p:grpSpPr>
      <p:sp>
        <p:nvSpPr>
          <p:cNvPr id="223" name="Google Shape;223;p33"/>
          <p:cNvSpPr txBox="1"/>
          <p:nvPr>
            <p:ph idx="12" type="sldNum"/>
          </p:nvPr>
        </p:nvSpPr>
        <p:spPr>
          <a:xfrm>
            <a:off x="8437613" y="4869656"/>
            <a:ext cx="193200" cy="142200"/>
          </a:xfrm>
          <a:prstGeom prst="rect">
            <a:avLst/>
          </a:prstGeom>
          <a:noFill/>
          <a:ln>
            <a:noFill/>
          </a:ln>
        </p:spPr>
        <p:txBody>
          <a:bodyPr anchorCtr="0" anchor="t" bIns="0" lIns="0" spcFirstLastPara="1" rIns="0" wrap="square" tIns="0">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
        <p:nvSpPr>
          <p:cNvPr id="224" name="Google Shape;224;p33"/>
          <p:cNvSpPr txBox="1"/>
          <p:nvPr>
            <p:ph idx="1" type="body"/>
          </p:nvPr>
        </p:nvSpPr>
        <p:spPr>
          <a:xfrm>
            <a:off x="348875" y="757700"/>
            <a:ext cx="8324700" cy="629400"/>
          </a:xfrm>
          <a:prstGeom prst="rect">
            <a:avLst/>
          </a:prstGeom>
          <a:noFill/>
          <a:ln>
            <a:noFill/>
          </a:ln>
        </p:spPr>
        <p:txBody>
          <a:bodyPr anchorCtr="0" anchor="t" bIns="0" lIns="0" spcFirstLastPara="1" rIns="0" wrap="square" tIns="0">
            <a:noAutofit/>
          </a:bodyPr>
          <a:lstStyle/>
          <a:p>
            <a:pPr indent="0" lvl="0" marL="0" rtl="0" algn="just">
              <a:lnSpc>
                <a:spcPct val="115000"/>
              </a:lnSpc>
              <a:spcBef>
                <a:spcPts val="0"/>
              </a:spcBef>
              <a:spcAft>
                <a:spcPts val="0"/>
              </a:spcAft>
              <a:buNone/>
            </a:pPr>
            <a:r>
              <a:rPr lang="en" sz="1600">
                <a:latin typeface="Barlow"/>
                <a:ea typeface="Barlow"/>
                <a:cs typeface="Barlow"/>
                <a:sym typeface="Barlow"/>
              </a:rPr>
              <a:t>Vision: A harmonised and tightly coordinated suite of IOC data systems delivering open, actionable, and freely available data for the ocean’s digital ecosystem.</a:t>
            </a:r>
            <a:endParaRPr sz="1600">
              <a:latin typeface="Barlow"/>
              <a:ea typeface="Barlow"/>
              <a:cs typeface="Barlow"/>
              <a:sym typeface="Barlow"/>
            </a:endParaRPr>
          </a:p>
        </p:txBody>
      </p:sp>
      <p:sp>
        <p:nvSpPr>
          <p:cNvPr id="225" name="Google Shape;225;p33"/>
          <p:cNvSpPr txBox="1"/>
          <p:nvPr>
            <p:ph type="title"/>
          </p:nvPr>
        </p:nvSpPr>
        <p:spPr>
          <a:xfrm>
            <a:off x="348875" y="386672"/>
            <a:ext cx="6060300" cy="431100"/>
          </a:xfrm>
          <a:prstGeom prst="rect">
            <a:avLst/>
          </a:prstGeom>
          <a:noFill/>
          <a:ln>
            <a:noFill/>
          </a:ln>
        </p:spPr>
        <p:txBody>
          <a:bodyPr anchorCtr="0" anchor="t" bIns="0" lIns="0" spcFirstLastPara="1" rIns="0" wrap="square" tIns="0">
            <a:noAutofit/>
          </a:bodyPr>
          <a:lstStyle/>
          <a:p>
            <a:pPr indent="0" lvl="0" marL="0" rtl="0" algn="l">
              <a:lnSpc>
                <a:spcPct val="85000"/>
              </a:lnSpc>
              <a:spcBef>
                <a:spcPts val="0"/>
              </a:spcBef>
              <a:spcAft>
                <a:spcPts val="0"/>
              </a:spcAft>
              <a:buSzPts val="3600"/>
              <a:buNone/>
            </a:pPr>
            <a:r>
              <a:rPr lang="en"/>
              <a:t>Work on the concept</a:t>
            </a:r>
            <a:endParaRPr/>
          </a:p>
        </p:txBody>
      </p:sp>
      <p:pic>
        <p:nvPicPr>
          <p:cNvPr descr="A diagram of a company&#10;&#10;Description automatically generated" id="226" name="Google Shape;226;p33"/>
          <p:cNvPicPr preferRelativeResize="0"/>
          <p:nvPr/>
        </p:nvPicPr>
        <p:blipFill rotWithShape="1">
          <a:blip r:embed="rId3">
            <a:alphaModFix/>
          </a:blip>
          <a:srcRect b="0" l="0" r="0" t="4370"/>
          <a:stretch/>
        </p:blipFill>
        <p:spPr>
          <a:xfrm>
            <a:off x="295575" y="1688350"/>
            <a:ext cx="4562892" cy="2595775"/>
          </a:xfrm>
          <a:prstGeom prst="rect">
            <a:avLst/>
          </a:prstGeom>
          <a:noFill/>
          <a:ln>
            <a:noFill/>
          </a:ln>
        </p:spPr>
      </p:pic>
      <p:pic>
        <p:nvPicPr>
          <p:cNvPr id="227" name="Google Shape;227;p33"/>
          <p:cNvPicPr preferRelativeResize="0"/>
          <p:nvPr/>
        </p:nvPicPr>
        <p:blipFill>
          <a:blip r:embed="rId4">
            <a:alphaModFix/>
          </a:blip>
          <a:stretch>
            <a:fillRect/>
          </a:stretch>
        </p:blipFill>
        <p:spPr>
          <a:xfrm>
            <a:off x="4707325" y="1870975"/>
            <a:ext cx="4419600" cy="2231824"/>
          </a:xfrm>
          <a:prstGeom prst="rect">
            <a:avLst/>
          </a:prstGeom>
          <a:noFill/>
          <a:ln>
            <a:noFill/>
          </a:ln>
        </p:spPr>
      </p:pic>
    </p:spTree>
  </p:cSld>
  <p:clrMapOvr>
    <a:masterClrMapping/>
  </p:clrMapOvr>
  <p:transition>
    <p:fade/>
  </p:transition>
</p:sld>
</file>

<file path=ppt/theme/theme1.xml><?xml version="1.0" encoding="utf-8"?>
<a:theme xmlns:a="http://schemas.openxmlformats.org/drawingml/2006/main" xmlns:r="http://schemas.openxmlformats.org/officeDocument/2006/relationships" name="GOOS PPT Theme">
  <a:themeElements>
    <a:clrScheme name="GOOS Corporate colour theme">
      <a:dk1>
        <a:srgbClr val="000000"/>
      </a:dk1>
      <a:lt1>
        <a:srgbClr val="FFFFFF"/>
      </a:lt1>
      <a:dk2>
        <a:srgbClr val="333333"/>
      </a:dk2>
      <a:lt2>
        <a:srgbClr val="F0F0F0"/>
      </a:lt2>
      <a:accent1>
        <a:srgbClr val="184596"/>
      </a:accent1>
      <a:accent2>
        <a:srgbClr val="F38417"/>
      </a:accent2>
      <a:accent3>
        <a:srgbClr val="147ED2"/>
      </a:accent3>
      <a:accent4>
        <a:srgbClr val="5C5C5C"/>
      </a:accent4>
      <a:accent5>
        <a:srgbClr val="E1504D"/>
      </a:accent5>
      <a:accent6>
        <a:srgbClr val="2BABE3"/>
      </a:accent6>
      <a:hlink>
        <a:srgbClr val="184596"/>
      </a:hlink>
      <a:folHlink>
        <a:srgbClr val="F3841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