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04" r:id="rId4"/>
    <p:sldMasterId id="2147483705" r:id="rId5"/>
    <p:sldMasterId id="2147483706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y="5143500" cx="9144000"/>
  <p:notesSz cx="6858000" cy="9144000"/>
  <p:embeddedFontLst>
    <p:embeddedFont>
      <p:font typeface="Libre Franklin"/>
      <p:regular r:id="rId14"/>
      <p:bold r:id="rId15"/>
      <p:italic r:id="rId16"/>
      <p:boldItalic r:id="rId17"/>
    </p:embeddedFont>
    <p:embeddedFont>
      <p:font typeface="Montserrat"/>
      <p:regular r:id="rId18"/>
      <p:bold r:id="rId19"/>
      <p:italic r:id="rId20"/>
      <p:boldItalic r:id="rId21"/>
    </p:embeddedFont>
    <p:embeddedFont>
      <p:font typeface="Corbel"/>
      <p:regular r:id="rId22"/>
      <p:bold r:id="rId23"/>
      <p:italic r:id="rId24"/>
      <p:boldItalic r:id="rId25"/>
    </p:embeddedFont>
    <p:embeddedFont>
      <p:font typeface="Quattrocento Sans"/>
      <p:regular r:id="rId26"/>
      <p:bold r:id="rId27"/>
      <p:italic r:id="rId28"/>
      <p:boldItalic r:id="rId29"/>
    </p:embeddedFont>
    <p:embeddedFont>
      <p:font typeface="Barlow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22" Type="http://schemas.openxmlformats.org/officeDocument/2006/relationships/font" Target="fonts/Corbel-regular.fntdata"/><Relationship Id="rId21" Type="http://schemas.openxmlformats.org/officeDocument/2006/relationships/font" Target="fonts/Montserrat-boldItalic.fntdata"/><Relationship Id="rId24" Type="http://schemas.openxmlformats.org/officeDocument/2006/relationships/font" Target="fonts/Corbel-italic.fntdata"/><Relationship Id="rId23" Type="http://schemas.openxmlformats.org/officeDocument/2006/relationships/font" Target="fonts/Corbel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font" Target="fonts/QuattrocentoSans-regular.fntdata"/><Relationship Id="rId25" Type="http://schemas.openxmlformats.org/officeDocument/2006/relationships/font" Target="fonts/Corbel-boldItalic.fntdata"/><Relationship Id="rId28" Type="http://schemas.openxmlformats.org/officeDocument/2006/relationships/font" Target="fonts/QuattrocentoSans-italic.fntdata"/><Relationship Id="rId27" Type="http://schemas.openxmlformats.org/officeDocument/2006/relationships/font" Target="fonts/QuattrocentoSans-bold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QuattrocentoSans-bold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Barlow-bold.fntdata"/><Relationship Id="rId30" Type="http://schemas.openxmlformats.org/officeDocument/2006/relationships/font" Target="fonts/Barlow-regular.fntdata"/><Relationship Id="rId11" Type="http://schemas.openxmlformats.org/officeDocument/2006/relationships/slide" Target="slides/slide4.xml"/><Relationship Id="rId33" Type="http://schemas.openxmlformats.org/officeDocument/2006/relationships/font" Target="fonts/Barlow-boldItalic.fntdata"/><Relationship Id="rId10" Type="http://schemas.openxmlformats.org/officeDocument/2006/relationships/slide" Target="slides/slide3.xml"/><Relationship Id="rId32" Type="http://schemas.openxmlformats.org/officeDocument/2006/relationships/font" Target="fonts/Barlow-italic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font" Target="fonts/LibreFranklin-bold.fntdata"/><Relationship Id="rId14" Type="http://schemas.openxmlformats.org/officeDocument/2006/relationships/font" Target="fonts/LibreFranklin-regular.fntdata"/><Relationship Id="rId17" Type="http://schemas.openxmlformats.org/officeDocument/2006/relationships/font" Target="fonts/LibreFranklin-boldItalic.fntdata"/><Relationship Id="rId16" Type="http://schemas.openxmlformats.org/officeDocument/2006/relationships/font" Target="fonts/LibreFranklin-italic.fntdata"/><Relationship Id="rId19" Type="http://schemas.openxmlformats.org/officeDocument/2006/relationships/font" Target="fonts/Montserrat-bold.fntdata"/><Relationship Id="rId1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4112aece77_0_3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6" name="Google Shape;416;g34112aece77_0_3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348390eea7d_2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3" name="Google Shape;423;g348390eea7d_2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6200" lvl="0" marL="54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8417"/>
              </a:buClr>
              <a:buSzPts val="1200"/>
              <a:buFont typeface="Barlow"/>
              <a:buChar char="●"/>
            </a:pPr>
            <a:r>
              <a:rPr lang="en" sz="1800">
                <a:solidFill>
                  <a:srgbClr val="184596"/>
                </a:solidFill>
                <a:latin typeface="Barlow"/>
                <a:ea typeface="Barlow"/>
                <a:cs typeface="Barlow"/>
                <a:sym typeface="Barlow"/>
              </a:rPr>
              <a:t>Identify: Search for and locate risks before they become problems</a:t>
            </a:r>
            <a:endParaRPr sz="1800">
              <a:solidFill>
                <a:srgbClr val="184596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6200" lvl="0" marL="54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8417"/>
              </a:buClr>
              <a:buSzPts val="1200"/>
              <a:buFont typeface="Barlow"/>
              <a:buChar char="●"/>
            </a:pPr>
            <a:r>
              <a:rPr lang="en" sz="1800">
                <a:solidFill>
                  <a:srgbClr val="184596"/>
                </a:solidFill>
                <a:latin typeface="Barlow"/>
                <a:ea typeface="Barlow"/>
                <a:cs typeface="Barlow"/>
                <a:sym typeface="Barlow"/>
              </a:rPr>
              <a:t>Analyze: Convert risk data into useable information for determining priorities and making decisions</a:t>
            </a:r>
            <a:endParaRPr sz="1800">
              <a:solidFill>
                <a:srgbClr val="184596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6200" lvl="0" marL="54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8417"/>
              </a:buClr>
              <a:buSzPts val="1200"/>
              <a:buFont typeface="Barlow"/>
              <a:buChar char="●"/>
            </a:pPr>
            <a:r>
              <a:rPr lang="en" sz="1800">
                <a:solidFill>
                  <a:srgbClr val="184596"/>
                </a:solidFill>
                <a:latin typeface="Barlow"/>
                <a:ea typeface="Barlow"/>
                <a:cs typeface="Barlow"/>
                <a:sym typeface="Barlow"/>
              </a:rPr>
              <a:t>Plan: Translate risk information into planning decisions and mitigating actions (both present and future), and implement those actions</a:t>
            </a:r>
            <a:endParaRPr sz="1800">
              <a:solidFill>
                <a:srgbClr val="184596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6200" lvl="0" marL="54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8417"/>
              </a:buClr>
              <a:buSzPts val="1200"/>
              <a:buFont typeface="Barlow"/>
              <a:buChar char="●"/>
            </a:pPr>
            <a:r>
              <a:rPr lang="en" sz="1800">
                <a:solidFill>
                  <a:srgbClr val="184596"/>
                </a:solidFill>
                <a:latin typeface="Barlow"/>
                <a:ea typeface="Barlow"/>
                <a:cs typeface="Barlow"/>
                <a:sym typeface="Barlow"/>
              </a:rPr>
              <a:t>Track: Monitor risk indicators and mitigation actions</a:t>
            </a:r>
            <a:endParaRPr sz="1800">
              <a:solidFill>
                <a:srgbClr val="184596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6200" lvl="0" marL="54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8417"/>
              </a:buClr>
              <a:buSzPts val="1200"/>
              <a:buFont typeface="Barlow"/>
              <a:buChar char="●"/>
            </a:pPr>
            <a:r>
              <a:rPr lang="en" sz="1800">
                <a:solidFill>
                  <a:srgbClr val="184596"/>
                </a:solidFill>
                <a:latin typeface="Barlow"/>
                <a:ea typeface="Barlow"/>
                <a:cs typeface="Barlow"/>
                <a:sym typeface="Barlow"/>
              </a:rPr>
              <a:t>Control: Correct risk mitigation plans deviations and decide on future actions</a:t>
            </a:r>
            <a:endParaRPr sz="1800">
              <a:solidFill>
                <a:srgbClr val="184596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6200" lvl="0" marL="54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8417"/>
              </a:buClr>
              <a:buSzPts val="1200"/>
              <a:buFont typeface="Barlow"/>
              <a:buChar char="●"/>
            </a:pPr>
            <a:r>
              <a:rPr lang="en" sz="1800">
                <a:solidFill>
                  <a:srgbClr val="184596"/>
                </a:solidFill>
                <a:latin typeface="Barlow"/>
                <a:ea typeface="Barlow"/>
                <a:cs typeface="Barlow"/>
                <a:sym typeface="Barlow"/>
              </a:rPr>
              <a:t>Communicate and Document: Provide information to project on risk activities and current/future risks, and emerging risks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348390eea7d_2_3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0" name="Google Shape;430;g348390eea7d_2_3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6200" lvl="0" marL="54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8417"/>
              </a:buClr>
              <a:buSzPts val="1200"/>
              <a:buFont typeface="Barlow"/>
              <a:buChar char="●"/>
            </a:pPr>
            <a:r>
              <a:rPr lang="en" sz="1800">
                <a:solidFill>
                  <a:srgbClr val="184596"/>
                </a:solidFill>
                <a:latin typeface="Barlow"/>
                <a:ea typeface="Barlow"/>
                <a:cs typeface="Barlow"/>
                <a:sym typeface="Barlow"/>
              </a:rPr>
              <a:t>Identify: Search for and locate risks before they become problems</a:t>
            </a:r>
            <a:endParaRPr sz="1800">
              <a:solidFill>
                <a:srgbClr val="184596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6200" lvl="0" marL="54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8417"/>
              </a:buClr>
              <a:buSzPts val="1200"/>
              <a:buFont typeface="Barlow"/>
              <a:buChar char="●"/>
            </a:pPr>
            <a:r>
              <a:rPr lang="en" sz="1800">
                <a:solidFill>
                  <a:srgbClr val="184596"/>
                </a:solidFill>
                <a:latin typeface="Barlow"/>
                <a:ea typeface="Barlow"/>
                <a:cs typeface="Barlow"/>
                <a:sym typeface="Barlow"/>
              </a:rPr>
              <a:t>Analyze: Convert risk data into useable information for determining priorities and making decisions</a:t>
            </a:r>
            <a:endParaRPr sz="1800">
              <a:solidFill>
                <a:srgbClr val="184596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6200" lvl="0" marL="54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8417"/>
              </a:buClr>
              <a:buSzPts val="1200"/>
              <a:buFont typeface="Barlow"/>
              <a:buChar char="●"/>
            </a:pPr>
            <a:r>
              <a:rPr lang="en" sz="1800">
                <a:solidFill>
                  <a:srgbClr val="184596"/>
                </a:solidFill>
                <a:latin typeface="Barlow"/>
                <a:ea typeface="Barlow"/>
                <a:cs typeface="Barlow"/>
                <a:sym typeface="Barlow"/>
              </a:rPr>
              <a:t>Plan: Translate risk information into planning decisions and mitigating actions (both present and future), and implement those actions</a:t>
            </a:r>
            <a:endParaRPr sz="1800">
              <a:solidFill>
                <a:srgbClr val="184596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6200" lvl="0" marL="54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8417"/>
              </a:buClr>
              <a:buSzPts val="1200"/>
              <a:buFont typeface="Barlow"/>
              <a:buChar char="●"/>
            </a:pPr>
            <a:r>
              <a:rPr lang="en" sz="1800">
                <a:solidFill>
                  <a:srgbClr val="184596"/>
                </a:solidFill>
                <a:latin typeface="Barlow"/>
                <a:ea typeface="Barlow"/>
                <a:cs typeface="Barlow"/>
                <a:sym typeface="Barlow"/>
              </a:rPr>
              <a:t>Track: Monitor risk indicators and mitigation actions</a:t>
            </a:r>
            <a:endParaRPr sz="1800">
              <a:solidFill>
                <a:srgbClr val="184596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6200" lvl="0" marL="54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8417"/>
              </a:buClr>
              <a:buSzPts val="1200"/>
              <a:buFont typeface="Barlow"/>
              <a:buChar char="●"/>
            </a:pPr>
            <a:r>
              <a:rPr lang="en" sz="1800">
                <a:solidFill>
                  <a:srgbClr val="184596"/>
                </a:solidFill>
                <a:latin typeface="Barlow"/>
                <a:ea typeface="Barlow"/>
                <a:cs typeface="Barlow"/>
                <a:sym typeface="Barlow"/>
              </a:rPr>
              <a:t>Control: Correct risk mitigation plans deviations and decide on future actions</a:t>
            </a:r>
            <a:endParaRPr sz="1800">
              <a:solidFill>
                <a:srgbClr val="184596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6200" lvl="0" marL="54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8417"/>
              </a:buClr>
              <a:buSzPts val="1200"/>
              <a:buFont typeface="Barlow"/>
              <a:buChar char="●"/>
            </a:pPr>
            <a:r>
              <a:rPr lang="en" sz="1800">
                <a:solidFill>
                  <a:srgbClr val="184596"/>
                </a:solidFill>
                <a:latin typeface="Barlow"/>
                <a:ea typeface="Barlow"/>
                <a:cs typeface="Barlow"/>
                <a:sym typeface="Barlow"/>
              </a:rPr>
              <a:t>Communicate and Document: Provide information to project on risk activities and current/future risks, and emerging risks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348390eea7d_2_3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7" name="Google Shape;437;g348390eea7d_2_3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6200" lvl="0" marL="54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8417"/>
              </a:buClr>
              <a:buSzPts val="1200"/>
              <a:buFont typeface="Barlow"/>
              <a:buChar char="●"/>
            </a:pPr>
            <a:r>
              <a:rPr lang="en" sz="1800">
                <a:solidFill>
                  <a:srgbClr val="184596"/>
                </a:solidFill>
                <a:latin typeface="Barlow"/>
                <a:ea typeface="Barlow"/>
                <a:cs typeface="Barlow"/>
                <a:sym typeface="Barlow"/>
              </a:rPr>
              <a:t>Identify: Search for and locate risks before they become problems</a:t>
            </a:r>
            <a:endParaRPr sz="1800">
              <a:solidFill>
                <a:srgbClr val="184596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6200" lvl="0" marL="54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8417"/>
              </a:buClr>
              <a:buSzPts val="1200"/>
              <a:buFont typeface="Barlow"/>
              <a:buChar char="●"/>
            </a:pPr>
            <a:r>
              <a:rPr lang="en" sz="1800">
                <a:solidFill>
                  <a:srgbClr val="184596"/>
                </a:solidFill>
                <a:latin typeface="Barlow"/>
                <a:ea typeface="Barlow"/>
                <a:cs typeface="Barlow"/>
                <a:sym typeface="Barlow"/>
              </a:rPr>
              <a:t>Analyze: Convert risk data into useable information for determining priorities and making decisions</a:t>
            </a:r>
            <a:endParaRPr sz="1800">
              <a:solidFill>
                <a:srgbClr val="184596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6200" lvl="0" marL="54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8417"/>
              </a:buClr>
              <a:buSzPts val="1200"/>
              <a:buFont typeface="Barlow"/>
              <a:buChar char="●"/>
            </a:pPr>
            <a:r>
              <a:rPr lang="en" sz="1800">
                <a:solidFill>
                  <a:srgbClr val="184596"/>
                </a:solidFill>
                <a:latin typeface="Barlow"/>
                <a:ea typeface="Barlow"/>
                <a:cs typeface="Barlow"/>
                <a:sym typeface="Barlow"/>
              </a:rPr>
              <a:t>Plan: Translate risk information into planning decisions and mitigating actions (both present and future), and implement those actions</a:t>
            </a:r>
            <a:endParaRPr sz="1800">
              <a:solidFill>
                <a:srgbClr val="184596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6200" lvl="0" marL="54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8417"/>
              </a:buClr>
              <a:buSzPts val="1200"/>
              <a:buFont typeface="Barlow"/>
              <a:buChar char="●"/>
            </a:pPr>
            <a:r>
              <a:rPr lang="en" sz="1800">
                <a:solidFill>
                  <a:srgbClr val="184596"/>
                </a:solidFill>
                <a:latin typeface="Barlow"/>
                <a:ea typeface="Barlow"/>
                <a:cs typeface="Barlow"/>
                <a:sym typeface="Barlow"/>
              </a:rPr>
              <a:t>Track: Monitor risk indicators and mitigation actions</a:t>
            </a:r>
            <a:endParaRPr sz="1800">
              <a:solidFill>
                <a:srgbClr val="184596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6200" lvl="0" marL="54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8417"/>
              </a:buClr>
              <a:buSzPts val="1200"/>
              <a:buFont typeface="Barlow"/>
              <a:buChar char="●"/>
            </a:pPr>
            <a:r>
              <a:rPr lang="en" sz="1800">
                <a:solidFill>
                  <a:srgbClr val="184596"/>
                </a:solidFill>
                <a:latin typeface="Barlow"/>
                <a:ea typeface="Barlow"/>
                <a:cs typeface="Barlow"/>
                <a:sym typeface="Barlow"/>
              </a:rPr>
              <a:t>Control: Correct risk mitigation plans deviations and decide on future actions</a:t>
            </a:r>
            <a:endParaRPr sz="1800">
              <a:solidFill>
                <a:srgbClr val="184596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6200" lvl="0" marL="54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8417"/>
              </a:buClr>
              <a:buSzPts val="1200"/>
              <a:buFont typeface="Barlow"/>
              <a:buChar char="●"/>
            </a:pPr>
            <a:r>
              <a:rPr lang="en" sz="1800">
                <a:solidFill>
                  <a:srgbClr val="184596"/>
                </a:solidFill>
                <a:latin typeface="Barlow"/>
                <a:ea typeface="Barlow"/>
                <a:cs typeface="Barlow"/>
                <a:sym typeface="Barlow"/>
              </a:rPr>
              <a:t>Communicate and Document: Provide information to project on risk activities and current/future risks, and emerging risks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32d2a4e6b8d_0_1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4" name="Google Shape;444;g32d2a4e6b8d_0_1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1.png"/><Relationship Id="rId4" Type="http://schemas.openxmlformats.org/officeDocument/2006/relationships/image" Target="../media/image7.png"/><Relationship Id="rId5" Type="http://schemas.openxmlformats.org/officeDocument/2006/relationships/image" Target="../media/image4.png"/><Relationship Id="rId6" Type="http://schemas.openxmlformats.org/officeDocument/2006/relationships/image" Target="../media/image18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1.png"/><Relationship Id="rId4" Type="http://schemas.openxmlformats.org/officeDocument/2006/relationships/image" Target="../media/image7.png"/><Relationship Id="rId5" Type="http://schemas.openxmlformats.org/officeDocument/2006/relationships/image" Target="../media/image4.png"/><Relationship Id="rId6" Type="http://schemas.openxmlformats.org/officeDocument/2006/relationships/image" Target="../media/image18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21.png"/><Relationship Id="rId4" Type="http://schemas.openxmlformats.org/officeDocument/2006/relationships/image" Target="../media/image7.png"/><Relationship Id="rId5" Type="http://schemas.openxmlformats.org/officeDocument/2006/relationships/image" Target="../media/image4.png"/><Relationship Id="rId6" Type="http://schemas.openxmlformats.org/officeDocument/2006/relationships/image" Target="../media/image1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8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0.png"/><Relationship Id="rId3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0" y="1393200"/>
            <a:ext cx="9144000" cy="3750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5100" lIns="67500" spcFirstLastPara="1" rIns="67500" wrap="square" tIns="351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 txBox="1"/>
          <p:nvPr>
            <p:ph type="ctrTitle"/>
          </p:nvPr>
        </p:nvSpPr>
        <p:spPr>
          <a:xfrm>
            <a:off x="1025999" y="2092500"/>
            <a:ext cx="5157900" cy="11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1025999" y="3447900"/>
            <a:ext cx="51579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 sz="1400">
                <a:solidFill>
                  <a:schemeClr val="lt1"/>
                </a:solidFill>
              </a:defRPr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sz="14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descr="Logo&#10;&#10;Description automatically generated" id="17" name="Google Shape;17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6000" y="432000"/>
            <a:ext cx="2227500" cy="62906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 sz="1300">
                <a:solidFill>
                  <a:schemeClr val="dk2"/>
                </a:solidFill>
              </a:defRPr>
            </a:lvl1pPr>
            <a:lvl2pPr lvl="1">
              <a:buNone/>
              <a:defRPr sz="1300">
                <a:solidFill>
                  <a:schemeClr val="dk2"/>
                </a:solidFill>
              </a:defRPr>
            </a:lvl2pPr>
            <a:lvl3pPr lvl="2">
              <a:buNone/>
              <a:defRPr sz="1300">
                <a:solidFill>
                  <a:schemeClr val="dk2"/>
                </a:solidFill>
              </a:defRPr>
            </a:lvl3pPr>
            <a:lvl4pPr lvl="3">
              <a:buNone/>
              <a:defRPr sz="1300">
                <a:solidFill>
                  <a:schemeClr val="dk2"/>
                </a:solidFill>
              </a:defRPr>
            </a:lvl4pPr>
            <a:lvl5pPr lvl="4">
              <a:buNone/>
              <a:defRPr sz="1300">
                <a:solidFill>
                  <a:schemeClr val="dk2"/>
                </a:solidFill>
              </a:defRPr>
            </a:lvl5pPr>
            <a:lvl6pPr lvl="5">
              <a:buNone/>
              <a:defRPr sz="1300">
                <a:solidFill>
                  <a:schemeClr val="dk2"/>
                </a:solidFill>
              </a:defRPr>
            </a:lvl6pPr>
            <a:lvl7pPr lvl="6">
              <a:buNone/>
              <a:defRPr sz="1300">
                <a:solidFill>
                  <a:schemeClr val="dk2"/>
                </a:solidFill>
              </a:defRPr>
            </a:lvl7pPr>
            <a:lvl8pPr lvl="7">
              <a:buNone/>
              <a:defRPr sz="1300">
                <a:solidFill>
                  <a:schemeClr val="dk2"/>
                </a:solidFill>
              </a:defRPr>
            </a:lvl8pPr>
            <a:lvl9pPr lvl="8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" name="Google Shape;19;p2"/>
          <p:cNvPicPr preferRelativeResize="0"/>
          <p:nvPr/>
        </p:nvPicPr>
        <p:blipFill rotWithShape="1">
          <a:blip r:embed="rId3">
            <a:alphaModFix/>
          </a:blip>
          <a:srcRect b="22160" l="0" r="0" t="0"/>
          <a:stretch/>
        </p:blipFill>
        <p:spPr>
          <a:xfrm>
            <a:off x="4782125" y="270800"/>
            <a:ext cx="3903525" cy="790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">
  <p:cSld name="Three Column">
    <p:bg>
      <p:bgPr>
        <a:solidFill>
          <a:schemeClr val="accent1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/>
          <p:nvPr/>
        </p:nvSpPr>
        <p:spPr>
          <a:xfrm>
            <a:off x="0" y="0"/>
            <a:ext cx="9144000" cy="173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5100" lIns="67500" spcFirstLastPara="1" rIns="67500" wrap="square" tIns="351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1"/>
          <p:cNvSpPr txBox="1"/>
          <p:nvPr>
            <p:ph type="title"/>
          </p:nvPr>
        </p:nvSpPr>
        <p:spPr>
          <a:xfrm>
            <a:off x="540545" y="541735"/>
            <a:ext cx="8062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1"/>
          <p:cNvSpPr txBox="1"/>
          <p:nvPr>
            <p:ph idx="10" type="dt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1"/>
          <p:cNvSpPr txBox="1"/>
          <p:nvPr>
            <p:ph idx="11" type="ftr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1"/>
          <p:cNvSpPr txBox="1"/>
          <p:nvPr>
            <p:ph idx="12" type="sldNum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9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9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9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9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9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9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9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9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9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5" name="Google Shape;85;p11"/>
          <p:cNvSpPr txBox="1"/>
          <p:nvPr>
            <p:ph idx="1" type="body"/>
          </p:nvPr>
        </p:nvSpPr>
        <p:spPr>
          <a:xfrm>
            <a:off x="540544" y="972741"/>
            <a:ext cx="50112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317500" lvl="3" marL="18288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6" name="Google Shape;86;p11"/>
          <p:cNvSpPr txBox="1"/>
          <p:nvPr>
            <p:ph idx="2" type="body"/>
          </p:nvPr>
        </p:nvSpPr>
        <p:spPr>
          <a:xfrm>
            <a:off x="540543" y="2046600"/>
            <a:ext cx="2598000" cy="23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" name="Google Shape;87;p11"/>
          <p:cNvSpPr txBox="1"/>
          <p:nvPr>
            <p:ph idx="3" type="body"/>
          </p:nvPr>
        </p:nvSpPr>
        <p:spPr>
          <a:xfrm>
            <a:off x="3272399" y="2046600"/>
            <a:ext cx="2598000" cy="23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" name="Google Shape;88;p11"/>
          <p:cNvSpPr txBox="1"/>
          <p:nvPr>
            <p:ph idx="4" type="body"/>
          </p:nvPr>
        </p:nvSpPr>
        <p:spPr>
          <a:xfrm>
            <a:off x="6004255" y="2046600"/>
            <a:ext cx="2598000" cy="23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89" name="Google Shape;89;p11"/>
          <p:cNvCxnSpPr/>
          <p:nvPr/>
        </p:nvCxnSpPr>
        <p:spPr>
          <a:xfrm>
            <a:off x="1324800" y="4771287"/>
            <a:ext cx="78192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Wide" type="obj">
  <p:cSld name="OBJEC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2"/>
          <p:cNvSpPr txBox="1"/>
          <p:nvPr>
            <p:ph type="title"/>
          </p:nvPr>
        </p:nvSpPr>
        <p:spPr>
          <a:xfrm>
            <a:off x="540545" y="541735"/>
            <a:ext cx="8062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2"/>
          <p:cNvSpPr txBox="1"/>
          <p:nvPr>
            <p:ph idx="1" type="body"/>
          </p:nvPr>
        </p:nvSpPr>
        <p:spPr>
          <a:xfrm>
            <a:off x="540544" y="972741"/>
            <a:ext cx="8062800" cy="34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317500" lvl="3" marL="18288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3" name="Google Shape;93;p12"/>
          <p:cNvSpPr txBox="1"/>
          <p:nvPr>
            <p:ph idx="10" type="dt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2"/>
          <p:cNvSpPr txBox="1"/>
          <p:nvPr>
            <p:ph idx="11" type="ftr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12"/>
          <p:cNvSpPr txBox="1"/>
          <p:nvPr>
            <p:ph idx="12" type="sldNum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90000"/>
              </a:lnSpc>
              <a:spcBef>
                <a:spcPts val="0"/>
              </a:spcBef>
              <a:buNone/>
              <a:defRPr/>
            </a:lvl1pPr>
            <a:lvl2pPr indent="0" lvl="1" marL="0" algn="r">
              <a:lnSpc>
                <a:spcPct val="90000"/>
              </a:lnSpc>
              <a:spcBef>
                <a:spcPts val="0"/>
              </a:spcBef>
              <a:buNone/>
              <a:defRPr/>
            </a:lvl2pPr>
            <a:lvl3pPr indent="0" lvl="2" marL="0" algn="r">
              <a:lnSpc>
                <a:spcPct val="90000"/>
              </a:lnSpc>
              <a:spcBef>
                <a:spcPts val="0"/>
              </a:spcBef>
              <a:buNone/>
              <a:defRPr/>
            </a:lvl3pPr>
            <a:lvl4pPr indent="0" lvl="3" marL="0" algn="r">
              <a:lnSpc>
                <a:spcPct val="90000"/>
              </a:lnSpc>
              <a:spcBef>
                <a:spcPts val="0"/>
              </a:spcBef>
              <a:buNone/>
              <a:defRPr/>
            </a:lvl4pPr>
            <a:lvl5pPr indent="0" lvl="4" marL="0" algn="r">
              <a:lnSpc>
                <a:spcPct val="90000"/>
              </a:lnSpc>
              <a:spcBef>
                <a:spcPts val="0"/>
              </a:spcBef>
              <a:buNone/>
              <a:defRPr/>
            </a:lvl5pPr>
            <a:lvl6pPr indent="0" lvl="5" marL="0" algn="r">
              <a:lnSpc>
                <a:spcPct val="90000"/>
              </a:lnSpc>
              <a:spcBef>
                <a:spcPts val="0"/>
              </a:spcBef>
              <a:buNone/>
              <a:defRPr/>
            </a:lvl6pPr>
            <a:lvl7pPr indent="0" lvl="6" marL="0" algn="r">
              <a:lnSpc>
                <a:spcPct val="90000"/>
              </a:lnSpc>
              <a:spcBef>
                <a:spcPts val="0"/>
              </a:spcBef>
              <a:buNone/>
              <a:defRPr/>
            </a:lvl7pPr>
            <a:lvl8pPr indent="0" lvl="7" marL="0" algn="r">
              <a:lnSpc>
                <a:spcPct val="90000"/>
              </a:lnSpc>
              <a:spcBef>
                <a:spcPts val="0"/>
              </a:spcBef>
              <a:buNone/>
              <a:defRPr/>
            </a:lvl8pPr>
            <a:lvl9pPr indent="0" lvl="8" marL="0" algn="r">
              <a:lnSpc>
                <a:spcPct val="9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Image">
  <p:cSld name="Section Header Image">
    <p:bg>
      <p:bgPr>
        <a:solidFill>
          <a:schemeClr val="lt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 txBox="1"/>
          <p:nvPr>
            <p:ph idx="12" type="sldNum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90000"/>
              </a:lnSpc>
              <a:spcBef>
                <a:spcPts val="0"/>
              </a:spcBef>
              <a:buNone/>
              <a:defRPr/>
            </a:lvl1pPr>
            <a:lvl2pPr indent="0" lvl="1" marL="0" algn="r">
              <a:lnSpc>
                <a:spcPct val="90000"/>
              </a:lnSpc>
              <a:spcBef>
                <a:spcPts val="0"/>
              </a:spcBef>
              <a:buNone/>
              <a:defRPr/>
            </a:lvl2pPr>
            <a:lvl3pPr indent="0" lvl="2" marL="0" algn="r">
              <a:lnSpc>
                <a:spcPct val="90000"/>
              </a:lnSpc>
              <a:spcBef>
                <a:spcPts val="0"/>
              </a:spcBef>
              <a:buNone/>
              <a:defRPr/>
            </a:lvl3pPr>
            <a:lvl4pPr indent="0" lvl="3" marL="0" algn="r">
              <a:lnSpc>
                <a:spcPct val="90000"/>
              </a:lnSpc>
              <a:spcBef>
                <a:spcPts val="0"/>
              </a:spcBef>
              <a:buNone/>
              <a:defRPr/>
            </a:lvl4pPr>
            <a:lvl5pPr indent="0" lvl="4" marL="0" algn="r">
              <a:lnSpc>
                <a:spcPct val="90000"/>
              </a:lnSpc>
              <a:spcBef>
                <a:spcPts val="0"/>
              </a:spcBef>
              <a:buNone/>
              <a:defRPr/>
            </a:lvl5pPr>
            <a:lvl6pPr indent="0" lvl="5" marL="0" algn="r">
              <a:lnSpc>
                <a:spcPct val="90000"/>
              </a:lnSpc>
              <a:spcBef>
                <a:spcPts val="0"/>
              </a:spcBef>
              <a:buNone/>
              <a:defRPr/>
            </a:lvl6pPr>
            <a:lvl7pPr indent="0" lvl="6" marL="0" algn="r">
              <a:lnSpc>
                <a:spcPct val="90000"/>
              </a:lnSpc>
              <a:spcBef>
                <a:spcPts val="0"/>
              </a:spcBef>
              <a:buNone/>
              <a:defRPr/>
            </a:lvl7pPr>
            <a:lvl8pPr indent="0" lvl="7" marL="0" algn="r">
              <a:lnSpc>
                <a:spcPct val="90000"/>
              </a:lnSpc>
              <a:spcBef>
                <a:spcPts val="0"/>
              </a:spcBef>
              <a:buNone/>
              <a:defRPr/>
            </a:lvl8pPr>
            <a:lvl9pPr indent="0" lvl="8" marL="0" algn="r">
              <a:lnSpc>
                <a:spcPct val="9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" name="Google Shape;98;p13"/>
          <p:cNvSpPr/>
          <p:nvPr>
            <p:ph idx="2" type="pic"/>
          </p:nvPr>
        </p:nvSpPr>
        <p:spPr>
          <a:xfrm>
            <a:off x="4000500" y="0"/>
            <a:ext cx="51435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99" name="Google Shape;99;p13"/>
          <p:cNvSpPr txBox="1"/>
          <p:nvPr>
            <p:ph type="title"/>
          </p:nvPr>
        </p:nvSpPr>
        <p:spPr>
          <a:xfrm>
            <a:off x="540544" y="972741"/>
            <a:ext cx="3126900" cy="289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rial"/>
              <a:buNone/>
              <a:defRPr sz="37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bg>
      <p:bgPr>
        <a:solidFill>
          <a:schemeClr val="accen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/>
          <p:nvPr>
            <p:ph type="title"/>
          </p:nvPr>
        </p:nvSpPr>
        <p:spPr>
          <a:xfrm>
            <a:off x="540544" y="972741"/>
            <a:ext cx="4616700" cy="289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rial"/>
              <a:buNone/>
              <a:defRPr sz="37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14"/>
          <p:cNvSpPr txBox="1"/>
          <p:nvPr>
            <p:ph idx="12" type="sldNum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9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9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9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9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9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9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9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9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9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3" name="Google Shape;103;p14"/>
          <p:cNvCxnSpPr/>
          <p:nvPr/>
        </p:nvCxnSpPr>
        <p:spPr>
          <a:xfrm>
            <a:off x="1324800" y="4771287"/>
            <a:ext cx="78192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Slide">
  <p:cSld name="Quote Slide">
    <p:bg>
      <p:bgPr>
        <a:solidFill>
          <a:schemeClr val="accent1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/>
          <p:nvPr>
            <p:ph type="title"/>
          </p:nvPr>
        </p:nvSpPr>
        <p:spPr>
          <a:xfrm>
            <a:off x="540544" y="1412100"/>
            <a:ext cx="5805000" cy="21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27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6" name="Google Shape;106;p15"/>
          <p:cNvSpPr txBox="1"/>
          <p:nvPr>
            <p:ph idx="10" type="dt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7" name="Google Shape;107;p15"/>
          <p:cNvSpPr txBox="1"/>
          <p:nvPr>
            <p:ph idx="11" type="ftr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15"/>
          <p:cNvSpPr txBox="1"/>
          <p:nvPr>
            <p:ph idx="12" type="sldNum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9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9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9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9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9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9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9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9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9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9" name="Google Shape;109;p15"/>
          <p:cNvSpPr txBox="1"/>
          <p:nvPr>
            <p:ph idx="1" type="body"/>
          </p:nvPr>
        </p:nvSpPr>
        <p:spPr>
          <a:xfrm>
            <a:off x="540544" y="3798900"/>
            <a:ext cx="58050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110" name="Google Shape;110;p15"/>
          <p:cNvCxnSpPr/>
          <p:nvPr/>
        </p:nvCxnSpPr>
        <p:spPr>
          <a:xfrm>
            <a:off x="1324800" y="4771287"/>
            <a:ext cx="78192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 Image" showMasterSp="0">
  <p:cSld name="Closing Slide Image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/>
          <p:nvPr>
            <p:ph type="ctrTitle"/>
          </p:nvPr>
        </p:nvSpPr>
        <p:spPr>
          <a:xfrm>
            <a:off x="540544" y="2141101"/>
            <a:ext cx="3055500" cy="7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3" name="Google Shape;113;p16"/>
          <p:cNvSpPr txBox="1"/>
          <p:nvPr>
            <p:ph idx="1" type="subTitle"/>
          </p:nvPr>
        </p:nvSpPr>
        <p:spPr>
          <a:xfrm>
            <a:off x="540544" y="2905200"/>
            <a:ext cx="30555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0" sz="1800">
                <a:solidFill>
                  <a:schemeClr val="accent2"/>
                </a:solidFill>
              </a:defRPr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 sz="1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14" name="Google Shape;114;p16"/>
          <p:cNvSpPr/>
          <p:nvPr>
            <p:ph idx="2" type="pic"/>
          </p:nvPr>
        </p:nvSpPr>
        <p:spPr>
          <a:xfrm>
            <a:off x="3965400" y="0"/>
            <a:ext cx="51435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pic>
        <p:nvPicPr>
          <p:cNvPr descr="Logo&#10;&#10;Description automatically generated" id="115" name="Google Shape;115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0544" y="645300"/>
            <a:ext cx="2227500" cy="6290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6" name="Google Shape;116;p16"/>
          <p:cNvGrpSpPr/>
          <p:nvPr/>
        </p:nvGrpSpPr>
        <p:grpSpPr>
          <a:xfrm>
            <a:off x="540544" y="4104000"/>
            <a:ext cx="3006951" cy="521209"/>
            <a:chOff x="720725" y="5218493"/>
            <a:chExt cx="4009268" cy="694945"/>
          </a:xfrm>
        </p:grpSpPr>
        <p:pic>
          <p:nvPicPr>
            <p:cNvPr id="117" name="Google Shape;117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032000" y="5325173"/>
              <a:ext cx="697993" cy="5882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Google Shape;118;p1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867282" y="5309933"/>
              <a:ext cx="826010" cy="6035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Google Shape;119;p1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20725" y="5279453"/>
              <a:ext cx="594361" cy="6339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1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653795" y="5218493"/>
              <a:ext cx="874778" cy="69494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1" name="Google Shape;121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 sz="1300">
                <a:solidFill>
                  <a:schemeClr val="dk2"/>
                </a:solidFill>
              </a:defRPr>
            </a:lvl1pPr>
            <a:lvl2pPr lvl="1">
              <a:buNone/>
              <a:defRPr sz="1300">
                <a:solidFill>
                  <a:schemeClr val="dk2"/>
                </a:solidFill>
              </a:defRPr>
            </a:lvl2pPr>
            <a:lvl3pPr lvl="2">
              <a:buNone/>
              <a:defRPr sz="1300">
                <a:solidFill>
                  <a:schemeClr val="dk2"/>
                </a:solidFill>
              </a:defRPr>
            </a:lvl3pPr>
            <a:lvl4pPr lvl="3">
              <a:buNone/>
              <a:defRPr sz="1300">
                <a:solidFill>
                  <a:schemeClr val="dk2"/>
                </a:solidFill>
              </a:defRPr>
            </a:lvl4pPr>
            <a:lvl5pPr lvl="4">
              <a:buNone/>
              <a:defRPr sz="1300">
                <a:solidFill>
                  <a:schemeClr val="dk2"/>
                </a:solidFill>
              </a:defRPr>
            </a:lvl5pPr>
            <a:lvl6pPr lvl="5">
              <a:buNone/>
              <a:defRPr sz="1300">
                <a:solidFill>
                  <a:schemeClr val="dk2"/>
                </a:solidFill>
              </a:defRPr>
            </a:lvl6pPr>
            <a:lvl7pPr lvl="6">
              <a:buNone/>
              <a:defRPr sz="1300">
                <a:solidFill>
                  <a:schemeClr val="dk2"/>
                </a:solidFill>
              </a:defRPr>
            </a:lvl7pPr>
            <a:lvl8pPr lvl="7">
              <a:buNone/>
              <a:defRPr sz="1300">
                <a:solidFill>
                  <a:schemeClr val="dk2"/>
                </a:solidFill>
              </a:defRPr>
            </a:lvl8pPr>
            <a:lvl9pPr lvl="8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/>
          <p:nvPr>
            <p:ph type="title"/>
          </p:nvPr>
        </p:nvSpPr>
        <p:spPr>
          <a:xfrm>
            <a:off x="540545" y="541735"/>
            <a:ext cx="8062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17"/>
          <p:cNvSpPr txBox="1"/>
          <p:nvPr>
            <p:ph idx="10" type="dt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5" name="Google Shape;125;p17"/>
          <p:cNvSpPr txBox="1"/>
          <p:nvPr>
            <p:ph idx="11" type="ftr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6" name="Google Shape;126;p17"/>
          <p:cNvSpPr txBox="1"/>
          <p:nvPr>
            <p:ph idx="12" type="sldNum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90000"/>
              </a:lnSpc>
              <a:spcBef>
                <a:spcPts val="0"/>
              </a:spcBef>
              <a:buNone/>
              <a:defRPr/>
            </a:lvl1pPr>
            <a:lvl2pPr indent="0" lvl="1" marL="0" algn="r">
              <a:lnSpc>
                <a:spcPct val="90000"/>
              </a:lnSpc>
              <a:spcBef>
                <a:spcPts val="0"/>
              </a:spcBef>
              <a:buNone/>
              <a:defRPr/>
            </a:lvl2pPr>
            <a:lvl3pPr indent="0" lvl="2" marL="0" algn="r">
              <a:lnSpc>
                <a:spcPct val="90000"/>
              </a:lnSpc>
              <a:spcBef>
                <a:spcPts val="0"/>
              </a:spcBef>
              <a:buNone/>
              <a:defRPr/>
            </a:lvl3pPr>
            <a:lvl4pPr indent="0" lvl="3" marL="0" algn="r">
              <a:lnSpc>
                <a:spcPct val="90000"/>
              </a:lnSpc>
              <a:spcBef>
                <a:spcPts val="0"/>
              </a:spcBef>
              <a:buNone/>
              <a:defRPr/>
            </a:lvl4pPr>
            <a:lvl5pPr indent="0" lvl="4" marL="0" algn="r">
              <a:lnSpc>
                <a:spcPct val="90000"/>
              </a:lnSpc>
              <a:spcBef>
                <a:spcPts val="0"/>
              </a:spcBef>
              <a:buNone/>
              <a:defRPr/>
            </a:lvl5pPr>
            <a:lvl6pPr indent="0" lvl="5" marL="0" algn="r">
              <a:lnSpc>
                <a:spcPct val="90000"/>
              </a:lnSpc>
              <a:spcBef>
                <a:spcPts val="0"/>
              </a:spcBef>
              <a:buNone/>
              <a:defRPr/>
            </a:lvl6pPr>
            <a:lvl7pPr indent="0" lvl="6" marL="0" algn="r">
              <a:lnSpc>
                <a:spcPct val="90000"/>
              </a:lnSpc>
              <a:spcBef>
                <a:spcPts val="0"/>
              </a:spcBef>
              <a:buNone/>
              <a:defRPr/>
            </a:lvl7pPr>
            <a:lvl8pPr indent="0" lvl="7" marL="0" algn="r">
              <a:lnSpc>
                <a:spcPct val="90000"/>
              </a:lnSpc>
              <a:spcBef>
                <a:spcPts val="0"/>
              </a:spcBef>
              <a:buNone/>
              <a:defRPr/>
            </a:lvl8pPr>
            <a:lvl9pPr indent="0" lvl="8" marL="0" algn="r">
              <a:lnSpc>
                <a:spcPct val="9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7" name="Google Shape;127;p17"/>
          <p:cNvSpPr txBox="1"/>
          <p:nvPr>
            <p:ph idx="1" type="body"/>
          </p:nvPr>
        </p:nvSpPr>
        <p:spPr>
          <a:xfrm>
            <a:off x="540544" y="972741"/>
            <a:ext cx="50112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317500" lvl="3" marL="18288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/>
          <p:nvPr>
            <p:ph idx="10" type="dt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0" name="Google Shape;130;p18"/>
          <p:cNvSpPr txBox="1"/>
          <p:nvPr>
            <p:ph idx="11" type="ftr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1" name="Google Shape;131;p18"/>
          <p:cNvSpPr txBox="1"/>
          <p:nvPr>
            <p:ph idx="12" type="sldNum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90000"/>
              </a:lnSpc>
              <a:spcBef>
                <a:spcPts val="0"/>
              </a:spcBef>
              <a:buNone/>
              <a:defRPr/>
            </a:lvl1pPr>
            <a:lvl2pPr indent="0" lvl="1" marL="0" algn="r">
              <a:lnSpc>
                <a:spcPct val="90000"/>
              </a:lnSpc>
              <a:spcBef>
                <a:spcPts val="0"/>
              </a:spcBef>
              <a:buNone/>
              <a:defRPr/>
            </a:lvl2pPr>
            <a:lvl3pPr indent="0" lvl="2" marL="0" algn="r">
              <a:lnSpc>
                <a:spcPct val="90000"/>
              </a:lnSpc>
              <a:spcBef>
                <a:spcPts val="0"/>
              </a:spcBef>
              <a:buNone/>
              <a:defRPr/>
            </a:lvl3pPr>
            <a:lvl4pPr indent="0" lvl="3" marL="0" algn="r">
              <a:lnSpc>
                <a:spcPct val="90000"/>
              </a:lnSpc>
              <a:spcBef>
                <a:spcPts val="0"/>
              </a:spcBef>
              <a:buNone/>
              <a:defRPr/>
            </a:lvl4pPr>
            <a:lvl5pPr indent="0" lvl="4" marL="0" algn="r">
              <a:lnSpc>
                <a:spcPct val="90000"/>
              </a:lnSpc>
              <a:spcBef>
                <a:spcPts val="0"/>
              </a:spcBef>
              <a:buNone/>
              <a:defRPr/>
            </a:lvl5pPr>
            <a:lvl6pPr indent="0" lvl="5" marL="0" algn="r">
              <a:lnSpc>
                <a:spcPct val="90000"/>
              </a:lnSpc>
              <a:spcBef>
                <a:spcPts val="0"/>
              </a:spcBef>
              <a:buNone/>
              <a:defRPr/>
            </a:lvl6pPr>
            <a:lvl7pPr indent="0" lvl="6" marL="0" algn="r">
              <a:lnSpc>
                <a:spcPct val="90000"/>
              </a:lnSpc>
              <a:spcBef>
                <a:spcPts val="0"/>
              </a:spcBef>
              <a:buNone/>
              <a:defRPr/>
            </a:lvl7pPr>
            <a:lvl8pPr indent="0" lvl="7" marL="0" algn="r">
              <a:lnSpc>
                <a:spcPct val="90000"/>
              </a:lnSpc>
              <a:spcBef>
                <a:spcPts val="0"/>
              </a:spcBef>
              <a:buNone/>
              <a:defRPr/>
            </a:lvl8pPr>
            <a:lvl9pPr indent="0" lvl="8" marL="0" algn="r">
              <a:lnSpc>
                <a:spcPct val="9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4" name="Google Shape;134;p1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5" name="Google Shape;135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 showMasterSp="0">
  <p:cSld name="Custom Layou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Image" showMasterSp="0">
  <p:cSld name="Title Slide Imag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type="ctrTitle"/>
          </p:nvPr>
        </p:nvSpPr>
        <p:spPr>
          <a:xfrm>
            <a:off x="1026000" y="2241000"/>
            <a:ext cx="2795100" cy="13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" type="subTitle"/>
          </p:nvPr>
        </p:nvSpPr>
        <p:spPr>
          <a:xfrm>
            <a:off x="1026000" y="3736800"/>
            <a:ext cx="2795100" cy="568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/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descr="Logo&#10;&#10;Description automatically generated" id="23" name="Google Shape;23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6000" y="901800"/>
            <a:ext cx="2227500" cy="62906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/>
          <p:nvPr>
            <p:ph idx="2" type="pic"/>
          </p:nvPr>
        </p:nvSpPr>
        <p:spPr>
          <a:xfrm>
            <a:off x="0" y="-1"/>
            <a:ext cx="91440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 sz="1300">
                <a:solidFill>
                  <a:schemeClr val="dk2"/>
                </a:solidFill>
              </a:defRPr>
            </a:lvl1pPr>
            <a:lvl2pPr lvl="1">
              <a:buNone/>
              <a:defRPr sz="1300">
                <a:solidFill>
                  <a:schemeClr val="dk2"/>
                </a:solidFill>
              </a:defRPr>
            </a:lvl2pPr>
            <a:lvl3pPr lvl="2">
              <a:buNone/>
              <a:defRPr sz="1300">
                <a:solidFill>
                  <a:schemeClr val="dk2"/>
                </a:solidFill>
              </a:defRPr>
            </a:lvl3pPr>
            <a:lvl4pPr lvl="3">
              <a:buNone/>
              <a:defRPr sz="1300">
                <a:solidFill>
                  <a:schemeClr val="dk2"/>
                </a:solidFill>
              </a:defRPr>
            </a:lvl4pPr>
            <a:lvl5pPr lvl="4">
              <a:buNone/>
              <a:defRPr sz="1300">
                <a:solidFill>
                  <a:schemeClr val="dk2"/>
                </a:solidFill>
              </a:defRPr>
            </a:lvl5pPr>
            <a:lvl6pPr lvl="5">
              <a:buNone/>
              <a:defRPr sz="1300">
                <a:solidFill>
                  <a:schemeClr val="dk2"/>
                </a:solidFill>
              </a:defRPr>
            </a:lvl6pPr>
            <a:lvl7pPr lvl="6">
              <a:buNone/>
              <a:defRPr sz="1300">
                <a:solidFill>
                  <a:schemeClr val="dk2"/>
                </a:solidFill>
              </a:defRPr>
            </a:lvl7pPr>
            <a:lvl8pPr lvl="7">
              <a:buNone/>
              <a:defRPr sz="1300">
                <a:solidFill>
                  <a:schemeClr val="dk2"/>
                </a:solidFill>
              </a:defRPr>
            </a:lvl8pPr>
            <a:lvl9pPr lvl="8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and Image">
  <p:cSld name="1_Content and Image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>
            <p:ph idx="10" type="dt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9" name="Google Shape;139;p21"/>
          <p:cNvSpPr txBox="1"/>
          <p:nvPr>
            <p:ph idx="11" type="ftr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0" name="Google Shape;140;p21"/>
          <p:cNvSpPr txBox="1"/>
          <p:nvPr>
            <p:ph idx="12" type="sldNum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/>
            </a:lvl1pPr>
            <a:lvl2pPr indent="0" lvl="1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/>
            </a:lvl2pPr>
            <a:lvl3pPr indent="0" lvl="2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/>
            </a:lvl3pPr>
            <a:lvl4pPr indent="0" lvl="3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/>
            </a:lvl4pPr>
            <a:lvl5pPr indent="0" lvl="4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/>
            </a:lvl5pPr>
            <a:lvl6pPr indent="0" lvl="5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/>
            </a:lvl6pPr>
            <a:lvl7pPr indent="0" lvl="6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/>
            </a:lvl7pPr>
            <a:lvl8pPr indent="0" lvl="7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/>
            </a:lvl8pPr>
            <a:lvl9pPr indent="0" lvl="8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1" name="Google Shape;141;p21"/>
          <p:cNvSpPr txBox="1"/>
          <p:nvPr>
            <p:ph idx="1" type="body"/>
          </p:nvPr>
        </p:nvSpPr>
        <p:spPr>
          <a:xfrm>
            <a:off x="540545" y="972742"/>
            <a:ext cx="4139100" cy="34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indent="-228600" lvl="1" marL="914400" rtl="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SzPts val="1500"/>
              <a:buNone/>
              <a:defRPr/>
            </a:lvl2pPr>
            <a:lvl3pPr indent="-228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304800" lvl="3" marL="182880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200"/>
              <a:buChar char="•"/>
              <a:defRPr/>
            </a:lvl4pPr>
            <a:lvl5pPr indent="-30480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142" name="Google Shape;142;p21"/>
          <p:cNvSpPr txBox="1"/>
          <p:nvPr>
            <p:ph type="title"/>
          </p:nvPr>
        </p:nvSpPr>
        <p:spPr>
          <a:xfrm>
            <a:off x="540545" y="541735"/>
            <a:ext cx="4139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3" name="Google Shape;143;p21"/>
          <p:cNvSpPr/>
          <p:nvPr>
            <p:ph idx="2" type="pic"/>
          </p:nvPr>
        </p:nvSpPr>
        <p:spPr>
          <a:xfrm>
            <a:off x="5175000" y="0"/>
            <a:ext cx="39690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/>
          <p:nvPr/>
        </p:nvSpPr>
        <p:spPr>
          <a:xfrm>
            <a:off x="0" y="1393200"/>
            <a:ext cx="9144000" cy="3750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5100" lIns="67500" spcFirstLastPara="1" rIns="67500" wrap="square" tIns="351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3"/>
          <p:cNvSpPr txBox="1"/>
          <p:nvPr>
            <p:ph type="ctrTitle"/>
          </p:nvPr>
        </p:nvSpPr>
        <p:spPr>
          <a:xfrm>
            <a:off x="1025999" y="2092500"/>
            <a:ext cx="5157900" cy="11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5" name="Google Shape;155;p23"/>
          <p:cNvSpPr txBox="1"/>
          <p:nvPr>
            <p:ph idx="1" type="subTitle"/>
          </p:nvPr>
        </p:nvSpPr>
        <p:spPr>
          <a:xfrm>
            <a:off x="1025999" y="3447900"/>
            <a:ext cx="51579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 sz="1400">
                <a:solidFill>
                  <a:schemeClr val="lt1"/>
                </a:solidFill>
              </a:defRPr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sz="14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descr="Logo&#10;&#10;Description automatically generated" id="156" name="Google Shape;156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6000" y="432000"/>
            <a:ext cx="2227500" cy="629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Image">
  <p:cSld name="Content and Image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/>
          <p:nvPr>
            <p:ph idx="10" type="dt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9" name="Google Shape;159;p24"/>
          <p:cNvSpPr txBox="1"/>
          <p:nvPr>
            <p:ph idx="11" type="ftr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0" name="Google Shape;160;p24"/>
          <p:cNvSpPr txBox="1"/>
          <p:nvPr>
            <p:ph idx="12" type="sldNum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1" name="Google Shape;161;p24"/>
          <p:cNvSpPr txBox="1"/>
          <p:nvPr>
            <p:ph idx="1" type="body"/>
          </p:nvPr>
        </p:nvSpPr>
        <p:spPr>
          <a:xfrm>
            <a:off x="540545" y="972741"/>
            <a:ext cx="4139100" cy="34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317500" lvl="3" marL="18288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2" name="Google Shape;162;p24"/>
          <p:cNvSpPr txBox="1"/>
          <p:nvPr>
            <p:ph type="title"/>
          </p:nvPr>
        </p:nvSpPr>
        <p:spPr>
          <a:xfrm>
            <a:off x="540545" y="541735"/>
            <a:ext cx="4139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3" name="Google Shape;163;p24"/>
          <p:cNvSpPr/>
          <p:nvPr>
            <p:ph idx="2" type="pic"/>
          </p:nvPr>
        </p:nvSpPr>
        <p:spPr>
          <a:xfrm>
            <a:off x="5175000" y="0"/>
            <a:ext cx="39690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 txBox="1"/>
          <p:nvPr>
            <p:ph type="title"/>
          </p:nvPr>
        </p:nvSpPr>
        <p:spPr>
          <a:xfrm>
            <a:off x="540545" y="541735"/>
            <a:ext cx="8062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6" name="Google Shape;166;p25"/>
          <p:cNvSpPr txBox="1"/>
          <p:nvPr>
            <p:ph idx="10" type="dt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7" name="Google Shape;167;p25"/>
          <p:cNvSpPr txBox="1"/>
          <p:nvPr>
            <p:ph idx="11" type="ftr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8" name="Google Shape;168;p25"/>
          <p:cNvSpPr txBox="1"/>
          <p:nvPr>
            <p:ph idx="12" type="sldNum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9" name="Google Shape;169;p25"/>
          <p:cNvSpPr txBox="1"/>
          <p:nvPr>
            <p:ph idx="1" type="body"/>
          </p:nvPr>
        </p:nvSpPr>
        <p:spPr>
          <a:xfrm>
            <a:off x="540544" y="972741"/>
            <a:ext cx="50112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317500" lvl="3" marL="18288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with Images">
  <p:cSld name="Two Columns with Images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/>
          <p:nvPr>
            <p:ph type="title"/>
          </p:nvPr>
        </p:nvSpPr>
        <p:spPr>
          <a:xfrm>
            <a:off x="540545" y="541735"/>
            <a:ext cx="8062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2" name="Google Shape;172;p26"/>
          <p:cNvSpPr txBox="1"/>
          <p:nvPr>
            <p:ph idx="10" type="dt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3" name="Google Shape;173;p26"/>
          <p:cNvSpPr txBox="1"/>
          <p:nvPr>
            <p:ph idx="11" type="ftr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4" name="Google Shape;174;p26"/>
          <p:cNvSpPr txBox="1"/>
          <p:nvPr>
            <p:ph idx="12" type="sldNum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5" name="Google Shape;175;p26"/>
          <p:cNvSpPr/>
          <p:nvPr>
            <p:ph idx="2" type="pic"/>
          </p:nvPr>
        </p:nvSpPr>
        <p:spPr>
          <a:xfrm>
            <a:off x="540544" y="1393200"/>
            <a:ext cx="3977100" cy="1512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76" name="Google Shape;176;p26"/>
          <p:cNvSpPr txBox="1"/>
          <p:nvPr>
            <p:ph idx="1" type="body"/>
          </p:nvPr>
        </p:nvSpPr>
        <p:spPr>
          <a:xfrm>
            <a:off x="540544" y="2904179"/>
            <a:ext cx="3977100" cy="153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62000" lIns="162000" spcFirstLastPara="1" rIns="162000" wrap="square" tIns="162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7" name="Google Shape;177;p26"/>
          <p:cNvSpPr/>
          <p:nvPr>
            <p:ph idx="3" type="pic"/>
          </p:nvPr>
        </p:nvSpPr>
        <p:spPr>
          <a:xfrm>
            <a:off x="4625166" y="1393200"/>
            <a:ext cx="3977100" cy="1512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78" name="Google Shape;178;p26"/>
          <p:cNvSpPr txBox="1"/>
          <p:nvPr>
            <p:ph idx="4" type="body"/>
          </p:nvPr>
        </p:nvSpPr>
        <p:spPr>
          <a:xfrm>
            <a:off x="4625166" y="2904179"/>
            <a:ext cx="3977100" cy="153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62000" lIns="162000" spcFirstLastPara="1" rIns="162000" wrap="square" tIns="162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7"/>
          <p:cNvSpPr txBox="1"/>
          <p:nvPr>
            <p:ph type="title"/>
          </p:nvPr>
        </p:nvSpPr>
        <p:spPr>
          <a:xfrm>
            <a:off x="540545" y="541735"/>
            <a:ext cx="8062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1" name="Google Shape;181;p27"/>
          <p:cNvSpPr txBox="1"/>
          <p:nvPr>
            <p:ph idx="1" type="body"/>
          </p:nvPr>
        </p:nvSpPr>
        <p:spPr>
          <a:xfrm>
            <a:off x="540542" y="972741"/>
            <a:ext cx="3546900" cy="34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317500" lvl="3" marL="18288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2" name="Google Shape;182;p27"/>
          <p:cNvSpPr txBox="1"/>
          <p:nvPr>
            <p:ph idx="2" type="body"/>
          </p:nvPr>
        </p:nvSpPr>
        <p:spPr>
          <a:xfrm>
            <a:off x="4572000" y="972741"/>
            <a:ext cx="3546900" cy="34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317500" lvl="3" marL="18288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3" name="Google Shape;183;p27"/>
          <p:cNvSpPr txBox="1"/>
          <p:nvPr>
            <p:ph idx="10" type="dt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4" name="Google Shape;184;p27"/>
          <p:cNvSpPr txBox="1"/>
          <p:nvPr>
            <p:ph idx="11" type="ftr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5" name="Google Shape;185;p27"/>
          <p:cNvSpPr txBox="1"/>
          <p:nvPr>
            <p:ph idx="12" type="sldNum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 Image" showMasterSp="0">
  <p:cSld name="Closing Slide Image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8"/>
          <p:cNvSpPr txBox="1"/>
          <p:nvPr>
            <p:ph type="ctrTitle"/>
          </p:nvPr>
        </p:nvSpPr>
        <p:spPr>
          <a:xfrm>
            <a:off x="540544" y="2141101"/>
            <a:ext cx="3055500" cy="7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Arial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8" name="Google Shape;188;p28"/>
          <p:cNvSpPr txBox="1"/>
          <p:nvPr>
            <p:ph idx="1" type="subTitle"/>
          </p:nvPr>
        </p:nvSpPr>
        <p:spPr>
          <a:xfrm>
            <a:off x="540544" y="2905200"/>
            <a:ext cx="30555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0" sz="1800">
                <a:solidFill>
                  <a:schemeClr val="accent2"/>
                </a:solidFill>
              </a:defRPr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 sz="1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89" name="Google Shape;189;p28"/>
          <p:cNvSpPr/>
          <p:nvPr>
            <p:ph idx="2" type="pic"/>
          </p:nvPr>
        </p:nvSpPr>
        <p:spPr>
          <a:xfrm>
            <a:off x="3965400" y="0"/>
            <a:ext cx="51435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pic>
        <p:nvPicPr>
          <p:cNvPr descr="Logo&#10;&#10;Description automatically generated" id="190" name="Google Shape;190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0544" y="645300"/>
            <a:ext cx="2227500" cy="6290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1" name="Google Shape;191;p28"/>
          <p:cNvGrpSpPr/>
          <p:nvPr/>
        </p:nvGrpSpPr>
        <p:grpSpPr>
          <a:xfrm>
            <a:off x="540544" y="4104000"/>
            <a:ext cx="3006951" cy="521209"/>
            <a:chOff x="720725" y="5218493"/>
            <a:chExt cx="4009268" cy="694945"/>
          </a:xfrm>
        </p:grpSpPr>
        <p:pic>
          <p:nvPicPr>
            <p:cNvPr id="192" name="Google Shape;192;p2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032000" y="5325173"/>
              <a:ext cx="697993" cy="5882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3" name="Google Shape;193;p2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867282" y="5309933"/>
              <a:ext cx="826010" cy="6035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" name="Google Shape;194;p2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20725" y="5279453"/>
              <a:ext cx="594361" cy="6339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p2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653795" y="5218493"/>
              <a:ext cx="874778" cy="69494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bg>
      <p:bgPr>
        <a:solidFill>
          <a:schemeClr val="accent1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9"/>
          <p:cNvSpPr txBox="1"/>
          <p:nvPr>
            <p:ph type="title"/>
          </p:nvPr>
        </p:nvSpPr>
        <p:spPr>
          <a:xfrm>
            <a:off x="540544" y="972741"/>
            <a:ext cx="4616700" cy="289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rial"/>
              <a:buNone/>
              <a:defRPr sz="37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8" name="Google Shape;198;p29"/>
          <p:cNvSpPr txBox="1"/>
          <p:nvPr>
            <p:ph idx="12" type="sldNum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99" name="Google Shape;199;p29"/>
          <p:cNvCxnSpPr/>
          <p:nvPr/>
        </p:nvCxnSpPr>
        <p:spPr>
          <a:xfrm>
            <a:off x="1324800" y="4771287"/>
            <a:ext cx="78192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0"/>
          <p:cNvSpPr txBox="1"/>
          <p:nvPr>
            <p:ph idx="1" type="body"/>
          </p:nvPr>
        </p:nvSpPr>
        <p:spPr>
          <a:xfrm>
            <a:off x="540544" y="972741"/>
            <a:ext cx="6088500" cy="34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317500" lvl="3" marL="18288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2" name="Google Shape;202;p30"/>
          <p:cNvSpPr txBox="1"/>
          <p:nvPr>
            <p:ph idx="10" type="dt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3" name="Google Shape;203;p30"/>
          <p:cNvSpPr txBox="1"/>
          <p:nvPr>
            <p:ph idx="11" type="ftr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4" name="Google Shape;204;p30"/>
          <p:cNvSpPr txBox="1"/>
          <p:nvPr>
            <p:ph idx="12" type="sldNum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5" name="Google Shape;205;p30"/>
          <p:cNvSpPr txBox="1"/>
          <p:nvPr>
            <p:ph type="title"/>
          </p:nvPr>
        </p:nvSpPr>
        <p:spPr>
          <a:xfrm>
            <a:off x="540544" y="541735"/>
            <a:ext cx="6088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Image" showMasterSp="0">
  <p:cSld name="Title Slide Image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1"/>
          <p:cNvSpPr txBox="1"/>
          <p:nvPr>
            <p:ph type="ctrTitle"/>
          </p:nvPr>
        </p:nvSpPr>
        <p:spPr>
          <a:xfrm>
            <a:off x="1026000" y="2241000"/>
            <a:ext cx="2795100" cy="13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8" name="Google Shape;208;p31"/>
          <p:cNvSpPr txBox="1"/>
          <p:nvPr>
            <p:ph idx="1" type="subTitle"/>
          </p:nvPr>
        </p:nvSpPr>
        <p:spPr>
          <a:xfrm>
            <a:off x="1026000" y="3736800"/>
            <a:ext cx="2795100" cy="568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/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descr="Logo&#10;&#10;Description automatically generated" id="209" name="Google Shape;209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6000" y="901800"/>
            <a:ext cx="2227500" cy="629063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1"/>
          <p:cNvSpPr/>
          <p:nvPr>
            <p:ph idx="2" type="pic"/>
          </p:nvPr>
        </p:nvSpPr>
        <p:spPr>
          <a:xfrm>
            <a:off x="0" y="-1"/>
            <a:ext cx="91440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Image Left" showMasterSp="0">
  <p:cSld name="Title Slide Image Lef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>
            <p:ph idx="2" type="pic"/>
          </p:nvPr>
        </p:nvSpPr>
        <p:spPr>
          <a:xfrm>
            <a:off x="0" y="0"/>
            <a:ext cx="51840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8" name="Google Shape;28;p4"/>
          <p:cNvSpPr txBox="1"/>
          <p:nvPr>
            <p:ph type="ctrTitle"/>
          </p:nvPr>
        </p:nvSpPr>
        <p:spPr>
          <a:xfrm>
            <a:off x="5670000" y="2370600"/>
            <a:ext cx="2958600" cy="13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subTitle"/>
          </p:nvPr>
        </p:nvSpPr>
        <p:spPr>
          <a:xfrm>
            <a:off x="5670000" y="3871800"/>
            <a:ext cx="2958600" cy="568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/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descr="Logo&#10;&#10;Description automatically generated" id="30" name="Google Shape;30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670000" y="540000"/>
            <a:ext cx="2227500" cy="62906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 sz="1300">
                <a:solidFill>
                  <a:schemeClr val="dk2"/>
                </a:solidFill>
              </a:defRPr>
            </a:lvl1pPr>
            <a:lvl2pPr lvl="1">
              <a:buNone/>
              <a:defRPr sz="1300">
                <a:solidFill>
                  <a:schemeClr val="dk2"/>
                </a:solidFill>
              </a:defRPr>
            </a:lvl2pPr>
            <a:lvl3pPr lvl="2">
              <a:buNone/>
              <a:defRPr sz="1300">
                <a:solidFill>
                  <a:schemeClr val="dk2"/>
                </a:solidFill>
              </a:defRPr>
            </a:lvl3pPr>
            <a:lvl4pPr lvl="3">
              <a:buNone/>
              <a:defRPr sz="1300">
                <a:solidFill>
                  <a:schemeClr val="dk2"/>
                </a:solidFill>
              </a:defRPr>
            </a:lvl4pPr>
            <a:lvl5pPr lvl="4">
              <a:buNone/>
              <a:defRPr sz="1300">
                <a:solidFill>
                  <a:schemeClr val="dk2"/>
                </a:solidFill>
              </a:defRPr>
            </a:lvl5pPr>
            <a:lvl6pPr lvl="5">
              <a:buNone/>
              <a:defRPr sz="1300">
                <a:solidFill>
                  <a:schemeClr val="dk2"/>
                </a:solidFill>
              </a:defRPr>
            </a:lvl6pPr>
            <a:lvl7pPr lvl="6">
              <a:buNone/>
              <a:defRPr sz="1300">
                <a:solidFill>
                  <a:schemeClr val="dk2"/>
                </a:solidFill>
              </a:defRPr>
            </a:lvl7pPr>
            <a:lvl8pPr lvl="7">
              <a:buNone/>
              <a:defRPr sz="1300">
                <a:solidFill>
                  <a:schemeClr val="dk2"/>
                </a:solidFill>
              </a:defRPr>
            </a:lvl8pPr>
            <a:lvl9pPr lvl="8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Image Left" showMasterSp="0">
  <p:cSld name="Title Slide Image Left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2"/>
          <p:cNvSpPr/>
          <p:nvPr>
            <p:ph idx="2" type="pic"/>
          </p:nvPr>
        </p:nvSpPr>
        <p:spPr>
          <a:xfrm>
            <a:off x="0" y="0"/>
            <a:ext cx="51840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13" name="Google Shape;213;p32"/>
          <p:cNvSpPr txBox="1"/>
          <p:nvPr>
            <p:ph type="ctrTitle"/>
          </p:nvPr>
        </p:nvSpPr>
        <p:spPr>
          <a:xfrm>
            <a:off x="5670000" y="2370600"/>
            <a:ext cx="2958600" cy="13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4" name="Google Shape;214;p32"/>
          <p:cNvSpPr txBox="1"/>
          <p:nvPr>
            <p:ph idx="1" type="subTitle"/>
          </p:nvPr>
        </p:nvSpPr>
        <p:spPr>
          <a:xfrm>
            <a:off x="5670000" y="3871800"/>
            <a:ext cx="2958600" cy="568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/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descr="Logo&#10;&#10;Description automatically generated" id="215" name="Google Shape;215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670000" y="540000"/>
            <a:ext cx="2227500" cy="629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Large Image">
  <p:cSld name="Content and Large Image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3"/>
          <p:cNvSpPr txBox="1"/>
          <p:nvPr>
            <p:ph idx="10" type="dt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8" name="Google Shape;218;p33"/>
          <p:cNvSpPr txBox="1"/>
          <p:nvPr>
            <p:ph idx="11" type="ftr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9" name="Google Shape;219;p33"/>
          <p:cNvSpPr txBox="1"/>
          <p:nvPr>
            <p:ph idx="12" type="sldNum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0" name="Google Shape;220;p33"/>
          <p:cNvSpPr txBox="1"/>
          <p:nvPr>
            <p:ph idx="1" type="body"/>
          </p:nvPr>
        </p:nvSpPr>
        <p:spPr>
          <a:xfrm>
            <a:off x="540545" y="972741"/>
            <a:ext cx="2934900" cy="34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317500" lvl="3" marL="18288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21" name="Google Shape;221;p33"/>
          <p:cNvSpPr txBox="1"/>
          <p:nvPr>
            <p:ph type="title"/>
          </p:nvPr>
        </p:nvSpPr>
        <p:spPr>
          <a:xfrm>
            <a:off x="540545" y="541735"/>
            <a:ext cx="2934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2" name="Google Shape;222;p33"/>
          <p:cNvSpPr/>
          <p:nvPr>
            <p:ph idx="2" type="pic"/>
          </p:nvPr>
        </p:nvSpPr>
        <p:spPr>
          <a:xfrm>
            <a:off x="4000500" y="0"/>
            <a:ext cx="51435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">
  <p:cSld name="Three Column">
    <p:bg>
      <p:bgPr>
        <a:solidFill>
          <a:schemeClr val="accent1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4"/>
          <p:cNvSpPr/>
          <p:nvPr/>
        </p:nvSpPr>
        <p:spPr>
          <a:xfrm>
            <a:off x="0" y="0"/>
            <a:ext cx="9144000" cy="173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5100" lIns="67500" spcFirstLastPara="1" rIns="67500" wrap="square" tIns="351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34"/>
          <p:cNvSpPr txBox="1"/>
          <p:nvPr>
            <p:ph type="title"/>
          </p:nvPr>
        </p:nvSpPr>
        <p:spPr>
          <a:xfrm>
            <a:off x="540545" y="541735"/>
            <a:ext cx="8062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6" name="Google Shape;226;p34"/>
          <p:cNvSpPr txBox="1"/>
          <p:nvPr>
            <p:ph idx="10" type="dt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7" name="Google Shape;227;p34"/>
          <p:cNvSpPr txBox="1"/>
          <p:nvPr>
            <p:ph idx="11" type="ftr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8" name="Google Shape;228;p34"/>
          <p:cNvSpPr txBox="1"/>
          <p:nvPr>
            <p:ph idx="12" type="sldNum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9" name="Google Shape;229;p34"/>
          <p:cNvSpPr txBox="1"/>
          <p:nvPr>
            <p:ph idx="1" type="body"/>
          </p:nvPr>
        </p:nvSpPr>
        <p:spPr>
          <a:xfrm>
            <a:off x="540544" y="972741"/>
            <a:ext cx="50112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317500" lvl="3" marL="18288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0" name="Google Shape;230;p34"/>
          <p:cNvSpPr txBox="1"/>
          <p:nvPr>
            <p:ph idx="2" type="body"/>
          </p:nvPr>
        </p:nvSpPr>
        <p:spPr>
          <a:xfrm>
            <a:off x="540543" y="2046600"/>
            <a:ext cx="2598000" cy="23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1" name="Google Shape;231;p34"/>
          <p:cNvSpPr txBox="1"/>
          <p:nvPr>
            <p:ph idx="3" type="body"/>
          </p:nvPr>
        </p:nvSpPr>
        <p:spPr>
          <a:xfrm>
            <a:off x="3272399" y="2046600"/>
            <a:ext cx="2598000" cy="23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2" name="Google Shape;232;p34"/>
          <p:cNvSpPr txBox="1"/>
          <p:nvPr>
            <p:ph idx="4" type="body"/>
          </p:nvPr>
        </p:nvSpPr>
        <p:spPr>
          <a:xfrm>
            <a:off x="6004255" y="2046600"/>
            <a:ext cx="2598000" cy="23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233" name="Google Shape;233;p34"/>
          <p:cNvCxnSpPr/>
          <p:nvPr/>
        </p:nvCxnSpPr>
        <p:spPr>
          <a:xfrm>
            <a:off x="1324800" y="4771287"/>
            <a:ext cx="78192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Image">
  <p:cSld name="Section Header Image">
    <p:bg>
      <p:bgPr>
        <a:solidFill>
          <a:schemeClr val="lt1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5"/>
          <p:cNvSpPr txBox="1"/>
          <p:nvPr>
            <p:ph idx="12" type="sldNum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6" name="Google Shape;236;p35"/>
          <p:cNvSpPr/>
          <p:nvPr>
            <p:ph idx="2" type="pic"/>
          </p:nvPr>
        </p:nvSpPr>
        <p:spPr>
          <a:xfrm>
            <a:off x="4000500" y="0"/>
            <a:ext cx="51435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37" name="Google Shape;237;p35"/>
          <p:cNvSpPr txBox="1"/>
          <p:nvPr>
            <p:ph type="title"/>
          </p:nvPr>
        </p:nvSpPr>
        <p:spPr>
          <a:xfrm>
            <a:off x="540544" y="972741"/>
            <a:ext cx="3126900" cy="289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rial"/>
              <a:buNone/>
              <a:defRPr sz="37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Slide">
  <p:cSld name="Quote Slide">
    <p:bg>
      <p:bgPr>
        <a:solidFill>
          <a:schemeClr val="accent1"/>
        </a:soli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6"/>
          <p:cNvSpPr txBox="1"/>
          <p:nvPr>
            <p:ph type="title"/>
          </p:nvPr>
        </p:nvSpPr>
        <p:spPr>
          <a:xfrm>
            <a:off x="540544" y="1412100"/>
            <a:ext cx="5805000" cy="21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27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0" name="Google Shape;240;p36"/>
          <p:cNvSpPr txBox="1"/>
          <p:nvPr>
            <p:ph idx="10" type="dt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1" name="Google Shape;241;p36"/>
          <p:cNvSpPr txBox="1"/>
          <p:nvPr>
            <p:ph idx="11" type="ftr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2" name="Google Shape;242;p36"/>
          <p:cNvSpPr txBox="1"/>
          <p:nvPr>
            <p:ph idx="12" type="sldNum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3" name="Google Shape;243;p36"/>
          <p:cNvSpPr txBox="1"/>
          <p:nvPr>
            <p:ph idx="1" type="body"/>
          </p:nvPr>
        </p:nvSpPr>
        <p:spPr>
          <a:xfrm>
            <a:off x="540544" y="3798900"/>
            <a:ext cx="58050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244" name="Google Shape;244;p36"/>
          <p:cNvCxnSpPr/>
          <p:nvPr/>
        </p:nvCxnSpPr>
        <p:spPr>
          <a:xfrm>
            <a:off x="1324800" y="4771287"/>
            <a:ext cx="78192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7"/>
          <p:cNvSpPr txBox="1"/>
          <p:nvPr>
            <p:ph idx="10" type="dt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7" name="Google Shape;247;p37"/>
          <p:cNvSpPr txBox="1"/>
          <p:nvPr>
            <p:ph idx="11" type="ftr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8" name="Google Shape;248;p37"/>
          <p:cNvSpPr txBox="1"/>
          <p:nvPr>
            <p:ph idx="12" type="sldNum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9"/>
          <p:cNvSpPr/>
          <p:nvPr/>
        </p:nvSpPr>
        <p:spPr>
          <a:xfrm>
            <a:off x="0" y="1393200"/>
            <a:ext cx="9144000" cy="3750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5100" lIns="67500" spcFirstLastPara="1" rIns="67500" wrap="square" tIns="351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39"/>
          <p:cNvSpPr txBox="1"/>
          <p:nvPr>
            <p:ph type="ctrTitle"/>
          </p:nvPr>
        </p:nvSpPr>
        <p:spPr>
          <a:xfrm>
            <a:off x="1025999" y="2092500"/>
            <a:ext cx="5157600" cy="11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0" name="Google Shape;260;p39"/>
          <p:cNvSpPr txBox="1"/>
          <p:nvPr>
            <p:ph idx="1" type="subTitle"/>
          </p:nvPr>
        </p:nvSpPr>
        <p:spPr>
          <a:xfrm>
            <a:off x="1025999" y="3447900"/>
            <a:ext cx="5157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 sz="1400">
                <a:solidFill>
                  <a:schemeClr val="lt1"/>
                </a:solidFill>
              </a:defRPr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sz="14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Wide" type="obj">
  <p:cSld name="OBJECT"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0"/>
          <p:cNvSpPr txBox="1"/>
          <p:nvPr>
            <p:ph type="title"/>
          </p:nvPr>
        </p:nvSpPr>
        <p:spPr>
          <a:xfrm>
            <a:off x="540545" y="541735"/>
            <a:ext cx="8062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3" name="Google Shape;263;p40"/>
          <p:cNvSpPr txBox="1"/>
          <p:nvPr>
            <p:ph idx="1" type="body"/>
          </p:nvPr>
        </p:nvSpPr>
        <p:spPr>
          <a:xfrm>
            <a:off x="540544" y="972741"/>
            <a:ext cx="8062800" cy="34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317500" lvl="3" marL="18288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64" name="Google Shape;264;p40"/>
          <p:cNvSpPr txBox="1"/>
          <p:nvPr>
            <p:ph idx="10" type="dt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5" name="Google Shape;265;p40"/>
          <p:cNvSpPr txBox="1"/>
          <p:nvPr>
            <p:ph idx="11" type="ftr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6" name="Google Shape;266;p40"/>
          <p:cNvSpPr txBox="1"/>
          <p:nvPr>
            <p:ph idx="12" type="sldNum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Image">
  <p:cSld name="Content and Image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1"/>
          <p:cNvSpPr txBox="1"/>
          <p:nvPr>
            <p:ph idx="10" type="dt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9" name="Google Shape;269;p41"/>
          <p:cNvSpPr txBox="1"/>
          <p:nvPr>
            <p:ph idx="11" type="ftr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0" name="Google Shape;270;p41"/>
          <p:cNvSpPr txBox="1"/>
          <p:nvPr>
            <p:ph idx="12" type="sldNum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1" name="Google Shape;271;p41"/>
          <p:cNvSpPr txBox="1"/>
          <p:nvPr>
            <p:ph idx="1" type="body"/>
          </p:nvPr>
        </p:nvSpPr>
        <p:spPr>
          <a:xfrm>
            <a:off x="540545" y="972741"/>
            <a:ext cx="4139100" cy="34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317500" lvl="3" marL="18288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72" name="Google Shape;272;p41"/>
          <p:cNvSpPr txBox="1"/>
          <p:nvPr>
            <p:ph type="title"/>
          </p:nvPr>
        </p:nvSpPr>
        <p:spPr>
          <a:xfrm>
            <a:off x="540545" y="541735"/>
            <a:ext cx="4139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3" name="Google Shape;273;p41"/>
          <p:cNvSpPr/>
          <p:nvPr>
            <p:ph idx="2" type="pic"/>
          </p:nvPr>
        </p:nvSpPr>
        <p:spPr>
          <a:xfrm>
            <a:off x="5175000" y="0"/>
            <a:ext cx="39690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 Image" showMasterSp="0">
  <p:cSld name="Closing Slide Image"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2"/>
          <p:cNvSpPr txBox="1"/>
          <p:nvPr>
            <p:ph type="ctrTitle"/>
          </p:nvPr>
        </p:nvSpPr>
        <p:spPr>
          <a:xfrm>
            <a:off x="540544" y="2141101"/>
            <a:ext cx="3055500" cy="7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Arial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6" name="Google Shape;276;p42"/>
          <p:cNvSpPr txBox="1"/>
          <p:nvPr>
            <p:ph idx="1" type="subTitle"/>
          </p:nvPr>
        </p:nvSpPr>
        <p:spPr>
          <a:xfrm>
            <a:off x="540544" y="2905200"/>
            <a:ext cx="30555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0" sz="1800">
                <a:solidFill>
                  <a:schemeClr val="accent2"/>
                </a:solidFill>
              </a:defRPr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 sz="1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77" name="Google Shape;277;p42"/>
          <p:cNvSpPr/>
          <p:nvPr>
            <p:ph idx="2" type="pic"/>
          </p:nvPr>
        </p:nvSpPr>
        <p:spPr>
          <a:xfrm>
            <a:off x="3965400" y="0"/>
            <a:ext cx="51435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pic>
        <p:nvPicPr>
          <p:cNvPr descr="Logo&#10;&#10;Description automatically generated" id="278" name="Google Shape;278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0544" y="645300"/>
            <a:ext cx="2227500" cy="6290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9" name="Google Shape;279;p42"/>
          <p:cNvGrpSpPr/>
          <p:nvPr/>
        </p:nvGrpSpPr>
        <p:grpSpPr>
          <a:xfrm>
            <a:off x="540544" y="4104000"/>
            <a:ext cx="3006951" cy="521209"/>
            <a:chOff x="720725" y="5218493"/>
            <a:chExt cx="4009268" cy="694945"/>
          </a:xfrm>
        </p:grpSpPr>
        <p:pic>
          <p:nvPicPr>
            <p:cNvPr id="280" name="Google Shape;280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032000" y="5325173"/>
              <a:ext cx="697993" cy="5882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1" name="Google Shape;281;p4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867282" y="5309933"/>
              <a:ext cx="826010" cy="6035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2" name="Google Shape;282;p4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20725" y="5279453"/>
              <a:ext cx="594361" cy="6339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3" name="Google Shape;283;p4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653795" y="5218493"/>
              <a:ext cx="874778" cy="69494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idx="1" type="body"/>
          </p:nvPr>
        </p:nvSpPr>
        <p:spPr>
          <a:xfrm>
            <a:off x="540544" y="972741"/>
            <a:ext cx="6088500" cy="34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317500" lvl="3" marL="18288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90000"/>
              </a:lnSpc>
              <a:spcBef>
                <a:spcPts val="0"/>
              </a:spcBef>
              <a:buNone/>
              <a:defRPr/>
            </a:lvl1pPr>
            <a:lvl2pPr indent="0" lvl="1" marL="0" algn="r">
              <a:lnSpc>
                <a:spcPct val="90000"/>
              </a:lnSpc>
              <a:spcBef>
                <a:spcPts val="0"/>
              </a:spcBef>
              <a:buNone/>
              <a:defRPr/>
            </a:lvl2pPr>
            <a:lvl3pPr indent="0" lvl="2" marL="0" algn="r">
              <a:lnSpc>
                <a:spcPct val="90000"/>
              </a:lnSpc>
              <a:spcBef>
                <a:spcPts val="0"/>
              </a:spcBef>
              <a:buNone/>
              <a:defRPr/>
            </a:lvl3pPr>
            <a:lvl4pPr indent="0" lvl="3" marL="0" algn="r">
              <a:lnSpc>
                <a:spcPct val="90000"/>
              </a:lnSpc>
              <a:spcBef>
                <a:spcPts val="0"/>
              </a:spcBef>
              <a:buNone/>
              <a:defRPr/>
            </a:lvl4pPr>
            <a:lvl5pPr indent="0" lvl="4" marL="0" algn="r">
              <a:lnSpc>
                <a:spcPct val="90000"/>
              </a:lnSpc>
              <a:spcBef>
                <a:spcPts val="0"/>
              </a:spcBef>
              <a:buNone/>
              <a:defRPr/>
            </a:lvl5pPr>
            <a:lvl6pPr indent="0" lvl="5" marL="0" algn="r">
              <a:lnSpc>
                <a:spcPct val="90000"/>
              </a:lnSpc>
              <a:spcBef>
                <a:spcPts val="0"/>
              </a:spcBef>
              <a:buNone/>
              <a:defRPr/>
            </a:lvl6pPr>
            <a:lvl7pPr indent="0" lvl="6" marL="0" algn="r">
              <a:lnSpc>
                <a:spcPct val="90000"/>
              </a:lnSpc>
              <a:spcBef>
                <a:spcPts val="0"/>
              </a:spcBef>
              <a:buNone/>
              <a:defRPr/>
            </a:lvl7pPr>
            <a:lvl8pPr indent="0" lvl="7" marL="0" algn="r">
              <a:lnSpc>
                <a:spcPct val="90000"/>
              </a:lnSpc>
              <a:spcBef>
                <a:spcPts val="0"/>
              </a:spcBef>
              <a:buNone/>
              <a:defRPr/>
            </a:lvl8pPr>
            <a:lvl9pPr indent="0" lvl="8" marL="0" algn="r">
              <a:lnSpc>
                <a:spcPct val="9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" name="Google Shape;37;p5"/>
          <p:cNvSpPr txBox="1"/>
          <p:nvPr>
            <p:ph type="title"/>
          </p:nvPr>
        </p:nvSpPr>
        <p:spPr>
          <a:xfrm>
            <a:off x="540544" y="541735"/>
            <a:ext cx="6088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 type="titleOnly">
  <p:cSld name="TITLE_ONLY"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3"/>
          <p:cNvSpPr txBox="1"/>
          <p:nvPr>
            <p:ph type="title"/>
          </p:nvPr>
        </p:nvSpPr>
        <p:spPr>
          <a:xfrm>
            <a:off x="685800" y="22860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86" name="Google Shape;286;p43"/>
          <p:cNvSpPr txBox="1"/>
          <p:nvPr>
            <p:ph idx="10" type="dt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25" spcFirstLastPara="1" rIns="51425" wrap="square" tIns="2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87" name="Google Shape;287;p43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25" spcFirstLastPara="1" rIns="51425" wrap="square" tIns="2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88" name="Google Shape;288;p43"/>
          <p:cNvSpPr txBox="1"/>
          <p:nvPr>
            <p:ph idx="12" type="sldNum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25" spcFirstLastPara="1" rIns="51425" wrap="square" tIns="2570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4"/>
          <p:cNvSpPr txBox="1"/>
          <p:nvPr>
            <p:ph type="title"/>
          </p:nvPr>
        </p:nvSpPr>
        <p:spPr>
          <a:xfrm>
            <a:off x="540545" y="541735"/>
            <a:ext cx="8062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1" name="Google Shape;291;p44"/>
          <p:cNvSpPr txBox="1"/>
          <p:nvPr>
            <p:ph idx="1" type="body"/>
          </p:nvPr>
        </p:nvSpPr>
        <p:spPr>
          <a:xfrm>
            <a:off x="540542" y="972741"/>
            <a:ext cx="3546900" cy="34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317500" lvl="3" marL="18288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92" name="Google Shape;292;p44"/>
          <p:cNvSpPr txBox="1"/>
          <p:nvPr>
            <p:ph idx="2" type="body"/>
          </p:nvPr>
        </p:nvSpPr>
        <p:spPr>
          <a:xfrm>
            <a:off x="4572000" y="972741"/>
            <a:ext cx="3546900" cy="34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317500" lvl="3" marL="18288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93" name="Google Shape;293;p44"/>
          <p:cNvSpPr txBox="1"/>
          <p:nvPr>
            <p:ph idx="10" type="dt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4" name="Google Shape;294;p44"/>
          <p:cNvSpPr txBox="1"/>
          <p:nvPr>
            <p:ph idx="11" type="ftr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5" name="Google Shape;295;p44"/>
          <p:cNvSpPr txBox="1"/>
          <p:nvPr>
            <p:ph idx="12" type="sldNum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 with Images">
  <p:cSld name="Three Columns with Images"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5"/>
          <p:cNvSpPr txBox="1"/>
          <p:nvPr>
            <p:ph type="title"/>
          </p:nvPr>
        </p:nvSpPr>
        <p:spPr>
          <a:xfrm>
            <a:off x="540545" y="541735"/>
            <a:ext cx="8062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8" name="Google Shape;298;p45"/>
          <p:cNvSpPr txBox="1"/>
          <p:nvPr>
            <p:ph idx="10" type="dt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9" name="Google Shape;299;p45"/>
          <p:cNvSpPr txBox="1"/>
          <p:nvPr>
            <p:ph idx="11" type="ftr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00" name="Google Shape;300;p45"/>
          <p:cNvSpPr txBox="1"/>
          <p:nvPr>
            <p:ph idx="12" type="sldNum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1" name="Google Shape;301;p45"/>
          <p:cNvSpPr/>
          <p:nvPr>
            <p:ph idx="2" type="pic"/>
          </p:nvPr>
        </p:nvSpPr>
        <p:spPr>
          <a:xfrm>
            <a:off x="540544" y="1393200"/>
            <a:ext cx="2597400" cy="1242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02" name="Google Shape;302;p45"/>
          <p:cNvSpPr txBox="1"/>
          <p:nvPr>
            <p:ph idx="1" type="body"/>
          </p:nvPr>
        </p:nvSpPr>
        <p:spPr>
          <a:xfrm>
            <a:off x="540544" y="2635200"/>
            <a:ext cx="2597400" cy="179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62000" lIns="162000" spcFirstLastPara="1" rIns="162000" wrap="square" tIns="162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03" name="Google Shape;303;p45"/>
          <p:cNvSpPr/>
          <p:nvPr>
            <p:ph idx="3" type="pic"/>
          </p:nvPr>
        </p:nvSpPr>
        <p:spPr>
          <a:xfrm>
            <a:off x="3273300" y="1393200"/>
            <a:ext cx="2597400" cy="1242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04" name="Google Shape;304;p45"/>
          <p:cNvSpPr txBox="1"/>
          <p:nvPr>
            <p:ph idx="4" type="body"/>
          </p:nvPr>
        </p:nvSpPr>
        <p:spPr>
          <a:xfrm>
            <a:off x="3273300" y="2635200"/>
            <a:ext cx="2597400" cy="179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62000" lIns="162000" spcFirstLastPara="1" rIns="162000" wrap="square" tIns="162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05" name="Google Shape;305;p45"/>
          <p:cNvSpPr/>
          <p:nvPr>
            <p:ph idx="5" type="pic"/>
          </p:nvPr>
        </p:nvSpPr>
        <p:spPr>
          <a:xfrm>
            <a:off x="6006056" y="1393200"/>
            <a:ext cx="2597400" cy="1242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06" name="Google Shape;306;p45"/>
          <p:cNvSpPr txBox="1"/>
          <p:nvPr>
            <p:ph idx="6" type="body"/>
          </p:nvPr>
        </p:nvSpPr>
        <p:spPr>
          <a:xfrm>
            <a:off x="6006056" y="2635200"/>
            <a:ext cx="2597400" cy="179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62000" lIns="162000" spcFirstLastPara="1" rIns="162000" wrap="square" tIns="162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 with Images 1">
  <p:cSld name="1_Three Columns with Images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6"/>
          <p:cNvSpPr txBox="1"/>
          <p:nvPr>
            <p:ph type="title"/>
          </p:nvPr>
        </p:nvSpPr>
        <p:spPr>
          <a:xfrm>
            <a:off x="540545" y="541735"/>
            <a:ext cx="8062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09" name="Google Shape;309;p46"/>
          <p:cNvSpPr txBox="1"/>
          <p:nvPr>
            <p:ph idx="10" type="dt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9pPr>
          </a:lstStyle>
          <a:p/>
        </p:txBody>
      </p:sp>
      <p:sp>
        <p:nvSpPr>
          <p:cNvPr id="310" name="Google Shape;310;p46"/>
          <p:cNvSpPr txBox="1"/>
          <p:nvPr>
            <p:ph idx="11" type="ftr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9pPr>
          </a:lstStyle>
          <a:p/>
        </p:txBody>
      </p:sp>
      <p:sp>
        <p:nvSpPr>
          <p:cNvPr id="311" name="Google Shape;311;p46"/>
          <p:cNvSpPr txBox="1"/>
          <p:nvPr>
            <p:ph idx="12" type="sldNum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2" name="Google Shape;312;p46"/>
          <p:cNvSpPr/>
          <p:nvPr>
            <p:ph idx="2" type="pic"/>
          </p:nvPr>
        </p:nvSpPr>
        <p:spPr>
          <a:xfrm>
            <a:off x="540544" y="1393200"/>
            <a:ext cx="2597400" cy="1242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13" name="Google Shape;313;p46"/>
          <p:cNvSpPr txBox="1"/>
          <p:nvPr>
            <p:ph idx="1" type="body"/>
          </p:nvPr>
        </p:nvSpPr>
        <p:spPr>
          <a:xfrm>
            <a:off x="540544" y="2635200"/>
            <a:ext cx="2597400" cy="179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62000" lIns="162000" spcFirstLastPara="1" rIns="162000" wrap="square" tIns="162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14" name="Google Shape;314;p46"/>
          <p:cNvSpPr/>
          <p:nvPr>
            <p:ph idx="3" type="pic"/>
          </p:nvPr>
        </p:nvSpPr>
        <p:spPr>
          <a:xfrm>
            <a:off x="3273300" y="1393200"/>
            <a:ext cx="2597400" cy="1242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15" name="Google Shape;315;p46"/>
          <p:cNvSpPr txBox="1"/>
          <p:nvPr>
            <p:ph idx="4" type="body"/>
          </p:nvPr>
        </p:nvSpPr>
        <p:spPr>
          <a:xfrm>
            <a:off x="3273300" y="2635200"/>
            <a:ext cx="2597400" cy="179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62000" lIns="162000" spcFirstLastPara="1" rIns="162000" wrap="square" tIns="162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16" name="Google Shape;316;p46"/>
          <p:cNvSpPr/>
          <p:nvPr>
            <p:ph idx="5" type="pic"/>
          </p:nvPr>
        </p:nvSpPr>
        <p:spPr>
          <a:xfrm>
            <a:off x="6006056" y="1393200"/>
            <a:ext cx="2597400" cy="1242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17" name="Google Shape;317;p46"/>
          <p:cNvSpPr txBox="1"/>
          <p:nvPr>
            <p:ph idx="6" type="body"/>
          </p:nvPr>
        </p:nvSpPr>
        <p:spPr>
          <a:xfrm>
            <a:off x="6006056" y="2635200"/>
            <a:ext cx="2597400" cy="179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62000" lIns="162000" spcFirstLastPara="1" rIns="162000" wrap="square" tIns="162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Large Image">
  <p:cSld name="Content and Large Image"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7"/>
          <p:cNvSpPr txBox="1"/>
          <p:nvPr>
            <p:ph idx="10" type="dt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20" name="Google Shape;320;p47"/>
          <p:cNvSpPr txBox="1"/>
          <p:nvPr>
            <p:ph idx="11" type="ftr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21" name="Google Shape;321;p47"/>
          <p:cNvSpPr txBox="1"/>
          <p:nvPr>
            <p:ph idx="12" type="sldNum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2" name="Google Shape;322;p47"/>
          <p:cNvSpPr txBox="1"/>
          <p:nvPr>
            <p:ph idx="1" type="body"/>
          </p:nvPr>
        </p:nvSpPr>
        <p:spPr>
          <a:xfrm>
            <a:off x="540545" y="972741"/>
            <a:ext cx="2934900" cy="34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317500" lvl="3" marL="18288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3" name="Google Shape;323;p47"/>
          <p:cNvSpPr txBox="1"/>
          <p:nvPr>
            <p:ph type="title"/>
          </p:nvPr>
        </p:nvSpPr>
        <p:spPr>
          <a:xfrm>
            <a:off x="540545" y="541735"/>
            <a:ext cx="2934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24" name="Google Shape;324;p47"/>
          <p:cNvSpPr/>
          <p:nvPr>
            <p:ph idx="2" type="pic"/>
          </p:nvPr>
        </p:nvSpPr>
        <p:spPr>
          <a:xfrm>
            <a:off x="4000500" y="0"/>
            <a:ext cx="51435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8"/>
          <p:cNvSpPr txBox="1"/>
          <p:nvPr>
            <p:ph idx="10" type="dt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27" name="Google Shape;327;p48"/>
          <p:cNvSpPr txBox="1"/>
          <p:nvPr>
            <p:ph idx="11" type="ftr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28" name="Google Shape;328;p48"/>
          <p:cNvSpPr txBox="1"/>
          <p:nvPr>
            <p:ph idx="12" type="sldNum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Slide">
  <p:cSld name="Quote Slide">
    <p:bg>
      <p:bgPr>
        <a:solidFill>
          <a:schemeClr val="accent1"/>
        </a:solidFill>
      </p:bgPr>
    </p:bg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9"/>
          <p:cNvSpPr txBox="1"/>
          <p:nvPr>
            <p:ph type="title"/>
          </p:nvPr>
        </p:nvSpPr>
        <p:spPr>
          <a:xfrm>
            <a:off x="540544" y="1412100"/>
            <a:ext cx="5805000" cy="21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27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31" name="Google Shape;331;p49"/>
          <p:cNvSpPr txBox="1"/>
          <p:nvPr>
            <p:ph idx="10" type="dt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32" name="Google Shape;332;p49"/>
          <p:cNvSpPr txBox="1"/>
          <p:nvPr>
            <p:ph idx="11" type="ftr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33" name="Google Shape;333;p49"/>
          <p:cNvSpPr txBox="1"/>
          <p:nvPr>
            <p:ph idx="12" type="sldNum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4" name="Google Shape;334;p49"/>
          <p:cNvSpPr txBox="1"/>
          <p:nvPr>
            <p:ph idx="1" type="body"/>
          </p:nvPr>
        </p:nvSpPr>
        <p:spPr>
          <a:xfrm>
            <a:off x="540544" y="3798900"/>
            <a:ext cx="58050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335" name="Google Shape;335;p49"/>
          <p:cNvCxnSpPr/>
          <p:nvPr/>
        </p:nvCxnSpPr>
        <p:spPr>
          <a:xfrm>
            <a:off x="1324800" y="4771287"/>
            <a:ext cx="78192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and Image">
  <p:cSld name="1_Content and Image"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0"/>
          <p:cNvSpPr txBox="1"/>
          <p:nvPr>
            <p:ph idx="10" type="dt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38" name="Google Shape;338;p50"/>
          <p:cNvSpPr txBox="1"/>
          <p:nvPr>
            <p:ph idx="11" type="ftr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39" name="Google Shape;339;p50"/>
          <p:cNvSpPr txBox="1"/>
          <p:nvPr>
            <p:ph idx="12" type="sldNum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0" name="Google Shape;340;p50"/>
          <p:cNvSpPr txBox="1"/>
          <p:nvPr>
            <p:ph idx="1" type="body"/>
          </p:nvPr>
        </p:nvSpPr>
        <p:spPr>
          <a:xfrm>
            <a:off x="540545" y="972742"/>
            <a:ext cx="4139100" cy="34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SzPts val="15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304800" lvl="3" marL="18288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200"/>
              <a:buChar char="•"/>
              <a:defRPr/>
            </a:lvl4pPr>
            <a:lvl5pPr indent="-3048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341" name="Google Shape;341;p50"/>
          <p:cNvSpPr txBox="1"/>
          <p:nvPr>
            <p:ph type="title"/>
          </p:nvPr>
        </p:nvSpPr>
        <p:spPr>
          <a:xfrm>
            <a:off x="540545" y="541735"/>
            <a:ext cx="4139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2" name="Google Shape;342;p50"/>
          <p:cNvSpPr/>
          <p:nvPr>
            <p:ph idx="2" type="pic"/>
          </p:nvPr>
        </p:nvSpPr>
        <p:spPr>
          <a:xfrm>
            <a:off x="5175000" y="0"/>
            <a:ext cx="39690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1"/>
          <p:cNvSpPr txBox="1"/>
          <p:nvPr>
            <p:ph idx="1" type="body"/>
          </p:nvPr>
        </p:nvSpPr>
        <p:spPr>
          <a:xfrm>
            <a:off x="540544" y="972741"/>
            <a:ext cx="6088500" cy="34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317500" lvl="3" marL="18288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5" name="Google Shape;345;p51"/>
          <p:cNvSpPr txBox="1"/>
          <p:nvPr>
            <p:ph idx="10" type="dt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6" name="Google Shape;346;p51"/>
          <p:cNvSpPr txBox="1"/>
          <p:nvPr>
            <p:ph idx="11" type="ftr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7" name="Google Shape;347;p51"/>
          <p:cNvSpPr txBox="1"/>
          <p:nvPr>
            <p:ph idx="12" type="sldNum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8" name="Google Shape;348;p51"/>
          <p:cNvSpPr txBox="1"/>
          <p:nvPr>
            <p:ph type="title"/>
          </p:nvPr>
        </p:nvSpPr>
        <p:spPr>
          <a:xfrm>
            <a:off x="540544" y="541735"/>
            <a:ext cx="6088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Image Blue">
  <p:cSld name="Content and Image Blue">
    <p:bg>
      <p:bgPr>
        <a:solidFill>
          <a:schemeClr val="accent1"/>
        </a:solidFill>
      </p:bgPr>
    </p:bg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2"/>
          <p:cNvSpPr txBox="1"/>
          <p:nvPr>
            <p:ph type="title"/>
          </p:nvPr>
        </p:nvSpPr>
        <p:spPr>
          <a:xfrm>
            <a:off x="891000" y="595313"/>
            <a:ext cx="3546600" cy="8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1" name="Google Shape;351;p52"/>
          <p:cNvSpPr txBox="1"/>
          <p:nvPr>
            <p:ph idx="10" type="dt"/>
          </p:nvPr>
        </p:nvSpPr>
        <p:spPr>
          <a:xfrm>
            <a:off x="4168120" y="46980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2" name="Google Shape;352;p52"/>
          <p:cNvSpPr txBox="1"/>
          <p:nvPr>
            <p:ph idx="11" type="ftr"/>
          </p:nvPr>
        </p:nvSpPr>
        <p:spPr>
          <a:xfrm>
            <a:off x="513160" y="4698000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3" name="Google Shape;353;p52"/>
          <p:cNvSpPr/>
          <p:nvPr>
            <p:ph idx="2" type="pic"/>
          </p:nvPr>
        </p:nvSpPr>
        <p:spPr>
          <a:xfrm>
            <a:off x="4918501" y="0"/>
            <a:ext cx="42255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54" name="Google Shape;354;p52"/>
          <p:cNvSpPr txBox="1"/>
          <p:nvPr>
            <p:ph idx="1" type="body"/>
          </p:nvPr>
        </p:nvSpPr>
        <p:spPr>
          <a:xfrm>
            <a:off x="513160" y="1417502"/>
            <a:ext cx="3924300" cy="30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100"/>
              <a:buNone/>
              <a:defRPr>
                <a:solidFill>
                  <a:schemeClr val="lt1"/>
                </a:solidFill>
              </a:defRPr>
            </a:lvl3pPr>
            <a:lvl4pPr indent="-323850" lvl="3" marL="182880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SzPts val="1500"/>
              <a:buChar char="―"/>
              <a:defRPr>
                <a:solidFill>
                  <a:schemeClr val="lt1"/>
                </a:solidFill>
              </a:defRPr>
            </a:lvl4pPr>
            <a:lvl5pPr indent="-323850" lvl="4" marL="228600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SzPts val="1500"/>
              <a:buChar char="―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type="title"/>
          </p:nvPr>
        </p:nvSpPr>
        <p:spPr>
          <a:xfrm>
            <a:off x="540545" y="541735"/>
            <a:ext cx="8062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>
            <a:off x="540542" y="972741"/>
            <a:ext cx="3546900" cy="34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317500" lvl="3" marL="18288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2" type="body"/>
          </p:nvPr>
        </p:nvSpPr>
        <p:spPr>
          <a:xfrm>
            <a:off x="4572000" y="972741"/>
            <a:ext cx="3546900" cy="34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317500" lvl="3" marL="18288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90000"/>
              </a:lnSpc>
              <a:spcBef>
                <a:spcPts val="0"/>
              </a:spcBef>
              <a:buNone/>
              <a:defRPr/>
            </a:lvl1pPr>
            <a:lvl2pPr indent="0" lvl="1" marL="0" algn="r">
              <a:lnSpc>
                <a:spcPct val="90000"/>
              </a:lnSpc>
              <a:spcBef>
                <a:spcPts val="0"/>
              </a:spcBef>
              <a:buNone/>
              <a:defRPr/>
            </a:lvl2pPr>
            <a:lvl3pPr indent="0" lvl="2" marL="0" algn="r">
              <a:lnSpc>
                <a:spcPct val="90000"/>
              </a:lnSpc>
              <a:spcBef>
                <a:spcPts val="0"/>
              </a:spcBef>
              <a:buNone/>
              <a:defRPr/>
            </a:lvl3pPr>
            <a:lvl4pPr indent="0" lvl="3" marL="0" algn="r">
              <a:lnSpc>
                <a:spcPct val="90000"/>
              </a:lnSpc>
              <a:spcBef>
                <a:spcPts val="0"/>
              </a:spcBef>
              <a:buNone/>
              <a:defRPr/>
            </a:lvl4pPr>
            <a:lvl5pPr indent="0" lvl="4" marL="0" algn="r">
              <a:lnSpc>
                <a:spcPct val="90000"/>
              </a:lnSpc>
              <a:spcBef>
                <a:spcPts val="0"/>
              </a:spcBef>
              <a:buNone/>
              <a:defRPr/>
            </a:lvl5pPr>
            <a:lvl6pPr indent="0" lvl="5" marL="0" algn="r">
              <a:lnSpc>
                <a:spcPct val="90000"/>
              </a:lnSpc>
              <a:spcBef>
                <a:spcPts val="0"/>
              </a:spcBef>
              <a:buNone/>
              <a:defRPr/>
            </a:lvl6pPr>
            <a:lvl7pPr indent="0" lvl="6" marL="0" algn="r">
              <a:lnSpc>
                <a:spcPct val="90000"/>
              </a:lnSpc>
              <a:spcBef>
                <a:spcPts val="0"/>
              </a:spcBef>
              <a:buNone/>
              <a:defRPr/>
            </a:lvl7pPr>
            <a:lvl8pPr indent="0" lvl="7" marL="0" algn="r">
              <a:lnSpc>
                <a:spcPct val="90000"/>
              </a:lnSpc>
              <a:spcBef>
                <a:spcPts val="0"/>
              </a:spcBef>
              <a:buNone/>
              <a:defRPr/>
            </a:lvl8pPr>
            <a:lvl9pPr indent="0" lvl="8" marL="0" algn="r">
              <a:lnSpc>
                <a:spcPct val="9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">
  <p:cSld name="Three Column">
    <p:bg>
      <p:bgPr>
        <a:solidFill>
          <a:schemeClr val="accent1"/>
        </a:solidFill>
      </p:bgPr>
    </p:bg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3"/>
          <p:cNvSpPr/>
          <p:nvPr/>
        </p:nvSpPr>
        <p:spPr>
          <a:xfrm>
            <a:off x="0" y="0"/>
            <a:ext cx="9144000" cy="173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5100" lIns="67500" spcFirstLastPara="1" rIns="67500" wrap="square" tIns="351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53"/>
          <p:cNvSpPr txBox="1"/>
          <p:nvPr>
            <p:ph type="title"/>
          </p:nvPr>
        </p:nvSpPr>
        <p:spPr>
          <a:xfrm>
            <a:off x="540545" y="541735"/>
            <a:ext cx="8062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8" name="Google Shape;358;p53"/>
          <p:cNvSpPr txBox="1"/>
          <p:nvPr>
            <p:ph idx="10" type="dt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9" name="Google Shape;359;p53"/>
          <p:cNvSpPr txBox="1"/>
          <p:nvPr>
            <p:ph idx="11" type="ftr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60" name="Google Shape;360;p53"/>
          <p:cNvSpPr txBox="1"/>
          <p:nvPr>
            <p:ph idx="12" type="sldNum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1" name="Google Shape;361;p53"/>
          <p:cNvSpPr txBox="1"/>
          <p:nvPr>
            <p:ph idx="1" type="body"/>
          </p:nvPr>
        </p:nvSpPr>
        <p:spPr>
          <a:xfrm>
            <a:off x="540544" y="972741"/>
            <a:ext cx="50112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317500" lvl="3" marL="18288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62" name="Google Shape;362;p53"/>
          <p:cNvSpPr txBox="1"/>
          <p:nvPr>
            <p:ph idx="2" type="body"/>
          </p:nvPr>
        </p:nvSpPr>
        <p:spPr>
          <a:xfrm>
            <a:off x="540543" y="2046600"/>
            <a:ext cx="2598000" cy="23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63" name="Google Shape;363;p53"/>
          <p:cNvSpPr txBox="1"/>
          <p:nvPr>
            <p:ph idx="3" type="body"/>
          </p:nvPr>
        </p:nvSpPr>
        <p:spPr>
          <a:xfrm>
            <a:off x="3272399" y="2046600"/>
            <a:ext cx="2598000" cy="23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64" name="Google Shape;364;p53"/>
          <p:cNvSpPr txBox="1"/>
          <p:nvPr>
            <p:ph idx="4" type="body"/>
          </p:nvPr>
        </p:nvSpPr>
        <p:spPr>
          <a:xfrm>
            <a:off x="6004255" y="2046600"/>
            <a:ext cx="2598000" cy="23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365" name="Google Shape;365;p53"/>
          <p:cNvCxnSpPr/>
          <p:nvPr/>
        </p:nvCxnSpPr>
        <p:spPr>
          <a:xfrm>
            <a:off x="1324800" y="4771287"/>
            <a:ext cx="78192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4"/>
          <p:cNvSpPr txBox="1"/>
          <p:nvPr>
            <p:ph type="title"/>
          </p:nvPr>
        </p:nvSpPr>
        <p:spPr>
          <a:xfrm>
            <a:off x="540545" y="541735"/>
            <a:ext cx="8062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68" name="Google Shape;368;p54"/>
          <p:cNvSpPr txBox="1"/>
          <p:nvPr>
            <p:ph idx="10" type="dt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69" name="Google Shape;369;p54"/>
          <p:cNvSpPr txBox="1"/>
          <p:nvPr>
            <p:ph idx="11" type="ftr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70" name="Google Shape;370;p54"/>
          <p:cNvSpPr txBox="1"/>
          <p:nvPr>
            <p:ph idx="12" type="sldNum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1" name="Google Shape;371;p54"/>
          <p:cNvSpPr txBox="1"/>
          <p:nvPr>
            <p:ph idx="1" type="body"/>
          </p:nvPr>
        </p:nvSpPr>
        <p:spPr>
          <a:xfrm>
            <a:off x="540544" y="972741"/>
            <a:ext cx="50112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317500" lvl="3" marL="18288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_1"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5"/>
          <p:cNvSpPr txBox="1"/>
          <p:nvPr>
            <p:ph idx="1" type="body"/>
          </p:nvPr>
        </p:nvSpPr>
        <p:spPr>
          <a:xfrm>
            <a:off x="540544" y="972741"/>
            <a:ext cx="6088500" cy="34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317500" lvl="3" marL="18288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74" name="Google Shape;374;p55"/>
          <p:cNvSpPr txBox="1"/>
          <p:nvPr>
            <p:ph idx="10" type="dt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75" name="Google Shape;375;p55"/>
          <p:cNvSpPr txBox="1"/>
          <p:nvPr>
            <p:ph idx="11" type="ftr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76" name="Google Shape;376;p55"/>
          <p:cNvSpPr txBox="1"/>
          <p:nvPr>
            <p:ph idx="12" type="sldNum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7" name="Google Shape;377;p55"/>
          <p:cNvSpPr txBox="1"/>
          <p:nvPr>
            <p:ph type="title"/>
          </p:nvPr>
        </p:nvSpPr>
        <p:spPr>
          <a:xfrm>
            <a:off x="540544" y="541735"/>
            <a:ext cx="6088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 Slide_1"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6"/>
          <p:cNvSpPr txBox="1"/>
          <p:nvPr>
            <p:ph idx="1" type="subTitle"/>
          </p:nvPr>
        </p:nvSpPr>
        <p:spPr>
          <a:xfrm>
            <a:off x="7094765" y="867116"/>
            <a:ext cx="1976700" cy="1126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r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rgbClr val="74AFDB"/>
              </a:buClr>
              <a:buSzPts val="1400"/>
              <a:buNone/>
              <a:defRPr sz="1400">
                <a:solidFill>
                  <a:srgbClr val="74AFD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53A"/>
              </a:buClr>
              <a:buSzPts val="1100"/>
              <a:buNone/>
              <a:defRPr sz="11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53A"/>
              </a:buClr>
              <a:buSzPts val="1000"/>
              <a:buNone/>
              <a:defRPr sz="10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53A"/>
              </a:buClr>
              <a:buSzPts val="900"/>
              <a:buNone/>
              <a:defRPr sz="9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53A"/>
              </a:buClr>
              <a:buSzPts val="900"/>
              <a:buNone/>
              <a:defRPr sz="9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380" name="Google Shape;380;p56"/>
          <p:cNvSpPr txBox="1"/>
          <p:nvPr>
            <p:ph idx="2" type="body"/>
          </p:nvPr>
        </p:nvSpPr>
        <p:spPr>
          <a:xfrm>
            <a:off x="6550090" y="1996815"/>
            <a:ext cx="2520900" cy="18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100"/>
              <a:buNone/>
              <a:defRPr i="0" sz="1100">
                <a:solidFill>
                  <a:srgbClr val="1F38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53A"/>
              </a:buClr>
              <a:buSzPts val="1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53A"/>
              </a:buClr>
              <a:buSzPts val="1400"/>
              <a:buNone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53A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53A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81" name="Google Shape;381;p56"/>
          <p:cNvSpPr txBox="1"/>
          <p:nvPr>
            <p:ph idx="10" type="dt"/>
          </p:nvPr>
        </p:nvSpPr>
        <p:spPr>
          <a:xfrm>
            <a:off x="7086600" y="4849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2" name="Google Shape;382;p56"/>
          <p:cNvSpPr txBox="1"/>
          <p:nvPr>
            <p:ph idx="11" type="ftr"/>
          </p:nvPr>
        </p:nvSpPr>
        <p:spPr>
          <a:xfrm>
            <a:off x="0" y="4854745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descr="A picture containing food, device&#10;&#10;Description automatically generated" id="383" name="Google Shape;383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18393" y="158306"/>
            <a:ext cx="953067" cy="578228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56"/>
          <p:cNvSpPr txBox="1"/>
          <p:nvPr>
            <p:ph type="ctrTitle"/>
          </p:nvPr>
        </p:nvSpPr>
        <p:spPr>
          <a:xfrm>
            <a:off x="72003" y="867116"/>
            <a:ext cx="7022700" cy="112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3000"/>
              <a:buFont typeface="Libre Franklin"/>
              <a:buNone/>
              <a:defRPr sz="3000" u="none" cap="small">
                <a:solidFill>
                  <a:srgbClr val="00153A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6" name="Google Shape;386;p57"/>
          <p:cNvGrpSpPr/>
          <p:nvPr/>
        </p:nvGrpSpPr>
        <p:grpSpPr>
          <a:xfrm>
            <a:off x="117197" y="1109039"/>
            <a:ext cx="1566227" cy="1800770"/>
            <a:chOff x="233371" y="872842"/>
            <a:chExt cx="2088302" cy="2401027"/>
          </a:xfrm>
        </p:grpSpPr>
        <p:sp>
          <p:nvSpPr>
            <p:cNvPr id="387" name="Google Shape;387;p57"/>
            <p:cNvSpPr txBox="1"/>
            <p:nvPr/>
          </p:nvSpPr>
          <p:spPr>
            <a:xfrm>
              <a:off x="233376" y="1273007"/>
              <a:ext cx="1970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en" sz="1500" u="none" cap="none" strike="noStrike">
                  <a:solidFill>
                    <a:srgbClr val="1F3864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Thank you</a:t>
              </a:r>
              <a:endParaRPr b="0" i="0" sz="1500" u="none" cap="none" strike="noStrike">
                <a:solidFill>
                  <a:srgbClr val="1F3864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88" name="Google Shape;388;p57"/>
            <p:cNvSpPr txBox="1"/>
            <p:nvPr/>
          </p:nvSpPr>
          <p:spPr>
            <a:xfrm>
              <a:off x="233372" y="2073337"/>
              <a:ext cx="1569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en" sz="1500" u="none" cap="none" strike="noStrike">
                  <a:solidFill>
                    <a:srgbClr val="1F3864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Merci</a:t>
              </a:r>
              <a:endParaRPr b="0" i="0" sz="1500" u="none" cap="none" strike="noStrike">
                <a:solidFill>
                  <a:srgbClr val="1F3864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389" name="Google Shape;389;p57"/>
            <p:cNvSpPr txBox="1"/>
            <p:nvPr/>
          </p:nvSpPr>
          <p:spPr>
            <a:xfrm>
              <a:off x="233372" y="1673172"/>
              <a:ext cx="1919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en" sz="1500" u="none" cap="none" strike="noStrike">
                  <a:solidFill>
                    <a:srgbClr val="1F3864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Gracias</a:t>
              </a:r>
              <a:endParaRPr b="0" i="0" sz="1500" u="none" cap="none" strike="noStrike">
                <a:solidFill>
                  <a:srgbClr val="1F3864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0" name="Google Shape;390;p57"/>
            <p:cNvSpPr txBox="1"/>
            <p:nvPr/>
          </p:nvSpPr>
          <p:spPr>
            <a:xfrm>
              <a:off x="233373" y="872842"/>
              <a:ext cx="2088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en" sz="1500" u="none" cap="none" strike="noStrike">
                  <a:solidFill>
                    <a:srgbClr val="1F3864"/>
                  </a:solidFill>
                  <a:latin typeface="Corbel"/>
                  <a:ea typeface="Corbel"/>
                  <a:cs typeface="Corbel"/>
                  <a:sym typeface="Corbel"/>
                </a:rPr>
                <a:t>Спасибо</a:t>
              </a:r>
              <a:endParaRPr b="0" i="0" sz="1500" u="none" cap="none" strike="noStrike">
                <a:solidFill>
                  <a:srgbClr val="1F3864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91" name="Google Shape;391;p57"/>
            <p:cNvSpPr txBox="1"/>
            <p:nvPr/>
          </p:nvSpPr>
          <p:spPr>
            <a:xfrm>
              <a:off x="233371" y="2873669"/>
              <a:ext cx="1296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1" i="0" lang="en" sz="1500" u="none" cap="none" strike="noStrike">
                  <a:solidFill>
                    <a:srgbClr val="1F3864"/>
                  </a:solidFill>
                  <a:latin typeface="Calibri"/>
                  <a:ea typeface="Calibri"/>
                  <a:cs typeface="Calibri"/>
                  <a:sym typeface="Calibri"/>
                </a:rPr>
                <a:t>شُكْرًا</a:t>
              </a:r>
              <a:endParaRPr b="0" i="0" sz="1500" u="none" cap="none" strike="noStrike">
                <a:solidFill>
                  <a:srgbClr val="1F3864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92" name="Google Shape;392;p57"/>
            <p:cNvSpPr txBox="1"/>
            <p:nvPr/>
          </p:nvSpPr>
          <p:spPr>
            <a:xfrm>
              <a:off x="233371" y="2473502"/>
              <a:ext cx="1399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en" sz="1500" u="none" cap="none" strike="noStrike">
                  <a:solidFill>
                    <a:srgbClr val="1F3864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谢谢</a:t>
              </a:r>
              <a:endParaRPr b="0" i="0" sz="1500" u="none" cap="none" strike="noStrike">
                <a:solidFill>
                  <a:srgbClr val="1F3864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sp>
        <p:nvSpPr>
          <p:cNvPr id="393" name="Google Shape;393;p57"/>
          <p:cNvSpPr txBox="1"/>
          <p:nvPr>
            <p:ph idx="1" type="body"/>
          </p:nvPr>
        </p:nvSpPr>
        <p:spPr>
          <a:xfrm>
            <a:off x="1738379" y="1484024"/>
            <a:ext cx="2140500" cy="10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0" wrap="square" tIns="34275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 sz="1400">
                <a:solidFill>
                  <a:srgbClr val="1F3864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53A"/>
              </a:buClr>
              <a:buSzPts val="1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53A"/>
              </a:buClr>
              <a:buSzPts val="1400"/>
              <a:buNone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53A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53A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394" name="Google Shape;394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14552" y="694368"/>
            <a:ext cx="4727166" cy="33425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395" name="Google Shape;395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197" y="4185173"/>
            <a:ext cx="2931894" cy="5723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6" name="Google Shape;396;p57"/>
          <p:cNvCxnSpPr/>
          <p:nvPr/>
        </p:nvCxnSpPr>
        <p:spPr>
          <a:xfrm>
            <a:off x="3980388" y="1607534"/>
            <a:ext cx="0" cy="702000"/>
          </a:xfrm>
          <a:prstGeom prst="straightConnector1">
            <a:avLst/>
          </a:prstGeom>
          <a:noFill/>
          <a:ln cap="flat" cmpd="sng" w="25400">
            <a:solidFill>
              <a:srgbClr val="8DC5DD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picture containing food, device&#10;&#10;Description automatically generated" id="397" name="Google Shape;397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7197" y="155752"/>
            <a:ext cx="953067" cy="578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with Images">
  <p:cSld name="Two Columns with Images"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58"/>
          <p:cNvSpPr txBox="1"/>
          <p:nvPr>
            <p:ph type="title"/>
          </p:nvPr>
        </p:nvSpPr>
        <p:spPr>
          <a:xfrm>
            <a:off x="540545" y="541735"/>
            <a:ext cx="8062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00" name="Google Shape;400;p58"/>
          <p:cNvSpPr txBox="1"/>
          <p:nvPr>
            <p:ph idx="10" type="dt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01" name="Google Shape;401;p58"/>
          <p:cNvSpPr txBox="1"/>
          <p:nvPr>
            <p:ph idx="11" type="ftr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02" name="Google Shape;402;p58"/>
          <p:cNvSpPr txBox="1"/>
          <p:nvPr>
            <p:ph idx="12" type="sldNum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3" name="Google Shape;403;p58"/>
          <p:cNvSpPr/>
          <p:nvPr>
            <p:ph idx="2" type="pic"/>
          </p:nvPr>
        </p:nvSpPr>
        <p:spPr>
          <a:xfrm>
            <a:off x="540544" y="1393200"/>
            <a:ext cx="3977100" cy="1512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404" name="Google Shape;404;p58"/>
          <p:cNvSpPr txBox="1"/>
          <p:nvPr>
            <p:ph idx="1" type="body"/>
          </p:nvPr>
        </p:nvSpPr>
        <p:spPr>
          <a:xfrm>
            <a:off x="540544" y="2904179"/>
            <a:ext cx="3977100" cy="153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62000" lIns="162000" spcFirstLastPara="1" rIns="162000" wrap="square" tIns="162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5" name="Google Shape;405;p58"/>
          <p:cNvSpPr/>
          <p:nvPr>
            <p:ph idx="3" type="pic"/>
          </p:nvPr>
        </p:nvSpPr>
        <p:spPr>
          <a:xfrm>
            <a:off x="4625166" y="1393200"/>
            <a:ext cx="3977100" cy="1512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406" name="Google Shape;406;p58"/>
          <p:cNvSpPr txBox="1"/>
          <p:nvPr>
            <p:ph idx="4" type="body"/>
          </p:nvPr>
        </p:nvSpPr>
        <p:spPr>
          <a:xfrm>
            <a:off x="4625166" y="2904179"/>
            <a:ext cx="3977100" cy="153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62000" lIns="162000" spcFirstLastPara="1" rIns="162000" wrap="square" tIns="162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 showMasterSp="0">
  <p:cSld name="Custom Layout"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Image">
  <p:cSld name="Content and Image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idx="10" type="dt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90000"/>
              </a:lnSpc>
              <a:spcBef>
                <a:spcPts val="0"/>
              </a:spcBef>
              <a:buNone/>
              <a:defRPr/>
            </a:lvl1pPr>
            <a:lvl2pPr indent="0" lvl="1" marL="0" algn="r">
              <a:lnSpc>
                <a:spcPct val="90000"/>
              </a:lnSpc>
              <a:spcBef>
                <a:spcPts val="0"/>
              </a:spcBef>
              <a:buNone/>
              <a:defRPr/>
            </a:lvl2pPr>
            <a:lvl3pPr indent="0" lvl="2" marL="0" algn="r">
              <a:lnSpc>
                <a:spcPct val="90000"/>
              </a:lnSpc>
              <a:spcBef>
                <a:spcPts val="0"/>
              </a:spcBef>
              <a:buNone/>
              <a:defRPr/>
            </a:lvl3pPr>
            <a:lvl4pPr indent="0" lvl="3" marL="0" algn="r">
              <a:lnSpc>
                <a:spcPct val="90000"/>
              </a:lnSpc>
              <a:spcBef>
                <a:spcPts val="0"/>
              </a:spcBef>
              <a:buNone/>
              <a:defRPr/>
            </a:lvl4pPr>
            <a:lvl5pPr indent="0" lvl="4" marL="0" algn="r">
              <a:lnSpc>
                <a:spcPct val="90000"/>
              </a:lnSpc>
              <a:spcBef>
                <a:spcPts val="0"/>
              </a:spcBef>
              <a:buNone/>
              <a:defRPr/>
            </a:lvl5pPr>
            <a:lvl6pPr indent="0" lvl="5" marL="0" algn="r">
              <a:lnSpc>
                <a:spcPct val="90000"/>
              </a:lnSpc>
              <a:spcBef>
                <a:spcPts val="0"/>
              </a:spcBef>
              <a:buNone/>
              <a:defRPr/>
            </a:lvl6pPr>
            <a:lvl7pPr indent="0" lvl="6" marL="0" algn="r">
              <a:lnSpc>
                <a:spcPct val="90000"/>
              </a:lnSpc>
              <a:spcBef>
                <a:spcPts val="0"/>
              </a:spcBef>
              <a:buNone/>
              <a:defRPr/>
            </a:lvl7pPr>
            <a:lvl8pPr indent="0" lvl="7" marL="0" algn="r">
              <a:lnSpc>
                <a:spcPct val="90000"/>
              </a:lnSpc>
              <a:spcBef>
                <a:spcPts val="0"/>
              </a:spcBef>
              <a:buNone/>
              <a:defRPr/>
            </a:lvl8pPr>
            <a:lvl9pPr indent="0" lvl="8" marL="0" algn="r">
              <a:lnSpc>
                <a:spcPct val="9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" name="Google Shape;49;p7"/>
          <p:cNvSpPr txBox="1"/>
          <p:nvPr>
            <p:ph idx="1" type="body"/>
          </p:nvPr>
        </p:nvSpPr>
        <p:spPr>
          <a:xfrm>
            <a:off x="540545" y="972741"/>
            <a:ext cx="4139100" cy="34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317500" lvl="3" marL="18288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type="title"/>
          </p:nvPr>
        </p:nvSpPr>
        <p:spPr>
          <a:xfrm>
            <a:off x="540545" y="541735"/>
            <a:ext cx="4139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1" name="Google Shape;51;p7"/>
          <p:cNvSpPr/>
          <p:nvPr>
            <p:ph idx="2" type="pic"/>
          </p:nvPr>
        </p:nvSpPr>
        <p:spPr>
          <a:xfrm>
            <a:off x="5175000" y="0"/>
            <a:ext cx="39690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Large Image">
  <p:cSld name="Content and Large Image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/>
          <p:nvPr>
            <p:ph idx="10" type="dt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1" type="ftr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90000"/>
              </a:lnSpc>
              <a:spcBef>
                <a:spcPts val="0"/>
              </a:spcBef>
              <a:buNone/>
              <a:defRPr/>
            </a:lvl1pPr>
            <a:lvl2pPr indent="0" lvl="1" marL="0" algn="r">
              <a:lnSpc>
                <a:spcPct val="90000"/>
              </a:lnSpc>
              <a:spcBef>
                <a:spcPts val="0"/>
              </a:spcBef>
              <a:buNone/>
              <a:defRPr/>
            </a:lvl2pPr>
            <a:lvl3pPr indent="0" lvl="2" marL="0" algn="r">
              <a:lnSpc>
                <a:spcPct val="90000"/>
              </a:lnSpc>
              <a:spcBef>
                <a:spcPts val="0"/>
              </a:spcBef>
              <a:buNone/>
              <a:defRPr/>
            </a:lvl3pPr>
            <a:lvl4pPr indent="0" lvl="3" marL="0" algn="r">
              <a:lnSpc>
                <a:spcPct val="90000"/>
              </a:lnSpc>
              <a:spcBef>
                <a:spcPts val="0"/>
              </a:spcBef>
              <a:buNone/>
              <a:defRPr/>
            </a:lvl4pPr>
            <a:lvl5pPr indent="0" lvl="4" marL="0" algn="r">
              <a:lnSpc>
                <a:spcPct val="90000"/>
              </a:lnSpc>
              <a:spcBef>
                <a:spcPts val="0"/>
              </a:spcBef>
              <a:buNone/>
              <a:defRPr/>
            </a:lvl5pPr>
            <a:lvl6pPr indent="0" lvl="5" marL="0" algn="r">
              <a:lnSpc>
                <a:spcPct val="90000"/>
              </a:lnSpc>
              <a:spcBef>
                <a:spcPts val="0"/>
              </a:spcBef>
              <a:buNone/>
              <a:defRPr/>
            </a:lvl6pPr>
            <a:lvl7pPr indent="0" lvl="6" marL="0" algn="r">
              <a:lnSpc>
                <a:spcPct val="90000"/>
              </a:lnSpc>
              <a:spcBef>
                <a:spcPts val="0"/>
              </a:spcBef>
              <a:buNone/>
              <a:defRPr/>
            </a:lvl7pPr>
            <a:lvl8pPr indent="0" lvl="7" marL="0" algn="r">
              <a:lnSpc>
                <a:spcPct val="90000"/>
              </a:lnSpc>
              <a:spcBef>
                <a:spcPts val="0"/>
              </a:spcBef>
              <a:buNone/>
              <a:defRPr/>
            </a:lvl8pPr>
            <a:lvl9pPr indent="0" lvl="8" marL="0" algn="r">
              <a:lnSpc>
                <a:spcPct val="9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8"/>
          <p:cNvSpPr txBox="1"/>
          <p:nvPr>
            <p:ph idx="1" type="body"/>
          </p:nvPr>
        </p:nvSpPr>
        <p:spPr>
          <a:xfrm>
            <a:off x="540545" y="972741"/>
            <a:ext cx="2934900" cy="34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317500" lvl="3" marL="18288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type="title"/>
          </p:nvPr>
        </p:nvSpPr>
        <p:spPr>
          <a:xfrm>
            <a:off x="540545" y="541735"/>
            <a:ext cx="2934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8"/>
          <p:cNvSpPr/>
          <p:nvPr>
            <p:ph idx="2" type="pic"/>
          </p:nvPr>
        </p:nvSpPr>
        <p:spPr>
          <a:xfrm>
            <a:off x="4000500" y="0"/>
            <a:ext cx="51435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 with Images">
  <p:cSld name="Three Columns with Images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/>
          <p:nvPr>
            <p:ph type="title"/>
          </p:nvPr>
        </p:nvSpPr>
        <p:spPr>
          <a:xfrm>
            <a:off x="540545" y="541735"/>
            <a:ext cx="8062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0" type="dt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1" type="ftr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90000"/>
              </a:lnSpc>
              <a:spcBef>
                <a:spcPts val="0"/>
              </a:spcBef>
              <a:buNone/>
              <a:defRPr/>
            </a:lvl1pPr>
            <a:lvl2pPr indent="0" lvl="1" marL="0" algn="r">
              <a:lnSpc>
                <a:spcPct val="90000"/>
              </a:lnSpc>
              <a:spcBef>
                <a:spcPts val="0"/>
              </a:spcBef>
              <a:buNone/>
              <a:defRPr/>
            </a:lvl2pPr>
            <a:lvl3pPr indent="0" lvl="2" marL="0" algn="r">
              <a:lnSpc>
                <a:spcPct val="90000"/>
              </a:lnSpc>
              <a:spcBef>
                <a:spcPts val="0"/>
              </a:spcBef>
              <a:buNone/>
              <a:defRPr/>
            </a:lvl3pPr>
            <a:lvl4pPr indent="0" lvl="3" marL="0" algn="r">
              <a:lnSpc>
                <a:spcPct val="90000"/>
              </a:lnSpc>
              <a:spcBef>
                <a:spcPts val="0"/>
              </a:spcBef>
              <a:buNone/>
              <a:defRPr/>
            </a:lvl4pPr>
            <a:lvl5pPr indent="0" lvl="4" marL="0" algn="r">
              <a:lnSpc>
                <a:spcPct val="90000"/>
              </a:lnSpc>
              <a:spcBef>
                <a:spcPts val="0"/>
              </a:spcBef>
              <a:buNone/>
              <a:defRPr/>
            </a:lvl5pPr>
            <a:lvl6pPr indent="0" lvl="5" marL="0" algn="r">
              <a:lnSpc>
                <a:spcPct val="90000"/>
              </a:lnSpc>
              <a:spcBef>
                <a:spcPts val="0"/>
              </a:spcBef>
              <a:buNone/>
              <a:defRPr/>
            </a:lvl6pPr>
            <a:lvl7pPr indent="0" lvl="6" marL="0" algn="r">
              <a:lnSpc>
                <a:spcPct val="90000"/>
              </a:lnSpc>
              <a:spcBef>
                <a:spcPts val="0"/>
              </a:spcBef>
              <a:buNone/>
              <a:defRPr/>
            </a:lvl7pPr>
            <a:lvl8pPr indent="0" lvl="7" marL="0" algn="r">
              <a:lnSpc>
                <a:spcPct val="90000"/>
              </a:lnSpc>
              <a:spcBef>
                <a:spcPts val="0"/>
              </a:spcBef>
              <a:buNone/>
              <a:defRPr/>
            </a:lvl8pPr>
            <a:lvl9pPr indent="0" lvl="8" marL="0" algn="r">
              <a:lnSpc>
                <a:spcPct val="9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" name="Google Shape;64;p9"/>
          <p:cNvSpPr/>
          <p:nvPr>
            <p:ph idx="2" type="pic"/>
          </p:nvPr>
        </p:nvSpPr>
        <p:spPr>
          <a:xfrm>
            <a:off x="540544" y="1393200"/>
            <a:ext cx="2597400" cy="1242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65" name="Google Shape;65;p9"/>
          <p:cNvSpPr txBox="1"/>
          <p:nvPr>
            <p:ph idx="1" type="body"/>
          </p:nvPr>
        </p:nvSpPr>
        <p:spPr>
          <a:xfrm>
            <a:off x="540544" y="2635200"/>
            <a:ext cx="2597400" cy="18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62000" lIns="162000" spcFirstLastPara="1" rIns="162000" wrap="square" tIns="162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6" name="Google Shape;66;p9"/>
          <p:cNvSpPr/>
          <p:nvPr>
            <p:ph idx="3" type="pic"/>
          </p:nvPr>
        </p:nvSpPr>
        <p:spPr>
          <a:xfrm>
            <a:off x="3273300" y="1393200"/>
            <a:ext cx="2597400" cy="1242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67" name="Google Shape;67;p9"/>
          <p:cNvSpPr txBox="1"/>
          <p:nvPr>
            <p:ph idx="4" type="body"/>
          </p:nvPr>
        </p:nvSpPr>
        <p:spPr>
          <a:xfrm>
            <a:off x="3273300" y="2635200"/>
            <a:ext cx="2597400" cy="18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62000" lIns="162000" spcFirstLastPara="1" rIns="162000" wrap="square" tIns="162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8" name="Google Shape;68;p9"/>
          <p:cNvSpPr/>
          <p:nvPr>
            <p:ph idx="5" type="pic"/>
          </p:nvPr>
        </p:nvSpPr>
        <p:spPr>
          <a:xfrm>
            <a:off x="6006056" y="1393200"/>
            <a:ext cx="2597400" cy="1242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69" name="Google Shape;69;p9"/>
          <p:cNvSpPr txBox="1"/>
          <p:nvPr>
            <p:ph idx="6" type="body"/>
          </p:nvPr>
        </p:nvSpPr>
        <p:spPr>
          <a:xfrm>
            <a:off x="6006056" y="2635200"/>
            <a:ext cx="2597400" cy="18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62000" lIns="162000" spcFirstLastPara="1" rIns="162000" wrap="square" tIns="162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with Images">
  <p:cSld name="Two Columns with Images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type="title"/>
          </p:nvPr>
        </p:nvSpPr>
        <p:spPr>
          <a:xfrm>
            <a:off x="540545" y="541735"/>
            <a:ext cx="8062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0" type="dt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0"/>
          <p:cNvSpPr txBox="1"/>
          <p:nvPr>
            <p:ph idx="11" type="ftr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0"/>
          <p:cNvSpPr txBox="1"/>
          <p:nvPr>
            <p:ph idx="12" type="sldNum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90000"/>
              </a:lnSpc>
              <a:spcBef>
                <a:spcPts val="0"/>
              </a:spcBef>
              <a:buNone/>
              <a:defRPr/>
            </a:lvl1pPr>
            <a:lvl2pPr indent="0" lvl="1" marL="0" algn="r">
              <a:lnSpc>
                <a:spcPct val="90000"/>
              </a:lnSpc>
              <a:spcBef>
                <a:spcPts val="0"/>
              </a:spcBef>
              <a:buNone/>
              <a:defRPr/>
            </a:lvl2pPr>
            <a:lvl3pPr indent="0" lvl="2" marL="0" algn="r">
              <a:lnSpc>
                <a:spcPct val="90000"/>
              </a:lnSpc>
              <a:spcBef>
                <a:spcPts val="0"/>
              </a:spcBef>
              <a:buNone/>
              <a:defRPr/>
            </a:lvl3pPr>
            <a:lvl4pPr indent="0" lvl="3" marL="0" algn="r">
              <a:lnSpc>
                <a:spcPct val="90000"/>
              </a:lnSpc>
              <a:spcBef>
                <a:spcPts val="0"/>
              </a:spcBef>
              <a:buNone/>
              <a:defRPr/>
            </a:lvl4pPr>
            <a:lvl5pPr indent="0" lvl="4" marL="0" algn="r">
              <a:lnSpc>
                <a:spcPct val="90000"/>
              </a:lnSpc>
              <a:spcBef>
                <a:spcPts val="0"/>
              </a:spcBef>
              <a:buNone/>
              <a:defRPr/>
            </a:lvl5pPr>
            <a:lvl6pPr indent="0" lvl="5" marL="0" algn="r">
              <a:lnSpc>
                <a:spcPct val="90000"/>
              </a:lnSpc>
              <a:spcBef>
                <a:spcPts val="0"/>
              </a:spcBef>
              <a:buNone/>
              <a:defRPr/>
            </a:lvl6pPr>
            <a:lvl7pPr indent="0" lvl="6" marL="0" algn="r">
              <a:lnSpc>
                <a:spcPct val="90000"/>
              </a:lnSpc>
              <a:spcBef>
                <a:spcPts val="0"/>
              </a:spcBef>
              <a:buNone/>
              <a:defRPr/>
            </a:lvl7pPr>
            <a:lvl8pPr indent="0" lvl="7" marL="0" algn="r">
              <a:lnSpc>
                <a:spcPct val="90000"/>
              </a:lnSpc>
              <a:spcBef>
                <a:spcPts val="0"/>
              </a:spcBef>
              <a:buNone/>
              <a:defRPr/>
            </a:lvl8pPr>
            <a:lvl9pPr indent="0" lvl="8" marL="0" algn="r">
              <a:lnSpc>
                <a:spcPct val="9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5" name="Google Shape;75;p10"/>
          <p:cNvSpPr/>
          <p:nvPr>
            <p:ph idx="2" type="pic"/>
          </p:nvPr>
        </p:nvSpPr>
        <p:spPr>
          <a:xfrm>
            <a:off x="540544" y="1393200"/>
            <a:ext cx="3977100" cy="1512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76" name="Google Shape;76;p10"/>
          <p:cNvSpPr txBox="1"/>
          <p:nvPr>
            <p:ph idx="1" type="body"/>
          </p:nvPr>
        </p:nvSpPr>
        <p:spPr>
          <a:xfrm>
            <a:off x="540544" y="2904179"/>
            <a:ext cx="3977100" cy="153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62000" lIns="162000" spcFirstLastPara="1" rIns="162000" wrap="square" tIns="162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Google Shape;77;p10"/>
          <p:cNvSpPr/>
          <p:nvPr>
            <p:ph idx="3" type="pic"/>
          </p:nvPr>
        </p:nvSpPr>
        <p:spPr>
          <a:xfrm>
            <a:off x="4625166" y="1393200"/>
            <a:ext cx="3977100" cy="1512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78" name="Google Shape;78;p10"/>
          <p:cNvSpPr txBox="1"/>
          <p:nvPr>
            <p:ph idx="4" type="body"/>
          </p:nvPr>
        </p:nvSpPr>
        <p:spPr>
          <a:xfrm>
            <a:off x="4625166" y="2904179"/>
            <a:ext cx="3977100" cy="153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62000" lIns="162000" spcFirstLastPara="1" rIns="162000" wrap="square" tIns="162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10.xml"/><Relationship Id="rId22" Type="http://schemas.openxmlformats.org/officeDocument/2006/relationships/theme" Target="../theme/theme2.xml"/><Relationship Id="rId10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3.xml"/><Relationship Id="rId17" Type="http://schemas.openxmlformats.org/officeDocument/2006/relationships/theme" Target="../theme/theme3.xml"/><Relationship Id="rId1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46.xml"/><Relationship Id="rId23" Type="http://schemas.openxmlformats.org/officeDocument/2006/relationships/theme" Target="../theme/theme4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53.xml"/><Relationship Id="rId6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40545" y="541735"/>
            <a:ext cx="8062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None/>
              <a:defRPr b="1" i="0" sz="2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40544" y="972741"/>
            <a:ext cx="8062800" cy="34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1" name="Google Shape;11;p1"/>
          <p:cNvCxnSpPr/>
          <p:nvPr/>
        </p:nvCxnSpPr>
        <p:spPr>
          <a:xfrm>
            <a:off x="1324800" y="4771287"/>
            <a:ext cx="78192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" name="Google Shape;12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40544" y="4646699"/>
            <a:ext cx="674371" cy="24917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341">
          <p15:clr>
            <a:srgbClr val="F26B43"/>
          </p15:clr>
        </p15:guide>
        <p15:guide id="4" pos="5114">
          <p15:clr>
            <a:srgbClr val="F26B43"/>
          </p15:clr>
        </p15:guide>
        <p15:guide id="5" orient="horz" pos="341">
          <p15:clr>
            <a:srgbClr val="F26B43"/>
          </p15:clr>
        </p15:guide>
        <p15:guide id="6" orient="horz" pos="2794">
          <p15:clr>
            <a:srgbClr val="F26B43"/>
          </p15:clr>
        </p15:guide>
        <p15:guide id="7" orient="horz" pos="613">
          <p15:clr>
            <a:srgbClr val="F26B43"/>
          </p15:clr>
        </p15:guide>
        <p15:guide id="8" orient="horz" pos="970">
          <p15:clr>
            <a:srgbClr val="F26B43"/>
          </p15:clr>
        </p15:guide>
        <p15:guide id="9" pos="541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/>
          <p:nvPr>
            <p:ph type="title"/>
          </p:nvPr>
        </p:nvSpPr>
        <p:spPr>
          <a:xfrm>
            <a:off x="540545" y="541735"/>
            <a:ext cx="8062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None/>
              <a:defRPr b="1" i="0" sz="2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6" name="Google Shape;146;p22"/>
          <p:cNvSpPr txBox="1"/>
          <p:nvPr>
            <p:ph idx="1" type="body"/>
          </p:nvPr>
        </p:nvSpPr>
        <p:spPr>
          <a:xfrm>
            <a:off x="540544" y="972741"/>
            <a:ext cx="8062800" cy="34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7" name="Google Shape;147;p22"/>
          <p:cNvSpPr txBox="1"/>
          <p:nvPr>
            <p:ph idx="10" type="dt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8" name="Google Shape;148;p22"/>
          <p:cNvSpPr txBox="1"/>
          <p:nvPr>
            <p:ph idx="11" type="ftr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9" name="Google Shape;149;p22"/>
          <p:cNvSpPr txBox="1"/>
          <p:nvPr>
            <p:ph idx="12" type="sldNum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0" name="Google Shape;150;p22"/>
          <p:cNvCxnSpPr/>
          <p:nvPr/>
        </p:nvCxnSpPr>
        <p:spPr>
          <a:xfrm>
            <a:off x="1324800" y="4771287"/>
            <a:ext cx="78192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1" name="Google Shape;151;p2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40544" y="4646699"/>
            <a:ext cx="674371" cy="24917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341">
          <p15:clr>
            <a:srgbClr val="F26B43"/>
          </p15:clr>
        </p15:guide>
        <p15:guide id="4" pos="5114">
          <p15:clr>
            <a:srgbClr val="F26B43"/>
          </p15:clr>
        </p15:guide>
        <p15:guide id="5" orient="horz" pos="341">
          <p15:clr>
            <a:srgbClr val="F26B43"/>
          </p15:clr>
        </p15:guide>
        <p15:guide id="6" orient="horz" pos="2794">
          <p15:clr>
            <a:srgbClr val="F26B43"/>
          </p15:clr>
        </p15:guide>
        <p15:guide id="7" orient="horz" pos="613">
          <p15:clr>
            <a:srgbClr val="F26B43"/>
          </p15:clr>
        </p15:guide>
        <p15:guide id="8" orient="horz" pos="970">
          <p15:clr>
            <a:srgbClr val="F26B43"/>
          </p15:clr>
        </p15:guide>
        <p15:guide id="9" pos="541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8"/>
          <p:cNvSpPr txBox="1"/>
          <p:nvPr>
            <p:ph type="title"/>
          </p:nvPr>
        </p:nvSpPr>
        <p:spPr>
          <a:xfrm>
            <a:off x="540545" y="541735"/>
            <a:ext cx="8062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None/>
              <a:defRPr b="1" i="0" sz="2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1" name="Google Shape;251;p38"/>
          <p:cNvSpPr txBox="1"/>
          <p:nvPr>
            <p:ph idx="1" type="body"/>
          </p:nvPr>
        </p:nvSpPr>
        <p:spPr>
          <a:xfrm>
            <a:off x="540544" y="972741"/>
            <a:ext cx="8062800" cy="34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2" name="Google Shape;252;p38"/>
          <p:cNvSpPr txBox="1"/>
          <p:nvPr>
            <p:ph idx="10" type="dt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3" name="Google Shape;253;p38"/>
          <p:cNvSpPr txBox="1"/>
          <p:nvPr>
            <p:ph idx="11" type="ftr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4" name="Google Shape;254;p38"/>
          <p:cNvSpPr txBox="1"/>
          <p:nvPr>
            <p:ph idx="12" type="sldNum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55" name="Google Shape;255;p38"/>
          <p:cNvCxnSpPr/>
          <p:nvPr/>
        </p:nvCxnSpPr>
        <p:spPr>
          <a:xfrm>
            <a:off x="1324800" y="4771287"/>
            <a:ext cx="78192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6" name="Google Shape;256;p3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40544" y="4646699"/>
            <a:ext cx="674371" cy="24917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341">
          <p15:clr>
            <a:srgbClr val="F26B43"/>
          </p15:clr>
        </p15:guide>
        <p15:guide id="4" pos="5114">
          <p15:clr>
            <a:srgbClr val="F26B43"/>
          </p15:clr>
        </p15:guide>
        <p15:guide id="5" orient="horz" pos="341">
          <p15:clr>
            <a:srgbClr val="F26B43"/>
          </p15:clr>
        </p15:guide>
        <p15:guide id="6" orient="horz" pos="2794">
          <p15:clr>
            <a:srgbClr val="F26B43"/>
          </p15:clr>
        </p15:guide>
        <p15:guide id="7" orient="horz" pos="613">
          <p15:clr>
            <a:srgbClr val="F26B43"/>
          </p15:clr>
        </p15:guide>
        <p15:guide id="8" orient="horz" pos="970">
          <p15:clr>
            <a:srgbClr val="F26B43"/>
          </p15:clr>
        </p15:guide>
        <p15:guide id="9" pos="541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jpg"/><Relationship Id="rId4" Type="http://schemas.openxmlformats.org/officeDocument/2006/relationships/image" Target="../media/image27.jpg"/><Relationship Id="rId5" Type="http://schemas.openxmlformats.org/officeDocument/2006/relationships/image" Target="../media/image26.jpg"/><Relationship Id="rId6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60"/>
          <p:cNvSpPr txBox="1"/>
          <p:nvPr>
            <p:ph type="ctrTitle"/>
          </p:nvPr>
        </p:nvSpPr>
        <p:spPr>
          <a:xfrm>
            <a:off x="1026000" y="1919825"/>
            <a:ext cx="7348200" cy="79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</a:t>
            </a:r>
            <a:r>
              <a:rPr lang="en"/>
              <a:t>ramework for risk assessment</a:t>
            </a:r>
            <a:endParaRPr/>
          </a:p>
        </p:txBody>
      </p:sp>
      <p:sp>
        <p:nvSpPr>
          <p:cNvPr id="413" name="Google Shape;413;p60"/>
          <p:cNvSpPr txBox="1"/>
          <p:nvPr>
            <p:ph idx="1" type="subTitle"/>
          </p:nvPr>
        </p:nvSpPr>
        <p:spPr>
          <a:xfrm>
            <a:off x="1026000" y="3143100"/>
            <a:ext cx="6558600" cy="107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Ann-Christine Zinkann, David Legler, Emma Heslop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Sixte</a:t>
            </a:r>
            <a:r>
              <a:rPr lang="en"/>
              <a:t>enth Observations Coordination Group Meeting (OCG-16)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7-10 April 2025, IFREMER, Brest, France.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61"/>
          <p:cNvSpPr txBox="1"/>
          <p:nvPr>
            <p:ph type="title"/>
          </p:nvPr>
        </p:nvSpPr>
        <p:spPr>
          <a:xfrm>
            <a:off x="540545" y="541735"/>
            <a:ext cx="8062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</a:pPr>
            <a:r>
              <a:rPr lang="en"/>
              <a:t>Network Priorities</a:t>
            </a:r>
            <a:endParaRPr/>
          </a:p>
        </p:txBody>
      </p:sp>
      <p:sp>
        <p:nvSpPr>
          <p:cNvPr id="419" name="Google Shape;419;p61"/>
          <p:cNvSpPr txBox="1"/>
          <p:nvPr>
            <p:ph idx="12" type="sldNum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0" name="Google Shape;420;p61"/>
          <p:cNvSpPr txBox="1"/>
          <p:nvPr/>
        </p:nvSpPr>
        <p:spPr>
          <a:xfrm>
            <a:off x="205050" y="1029900"/>
            <a:ext cx="8794800" cy="3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60350" lvl="0" marL="406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Barlow"/>
              <a:buChar char="●"/>
            </a:pPr>
            <a:r>
              <a:rPr lang="en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Assess impacts of ocean observations on society, priorities of administrations around the world</a:t>
            </a:r>
            <a:endParaRPr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260350" lvl="0" marL="406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Barlow"/>
              <a:buChar char="●"/>
            </a:pPr>
            <a:r>
              <a:rPr lang="en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Conversations with shipping companies on deployment opportunities</a:t>
            </a:r>
            <a:endParaRPr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260350" lvl="0" marL="406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Barlow"/>
              <a:buChar char="●"/>
            </a:pPr>
            <a:r>
              <a:rPr lang="en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Opportunities/challenges </a:t>
            </a:r>
            <a:r>
              <a:rPr lang="en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for cost effective technologies - and overlap with network activities?</a:t>
            </a:r>
            <a:endParaRPr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260350" lvl="0" marL="406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Barlow"/>
              <a:buChar char="●"/>
            </a:pPr>
            <a:r>
              <a:rPr lang="en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Developing federated ERDDAP services</a:t>
            </a:r>
            <a:endParaRPr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260350" lvl="0" marL="406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Barlow"/>
              <a:buChar char="●"/>
            </a:pPr>
            <a:r>
              <a:rPr lang="en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Cross platform ocean data reference network</a:t>
            </a:r>
            <a:endParaRPr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260350" lvl="0" marL="406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Barlow"/>
              <a:buChar char="●"/>
            </a:pPr>
            <a:r>
              <a:rPr lang="en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OceanOPS to assist in deployment coordination for multi platform - cross benefit</a:t>
            </a:r>
            <a:endParaRPr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260350" lvl="0" marL="406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Barlow"/>
              <a:buChar char="●"/>
            </a:pPr>
            <a:r>
              <a:rPr lang="en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GOshp - dependencies - </a:t>
            </a:r>
            <a:r>
              <a:rPr lang="en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opportunities</a:t>
            </a:r>
            <a:r>
              <a:rPr lang="en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to highlight the information gos hip provides for other networks - communication piece?</a:t>
            </a:r>
            <a:endParaRPr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62"/>
          <p:cNvSpPr txBox="1"/>
          <p:nvPr>
            <p:ph type="title"/>
          </p:nvPr>
        </p:nvSpPr>
        <p:spPr>
          <a:xfrm>
            <a:off x="362832" y="383335"/>
            <a:ext cx="8062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None/>
            </a:pPr>
            <a:r>
              <a:rPr lang="en"/>
              <a:t>Risk Management Process</a:t>
            </a:r>
            <a:endParaRPr/>
          </a:p>
        </p:txBody>
      </p:sp>
      <p:sp>
        <p:nvSpPr>
          <p:cNvPr id="426" name="Google Shape;426;p62"/>
          <p:cNvSpPr txBox="1"/>
          <p:nvPr/>
        </p:nvSpPr>
        <p:spPr>
          <a:xfrm>
            <a:off x="540544" y="1029900"/>
            <a:ext cx="5814000" cy="3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60350" lvl="0" marL="406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Barlow"/>
              <a:buChar char="●"/>
            </a:pPr>
            <a:r>
              <a:rPr b="1" lang="en" sz="14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Continuous </a:t>
            </a:r>
            <a:r>
              <a:rPr lang="en" sz="14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activities throughout life cycle to </a:t>
            </a:r>
            <a:r>
              <a:rPr b="1" lang="en" sz="14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view </a:t>
            </a:r>
            <a:r>
              <a:rPr lang="en" sz="14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and </a:t>
            </a:r>
            <a:r>
              <a:rPr b="1" lang="en" sz="14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manage </a:t>
            </a:r>
            <a:r>
              <a:rPr lang="en" sz="14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risks</a:t>
            </a:r>
            <a:endParaRPr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260350" lvl="0" marL="406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Barlow"/>
              <a:buChar char="●"/>
            </a:pPr>
            <a:r>
              <a:rPr lang="en" sz="14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Types of Metrics</a:t>
            </a:r>
            <a:endParaRPr sz="14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266700" lvl="0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Barlow"/>
              <a:buChar char="●"/>
            </a:pPr>
            <a:r>
              <a:rPr lang="en" sz="14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Network based metrics to assess Performance of a network</a:t>
            </a:r>
            <a:endParaRPr sz="14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266700" lvl="0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Barlow"/>
              <a:buChar char="●"/>
            </a:pPr>
            <a:r>
              <a:rPr lang="en" sz="14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Performance or use-based Metrics to assess Fitness to purpose</a:t>
            </a:r>
            <a:endParaRPr sz="14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266700" lvl="0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Barlow"/>
              <a:buChar char="●"/>
            </a:pPr>
            <a:r>
              <a:rPr lang="en" sz="14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Metrics to better manage Risks</a:t>
            </a:r>
            <a:endParaRPr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260350" lvl="0" marL="406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Barlow"/>
              <a:buChar char="●"/>
            </a:pPr>
            <a:r>
              <a:rPr lang="en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Examples of metrics</a:t>
            </a:r>
            <a:endParaRPr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260350" lvl="0" marL="406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Barlow"/>
              <a:buChar char="●"/>
            </a:pPr>
            <a:r>
              <a:rPr lang="en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Implementation (#of deployments)</a:t>
            </a:r>
            <a:endParaRPr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260350" lvl="0" marL="406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Barlow"/>
              <a:buChar char="●"/>
            </a:pPr>
            <a:r>
              <a:t/>
            </a:r>
            <a:endParaRPr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descr="risk_instructor_cover_logo" id="427" name="Google Shape;427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69718" y="1288594"/>
            <a:ext cx="2759380" cy="2493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63"/>
          <p:cNvSpPr txBox="1"/>
          <p:nvPr>
            <p:ph type="title"/>
          </p:nvPr>
        </p:nvSpPr>
        <p:spPr>
          <a:xfrm>
            <a:off x="362832" y="383335"/>
            <a:ext cx="8062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None/>
            </a:pPr>
            <a:r>
              <a:rPr lang="en"/>
              <a:t>Risk Management Process</a:t>
            </a:r>
            <a:endParaRPr/>
          </a:p>
        </p:txBody>
      </p:sp>
      <p:sp>
        <p:nvSpPr>
          <p:cNvPr id="433" name="Google Shape;433;p63"/>
          <p:cNvSpPr txBox="1"/>
          <p:nvPr/>
        </p:nvSpPr>
        <p:spPr>
          <a:xfrm>
            <a:off x="540544" y="1029900"/>
            <a:ext cx="5814000" cy="3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60350" lvl="0" marL="406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Barlow"/>
              <a:buChar char="●"/>
            </a:pPr>
            <a:r>
              <a:rPr lang="en" sz="14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Identifying </a:t>
            </a:r>
            <a:r>
              <a:rPr b="1" lang="en" sz="14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impacts </a:t>
            </a:r>
            <a:r>
              <a:rPr lang="en" sz="14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and </a:t>
            </a:r>
            <a:r>
              <a:rPr b="1" lang="en" sz="14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likelihood </a:t>
            </a:r>
            <a:r>
              <a:rPr lang="en" sz="14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of occurrence</a:t>
            </a:r>
            <a:endParaRPr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260350" lvl="0" marL="4064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Barlow"/>
              <a:buChar char="●"/>
            </a:pPr>
            <a:r>
              <a:rPr lang="en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Process steps</a:t>
            </a:r>
            <a:endParaRPr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219075" lvl="0" marL="8001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Barlow"/>
              <a:buChar char="●"/>
            </a:pPr>
            <a:r>
              <a:rPr lang="en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Identify: Search for potential risks</a:t>
            </a:r>
            <a:endParaRPr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219075" lvl="0" marL="800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Barlow"/>
              <a:buChar char="●"/>
            </a:pPr>
            <a:r>
              <a:rPr lang="en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Analyze: Convert risk data into useable information</a:t>
            </a:r>
            <a:endParaRPr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219075" lvl="0" marL="800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Barlow"/>
              <a:buChar char="●"/>
            </a:pPr>
            <a:r>
              <a:rPr lang="en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Plan: Translate information into planning decisions &amp; mitigating actions</a:t>
            </a:r>
            <a:endParaRPr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219075" lvl="0" marL="800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Barlow"/>
              <a:buChar char="●"/>
            </a:pPr>
            <a:r>
              <a:rPr lang="en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Track: Monitor risk indicators &amp; mitigation actions</a:t>
            </a:r>
            <a:endParaRPr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219075" lvl="0" marL="800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Barlow"/>
              <a:buChar char="●"/>
            </a:pPr>
            <a:r>
              <a:rPr lang="en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Control: Correct risk mitigation plans if needed</a:t>
            </a:r>
            <a:endParaRPr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219075" lvl="0" marL="800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Barlow"/>
              <a:buChar char="●"/>
            </a:pPr>
            <a:r>
              <a:rPr lang="en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Communicate and Document: Track information and actions</a:t>
            </a:r>
            <a:endParaRPr sz="14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descr="risk_instructor_cover_logo" id="434" name="Google Shape;434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69718" y="1288594"/>
            <a:ext cx="2759380" cy="2493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64"/>
          <p:cNvSpPr txBox="1"/>
          <p:nvPr>
            <p:ph type="title"/>
          </p:nvPr>
        </p:nvSpPr>
        <p:spPr>
          <a:xfrm>
            <a:off x="362832" y="383335"/>
            <a:ext cx="8062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None/>
            </a:pPr>
            <a:r>
              <a:rPr lang="en"/>
              <a:t>Risk Management Process</a:t>
            </a:r>
            <a:endParaRPr/>
          </a:p>
        </p:txBody>
      </p:sp>
      <p:sp>
        <p:nvSpPr>
          <p:cNvPr id="440" name="Google Shape;440;p64"/>
          <p:cNvSpPr txBox="1"/>
          <p:nvPr/>
        </p:nvSpPr>
        <p:spPr>
          <a:xfrm>
            <a:off x="540544" y="1029900"/>
            <a:ext cx="5814000" cy="3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60350" lvl="0" marL="406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Barlow"/>
              <a:buChar char="●"/>
            </a:pPr>
            <a:r>
              <a:rPr b="1" lang="en" sz="14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Continuous </a:t>
            </a:r>
            <a:r>
              <a:rPr lang="en" sz="14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activities throughout life cycle to </a:t>
            </a:r>
            <a:r>
              <a:rPr b="1" lang="en" sz="14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view </a:t>
            </a:r>
            <a:r>
              <a:rPr lang="en" sz="14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and </a:t>
            </a:r>
            <a:r>
              <a:rPr b="1" lang="en" sz="14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manage </a:t>
            </a:r>
            <a:r>
              <a:rPr lang="en" sz="14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risks</a:t>
            </a:r>
            <a:endParaRPr sz="14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273050" lvl="0" marL="812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Barlow"/>
              <a:buChar char="●"/>
            </a:pPr>
            <a:r>
              <a:rPr lang="en" sz="14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Process steps: Identify, Analyze, Plan, Track, Control, Communicate and Document</a:t>
            </a:r>
            <a:endParaRPr sz="14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260350" lvl="0" marL="4064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Barlow"/>
              <a:buChar char="●"/>
            </a:pPr>
            <a:r>
              <a:rPr lang="en" sz="14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Identifying </a:t>
            </a:r>
            <a:r>
              <a:rPr b="1" lang="en" sz="14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impacts </a:t>
            </a:r>
            <a:r>
              <a:rPr lang="en" sz="14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and </a:t>
            </a:r>
            <a:r>
              <a:rPr b="1" lang="en" sz="14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likelihood </a:t>
            </a:r>
            <a:r>
              <a:rPr lang="en" sz="14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of occurrence</a:t>
            </a:r>
            <a:endParaRPr sz="14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260350" lvl="0" marL="4064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Barlow"/>
              <a:buChar char="●"/>
            </a:pPr>
            <a:r>
              <a:rPr lang="en" sz="14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Example </a:t>
            </a:r>
            <a:r>
              <a:rPr b="1" lang="en" sz="14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Metrics </a:t>
            </a:r>
            <a:r>
              <a:rPr lang="en" sz="14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to monitor:</a:t>
            </a:r>
            <a:endParaRPr sz="14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273050" lvl="0" marL="812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Barlow"/>
              <a:buChar char="●"/>
            </a:pPr>
            <a:r>
              <a:rPr lang="en" sz="14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National funding (e.g. # countries contributing)</a:t>
            </a:r>
            <a:endParaRPr sz="14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273050" lvl="0" marL="812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Barlow"/>
              <a:buChar char="●"/>
            </a:pPr>
            <a:r>
              <a:rPr lang="en" sz="14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Data management</a:t>
            </a:r>
            <a:endParaRPr sz="14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273050" lvl="0" marL="812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Barlow"/>
              <a:buChar char="●"/>
            </a:pPr>
            <a:r>
              <a:rPr lang="en" sz="14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Resourcing/personnel</a:t>
            </a:r>
            <a:endParaRPr sz="14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273050" lvl="0" marL="812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Barlow"/>
              <a:buChar char="●"/>
            </a:pPr>
            <a:r>
              <a:rPr lang="en" sz="14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Ship time needs/schedules/capabilities, availability/projections</a:t>
            </a:r>
            <a:endParaRPr sz="14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273050" lvl="0" marL="812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Barlow"/>
              <a:buChar char="●"/>
            </a:pPr>
            <a:r>
              <a:rPr lang="en" sz="14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Legal (e.g. EEZ permissions)</a:t>
            </a:r>
            <a:endParaRPr sz="14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273050" lvl="0" marL="812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Barlow"/>
              <a:buChar char="●"/>
            </a:pPr>
            <a:r>
              <a:rPr lang="en" sz="14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Piracy/vandalism (incidents)</a:t>
            </a:r>
            <a:endParaRPr sz="14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273050" lvl="0" marL="812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Barlow"/>
              <a:buChar char="●"/>
            </a:pPr>
            <a:r>
              <a:rPr lang="en" sz="14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Instrument and platform diversification, reliabilities</a:t>
            </a:r>
            <a:endParaRPr sz="14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273050" lvl="0" marL="812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Barlow"/>
              <a:buChar char="●"/>
            </a:pPr>
            <a:r>
              <a:rPr lang="en" sz="14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Resiliency (spare instruments, redundancy, etc)</a:t>
            </a:r>
            <a:endParaRPr sz="14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descr="risk_instructor_cover_logo" id="441" name="Google Shape;441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69718" y="1288594"/>
            <a:ext cx="2759380" cy="2493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5"/>
          <p:cNvSpPr txBox="1"/>
          <p:nvPr>
            <p:ph type="ctrTitle"/>
          </p:nvPr>
        </p:nvSpPr>
        <p:spPr>
          <a:xfrm>
            <a:off x="451092" y="2141101"/>
            <a:ext cx="3055500" cy="7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Arial"/>
              <a:buNone/>
            </a:pPr>
            <a:r>
              <a:rPr lang="en"/>
              <a:t>Thank you</a:t>
            </a:r>
            <a:endParaRPr/>
          </a:p>
        </p:txBody>
      </p:sp>
      <p:sp>
        <p:nvSpPr>
          <p:cNvPr id="447" name="Google Shape;447;p65"/>
          <p:cNvSpPr txBox="1"/>
          <p:nvPr>
            <p:ph idx="1" type="subTitle"/>
          </p:nvPr>
        </p:nvSpPr>
        <p:spPr>
          <a:xfrm>
            <a:off x="451108" y="2820600"/>
            <a:ext cx="2291700" cy="2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</a:pPr>
            <a:r>
              <a:rPr lang="en"/>
              <a:t>goosocean.org</a:t>
            </a:r>
            <a:endParaRPr/>
          </a:p>
        </p:txBody>
      </p:sp>
      <p:pic>
        <p:nvPicPr>
          <p:cNvPr descr="A picture containing swimming, ocean floor&#10;&#10;Description automatically generated" id="448" name="Google Shape;448;p65"/>
          <p:cNvPicPr preferRelativeResize="0"/>
          <p:nvPr/>
        </p:nvPicPr>
        <p:blipFill rotWithShape="1">
          <a:blip r:embed="rId3">
            <a:alphaModFix/>
          </a:blip>
          <a:srcRect b="-735" l="0" r="9140" t="-80"/>
          <a:stretch/>
        </p:blipFill>
        <p:spPr>
          <a:xfrm>
            <a:off x="3752469" y="166812"/>
            <a:ext cx="2914002" cy="4843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65"/>
          <p:cNvPicPr preferRelativeResize="0"/>
          <p:nvPr/>
        </p:nvPicPr>
        <p:blipFill rotWithShape="1">
          <a:blip r:embed="rId4">
            <a:alphaModFix/>
          </a:blip>
          <a:srcRect b="8185" l="0" r="0" t="7426"/>
          <a:stretch/>
        </p:blipFill>
        <p:spPr>
          <a:xfrm>
            <a:off x="6760773" y="175293"/>
            <a:ext cx="2383225" cy="16340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&#10;&#10;Description automatically generated" id="450" name="Google Shape;450;p65"/>
          <p:cNvPicPr preferRelativeResize="0"/>
          <p:nvPr/>
        </p:nvPicPr>
        <p:blipFill rotWithShape="1">
          <a:blip r:embed="rId5">
            <a:alphaModFix/>
          </a:blip>
          <a:srcRect b="9017" l="0" r="0" t="1871"/>
          <a:stretch/>
        </p:blipFill>
        <p:spPr>
          <a:xfrm>
            <a:off x="6760774" y="1930655"/>
            <a:ext cx="2383231" cy="13167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sky, outdoor, snow, seal&#10;&#10;Description automatically generated" id="451" name="Google Shape;451;p65"/>
          <p:cNvPicPr preferRelativeResize="0"/>
          <p:nvPr/>
        </p:nvPicPr>
        <p:blipFill rotWithShape="1">
          <a:blip r:embed="rId6">
            <a:alphaModFix/>
          </a:blip>
          <a:srcRect b="-1087" l="0" r="0" t="9663"/>
          <a:stretch/>
        </p:blipFill>
        <p:spPr>
          <a:xfrm>
            <a:off x="6760773" y="3365006"/>
            <a:ext cx="2383225" cy="1634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OOS PPT Theme">
  <a:themeElements>
    <a:clrScheme name="GOOS Corporate colour theme">
      <a:dk1>
        <a:srgbClr val="000000"/>
      </a:dk1>
      <a:lt1>
        <a:srgbClr val="FFFFFF"/>
      </a:lt1>
      <a:dk2>
        <a:srgbClr val="333333"/>
      </a:dk2>
      <a:lt2>
        <a:srgbClr val="F0F0F0"/>
      </a:lt2>
      <a:accent1>
        <a:srgbClr val="184596"/>
      </a:accent1>
      <a:accent2>
        <a:srgbClr val="F38417"/>
      </a:accent2>
      <a:accent3>
        <a:srgbClr val="147ED2"/>
      </a:accent3>
      <a:accent4>
        <a:srgbClr val="5C5C5C"/>
      </a:accent4>
      <a:accent5>
        <a:srgbClr val="E1504D"/>
      </a:accent5>
      <a:accent6>
        <a:srgbClr val="2BABE3"/>
      </a:accent6>
      <a:hlink>
        <a:srgbClr val="184596"/>
      </a:hlink>
      <a:folHlink>
        <a:srgbClr val="F3841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GOOS PPT Theme">
  <a:themeElements>
    <a:clrScheme name="GOOS Corporate colour theme">
      <a:dk1>
        <a:srgbClr val="000000"/>
      </a:dk1>
      <a:lt1>
        <a:srgbClr val="FFFFFF"/>
      </a:lt1>
      <a:dk2>
        <a:srgbClr val="333333"/>
      </a:dk2>
      <a:lt2>
        <a:srgbClr val="F0F0F0"/>
      </a:lt2>
      <a:accent1>
        <a:srgbClr val="184596"/>
      </a:accent1>
      <a:accent2>
        <a:srgbClr val="F38417"/>
      </a:accent2>
      <a:accent3>
        <a:srgbClr val="147ED2"/>
      </a:accent3>
      <a:accent4>
        <a:srgbClr val="5C5C5C"/>
      </a:accent4>
      <a:accent5>
        <a:srgbClr val="E1504D"/>
      </a:accent5>
      <a:accent6>
        <a:srgbClr val="2BABE3"/>
      </a:accent6>
      <a:hlink>
        <a:srgbClr val="184596"/>
      </a:hlink>
      <a:folHlink>
        <a:srgbClr val="F3841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GOOS PPT Theme">
  <a:themeElements>
    <a:clrScheme name="GOOS Corporate colour theme">
      <a:dk1>
        <a:srgbClr val="000000"/>
      </a:dk1>
      <a:lt1>
        <a:srgbClr val="FFFFFF"/>
      </a:lt1>
      <a:dk2>
        <a:srgbClr val="333333"/>
      </a:dk2>
      <a:lt2>
        <a:srgbClr val="F0F0F0"/>
      </a:lt2>
      <a:accent1>
        <a:srgbClr val="184596"/>
      </a:accent1>
      <a:accent2>
        <a:srgbClr val="F38417"/>
      </a:accent2>
      <a:accent3>
        <a:srgbClr val="147ED2"/>
      </a:accent3>
      <a:accent4>
        <a:srgbClr val="5C5C5C"/>
      </a:accent4>
      <a:accent5>
        <a:srgbClr val="E1504D"/>
      </a:accent5>
      <a:accent6>
        <a:srgbClr val="2BABE3"/>
      </a:accent6>
      <a:hlink>
        <a:srgbClr val="184596"/>
      </a:hlink>
      <a:folHlink>
        <a:srgbClr val="F3841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