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5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55.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53.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703" r:id="rId6"/>
    <p:sldMasterId id="2147483704" r:id="rId7"/>
    <p:sldMasterId id="2147483705" r:id="rId8"/>
    <p:sldMasterId id="2147483706" r:id="rId9"/>
  </p:sldMasterIdLst>
  <p:notesMasterIdLst>
    <p:notesMasterId r:id="rId10"/>
  </p:notesMasterIdLst>
  <p:sldIdLst>
    <p:sldId id="256" r:id="rId11"/>
    <p:sldId id="257" r:id="rId12"/>
    <p:sldId id="258" r:id="rId13"/>
    <p:sldId id="259" r:id="rId14"/>
    <p:sldId id="260" r:id="rId15"/>
    <p:sldId id="261" r:id="rId16"/>
    <p:sldId id="262" r:id="rId17"/>
    <p:sldId id="263" r:id="rId18"/>
    <p:sldId id="264" r:id="rId19"/>
    <p:sldId id="265" r:id="rId20"/>
    <p:sldId id="266" r:id="rId21"/>
    <p:sldId id="267" r:id="rId22"/>
    <p:sldId id="268" r:id="rId23"/>
  </p:sldIdLst>
  <p:sldSz cy="6858000" cx="12192000"/>
  <p:notesSz cx="6858000" cy="9144000"/>
  <p:embeddedFontLst>
    <p:embeddedFont>
      <p:font typeface="Libre Franklin"/>
      <p:regular r:id="rId24"/>
      <p:bold r:id="rId25"/>
      <p:italic r:id="rId26"/>
      <p:boldItalic r:id="rId27"/>
    </p:embeddedFont>
    <p:embeddedFont>
      <p:font typeface="Montserrat"/>
      <p:regular r:id="rId28"/>
      <p:bold r:id="rId29"/>
      <p:italic r:id="rId30"/>
      <p:boldItalic r:id="rId31"/>
    </p:embeddedFont>
    <p:embeddedFont>
      <p:font typeface="Corbel"/>
      <p:regular r:id="rId32"/>
      <p:bold r:id="rId33"/>
      <p:italic r:id="rId34"/>
      <p:boldItalic r:id="rId35"/>
    </p:embeddedFont>
    <p:embeddedFont>
      <p:font typeface="Quattrocento Sans"/>
      <p:regular r:id="rId36"/>
      <p:bold r:id="rId37"/>
      <p:italic r:id="rId38"/>
      <p:boldItalic r:id="rId39"/>
    </p:embeddedFont>
    <p:embeddedFont>
      <p:font typeface="Barlow"/>
      <p:regular r:id="rId40"/>
      <p:bold r:id="rId41"/>
      <p:italic r:id="rId42"/>
      <p:boldItalic r:id="rId43"/>
    </p:embeddedFont>
    <p:embeddedFont>
      <p:font typeface="Barlow Light"/>
      <p:regular r:id="rId44"/>
      <p:bold r:id="rId45"/>
      <p:italic r:id="rId46"/>
      <p:boldItalic r:id="rId4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Ann-Christine Zinkann - NOAA Affiliate"/>
  <p:cmAuthor clrIdx="1" id="1" initials="" lastIdx="1" name="cgallage@wmo.int"/>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4F169F99-E69A-43E1-8091-AD61F02FF7B9}">
  <a:tblStyle styleId="{4F169F99-E69A-43E1-8091-AD61F02FF7B9}"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Barlow-regular.fntdata"/><Relationship Id="rId20" Type="http://schemas.openxmlformats.org/officeDocument/2006/relationships/slide" Target="slides/slide10.xml"/><Relationship Id="rId42" Type="http://schemas.openxmlformats.org/officeDocument/2006/relationships/font" Target="fonts/Barlow-italic.fntdata"/><Relationship Id="rId41" Type="http://schemas.openxmlformats.org/officeDocument/2006/relationships/font" Target="fonts/Barlow-bold.fntdata"/><Relationship Id="rId22" Type="http://schemas.openxmlformats.org/officeDocument/2006/relationships/slide" Target="slides/slide12.xml"/><Relationship Id="rId44" Type="http://schemas.openxmlformats.org/officeDocument/2006/relationships/font" Target="fonts/BarlowLight-regular.fntdata"/><Relationship Id="rId21" Type="http://schemas.openxmlformats.org/officeDocument/2006/relationships/slide" Target="slides/slide11.xml"/><Relationship Id="rId43" Type="http://schemas.openxmlformats.org/officeDocument/2006/relationships/font" Target="fonts/Barlow-boldItalic.fntdata"/><Relationship Id="rId24" Type="http://schemas.openxmlformats.org/officeDocument/2006/relationships/font" Target="fonts/LibreFranklin-regular.fntdata"/><Relationship Id="rId46" Type="http://schemas.openxmlformats.org/officeDocument/2006/relationships/font" Target="fonts/BarlowLight-italic.fntdata"/><Relationship Id="rId23" Type="http://schemas.openxmlformats.org/officeDocument/2006/relationships/slide" Target="slides/slide13.xml"/><Relationship Id="rId45" Type="http://schemas.openxmlformats.org/officeDocument/2006/relationships/font" Target="fonts/BarlowLight-bold.fntdata"/><Relationship Id="rId1" Type="http://schemas.openxmlformats.org/officeDocument/2006/relationships/theme" Target="theme/theme5.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Master" Target="slideMasters/slideMaster4.xml"/><Relationship Id="rId26" Type="http://schemas.openxmlformats.org/officeDocument/2006/relationships/font" Target="fonts/LibreFranklin-italic.fntdata"/><Relationship Id="rId25" Type="http://schemas.openxmlformats.org/officeDocument/2006/relationships/font" Target="fonts/LibreFranklin-bold.fntdata"/><Relationship Id="rId47" Type="http://schemas.openxmlformats.org/officeDocument/2006/relationships/font" Target="fonts/BarlowLight-boldItalic.fntdata"/><Relationship Id="rId28" Type="http://schemas.openxmlformats.org/officeDocument/2006/relationships/font" Target="fonts/Montserrat-regular.fntdata"/><Relationship Id="rId27" Type="http://schemas.openxmlformats.org/officeDocument/2006/relationships/font" Target="fonts/LibreFranklin-boldItalic.fntdata"/><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font" Target="fonts/Montserrat-bold.fntdata"/><Relationship Id="rId7" Type="http://schemas.openxmlformats.org/officeDocument/2006/relationships/slideMaster" Target="slideMasters/slideMaster2.xml"/><Relationship Id="rId8" Type="http://schemas.openxmlformats.org/officeDocument/2006/relationships/slideMaster" Target="slideMasters/slideMaster3.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1.xml"/><Relationship Id="rId33" Type="http://schemas.openxmlformats.org/officeDocument/2006/relationships/font" Target="fonts/Corbel-bold.fntdata"/><Relationship Id="rId10" Type="http://schemas.openxmlformats.org/officeDocument/2006/relationships/notesMaster" Target="notesMasters/notesMaster1.xml"/><Relationship Id="rId32" Type="http://schemas.openxmlformats.org/officeDocument/2006/relationships/font" Target="fonts/Corbel-regular.fntdata"/><Relationship Id="rId13" Type="http://schemas.openxmlformats.org/officeDocument/2006/relationships/slide" Target="slides/slide3.xml"/><Relationship Id="rId35" Type="http://schemas.openxmlformats.org/officeDocument/2006/relationships/font" Target="fonts/Corbel-boldItalic.fntdata"/><Relationship Id="rId12" Type="http://schemas.openxmlformats.org/officeDocument/2006/relationships/slide" Target="slides/slide2.xml"/><Relationship Id="rId34" Type="http://schemas.openxmlformats.org/officeDocument/2006/relationships/font" Target="fonts/Corbel-italic.fntdata"/><Relationship Id="rId15" Type="http://schemas.openxmlformats.org/officeDocument/2006/relationships/slide" Target="slides/slide5.xml"/><Relationship Id="rId37" Type="http://schemas.openxmlformats.org/officeDocument/2006/relationships/font" Target="fonts/QuattrocentoSans-bold.fntdata"/><Relationship Id="rId14" Type="http://schemas.openxmlformats.org/officeDocument/2006/relationships/slide" Target="slides/slide4.xml"/><Relationship Id="rId36" Type="http://schemas.openxmlformats.org/officeDocument/2006/relationships/font" Target="fonts/QuattrocentoSans-regular.fntdata"/><Relationship Id="rId17" Type="http://schemas.openxmlformats.org/officeDocument/2006/relationships/slide" Target="slides/slide7.xml"/><Relationship Id="rId39" Type="http://schemas.openxmlformats.org/officeDocument/2006/relationships/font" Target="fonts/QuattrocentoSans-boldItalic.fntdata"/><Relationship Id="rId16" Type="http://schemas.openxmlformats.org/officeDocument/2006/relationships/slide" Target="slides/slide6.xml"/><Relationship Id="rId38" Type="http://schemas.openxmlformats.org/officeDocument/2006/relationships/font" Target="fonts/QuattrocentoSans-italic.fntdata"/><Relationship Id="rId19" Type="http://schemas.openxmlformats.org/officeDocument/2006/relationships/slide" Target="slides/slide9.xml"/><Relationship Id="rId18" Type="http://schemas.openxmlformats.org/officeDocument/2006/relationships/slide" Target="slides/slide8.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5-04-08T15:53:44.318">
    <p:pos x="304" y="321"/>
    <p:text>@cgallage@wmo.int 
Can you check that this is good? I am just trying to give a SUPER HIGH LEVEL overview for considerations
_Reassigned to cgallage_</p:text>
  </p:cm>
  <p:cm authorId="0" idx="2" dt="2025-04-03T16:33:09.341">
    <p:pos x="304" y="321"/>
    <p:text>How many ocean components are in here? i could only find limited data</p:text>
  </p:cm>
  <p:cm authorId="0" idx="3" dt="2025-04-08T11:04:49.444">
    <p:pos x="304" y="321"/>
    <p:text>@cgallage@wmo.int</p:text>
  </p:cm>
  <p:cm authorId="1" idx="1" dt="2025-04-08T15:53:44.318">
    <p:pos x="304" y="321"/>
    <p:text>If you refer components = variables, for ocean information it provides , AT, AP, WInds and RH, you also can download the time series data for most of the variables. At the moment only atmospheric variables over the ocen are included in the tool but SST planing to have SST included soon.</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3" name="Shape 423"/>
        <p:cNvGrpSpPr/>
        <p:nvPr/>
      </p:nvGrpSpPr>
      <p:grpSpPr>
        <a:xfrm>
          <a:off x="0" y="0"/>
          <a:ext cx="0" cy="0"/>
          <a:chOff x="0" y="0"/>
          <a:chExt cx="0" cy="0"/>
        </a:xfrm>
      </p:grpSpPr>
      <p:sp>
        <p:nvSpPr>
          <p:cNvPr id="424" name="Google Shape;424;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5" name="Google Shape;425;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9" name="Shape 519"/>
        <p:cNvGrpSpPr/>
        <p:nvPr/>
      </p:nvGrpSpPr>
      <p:grpSpPr>
        <a:xfrm>
          <a:off x="0" y="0"/>
          <a:ext cx="0" cy="0"/>
          <a:chOff x="0" y="0"/>
          <a:chExt cx="0" cy="0"/>
        </a:xfrm>
      </p:grpSpPr>
      <p:sp>
        <p:nvSpPr>
          <p:cNvPr id="520" name="Google Shape;520;g347f2cf9f1f_1_119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1" name="Google Shape;521;g347f2cf9f1f_1_119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1" name="Shape 531"/>
        <p:cNvGrpSpPr/>
        <p:nvPr/>
      </p:nvGrpSpPr>
      <p:grpSpPr>
        <a:xfrm>
          <a:off x="0" y="0"/>
          <a:ext cx="0" cy="0"/>
          <a:chOff x="0" y="0"/>
          <a:chExt cx="0" cy="0"/>
        </a:xfrm>
      </p:grpSpPr>
      <p:sp>
        <p:nvSpPr>
          <p:cNvPr id="532" name="Google Shape;532;g347fc3ad18c_1_2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3" name="Google Shape;533;g347fc3ad18c_1_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0" name="Google Shape;5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g347f2cf9f1f_1_688:notes"/>
          <p:cNvSpPr txBox="1"/>
          <p:nvPr>
            <p:ph idx="1" type="body"/>
          </p:nvPr>
        </p:nvSpPr>
        <p:spPr>
          <a:xfrm>
            <a:off x="685800" y="4400550"/>
            <a:ext cx="5486400" cy="3600600"/>
          </a:xfrm>
          <a:prstGeom prst="rect">
            <a:avLst/>
          </a:prstGeom>
          <a:noFill/>
          <a:ln>
            <a:noFill/>
          </a:ln>
        </p:spPr>
        <p:txBody>
          <a:bodyPr anchorCtr="0" anchor="t" bIns="45700" lIns="91400" spcFirstLastPara="1" rIns="91400" wrap="square" tIns="45700">
            <a:noAutofit/>
          </a:bodyPr>
          <a:lstStyle/>
          <a:p>
            <a:pPr indent="0" lvl="0" marL="0" rtl="0" algn="l">
              <a:spcBef>
                <a:spcPts val="0"/>
              </a:spcBef>
              <a:spcAft>
                <a:spcPts val="0"/>
              </a:spcAft>
              <a:buNone/>
            </a:pPr>
            <a:r>
              <a:t/>
            </a:r>
            <a:endParaRPr/>
          </a:p>
        </p:txBody>
      </p:sp>
      <p:sp>
        <p:nvSpPr>
          <p:cNvPr id="551" name="Google Shape;551;g347f2cf9f1f_1_68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9" name="Shape 429"/>
        <p:cNvGrpSpPr/>
        <p:nvPr/>
      </p:nvGrpSpPr>
      <p:grpSpPr>
        <a:xfrm>
          <a:off x="0" y="0"/>
          <a:ext cx="0" cy="0"/>
          <a:chOff x="0" y="0"/>
          <a:chExt cx="0" cy="0"/>
        </a:xfrm>
      </p:grpSpPr>
      <p:sp>
        <p:nvSpPr>
          <p:cNvPr id="430" name="Google Shape;430;g347f2cf9f1f_1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1" name="Google Shape;431;g347f2cf9f1f_1_1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47f2cf9f1f_1_4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47f2cf9f1f_1_49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g347f2cf9f1f_1_7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4" name="Google Shape;444;g347f2cf9f1f_1_7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9" name="Shape 449"/>
        <p:cNvGrpSpPr/>
        <p:nvPr/>
      </p:nvGrpSpPr>
      <p:grpSpPr>
        <a:xfrm>
          <a:off x="0" y="0"/>
          <a:ext cx="0" cy="0"/>
          <a:chOff x="0" y="0"/>
          <a:chExt cx="0" cy="0"/>
        </a:xfrm>
      </p:grpSpPr>
      <p:sp>
        <p:nvSpPr>
          <p:cNvPr id="450" name="Google Shape;450;g347f2cf9f1f_1_8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1" name="Google Shape;451;g347f2cf9f1f_1_8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8" name="Shape 458"/>
        <p:cNvGrpSpPr/>
        <p:nvPr/>
      </p:nvGrpSpPr>
      <p:grpSpPr>
        <a:xfrm>
          <a:off x="0" y="0"/>
          <a:ext cx="0" cy="0"/>
          <a:chOff x="0" y="0"/>
          <a:chExt cx="0" cy="0"/>
        </a:xfrm>
      </p:grpSpPr>
      <p:sp>
        <p:nvSpPr>
          <p:cNvPr id="459" name="Google Shape;459;g347f2cf9f1f_1_65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60" name="Google Shape;460;g347f2cf9f1f_1_6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g347f2cf9f1f_1_98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71" name="Google Shape;471;g347f2cf9f1f_1_98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Ann</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0" name="Shape 490"/>
        <p:cNvGrpSpPr/>
        <p:nvPr/>
      </p:nvGrpSpPr>
      <p:grpSpPr>
        <a:xfrm>
          <a:off x="0" y="0"/>
          <a:ext cx="0" cy="0"/>
          <a:chOff x="0" y="0"/>
          <a:chExt cx="0" cy="0"/>
        </a:xfrm>
      </p:grpSpPr>
      <p:sp>
        <p:nvSpPr>
          <p:cNvPr id="491" name="Google Shape;491;g347f2cf9f1f_1_1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2" name="Google Shape;492;g347f2cf9f1f_1_1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1" name="Shape 501"/>
        <p:cNvGrpSpPr/>
        <p:nvPr/>
      </p:nvGrpSpPr>
      <p:grpSpPr>
        <a:xfrm>
          <a:off x="0" y="0"/>
          <a:ext cx="0" cy="0"/>
          <a:chOff x="0" y="0"/>
          <a:chExt cx="0" cy="0"/>
        </a:xfrm>
      </p:grpSpPr>
      <p:sp>
        <p:nvSpPr>
          <p:cNvPr id="502" name="Google Shape;502;g347f2cf9f1f_1_117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g347f2cf9f1f_1_117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24.png"/></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3.png"/><Relationship Id="rId3" Type="http://schemas.openxmlformats.org/officeDocument/2006/relationships/image" Target="../media/image21.png"/><Relationship Id="rId4" Type="http://schemas.openxmlformats.org/officeDocument/2006/relationships/image" Target="../media/image24.png"/></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7.png"/><Relationship Id="rId3" Type="http://schemas.openxmlformats.org/officeDocument/2006/relationships/image" Target="../media/image4.png"/><Relationship Id="rId4" Type="http://schemas.openxmlformats.org/officeDocument/2006/relationships/image" Target="../media/image2.png"/><Relationship Id="rId5" Type="http://schemas.openxmlformats.org/officeDocument/2006/relationships/image" Target="../media/image14.png"/><Relationship Id="rId6" Type="http://schemas.openxmlformats.org/officeDocument/2006/relationships/image" Target="../media/image1.png"/></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7" name="Shape 17"/>
        <p:cNvGrpSpPr/>
        <p:nvPr/>
      </p:nvGrpSpPr>
      <p:grpSpPr>
        <a:xfrm>
          <a:off x="0" y="0"/>
          <a:ext cx="0" cy="0"/>
          <a:chOff x="0" y="0"/>
          <a:chExt cx="0" cy="0"/>
        </a:xfrm>
      </p:grpSpPr>
      <p:sp>
        <p:nvSpPr>
          <p:cNvPr id="18" name="Google Shape;18;p2"/>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9" name="Google Shape;19;p2"/>
          <p:cNvSpPr txBox="1"/>
          <p:nvPr>
            <p:ph type="ctrTitle"/>
          </p:nvPr>
        </p:nvSpPr>
        <p:spPr>
          <a:xfrm>
            <a:off x="1367999" y="2790000"/>
            <a:ext cx="6877011"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0" name="Google Shape;20;p2"/>
          <p:cNvSpPr txBox="1"/>
          <p:nvPr>
            <p:ph idx="1" type="subTitle"/>
          </p:nvPr>
        </p:nvSpPr>
        <p:spPr>
          <a:xfrm>
            <a:off x="1367999" y="4597200"/>
            <a:ext cx="6877012" cy="928268"/>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1" name="Google Shape;21;p2"/>
          <p:cNvPicPr preferRelativeResize="0"/>
          <p:nvPr/>
        </p:nvPicPr>
        <p:blipFill rotWithShape="1">
          <a:blip r:embed="rId2">
            <a:alphaModFix/>
          </a:blip>
          <a:srcRect b="0" l="0" r="0" t="0"/>
          <a:stretch/>
        </p:blipFill>
        <p:spPr>
          <a:xfrm>
            <a:off x="1368000" y="576000"/>
            <a:ext cx="2970000" cy="83875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79" name="Shape 79"/>
        <p:cNvGrpSpPr/>
        <p:nvPr/>
      </p:nvGrpSpPr>
      <p:grpSpPr>
        <a:xfrm>
          <a:off x="0" y="0"/>
          <a:ext cx="0" cy="0"/>
          <a:chOff x="0" y="0"/>
          <a:chExt cx="0" cy="0"/>
        </a:xfrm>
      </p:grpSpPr>
      <p:sp>
        <p:nvSpPr>
          <p:cNvPr id="80" name="Google Shape;80;p11"/>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81" name="Google Shape;81;p1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1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85" name="Google Shape;85;p11"/>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6" name="Google Shape;86;p11"/>
          <p:cNvSpPr txBox="1"/>
          <p:nvPr>
            <p:ph idx="2" type="body"/>
          </p:nvPr>
        </p:nvSpPr>
        <p:spPr>
          <a:xfrm>
            <a:off x="72072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7" name="Google Shape;87;p11"/>
          <p:cNvSpPr txBox="1"/>
          <p:nvPr>
            <p:ph idx="3" type="body"/>
          </p:nvPr>
        </p:nvSpPr>
        <p:spPr>
          <a:xfrm>
            <a:off x="4363199"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11"/>
          <p:cNvSpPr txBox="1"/>
          <p:nvPr>
            <p:ph idx="4" type="body"/>
          </p:nvPr>
        </p:nvSpPr>
        <p:spPr>
          <a:xfrm>
            <a:off x="8005674" y="2728800"/>
            <a:ext cx="3464013" cy="3184638"/>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89" name="Google Shape;89;p11"/>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90" name="Shape 90"/>
        <p:cNvGrpSpPr/>
        <p:nvPr/>
      </p:nvGrpSpPr>
      <p:grpSpPr>
        <a:xfrm>
          <a:off x="0" y="0"/>
          <a:ext cx="0" cy="0"/>
          <a:chOff x="0" y="0"/>
          <a:chExt cx="0" cy="0"/>
        </a:xfrm>
      </p:grpSpPr>
      <p:sp>
        <p:nvSpPr>
          <p:cNvPr id="91" name="Google Shape;91;p12"/>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2" name="Google Shape;92;p12"/>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93" name="Google Shape;93;p12"/>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4" name="Google Shape;94;p12"/>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95" name="Google Shape;95;p12"/>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96" name="Shape 96"/>
        <p:cNvGrpSpPr/>
        <p:nvPr/>
      </p:nvGrpSpPr>
      <p:grpSpPr>
        <a:xfrm>
          <a:off x="0" y="0"/>
          <a:ext cx="0" cy="0"/>
          <a:chOff x="0" y="0"/>
          <a:chExt cx="0" cy="0"/>
        </a:xfrm>
      </p:grpSpPr>
      <p:sp>
        <p:nvSpPr>
          <p:cNvPr id="97" name="Google Shape;97;p13"/>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98" name="Google Shape;98;p13"/>
          <p:cNvSpPr/>
          <p:nvPr>
            <p:ph idx="2" type="pic"/>
          </p:nvPr>
        </p:nvSpPr>
        <p:spPr>
          <a:xfrm>
            <a:off x="5334000" y="0"/>
            <a:ext cx="6858000" cy="6858000"/>
          </a:xfrm>
          <a:prstGeom prst="rect">
            <a:avLst/>
          </a:prstGeom>
          <a:solidFill>
            <a:srgbClr val="D8D8D8"/>
          </a:solidFill>
          <a:ln>
            <a:noFill/>
          </a:ln>
        </p:spPr>
      </p:sp>
      <p:sp>
        <p:nvSpPr>
          <p:cNvPr id="99" name="Google Shape;99;p13"/>
          <p:cNvSpPr txBox="1"/>
          <p:nvPr>
            <p:ph type="title"/>
          </p:nvPr>
        </p:nvSpPr>
        <p:spPr>
          <a:xfrm>
            <a:off x="720725" y="1296988"/>
            <a:ext cx="4169327"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100" name="Shape 100"/>
        <p:cNvGrpSpPr/>
        <p:nvPr/>
      </p:nvGrpSpPr>
      <p:grpSpPr>
        <a:xfrm>
          <a:off x="0" y="0"/>
          <a:ext cx="0" cy="0"/>
          <a:chOff x="0" y="0"/>
          <a:chExt cx="0" cy="0"/>
        </a:xfrm>
      </p:grpSpPr>
      <p:sp>
        <p:nvSpPr>
          <p:cNvPr id="101" name="Google Shape;101;p14"/>
          <p:cNvSpPr txBox="1"/>
          <p:nvPr>
            <p:ph type="title"/>
          </p:nvPr>
        </p:nvSpPr>
        <p:spPr>
          <a:xfrm>
            <a:off x="720725" y="1296988"/>
            <a:ext cx="6155488" cy="3853624"/>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2" name="Google Shape;102;p14"/>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03" name="Google Shape;103;p14"/>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104" name="Shape 104"/>
        <p:cNvGrpSpPr/>
        <p:nvPr/>
      </p:nvGrpSpPr>
      <p:grpSpPr>
        <a:xfrm>
          <a:off x="0" y="0"/>
          <a:ext cx="0" cy="0"/>
          <a:chOff x="0" y="0"/>
          <a:chExt cx="0" cy="0"/>
        </a:xfrm>
      </p:grpSpPr>
      <p:sp>
        <p:nvSpPr>
          <p:cNvPr id="105" name="Google Shape;105;p15"/>
          <p:cNvSpPr txBox="1"/>
          <p:nvPr>
            <p:ph type="title"/>
          </p:nvPr>
        </p:nvSpPr>
        <p:spPr>
          <a:xfrm>
            <a:off x="720725" y="1882800"/>
            <a:ext cx="7740000" cy="2827283"/>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1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7" name="Google Shape;107;p1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08" name="Google Shape;108;p1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09" name="Google Shape;109;p15"/>
          <p:cNvSpPr txBox="1"/>
          <p:nvPr>
            <p:ph idx="1" type="body"/>
          </p:nvPr>
        </p:nvSpPr>
        <p:spPr>
          <a:xfrm>
            <a:off x="720725" y="5065200"/>
            <a:ext cx="7740000" cy="447675"/>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110" name="Google Shape;110;p1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11" name="Shape 111"/>
        <p:cNvGrpSpPr/>
        <p:nvPr/>
      </p:nvGrpSpPr>
      <p:grpSpPr>
        <a:xfrm>
          <a:off x="0" y="0"/>
          <a:ext cx="0" cy="0"/>
          <a:chOff x="0" y="0"/>
          <a:chExt cx="0" cy="0"/>
        </a:xfrm>
      </p:grpSpPr>
      <p:sp>
        <p:nvSpPr>
          <p:cNvPr id="112" name="Google Shape;112;p16"/>
          <p:cNvSpPr txBox="1"/>
          <p:nvPr>
            <p:ph type="ctrTitle"/>
          </p:nvPr>
        </p:nvSpPr>
        <p:spPr>
          <a:xfrm>
            <a:off x="720725" y="2854801"/>
            <a:ext cx="4073912"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13" name="Google Shape;113;p16"/>
          <p:cNvSpPr txBox="1"/>
          <p:nvPr>
            <p:ph idx="1" type="subTitle"/>
          </p:nvPr>
        </p:nvSpPr>
        <p:spPr>
          <a:xfrm>
            <a:off x="720725" y="3873600"/>
            <a:ext cx="4073912"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14" name="Google Shape;114;p16"/>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115" name="Google Shape;115;p16"/>
          <p:cNvPicPr preferRelativeResize="0"/>
          <p:nvPr/>
        </p:nvPicPr>
        <p:blipFill rotWithShape="1">
          <a:blip r:embed="rId2">
            <a:alphaModFix/>
          </a:blip>
          <a:srcRect b="0" l="0" r="0" t="0"/>
          <a:stretch/>
        </p:blipFill>
        <p:spPr>
          <a:xfrm>
            <a:off x="720725" y="860400"/>
            <a:ext cx="2970000" cy="838750"/>
          </a:xfrm>
          <a:prstGeom prst="rect">
            <a:avLst/>
          </a:prstGeom>
          <a:noFill/>
          <a:ln>
            <a:noFill/>
          </a:ln>
        </p:spPr>
      </p:pic>
      <p:grpSp>
        <p:nvGrpSpPr>
          <p:cNvPr id="116" name="Google Shape;116;p16"/>
          <p:cNvGrpSpPr/>
          <p:nvPr/>
        </p:nvGrpSpPr>
        <p:grpSpPr>
          <a:xfrm>
            <a:off x="720725" y="5472000"/>
            <a:ext cx="4009268" cy="694945"/>
            <a:chOff x="720725" y="5218493"/>
            <a:chExt cx="4009268" cy="694945"/>
          </a:xfrm>
        </p:grpSpPr>
        <p:pic>
          <p:nvPicPr>
            <p:cNvPr id="117" name="Google Shape;117;p16"/>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18" name="Google Shape;118;p16"/>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19" name="Google Shape;119;p16"/>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20" name="Google Shape;120;p16"/>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121" name="Shape 121"/>
        <p:cNvGrpSpPr/>
        <p:nvPr/>
      </p:nvGrpSpPr>
      <p:grpSpPr>
        <a:xfrm>
          <a:off x="0" y="0"/>
          <a:ext cx="0" cy="0"/>
          <a:chOff x="0" y="0"/>
          <a:chExt cx="0" cy="0"/>
        </a:xfrm>
      </p:grpSpPr>
      <p:sp>
        <p:nvSpPr>
          <p:cNvPr id="122" name="Google Shape;122;p17"/>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23" name="Google Shape;123;p1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4" name="Google Shape;124;p1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5" name="Google Shape;125;p1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126" name="Google Shape;126;p17"/>
          <p:cNvSpPr txBox="1"/>
          <p:nvPr>
            <p:ph idx="1" type="body"/>
          </p:nvPr>
        </p:nvSpPr>
        <p:spPr>
          <a:xfrm>
            <a:off x="720725" y="1296988"/>
            <a:ext cx="6681600" cy="5842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7" name="Shape 127"/>
        <p:cNvGrpSpPr/>
        <p:nvPr/>
      </p:nvGrpSpPr>
      <p:grpSpPr>
        <a:xfrm>
          <a:off x="0" y="0"/>
          <a:ext cx="0" cy="0"/>
          <a:chOff x="0" y="0"/>
          <a:chExt cx="0" cy="0"/>
        </a:xfrm>
      </p:grpSpPr>
      <p:sp>
        <p:nvSpPr>
          <p:cNvPr id="128" name="Google Shape;128;p1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29" name="Google Shape;129;p1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30" name="Google Shape;130;p1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139" name="Shape 139"/>
        <p:cNvGrpSpPr/>
        <p:nvPr/>
      </p:nvGrpSpPr>
      <p:grpSpPr>
        <a:xfrm>
          <a:off x="0" y="0"/>
          <a:ext cx="0" cy="0"/>
          <a:chOff x="0" y="0"/>
          <a:chExt cx="0" cy="0"/>
        </a:xfrm>
      </p:grpSpPr>
      <p:sp>
        <p:nvSpPr>
          <p:cNvPr id="140" name="Google Shape;140;p20"/>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141" name="Google Shape;141;p20"/>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0"/>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143" name="Shape 143"/>
        <p:cNvGrpSpPr/>
        <p:nvPr/>
      </p:nvGrpSpPr>
      <p:grpSpPr>
        <a:xfrm>
          <a:off x="0" y="0"/>
          <a:ext cx="0" cy="0"/>
          <a:chOff x="0" y="0"/>
          <a:chExt cx="0" cy="0"/>
        </a:xfrm>
      </p:grpSpPr>
      <p:sp>
        <p:nvSpPr>
          <p:cNvPr id="144" name="Google Shape;144;p2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5" name="Google Shape;145;p21"/>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6" name="Google Shape;146;p2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7" name="Google Shape;147;p2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8" name="Google Shape;148;p2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22" name="Shape 22"/>
        <p:cNvGrpSpPr/>
        <p:nvPr/>
      </p:nvGrpSpPr>
      <p:grpSpPr>
        <a:xfrm>
          <a:off x="0" y="0"/>
          <a:ext cx="0" cy="0"/>
          <a:chOff x="0" y="0"/>
          <a:chExt cx="0" cy="0"/>
        </a:xfrm>
      </p:grpSpPr>
      <p:sp>
        <p:nvSpPr>
          <p:cNvPr id="23" name="Google Shape;23;p3"/>
          <p:cNvSpPr txBox="1"/>
          <p:nvPr>
            <p:ph type="ctrTitle"/>
          </p:nvPr>
        </p:nvSpPr>
        <p:spPr>
          <a:xfrm>
            <a:off x="1368000" y="2988000"/>
            <a:ext cx="3726761"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4" name="Google Shape;24;p3"/>
          <p:cNvSpPr txBox="1"/>
          <p:nvPr>
            <p:ph idx="1" type="subTitle"/>
          </p:nvPr>
        </p:nvSpPr>
        <p:spPr>
          <a:xfrm>
            <a:off x="1368000" y="4982400"/>
            <a:ext cx="3726761"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25" name="Google Shape;25;p3"/>
          <p:cNvPicPr preferRelativeResize="0"/>
          <p:nvPr/>
        </p:nvPicPr>
        <p:blipFill rotWithShape="1">
          <a:blip r:embed="rId2">
            <a:alphaModFix/>
          </a:blip>
          <a:srcRect b="0" l="0" r="0" t="0"/>
          <a:stretch/>
        </p:blipFill>
        <p:spPr>
          <a:xfrm>
            <a:off x="1368000" y="1202400"/>
            <a:ext cx="2970000" cy="838750"/>
          </a:xfrm>
          <a:prstGeom prst="rect">
            <a:avLst/>
          </a:prstGeom>
          <a:noFill/>
          <a:ln>
            <a:noFill/>
          </a:ln>
        </p:spPr>
      </p:pic>
      <p:sp>
        <p:nvSpPr>
          <p:cNvPr id="26" name="Google Shape;26;p3"/>
          <p:cNvSpPr/>
          <p:nvPr>
            <p:ph idx="2" type="pic"/>
          </p:nvPr>
        </p:nvSpPr>
        <p:spPr>
          <a:xfrm>
            <a:off x="0" y="-1"/>
            <a:ext cx="12192000" cy="6858000"/>
          </a:xfrm>
          <a:prstGeom prst="rect">
            <a:avLst/>
          </a:prstGeom>
          <a:solidFill>
            <a:srgbClr val="D8D8D8"/>
          </a:solidFill>
          <a:ln>
            <a:noFill/>
          </a:ln>
        </p:spPr>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149" name="Shape 149"/>
        <p:cNvGrpSpPr/>
        <p:nvPr/>
      </p:nvGrpSpPr>
      <p:grpSpPr>
        <a:xfrm>
          <a:off x="0" y="0"/>
          <a:ext cx="0" cy="0"/>
          <a:chOff x="0" y="0"/>
          <a:chExt cx="0" cy="0"/>
        </a:xfrm>
      </p:grpSpPr>
      <p:sp>
        <p:nvSpPr>
          <p:cNvPr id="150" name="Google Shape;150;p22"/>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1" name="Google Shape;151;p22"/>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2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53" name="Google Shape;153;p22"/>
          <p:cNvSpPr txBox="1"/>
          <p:nvPr>
            <p:ph idx="1" type="body"/>
          </p:nvPr>
        </p:nvSpPr>
        <p:spPr>
          <a:xfrm>
            <a:off x="720726"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4" name="Google Shape;154;p22"/>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5" name="Google Shape;155;p22"/>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156" name="Shape 156"/>
        <p:cNvGrpSpPr/>
        <p:nvPr/>
      </p:nvGrpSpPr>
      <p:grpSpPr>
        <a:xfrm>
          <a:off x="0" y="0"/>
          <a:ext cx="0" cy="0"/>
          <a:chOff x="0" y="0"/>
          <a:chExt cx="0" cy="0"/>
        </a:xfrm>
      </p:grpSpPr>
      <p:sp>
        <p:nvSpPr>
          <p:cNvPr id="157" name="Google Shape;157;p23"/>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8" name="Google Shape;158;p23"/>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59" name="Google Shape;159;p23"/>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160" name="Google Shape;160;p23"/>
          <p:cNvPicPr preferRelativeResize="0"/>
          <p:nvPr/>
        </p:nvPicPr>
        <p:blipFill rotWithShape="1">
          <a:blip r:embed="rId2">
            <a:alphaModFix/>
          </a:blip>
          <a:srcRect b="0" l="0" r="0" t="0"/>
          <a:stretch/>
        </p:blipFill>
        <p:spPr>
          <a:xfrm>
            <a:off x="720725" y="860400"/>
            <a:ext cx="2970001" cy="838750"/>
          </a:xfrm>
          <a:prstGeom prst="rect">
            <a:avLst/>
          </a:prstGeom>
          <a:noFill/>
          <a:ln>
            <a:noFill/>
          </a:ln>
        </p:spPr>
      </p:pic>
      <p:grpSp>
        <p:nvGrpSpPr>
          <p:cNvPr id="161" name="Google Shape;161;p23"/>
          <p:cNvGrpSpPr/>
          <p:nvPr/>
        </p:nvGrpSpPr>
        <p:grpSpPr>
          <a:xfrm>
            <a:off x="720725" y="5472000"/>
            <a:ext cx="4009268" cy="694945"/>
            <a:chOff x="720725" y="5218493"/>
            <a:chExt cx="4009268" cy="694945"/>
          </a:xfrm>
        </p:grpSpPr>
        <p:pic>
          <p:nvPicPr>
            <p:cNvPr id="162" name="Google Shape;162;p23"/>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163" name="Google Shape;163;p23"/>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164" name="Google Shape;164;p23"/>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165" name="Google Shape;165;p23"/>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1" type="titleOnly">
  <p:cSld name="TITLE_ONLY">
    <p:spTree>
      <p:nvGrpSpPr>
        <p:cNvPr id="166" name="Shape 166"/>
        <p:cNvGrpSpPr/>
        <p:nvPr/>
      </p:nvGrpSpPr>
      <p:grpSpPr>
        <a:xfrm>
          <a:off x="0" y="0"/>
          <a:ext cx="0" cy="0"/>
          <a:chOff x="0" y="0"/>
          <a:chExt cx="0" cy="0"/>
        </a:xfrm>
      </p:grpSpPr>
      <p:sp>
        <p:nvSpPr>
          <p:cNvPr id="167" name="Google Shape;167;p24"/>
          <p:cNvSpPr txBox="1"/>
          <p:nvPr>
            <p:ph type="title"/>
          </p:nvPr>
        </p:nvSpPr>
        <p:spPr>
          <a:xfrm>
            <a:off x="914400" y="304800"/>
            <a:ext cx="10363200" cy="1143300"/>
          </a:xfrm>
          <a:prstGeom prst="rect">
            <a:avLst/>
          </a:prstGeom>
          <a:noFill/>
          <a:ln>
            <a:noFill/>
          </a:ln>
        </p:spPr>
        <p:txBody>
          <a:bodyPr anchorCtr="0" anchor="ctr" bIns="34275" lIns="68575" spcFirstLastPara="1" rIns="68575" wrap="square" tIns="34275">
            <a:noAutofit/>
          </a:bodyPr>
          <a:lstStyle>
            <a:lvl1pPr lvl="0" algn="l">
              <a:lnSpc>
                <a:spcPct val="85000"/>
              </a:lnSpc>
              <a:spcBef>
                <a:spcPts val="0"/>
              </a:spcBef>
              <a:spcAft>
                <a:spcPts val="0"/>
              </a:spcAft>
              <a:buSzPts val="27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8" name="Google Shape;168;p24"/>
          <p:cNvSpPr txBox="1"/>
          <p:nvPr>
            <p:ph idx="10" type="dt"/>
          </p:nvPr>
        </p:nvSpPr>
        <p:spPr>
          <a:xfrm>
            <a:off x="914400" y="6248400"/>
            <a:ext cx="2540100" cy="457200"/>
          </a:xfrm>
          <a:prstGeom prst="rect">
            <a:avLst/>
          </a:prstGeom>
          <a:noFill/>
          <a:ln>
            <a:noFill/>
          </a:ln>
        </p:spPr>
        <p:txBody>
          <a:bodyPr anchorCtr="0" anchor="t" bIns="34275" lIns="68575" spcFirstLastPara="1" rIns="68575" wrap="square" tIns="34275">
            <a:noAutofit/>
          </a:bodyPr>
          <a:lstStyle>
            <a:lvl1pPr lvl="0" algn="l">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69" name="Google Shape;169;p24"/>
          <p:cNvSpPr txBox="1"/>
          <p:nvPr>
            <p:ph idx="11" type="ftr"/>
          </p:nvPr>
        </p:nvSpPr>
        <p:spPr>
          <a:xfrm>
            <a:off x="4165600" y="6248400"/>
            <a:ext cx="3860700" cy="457200"/>
          </a:xfrm>
          <a:prstGeom prst="rect">
            <a:avLst/>
          </a:prstGeom>
          <a:noFill/>
          <a:ln>
            <a:noFill/>
          </a:ln>
        </p:spPr>
        <p:txBody>
          <a:bodyPr anchorCtr="0" anchor="t" bIns="34275" lIns="68575" spcFirstLastPara="1" rIns="68575" wrap="square" tIns="34275">
            <a:noAutofit/>
          </a:bodyPr>
          <a:lstStyle>
            <a:lvl1pPr lvl="0" algn="ctr">
              <a:lnSpc>
                <a:spcPct val="9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p:txBody>
      </p:sp>
      <p:sp>
        <p:nvSpPr>
          <p:cNvPr id="170" name="Google Shape;170;p24"/>
          <p:cNvSpPr txBox="1"/>
          <p:nvPr>
            <p:ph idx="12" type="sldNum"/>
          </p:nvPr>
        </p:nvSpPr>
        <p:spPr>
          <a:xfrm>
            <a:off x="8737600" y="6248400"/>
            <a:ext cx="2540100" cy="457200"/>
          </a:xfrm>
          <a:prstGeom prst="rect">
            <a:avLst/>
          </a:prstGeom>
          <a:noFill/>
          <a:ln>
            <a:noFill/>
          </a:ln>
        </p:spPr>
        <p:txBody>
          <a:bodyPr anchorCtr="0" anchor="t" bIns="34275" lIns="68575" spcFirstLastPara="1" rIns="68575" wrap="square" tIns="34275">
            <a:noAutofit/>
          </a:bodyPr>
          <a:lstStyle>
            <a:lvl1pPr indent="0" lvl="0"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467"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71" name="Shape 171"/>
        <p:cNvGrpSpPr/>
        <p:nvPr/>
      </p:nvGrpSpPr>
      <p:grpSpPr>
        <a:xfrm>
          <a:off x="0" y="0"/>
          <a:ext cx="0" cy="0"/>
          <a:chOff x="0" y="0"/>
          <a:chExt cx="0" cy="0"/>
        </a:xfrm>
      </p:grpSpPr>
      <p:sp>
        <p:nvSpPr>
          <p:cNvPr id="172" name="Google Shape;172;p2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25"/>
          <p:cNvSpPr txBox="1"/>
          <p:nvPr>
            <p:ph idx="1" type="body"/>
          </p:nvPr>
        </p:nvSpPr>
        <p:spPr>
          <a:xfrm>
            <a:off x="720723" y="1296988"/>
            <a:ext cx="4729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4" name="Google Shape;174;p25"/>
          <p:cNvSpPr txBox="1"/>
          <p:nvPr>
            <p:ph idx="2" type="body"/>
          </p:nvPr>
        </p:nvSpPr>
        <p:spPr>
          <a:xfrm>
            <a:off x="6096000" y="1296988"/>
            <a:ext cx="4729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75" name="Google Shape;175;p25"/>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6" name="Google Shape;176;p25"/>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2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178" name="Shape 178"/>
        <p:cNvGrpSpPr/>
        <p:nvPr/>
      </p:nvGrpSpPr>
      <p:grpSpPr>
        <a:xfrm>
          <a:off x="0" y="0"/>
          <a:ext cx="0" cy="0"/>
          <a:chOff x="0" y="0"/>
          <a:chExt cx="0" cy="0"/>
        </a:xfrm>
      </p:grpSpPr>
      <p:sp>
        <p:nvSpPr>
          <p:cNvPr id="179" name="Google Shape;179;p26"/>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2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2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2" name="Google Shape;182;p2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83" name="Google Shape;183;p26"/>
          <p:cNvSpPr/>
          <p:nvPr>
            <p:ph idx="2" type="pic"/>
          </p:nvPr>
        </p:nvSpPr>
        <p:spPr>
          <a:xfrm>
            <a:off x="720725" y="1857600"/>
            <a:ext cx="3463200" cy="1656000"/>
          </a:xfrm>
          <a:prstGeom prst="rect">
            <a:avLst/>
          </a:prstGeom>
          <a:solidFill>
            <a:srgbClr val="D8D8D8"/>
          </a:solidFill>
          <a:ln>
            <a:noFill/>
          </a:ln>
        </p:spPr>
      </p:sp>
      <p:sp>
        <p:nvSpPr>
          <p:cNvPr id="184" name="Google Shape;184;p26"/>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5" name="Google Shape;185;p26"/>
          <p:cNvSpPr/>
          <p:nvPr>
            <p:ph idx="3" type="pic"/>
          </p:nvPr>
        </p:nvSpPr>
        <p:spPr>
          <a:xfrm>
            <a:off x="4364400" y="1857600"/>
            <a:ext cx="3463200" cy="1656000"/>
          </a:xfrm>
          <a:prstGeom prst="rect">
            <a:avLst/>
          </a:prstGeom>
          <a:solidFill>
            <a:srgbClr val="D8D8D8"/>
          </a:solidFill>
          <a:ln>
            <a:noFill/>
          </a:ln>
        </p:spPr>
      </p:sp>
      <p:sp>
        <p:nvSpPr>
          <p:cNvPr id="186" name="Google Shape;186;p26"/>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87" name="Google Shape;187;p26"/>
          <p:cNvSpPr/>
          <p:nvPr>
            <p:ph idx="5" type="pic"/>
          </p:nvPr>
        </p:nvSpPr>
        <p:spPr>
          <a:xfrm>
            <a:off x="8008075" y="1857600"/>
            <a:ext cx="3463200" cy="1656000"/>
          </a:xfrm>
          <a:prstGeom prst="rect">
            <a:avLst/>
          </a:prstGeom>
          <a:solidFill>
            <a:srgbClr val="D8D8D8"/>
          </a:solidFill>
          <a:ln>
            <a:noFill/>
          </a:ln>
        </p:spPr>
      </p:sp>
      <p:sp>
        <p:nvSpPr>
          <p:cNvPr id="188" name="Google Shape;188;p26"/>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1">
  <p:cSld name="1_Three Columns with Images">
    <p:spTree>
      <p:nvGrpSpPr>
        <p:cNvPr id="189" name="Shape 189"/>
        <p:cNvGrpSpPr/>
        <p:nvPr/>
      </p:nvGrpSpPr>
      <p:grpSpPr>
        <a:xfrm>
          <a:off x="0" y="0"/>
          <a:ext cx="0" cy="0"/>
          <a:chOff x="0" y="0"/>
          <a:chExt cx="0" cy="0"/>
        </a:xfrm>
      </p:grpSpPr>
      <p:sp>
        <p:nvSpPr>
          <p:cNvPr id="190" name="Google Shape;190;p2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27"/>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192" name="Google Shape;192;p2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dk1"/>
              </a:buClr>
              <a:buSzPts val="1400"/>
              <a:buFont typeface="Arial"/>
              <a:buNone/>
              <a:defRPr/>
            </a:lvl1pPr>
            <a:lvl2pPr lvl="1" algn="l">
              <a:lnSpc>
                <a:spcPct val="100000"/>
              </a:lnSpc>
              <a:spcBef>
                <a:spcPts val="0"/>
              </a:spcBef>
              <a:spcAft>
                <a:spcPts val="0"/>
              </a:spcAft>
              <a:buClr>
                <a:schemeClr val="dk1"/>
              </a:buClr>
              <a:buSzPts val="1400"/>
              <a:buFont typeface="Arial"/>
              <a:buNone/>
              <a:defRPr/>
            </a:lvl2pPr>
            <a:lvl3pPr lvl="2" algn="l">
              <a:lnSpc>
                <a:spcPct val="100000"/>
              </a:lnSpc>
              <a:spcBef>
                <a:spcPts val="0"/>
              </a:spcBef>
              <a:spcAft>
                <a:spcPts val="0"/>
              </a:spcAft>
              <a:buClr>
                <a:schemeClr val="dk1"/>
              </a:buClr>
              <a:buSzPts val="1400"/>
              <a:buFont typeface="Arial"/>
              <a:buNone/>
              <a:defRPr/>
            </a:lvl3pPr>
            <a:lvl4pPr lvl="3" algn="l">
              <a:lnSpc>
                <a:spcPct val="100000"/>
              </a:lnSpc>
              <a:spcBef>
                <a:spcPts val="0"/>
              </a:spcBef>
              <a:spcAft>
                <a:spcPts val="0"/>
              </a:spcAft>
              <a:buClr>
                <a:schemeClr val="dk1"/>
              </a:buClr>
              <a:buSzPts val="1400"/>
              <a:buFont typeface="Arial"/>
              <a:buNone/>
              <a:defRPr/>
            </a:lvl4pPr>
            <a:lvl5pPr lvl="4" algn="l">
              <a:lnSpc>
                <a:spcPct val="100000"/>
              </a:lnSpc>
              <a:spcBef>
                <a:spcPts val="0"/>
              </a:spcBef>
              <a:spcAft>
                <a:spcPts val="0"/>
              </a:spcAft>
              <a:buClr>
                <a:schemeClr val="dk1"/>
              </a:buClr>
              <a:buSzPts val="1400"/>
              <a:buFont typeface="Arial"/>
              <a:buNone/>
              <a:defRPr/>
            </a:lvl5pPr>
            <a:lvl6pPr lvl="5" algn="l">
              <a:lnSpc>
                <a:spcPct val="100000"/>
              </a:lnSpc>
              <a:spcBef>
                <a:spcPts val="0"/>
              </a:spcBef>
              <a:spcAft>
                <a:spcPts val="0"/>
              </a:spcAft>
              <a:buClr>
                <a:schemeClr val="dk1"/>
              </a:buClr>
              <a:buSzPts val="1400"/>
              <a:buFont typeface="Arial"/>
              <a:buNone/>
              <a:defRPr/>
            </a:lvl6pPr>
            <a:lvl7pPr lvl="6" algn="l">
              <a:lnSpc>
                <a:spcPct val="100000"/>
              </a:lnSpc>
              <a:spcBef>
                <a:spcPts val="0"/>
              </a:spcBef>
              <a:spcAft>
                <a:spcPts val="0"/>
              </a:spcAft>
              <a:buClr>
                <a:schemeClr val="dk1"/>
              </a:buClr>
              <a:buSzPts val="1400"/>
              <a:buFont typeface="Arial"/>
              <a:buNone/>
              <a:defRPr/>
            </a:lvl7pPr>
            <a:lvl8pPr lvl="7" algn="l">
              <a:lnSpc>
                <a:spcPct val="100000"/>
              </a:lnSpc>
              <a:spcBef>
                <a:spcPts val="0"/>
              </a:spcBef>
              <a:spcAft>
                <a:spcPts val="0"/>
              </a:spcAft>
              <a:buClr>
                <a:schemeClr val="dk1"/>
              </a:buClr>
              <a:buSzPts val="1400"/>
              <a:buFont typeface="Arial"/>
              <a:buNone/>
              <a:defRPr/>
            </a:lvl8pPr>
            <a:lvl9pPr lvl="8" algn="l">
              <a:lnSpc>
                <a:spcPct val="100000"/>
              </a:lnSpc>
              <a:spcBef>
                <a:spcPts val="0"/>
              </a:spcBef>
              <a:spcAft>
                <a:spcPts val="0"/>
              </a:spcAft>
              <a:buClr>
                <a:schemeClr val="dk1"/>
              </a:buClr>
              <a:buSzPts val="1400"/>
              <a:buFont typeface="Arial"/>
              <a:buNone/>
              <a:defRPr/>
            </a:lvl9pPr>
          </a:lstStyle>
          <a:p/>
        </p:txBody>
      </p:sp>
      <p:sp>
        <p:nvSpPr>
          <p:cNvPr id="193" name="Google Shape;193;p2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chemeClr val="accent1"/>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194" name="Google Shape;194;p27"/>
          <p:cNvSpPr/>
          <p:nvPr>
            <p:ph idx="2" type="pic"/>
          </p:nvPr>
        </p:nvSpPr>
        <p:spPr>
          <a:xfrm>
            <a:off x="720725" y="1857600"/>
            <a:ext cx="3463200" cy="1656000"/>
          </a:xfrm>
          <a:prstGeom prst="rect">
            <a:avLst/>
          </a:prstGeom>
          <a:solidFill>
            <a:srgbClr val="D8D8D8"/>
          </a:solidFill>
          <a:ln>
            <a:noFill/>
          </a:ln>
        </p:spPr>
      </p:sp>
      <p:sp>
        <p:nvSpPr>
          <p:cNvPr id="195" name="Google Shape;195;p27"/>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6" name="Google Shape;196;p27"/>
          <p:cNvSpPr/>
          <p:nvPr>
            <p:ph idx="3" type="pic"/>
          </p:nvPr>
        </p:nvSpPr>
        <p:spPr>
          <a:xfrm>
            <a:off x="4364400" y="1857600"/>
            <a:ext cx="3463200" cy="1656000"/>
          </a:xfrm>
          <a:prstGeom prst="rect">
            <a:avLst/>
          </a:prstGeom>
          <a:solidFill>
            <a:srgbClr val="D8D8D8"/>
          </a:solidFill>
          <a:ln>
            <a:noFill/>
          </a:ln>
        </p:spPr>
      </p:sp>
      <p:sp>
        <p:nvSpPr>
          <p:cNvPr id="197" name="Google Shape;197;p27"/>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27"/>
          <p:cNvSpPr/>
          <p:nvPr>
            <p:ph idx="5" type="pic"/>
          </p:nvPr>
        </p:nvSpPr>
        <p:spPr>
          <a:xfrm>
            <a:off x="8008075" y="1857600"/>
            <a:ext cx="3463200" cy="1656000"/>
          </a:xfrm>
          <a:prstGeom prst="rect">
            <a:avLst/>
          </a:prstGeom>
          <a:solidFill>
            <a:srgbClr val="D8D8D8"/>
          </a:solidFill>
          <a:ln>
            <a:noFill/>
          </a:ln>
        </p:spPr>
      </p:sp>
      <p:sp>
        <p:nvSpPr>
          <p:cNvPr id="199" name="Google Shape;199;p27"/>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200" name="Shape 200"/>
        <p:cNvGrpSpPr/>
        <p:nvPr/>
      </p:nvGrpSpPr>
      <p:grpSpPr>
        <a:xfrm>
          <a:off x="0" y="0"/>
          <a:ext cx="0" cy="0"/>
          <a:chOff x="0" y="0"/>
          <a:chExt cx="0" cy="0"/>
        </a:xfrm>
      </p:grpSpPr>
      <p:sp>
        <p:nvSpPr>
          <p:cNvPr id="201" name="Google Shape;201;p28"/>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2" name="Google Shape;202;p28"/>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3" name="Google Shape;203;p2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04" name="Google Shape;204;p28"/>
          <p:cNvSpPr txBox="1"/>
          <p:nvPr>
            <p:ph idx="1" type="body"/>
          </p:nvPr>
        </p:nvSpPr>
        <p:spPr>
          <a:xfrm>
            <a:off x="720726" y="1296988"/>
            <a:ext cx="3913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05" name="Google Shape;205;p28"/>
          <p:cNvSpPr txBox="1"/>
          <p:nvPr>
            <p:ph type="title"/>
          </p:nvPr>
        </p:nvSpPr>
        <p:spPr>
          <a:xfrm>
            <a:off x="720726" y="722313"/>
            <a:ext cx="39132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6" name="Google Shape;206;p28"/>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07" name="Shape 207"/>
        <p:cNvGrpSpPr/>
        <p:nvPr/>
      </p:nvGrpSpPr>
      <p:grpSpPr>
        <a:xfrm>
          <a:off x="0" y="0"/>
          <a:ext cx="0" cy="0"/>
          <a:chOff x="0" y="0"/>
          <a:chExt cx="0" cy="0"/>
        </a:xfrm>
      </p:grpSpPr>
      <p:sp>
        <p:nvSpPr>
          <p:cNvPr id="208" name="Google Shape;208;p2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0" name="Google Shape;210;p2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211" name="Shape 211"/>
        <p:cNvGrpSpPr/>
        <p:nvPr/>
      </p:nvGrpSpPr>
      <p:grpSpPr>
        <a:xfrm>
          <a:off x="0" y="0"/>
          <a:ext cx="0" cy="0"/>
          <a:chOff x="0" y="0"/>
          <a:chExt cx="0" cy="0"/>
        </a:xfrm>
      </p:grpSpPr>
      <p:sp>
        <p:nvSpPr>
          <p:cNvPr id="212" name="Google Shape;212;p30"/>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3" name="Google Shape;213;p30"/>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4" name="Google Shape;214;p30"/>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5" name="Google Shape;215;p3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16" name="Google Shape;216;p30"/>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17" name="Google Shape;217;p30"/>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ontent and Image">
  <p:cSld name="1_Content and Image">
    <p:spTree>
      <p:nvGrpSpPr>
        <p:cNvPr id="218" name="Shape 218"/>
        <p:cNvGrpSpPr/>
        <p:nvPr/>
      </p:nvGrpSpPr>
      <p:grpSpPr>
        <a:xfrm>
          <a:off x="0" y="0"/>
          <a:ext cx="0" cy="0"/>
          <a:chOff x="0" y="0"/>
          <a:chExt cx="0" cy="0"/>
        </a:xfrm>
      </p:grpSpPr>
      <p:sp>
        <p:nvSpPr>
          <p:cNvPr id="219" name="Google Shape;219;p3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0" name="Google Shape;220;p3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1" name="Google Shape;221;p3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22" name="Google Shape;222;p31"/>
          <p:cNvSpPr txBox="1"/>
          <p:nvPr>
            <p:ph idx="1" type="body"/>
          </p:nvPr>
        </p:nvSpPr>
        <p:spPr>
          <a:xfrm>
            <a:off x="720727" y="1296989"/>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SzPts val="1600"/>
              <a:buNone/>
              <a:defRPr/>
            </a:lvl1pPr>
            <a:lvl2pPr indent="-228600" lvl="1" marL="914400" algn="l">
              <a:lnSpc>
                <a:spcPct val="90000"/>
              </a:lnSpc>
              <a:spcBef>
                <a:spcPts val="1701"/>
              </a:spcBef>
              <a:spcAft>
                <a:spcPts val="0"/>
              </a:spcAft>
              <a:buSzPts val="2000"/>
              <a:buNone/>
              <a:defRPr/>
            </a:lvl2pPr>
            <a:lvl3pPr indent="-228600" lvl="2" marL="1371600" algn="l">
              <a:lnSpc>
                <a:spcPct val="100000"/>
              </a:lnSpc>
              <a:spcBef>
                <a:spcPts val="567"/>
              </a:spcBef>
              <a:spcAft>
                <a:spcPts val="0"/>
              </a:spcAft>
              <a:buSzPts val="1800"/>
              <a:buNone/>
              <a:defRPr/>
            </a:lvl3pPr>
            <a:lvl4pPr indent="-330200" lvl="3" marL="1828800" algn="l">
              <a:lnSpc>
                <a:spcPct val="100000"/>
              </a:lnSpc>
              <a:spcBef>
                <a:spcPts val="2835"/>
              </a:spcBef>
              <a:spcAft>
                <a:spcPts val="0"/>
              </a:spcAft>
              <a:buSzPts val="1600"/>
              <a:buChar char="•"/>
              <a:defRPr/>
            </a:lvl4pPr>
            <a:lvl5pPr indent="-330200" lvl="4" marL="2286000" algn="l">
              <a:lnSpc>
                <a:spcPct val="100000"/>
              </a:lnSpc>
              <a:spcBef>
                <a:spcPts val="850"/>
              </a:spcBef>
              <a:spcAft>
                <a:spcPts val="0"/>
              </a:spcAft>
              <a:buSzPts val="1600"/>
              <a:buChar char="•"/>
              <a:defRPr/>
            </a:lvl5pPr>
            <a:lvl6pPr indent="-342900" lvl="5" marL="2743200" algn="l">
              <a:lnSpc>
                <a:spcPct val="90000"/>
              </a:lnSpc>
              <a:spcBef>
                <a:spcPts val="850"/>
              </a:spcBef>
              <a:spcAft>
                <a:spcPts val="0"/>
              </a:spcAft>
              <a:buSzPts val="1800"/>
              <a:buChar char="•"/>
              <a:defRPr/>
            </a:lvl6pPr>
            <a:lvl7pPr indent="-342900" lvl="6" marL="3200400" algn="l">
              <a:lnSpc>
                <a:spcPct val="90000"/>
              </a:lnSpc>
              <a:spcBef>
                <a:spcPts val="500"/>
              </a:spcBef>
              <a:spcAft>
                <a:spcPts val="0"/>
              </a:spcAft>
              <a:buSzPts val="1800"/>
              <a:buChar char="•"/>
              <a:defRPr/>
            </a:lvl7pPr>
            <a:lvl8pPr indent="-342900" lvl="7" marL="3657600" algn="l">
              <a:lnSpc>
                <a:spcPct val="90000"/>
              </a:lnSpc>
              <a:spcBef>
                <a:spcPts val="500"/>
              </a:spcBef>
              <a:spcAft>
                <a:spcPts val="0"/>
              </a:spcAft>
              <a:buSzPts val="1800"/>
              <a:buChar char="•"/>
              <a:defRPr/>
            </a:lvl8pPr>
            <a:lvl9pPr indent="-342900" lvl="8" marL="4114800" algn="l">
              <a:lnSpc>
                <a:spcPct val="90000"/>
              </a:lnSpc>
              <a:spcBef>
                <a:spcPts val="500"/>
              </a:spcBef>
              <a:spcAft>
                <a:spcPts val="0"/>
              </a:spcAft>
              <a:buSzPts val="1800"/>
              <a:buChar char="•"/>
              <a:defRPr/>
            </a:lvl9pPr>
          </a:lstStyle>
          <a:p/>
        </p:txBody>
      </p:sp>
      <p:sp>
        <p:nvSpPr>
          <p:cNvPr id="223" name="Google Shape;223;p31"/>
          <p:cNvSpPr txBox="1"/>
          <p:nvPr>
            <p:ph type="title"/>
          </p:nvPr>
        </p:nvSpPr>
        <p:spPr>
          <a:xfrm>
            <a:off x="720727"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SzPts val="36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4" name="Google Shape;224;p31"/>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27" name="Shape 27"/>
        <p:cNvGrpSpPr/>
        <p:nvPr/>
      </p:nvGrpSpPr>
      <p:grpSpPr>
        <a:xfrm>
          <a:off x="0" y="0"/>
          <a:ext cx="0" cy="0"/>
          <a:chOff x="0" y="0"/>
          <a:chExt cx="0" cy="0"/>
        </a:xfrm>
      </p:grpSpPr>
      <p:sp>
        <p:nvSpPr>
          <p:cNvPr id="28" name="Google Shape;28;p4"/>
          <p:cNvSpPr/>
          <p:nvPr>
            <p:ph idx="2" type="pic"/>
          </p:nvPr>
        </p:nvSpPr>
        <p:spPr>
          <a:xfrm>
            <a:off x="0" y="0"/>
            <a:ext cx="6912000" cy="6858000"/>
          </a:xfrm>
          <a:prstGeom prst="rect">
            <a:avLst/>
          </a:prstGeom>
          <a:solidFill>
            <a:srgbClr val="D8D8D8"/>
          </a:solidFill>
          <a:ln>
            <a:noFill/>
          </a:ln>
        </p:spPr>
      </p:sp>
      <p:sp>
        <p:nvSpPr>
          <p:cNvPr id="29" name="Google Shape;29;p4"/>
          <p:cNvSpPr txBox="1"/>
          <p:nvPr>
            <p:ph type="ctrTitle"/>
          </p:nvPr>
        </p:nvSpPr>
        <p:spPr>
          <a:xfrm>
            <a:off x="7560000" y="3160800"/>
            <a:ext cx="3944613" cy="1866158"/>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 name="Google Shape;30;p4"/>
          <p:cNvSpPr txBox="1"/>
          <p:nvPr>
            <p:ph idx="1" type="subTitle"/>
          </p:nvPr>
        </p:nvSpPr>
        <p:spPr>
          <a:xfrm>
            <a:off x="7560000" y="5162400"/>
            <a:ext cx="3944613" cy="757643"/>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31" name="Google Shape;31;p4"/>
          <p:cNvPicPr preferRelativeResize="0"/>
          <p:nvPr/>
        </p:nvPicPr>
        <p:blipFill rotWithShape="1">
          <a:blip r:embed="rId2">
            <a:alphaModFix/>
          </a:blip>
          <a:srcRect b="0" l="0" r="0" t="0"/>
          <a:stretch/>
        </p:blipFill>
        <p:spPr>
          <a:xfrm>
            <a:off x="7560000" y="720000"/>
            <a:ext cx="2970000" cy="838750"/>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25" name="Shape 225"/>
        <p:cNvGrpSpPr/>
        <p:nvPr/>
      </p:nvGrpSpPr>
      <p:grpSpPr>
        <a:xfrm>
          <a:off x="0" y="0"/>
          <a:ext cx="0" cy="0"/>
          <a:chOff x="0" y="0"/>
          <a:chExt cx="0" cy="0"/>
        </a:xfrm>
      </p:grpSpPr>
      <p:sp>
        <p:nvSpPr>
          <p:cNvPr id="226" name="Google Shape;226;p32"/>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27" name="Google Shape;227;p32"/>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8" name="Google Shape;228;p32"/>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3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30" name="Google Shape;230;p32"/>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Blue">
  <p:cSld name="Content and Image Blue">
    <p:bg>
      <p:bgPr>
        <a:solidFill>
          <a:schemeClr val="accent1"/>
        </a:solidFill>
      </p:bgPr>
    </p:bg>
    <p:spTree>
      <p:nvGrpSpPr>
        <p:cNvPr id="231" name="Shape 231"/>
        <p:cNvGrpSpPr/>
        <p:nvPr/>
      </p:nvGrpSpPr>
      <p:grpSpPr>
        <a:xfrm>
          <a:off x="0" y="0"/>
          <a:ext cx="0" cy="0"/>
          <a:chOff x="0" y="0"/>
          <a:chExt cx="0" cy="0"/>
        </a:xfrm>
      </p:grpSpPr>
      <p:sp>
        <p:nvSpPr>
          <p:cNvPr id="232" name="Google Shape;232;p33"/>
          <p:cNvSpPr txBox="1"/>
          <p:nvPr>
            <p:ph type="title"/>
          </p:nvPr>
        </p:nvSpPr>
        <p:spPr>
          <a:xfrm>
            <a:off x="1188000" y="793751"/>
            <a:ext cx="4728600" cy="10962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42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33"/>
          <p:cNvSpPr txBox="1"/>
          <p:nvPr>
            <p:ph idx="10" type="dt"/>
          </p:nvPr>
        </p:nvSpPr>
        <p:spPr>
          <a:xfrm>
            <a:off x="5557493" y="6264000"/>
            <a:ext cx="2743200" cy="3651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4" name="Google Shape;234;p33"/>
          <p:cNvSpPr txBox="1"/>
          <p:nvPr>
            <p:ph idx="11" type="ftr"/>
          </p:nvPr>
        </p:nvSpPr>
        <p:spPr>
          <a:xfrm>
            <a:off x="684213" y="6264000"/>
            <a:ext cx="4114800" cy="3651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5" name="Google Shape;235;p33"/>
          <p:cNvSpPr/>
          <p:nvPr>
            <p:ph idx="2" type="pic"/>
          </p:nvPr>
        </p:nvSpPr>
        <p:spPr>
          <a:xfrm>
            <a:off x="6558001" y="0"/>
            <a:ext cx="5634000" cy="6858000"/>
          </a:xfrm>
          <a:prstGeom prst="rect">
            <a:avLst/>
          </a:prstGeom>
          <a:solidFill>
            <a:srgbClr val="D8D8D8"/>
          </a:solidFill>
          <a:ln>
            <a:noFill/>
          </a:ln>
        </p:spPr>
      </p:sp>
      <p:sp>
        <p:nvSpPr>
          <p:cNvPr id="236" name="Google Shape;236;p33"/>
          <p:cNvSpPr txBox="1"/>
          <p:nvPr>
            <p:ph idx="1" type="body"/>
          </p:nvPr>
        </p:nvSpPr>
        <p:spPr>
          <a:xfrm>
            <a:off x="684213" y="1890002"/>
            <a:ext cx="5232300" cy="4059900"/>
          </a:xfrm>
          <a:prstGeom prst="rect">
            <a:avLst/>
          </a:prstGeom>
          <a:noFill/>
          <a:ln>
            <a:noFill/>
          </a:ln>
        </p:spPr>
        <p:txBody>
          <a:bodyPr anchorCtr="0" anchor="t" bIns="0" lIns="0" spcFirstLastPara="1" rIns="0" wrap="square" tIns="0">
            <a:noAutofit/>
          </a:bodyPr>
          <a:lstStyle>
            <a:lvl1pPr indent="-228600" lvl="0" marL="457200" algn="l">
              <a:lnSpc>
                <a:spcPct val="120000"/>
              </a:lnSpc>
              <a:spcBef>
                <a:spcPts val="0"/>
              </a:spcBef>
              <a:spcAft>
                <a:spcPts val="0"/>
              </a:spcAft>
              <a:buClr>
                <a:schemeClr val="lt1"/>
              </a:buClr>
              <a:buSzPts val="2000"/>
              <a:buNone/>
              <a:defRPr>
                <a:solidFill>
                  <a:schemeClr val="lt1"/>
                </a:solidFill>
              </a:defRPr>
            </a:lvl1pPr>
            <a:lvl2pPr indent="-228600" lvl="1" marL="914400" algn="l">
              <a:lnSpc>
                <a:spcPct val="100000"/>
              </a:lnSpc>
              <a:spcBef>
                <a:spcPts val="1417"/>
              </a:spcBef>
              <a:spcAft>
                <a:spcPts val="0"/>
              </a:spcAft>
              <a:buClr>
                <a:schemeClr val="lt1"/>
              </a:buClr>
              <a:buSzPts val="2400"/>
              <a:buNone/>
              <a:defRPr>
                <a:solidFill>
                  <a:schemeClr val="lt1"/>
                </a:solidFill>
              </a:defRPr>
            </a:lvl2pPr>
            <a:lvl3pPr indent="-228600" lvl="2" marL="1371600" algn="l">
              <a:lnSpc>
                <a:spcPct val="100000"/>
              </a:lnSpc>
              <a:spcBef>
                <a:spcPts val="1417"/>
              </a:spcBef>
              <a:spcAft>
                <a:spcPts val="0"/>
              </a:spcAft>
              <a:buSzPts val="2800"/>
              <a:buNone/>
              <a:defRPr>
                <a:solidFill>
                  <a:schemeClr val="lt1"/>
                </a:solidFill>
              </a:defRPr>
            </a:lvl3pPr>
            <a:lvl4pPr indent="-355600" lvl="3" marL="1828800" algn="l">
              <a:lnSpc>
                <a:spcPct val="120000"/>
              </a:lnSpc>
              <a:spcBef>
                <a:spcPts val="1417"/>
              </a:spcBef>
              <a:spcAft>
                <a:spcPts val="0"/>
              </a:spcAft>
              <a:buSzPts val="2000"/>
              <a:buChar char="―"/>
              <a:defRPr>
                <a:solidFill>
                  <a:schemeClr val="lt1"/>
                </a:solidFill>
              </a:defRPr>
            </a:lvl4pPr>
            <a:lvl5pPr indent="-355600" lvl="4" marL="2286000" algn="l">
              <a:lnSpc>
                <a:spcPct val="120000"/>
              </a:lnSpc>
              <a:spcBef>
                <a:spcPts val="1417"/>
              </a:spcBef>
              <a:spcAft>
                <a:spcPts val="0"/>
              </a:spcAft>
              <a:buSzPts val="2000"/>
              <a:buChar char="―"/>
              <a:defRPr>
                <a:solidFill>
                  <a:schemeClr val="lt1"/>
                </a:solidFill>
              </a:defRPr>
            </a:lvl5pPr>
            <a:lvl6pPr indent="-342900" lvl="5" marL="2743200" algn="l">
              <a:lnSpc>
                <a:spcPct val="90000"/>
              </a:lnSpc>
              <a:spcBef>
                <a:spcPts val="1417"/>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237" name="Shape 237"/>
        <p:cNvGrpSpPr/>
        <p:nvPr/>
      </p:nvGrpSpPr>
      <p:grpSpPr>
        <a:xfrm>
          <a:off x="0" y="0"/>
          <a:ext cx="0" cy="0"/>
          <a:chOff x="0" y="0"/>
          <a:chExt cx="0" cy="0"/>
        </a:xfrm>
      </p:grpSpPr>
      <p:sp>
        <p:nvSpPr>
          <p:cNvPr id="238" name="Google Shape;238;p34"/>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239" name="Google Shape;239;p34"/>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34"/>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1" name="Google Shape;241;p34"/>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2" name="Google Shape;242;p34"/>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43" name="Google Shape;243;p34"/>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34"/>
          <p:cNvSpPr txBox="1"/>
          <p:nvPr>
            <p:ph idx="2" type="body"/>
          </p:nvPr>
        </p:nvSpPr>
        <p:spPr>
          <a:xfrm>
            <a:off x="720724"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5" name="Google Shape;245;p34"/>
          <p:cNvSpPr txBox="1"/>
          <p:nvPr>
            <p:ph idx="3" type="body"/>
          </p:nvPr>
        </p:nvSpPr>
        <p:spPr>
          <a:xfrm>
            <a:off x="4363199"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6" name="Google Shape;246;p34"/>
          <p:cNvSpPr txBox="1"/>
          <p:nvPr>
            <p:ph idx="4" type="body"/>
          </p:nvPr>
        </p:nvSpPr>
        <p:spPr>
          <a:xfrm>
            <a:off x="8005674"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247" name="Google Shape;247;p34"/>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248" name="Shape 248"/>
        <p:cNvGrpSpPr/>
        <p:nvPr/>
      </p:nvGrpSpPr>
      <p:grpSpPr>
        <a:xfrm>
          <a:off x="0" y="0"/>
          <a:ext cx="0" cy="0"/>
          <a:chOff x="0" y="0"/>
          <a:chExt cx="0" cy="0"/>
        </a:xfrm>
      </p:grpSpPr>
      <p:sp>
        <p:nvSpPr>
          <p:cNvPr id="249" name="Google Shape;249;p35"/>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35"/>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35"/>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2" name="Google Shape;252;p3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3" name="Google Shape;253;p35"/>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1">
  <p:cSld name="Title and Content_1">
    <p:spTree>
      <p:nvGrpSpPr>
        <p:cNvPr id="254" name="Shape 254"/>
        <p:cNvGrpSpPr/>
        <p:nvPr/>
      </p:nvGrpSpPr>
      <p:grpSpPr>
        <a:xfrm>
          <a:off x="0" y="0"/>
          <a:ext cx="0" cy="0"/>
          <a:chOff x="0" y="0"/>
          <a:chExt cx="0" cy="0"/>
        </a:xfrm>
      </p:grpSpPr>
      <p:sp>
        <p:nvSpPr>
          <p:cNvPr id="255" name="Google Shape;255;p36"/>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900"/>
              <a:buNone/>
              <a:defRPr/>
            </a:lvl1pPr>
            <a:lvl2pPr indent="-228600" lvl="1" marL="914400" algn="l">
              <a:lnSpc>
                <a:spcPct val="90000"/>
              </a:lnSpc>
              <a:spcBef>
                <a:spcPts val="1700"/>
              </a:spcBef>
              <a:spcAft>
                <a:spcPts val="0"/>
              </a:spcAft>
              <a:buClr>
                <a:schemeClr val="accent3"/>
              </a:buClr>
              <a:buSzPts val="1900"/>
              <a:buNone/>
              <a:defRPr/>
            </a:lvl2pPr>
            <a:lvl3pPr indent="-228600" lvl="2" marL="1371600" algn="l">
              <a:lnSpc>
                <a:spcPct val="100000"/>
              </a:lnSpc>
              <a:spcBef>
                <a:spcPts val="500"/>
              </a:spcBef>
              <a:spcAft>
                <a:spcPts val="0"/>
              </a:spcAft>
              <a:buSzPts val="1900"/>
              <a:buNone/>
              <a:defRPr/>
            </a:lvl3pPr>
            <a:lvl4pPr indent="-349250" lvl="3" marL="1828800" algn="l">
              <a:lnSpc>
                <a:spcPct val="100000"/>
              </a:lnSpc>
              <a:spcBef>
                <a:spcPts val="2800"/>
              </a:spcBef>
              <a:spcAft>
                <a:spcPts val="0"/>
              </a:spcAft>
              <a:buSzPts val="1900"/>
              <a:buChar char="•"/>
              <a:defRPr/>
            </a:lvl4pPr>
            <a:lvl5pPr indent="-349250" lvl="4" marL="2286000" algn="l">
              <a:lnSpc>
                <a:spcPct val="100000"/>
              </a:lnSpc>
              <a:spcBef>
                <a:spcPts val="800"/>
              </a:spcBef>
              <a:spcAft>
                <a:spcPts val="0"/>
              </a:spcAft>
              <a:buSzPts val="1900"/>
              <a:buChar char="•"/>
              <a:defRPr/>
            </a:lvl5pPr>
            <a:lvl6pPr indent="-349250" lvl="5" marL="2743200" algn="l">
              <a:lnSpc>
                <a:spcPct val="90000"/>
              </a:lnSpc>
              <a:spcBef>
                <a:spcPts val="8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56" name="Google Shape;256;p3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7" name="Google Shape;257;p3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258" name="Google Shape;258;p3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100"/>
              <a:buFont typeface="Arial"/>
              <a:buNone/>
              <a:defRPr b="0" i="0" sz="11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59" name="Google Shape;259;p36"/>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 Slide_1">
    <p:spTree>
      <p:nvGrpSpPr>
        <p:cNvPr id="260" name="Shape 260"/>
        <p:cNvGrpSpPr/>
        <p:nvPr/>
      </p:nvGrpSpPr>
      <p:grpSpPr>
        <a:xfrm>
          <a:off x="0" y="0"/>
          <a:ext cx="0" cy="0"/>
          <a:chOff x="0" y="0"/>
          <a:chExt cx="0" cy="0"/>
        </a:xfrm>
      </p:grpSpPr>
      <p:sp>
        <p:nvSpPr>
          <p:cNvPr id="261" name="Google Shape;261;p37"/>
          <p:cNvSpPr txBox="1"/>
          <p:nvPr>
            <p:ph idx="1" type="subTitle"/>
          </p:nvPr>
        </p:nvSpPr>
        <p:spPr>
          <a:xfrm>
            <a:off x="9459687" y="1156155"/>
            <a:ext cx="2635500" cy="1502400"/>
          </a:xfrm>
          <a:prstGeom prst="rect">
            <a:avLst/>
          </a:prstGeom>
          <a:noFill/>
          <a:ln>
            <a:noFill/>
          </a:ln>
        </p:spPr>
        <p:txBody>
          <a:bodyPr anchorCtr="0" anchor="b" bIns="45700" lIns="91425" spcFirstLastPara="1" rIns="91425" wrap="square" tIns="45700">
            <a:noAutofit/>
          </a:bodyPr>
          <a:lstStyle>
            <a:lvl1pPr lvl="0" algn="r">
              <a:lnSpc>
                <a:spcPct val="70000"/>
              </a:lnSpc>
              <a:spcBef>
                <a:spcPts val="1100"/>
              </a:spcBef>
              <a:spcAft>
                <a:spcPts val="0"/>
              </a:spcAft>
              <a:buClr>
                <a:srgbClr val="74AFDB"/>
              </a:buClr>
              <a:buSzPts val="1900"/>
              <a:buNone/>
              <a:defRPr sz="1900">
                <a:solidFill>
                  <a:srgbClr val="74AFDB"/>
                </a:solidFill>
                <a:latin typeface="Libre Franklin"/>
                <a:ea typeface="Libre Franklin"/>
                <a:cs typeface="Libre Franklin"/>
                <a:sym typeface="Libre Franklin"/>
              </a:defRPr>
            </a:lvl1pPr>
            <a:lvl2pPr lvl="1" algn="ctr">
              <a:lnSpc>
                <a:spcPct val="90000"/>
              </a:lnSpc>
              <a:spcBef>
                <a:spcPts val="500"/>
              </a:spcBef>
              <a:spcAft>
                <a:spcPts val="0"/>
              </a:spcAft>
              <a:buClr>
                <a:srgbClr val="00153A"/>
              </a:buClr>
              <a:buSzPts val="1500"/>
              <a:buNone/>
              <a:defRPr sz="1500"/>
            </a:lvl2pPr>
            <a:lvl3pPr lvl="2" algn="ctr">
              <a:lnSpc>
                <a:spcPct val="90000"/>
              </a:lnSpc>
              <a:spcBef>
                <a:spcPts val="500"/>
              </a:spcBef>
              <a:spcAft>
                <a:spcPts val="0"/>
              </a:spcAft>
              <a:buClr>
                <a:srgbClr val="00153A"/>
              </a:buClr>
              <a:buSzPts val="1300"/>
              <a:buNone/>
              <a:defRPr sz="1300"/>
            </a:lvl3pPr>
            <a:lvl4pPr lvl="3" algn="ctr">
              <a:lnSpc>
                <a:spcPct val="90000"/>
              </a:lnSpc>
              <a:spcBef>
                <a:spcPts val="500"/>
              </a:spcBef>
              <a:spcAft>
                <a:spcPts val="0"/>
              </a:spcAft>
              <a:buClr>
                <a:srgbClr val="00153A"/>
              </a:buClr>
              <a:buSzPts val="1200"/>
              <a:buNone/>
              <a:defRPr sz="1200"/>
            </a:lvl4pPr>
            <a:lvl5pPr lvl="4" algn="ctr">
              <a:lnSpc>
                <a:spcPct val="90000"/>
              </a:lnSpc>
              <a:spcBef>
                <a:spcPts val="500"/>
              </a:spcBef>
              <a:spcAft>
                <a:spcPts val="0"/>
              </a:spcAft>
              <a:buClr>
                <a:srgbClr val="00153A"/>
              </a:buClr>
              <a:buSzPts val="1200"/>
              <a:buNone/>
              <a:defRPr sz="1200"/>
            </a:lvl5pPr>
            <a:lvl6pPr lvl="5" algn="ctr">
              <a:lnSpc>
                <a:spcPct val="90000"/>
              </a:lnSpc>
              <a:spcBef>
                <a:spcPts val="500"/>
              </a:spcBef>
              <a:spcAft>
                <a:spcPts val="0"/>
              </a:spcAft>
              <a:buClr>
                <a:schemeClr val="dk1"/>
              </a:buClr>
              <a:buSzPts val="1200"/>
              <a:buNone/>
              <a:defRPr sz="1200"/>
            </a:lvl6pPr>
            <a:lvl7pPr lvl="6" algn="ctr">
              <a:lnSpc>
                <a:spcPct val="90000"/>
              </a:lnSpc>
              <a:spcBef>
                <a:spcPts val="500"/>
              </a:spcBef>
              <a:spcAft>
                <a:spcPts val="0"/>
              </a:spcAft>
              <a:buClr>
                <a:schemeClr val="dk1"/>
              </a:buClr>
              <a:buSzPts val="1200"/>
              <a:buNone/>
              <a:defRPr sz="1200"/>
            </a:lvl7pPr>
            <a:lvl8pPr lvl="7" algn="ctr">
              <a:lnSpc>
                <a:spcPct val="90000"/>
              </a:lnSpc>
              <a:spcBef>
                <a:spcPts val="500"/>
              </a:spcBef>
              <a:spcAft>
                <a:spcPts val="0"/>
              </a:spcAft>
              <a:buClr>
                <a:schemeClr val="dk1"/>
              </a:buClr>
              <a:buSzPts val="1200"/>
              <a:buNone/>
              <a:defRPr sz="1200"/>
            </a:lvl8pPr>
            <a:lvl9pPr lvl="8" algn="ctr">
              <a:lnSpc>
                <a:spcPct val="90000"/>
              </a:lnSpc>
              <a:spcBef>
                <a:spcPts val="500"/>
              </a:spcBef>
              <a:spcAft>
                <a:spcPts val="0"/>
              </a:spcAft>
              <a:buClr>
                <a:schemeClr val="dk1"/>
              </a:buClr>
              <a:buSzPts val="1200"/>
              <a:buNone/>
              <a:defRPr sz="1200"/>
            </a:lvl9pPr>
          </a:lstStyle>
          <a:p/>
        </p:txBody>
      </p:sp>
      <p:sp>
        <p:nvSpPr>
          <p:cNvPr id="262" name="Google Shape;262;p37"/>
          <p:cNvSpPr txBox="1"/>
          <p:nvPr>
            <p:ph idx="2" type="body"/>
          </p:nvPr>
        </p:nvSpPr>
        <p:spPr>
          <a:xfrm>
            <a:off x="8733453" y="2662420"/>
            <a:ext cx="3361200" cy="250800"/>
          </a:xfrm>
          <a:prstGeom prst="rect">
            <a:avLst/>
          </a:prstGeom>
          <a:noFill/>
          <a:ln>
            <a:noFill/>
          </a:ln>
        </p:spPr>
        <p:txBody>
          <a:bodyPr anchorCtr="0" anchor="ctr" bIns="45700" lIns="91425" spcFirstLastPara="1" rIns="91425" wrap="square" tIns="45700">
            <a:noAutofit/>
          </a:bodyPr>
          <a:lstStyle>
            <a:lvl1pPr indent="-228600" lvl="0" marL="457200" algn="r">
              <a:lnSpc>
                <a:spcPct val="90000"/>
              </a:lnSpc>
              <a:spcBef>
                <a:spcPts val="1100"/>
              </a:spcBef>
              <a:spcAft>
                <a:spcPts val="0"/>
              </a:spcAft>
              <a:buClr>
                <a:srgbClr val="1F3864"/>
              </a:buClr>
              <a:buSzPts val="1500"/>
              <a:buNone/>
              <a:defRPr i="0" sz="1500">
                <a:solidFill>
                  <a:srgbClr val="1F3864"/>
                </a:solidFill>
                <a:latin typeface="Libre Franklin"/>
                <a:ea typeface="Libre Franklin"/>
                <a:cs typeface="Libre Franklin"/>
                <a:sym typeface="Libre Franklin"/>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263" name="Google Shape;263;p37"/>
          <p:cNvSpPr txBox="1"/>
          <p:nvPr>
            <p:ph idx="10" type="dt"/>
          </p:nvPr>
        </p:nvSpPr>
        <p:spPr>
          <a:xfrm>
            <a:off x="9448800" y="6465685"/>
            <a:ext cx="2743200" cy="365100"/>
          </a:xfrm>
          <a:prstGeom prst="rect">
            <a:avLst/>
          </a:prstGeom>
          <a:noFill/>
          <a:ln>
            <a:noFill/>
          </a:ln>
        </p:spPr>
        <p:txBody>
          <a:bodyPr anchorCtr="0" anchor="ctr" bIns="45700" lIns="91425" spcFirstLastPara="1" rIns="91425" wrap="square" tIns="45700">
            <a:noAutofit/>
          </a:bodyPr>
          <a:lstStyle>
            <a:lvl1pPr lvl="0" algn="r">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37"/>
          <p:cNvSpPr txBox="1"/>
          <p:nvPr>
            <p:ph idx="11" type="ftr"/>
          </p:nvPr>
        </p:nvSpPr>
        <p:spPr>
          <a:xfrm>
            <a:off x="0" y="6472993"/>
            <a:ext cx="4114800" cy="3651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SzPts val="1400"/>
              <a:buNone/>
              <a:defRPr sz="1200">
                <a:solidFill>
                  <a:srgbClr val="888888"/>
                </a:solidFill>
                <a:latin typeface="Montserrat"/>
                <a:ea typeface="Montserrat"/>
                <a:cs typeface="Montserrat"/>
                <a:sym typeface="Montserrat"/>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pic>
        <p:nvPicPr>
          <p:cNvPr descr="A picture containing food, device&#10;&#10;Description automatically generated" id="265" name="Google Shape;265;p37"/>
          <p:cNvPicPr preferRelativeResize="0"/>
          <p:nvPr/>
        </p:nvPicPr>
        <p:blipFill rotWithShape="1">
          <a:blip r:embed="rId2">
            <a:alphaModFix/>
          </a:blip>
          <a:srcRect b="0" l="0" r="0" t="0"/>
          <a:stretch/>
        </p:blipFill>
        <p:spPr>
          <a:xfrm>
            <a:off x="10824524" y="211075"/>
            <a:ext cx="1270758" cy="770971"/>
          </a:xfrm>
          <a:prstGeom prst="rect">
            <a:avLst/>
          </a:prstGeom>
          <a:noFill/>
          <a:ln>
            <a:noFill/>
          </a:ln>
        </p:spPr>
      </p:pic>
      <p:sp>
        <p:nvSpPr>
          <p:cNvPr id="266" name="Google Shape;266;p37"/>
          <p:cNvSpPr txBox="1"/>
          <p:nvPr>
            <p:ph type="ctrTitle"/>
          </p:nvPr>
        </p:nvSpPr>
        <p:spPr>
          <a:xfrm>
            <a:off x="96004" y="1156154"/>
            <a:ext cx="9363600" cy="15024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rgbClr val="00153A"/>
              </a:buClr>
              <a:buSzPts val="4000"/>
              <a:buFont typeface="Libre Franklin"/>
              <a:buNone/>
              <a:defRPr sz="4000" u="none" cap="small">
                <a:solidFill>
                  <a:srgbClr val="00153A"/>
                </a:solidFill>
                <a:latin typeface="Libre Franklin"/>
                <a:ea typeface="Libre Franklin"/>
                <a:cs typeface="Libre Franklin"/>
                <a:sym typeface="Libre Frankli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p:cSld name="1_Title Slide">
    <p:spTree>
      <p:nvGrpSpPr>
        <p:cNvPr id="267" name="Shape 267"/>
        <p:cNvGrpSpPr/>
        <p:nvPr/>
      </p:nvGrpSpPr>
      <p:grpSpPr>
        <a:xfrm>
          <a:off x="0" y="0"/>
          <a:ext cx="0" cy="0"/>
          <a:chOff x="0" y="0"/>
          <a:chExt cx="0" cy="0"/>
        </a:xfrm>
      </p:grpSpPr>
      <p:grpSp>
        <p:nvGrpSpPr>
          <p:cNvPr id="268" name="Google Shape;268;p38"/>
          <p:cNvGrpSpPr/>
          <p:nvPr/>
        </p:nvGrpSpPr>
        <p:grpSpPr>
          <a:xfrm>
            <a:off x="156263" y="1478719"/>
            <a:ext cx="2088302" cy="2401027"/>
            <a:chOff x="233371" y="872842"/>
            <a:chExt cx="2088302" cy="2401027"/>
          </a:xfrm>
        </p:grpSpPr>
        <p:sp>
          <p:nvSpPr>
            <p:cNvPr id="269" name="Google Shape;269;p38"/>
            <p:cNvSpPr txBox="1"/>
            <p:nvPr/>
          </p:nvSpPr>
          <p:spPr>
            <a:xfrm>
              <a:off x="233376" y="1273007"/>
              <a:ext cx="1970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ibre Franklin"/>
                  <a:ea typeface="Libre Franklin"/>
                  <a:cs typeface="Libre Franklin"/>
                  <a:sym typeface="Libre Franklin"/>
                </a:rPr>
                <a:t>Thank you</a:t>
              </a:r>
              <a:endParaRPr b="0" i="0" sz="2000" u="none" cap="none" strike="noStrike">
                <a:solidFill>
                  <a:srgbClr val="1F3864"/>
                </a:solidFill>
                <a:latin typeface="Libre Franklin"/>
                <a:ea typeface="Libre Franklin"/>
                <a:cs typeface="Libre Franklin"/>
                <a:sym typeface="Libre Franklin"/>
              </a:endParaRPr>
            </a:p>
          </p:txBody>
        </p:sp>
        <p:sp>
          <p:nvSpPr>
            <p:cNvPr id="270" name="Google Shape;270;p38"/>
            <p:cNvSpPr txBox="1"/>
            <p:nvPr/>
          </p:nvSpPr>
          <p:spPr>
            <a:xfrm>
              <a:off x="233372" y="2073337"/>
              <a:ext cx="15696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Lucida Sans"/>
                  <a:ea typeface="Lucida Sans"/>
                  <a:cs typeface="Lucida Sans"/>
                  <a:sym typeface="Lucida Sans"/>
                </a:rPr>
                <a:t>Merci</a:t>
              </a:r>
              <a:endParaRPr b="0" i="0" sz="2000" u="none" cap="none" strike="noStrike">
                <a:solidFill>
                  <a:srgbClr val="1F3864"/>
                </a:solidFill>
                <a:latin typeface="Lucida Sans"/>
                <a:ea typeface="Lucida Sans"/>
                <a:cs typeface="Lucida Sans"/>
                <a:sym typeface="Lucida Sans"/>
              </a:endParaRPr>
            </a:p>
          </p:txBody>
        </p:sp>
        <p:sp>
          <p:nvSpPr>
            <p:cNvPr id="271" name="Google Shape;271;p38"/>
            <p:cNvSpPr txBox="1"/>
            <p:nvPr/>
          </p:nvSpPr>
          <p:spPr>
            <a:xfrm>
              <a:off x="233372" y="1673172"/>
              <a:ext cx="19197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Quattrocento Sans"/>
                  <a:ea typeface="Quattrocento Sans"/>
                  <a:cs typeface="Quattrocento Sans"/>
                  <a:sym typeface="Quattrocento Sans"/>
                </a:rPr>
                <a:t>Gracias</a:t>
              </a:r>
              <a:endParaRPr b="0" i="0" sz="2000" u="none" cap="none" strike="noStrike">
                <a:solidFill>
                  <a:srgbClr val="1F3864"/>
                </a:solidFill>
                <a:latin typeface="Quattrocento Sans"/>
                <a:ea typeface="Quattrocento Sans"/>
                <a:cs typeface="Quattrocento Sans"/>
                <a:sym typeface="Quattrocento Sans"/>
              </a:endParaRPr>
            </a:p>
          </p:txBody>
        </p:sp>
        <p:sp>
          <p:nvSpPr>
            <p:cNvPr id="272" name="Google Shape;272;p38"/>
            <p:cNvSpPr txBox="1"/>
            <p:nvPr/>
          </p:nvSpPr>
          <p:spPr>
            <a:xfrm>
              <a:off x="233373" y="872842"/>
              <a:ext cx="20883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Corbel"/>
                  <a:ea typeface="Corbel"/>
                  <a:cs typeface="Corbel"/>
                  <a:sym typeface="Corbel"/>
                </a:rPr>
                <a:t>Спасибо</a:t>
              </a:r>
              <a:endParaRPr b="0" i="0" sz="2000" u="none" cap="none" strike="noStrike">
                <a:solidFill>
                  <a:srgbClr val="1F3864"/>
                </a:solidFill>
                <a:latin typeface="Corbel"/>
                <a:ea typeface="Corbel"/>
                <a:cs typeface="Corbel"/>
                <a:sym typeface="Corbel"/>
              </a:endParaRPr>
            </a:p>
          </p:txBody>
        </p:sp>
        <p:sp>
          <p:nvSpPr>
            <p:cNvPr id="273" name="Google Shape;273;p38"/>
            <p:cNvSpPr txBox="1"/>
            <p:nvPr/>
          </p:nvSpPr>
          <p:spPr>
            <a:xfrm>
              <a:off x="233371" y="2873669"/>
              <a:ext cx="12960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1" i="0" lang="en-GB" sz="2000" u="none" cap="none" strike="noStrike">
                  <a:solidFill>
                    <a:srgbClr val="1F3864"/>
                  </a:solidFill>
                  <a:latin typeface="Calibri"/>
                  <a:ea typeface="Calibri"/>
                  <a:cs typeface="Calibri"/>
                  <a:sym typeface="Calibri"/>
                </a:rPr>
                <a:t>شُكْرًا</a:t>
              </a:r>
              <a:endParaRPr b="0" i="0" sz="2000" u="none" cap="none" strike="noStrike">
                <a:solidFill>
                  <a:srgbClr val="1F3864"/>
                </a:solidFill>
                <a:latin typeface="Corbel"/>
                <a:ea typeface="Corbel"/>
                <a:cs typeface="Corbel"/>
                <a:sym typeface="Corbel"/>
              </a:endParaRPr>
            </a:p>
          </p:txBody>
        </p:sp>
        <p:sp>
          <p:nvSpPr>
            <p:cNvPr id="274" name="Google Shape;274;p38"/>
            <p:cNvSpPr txBox="1"/>
            <p:nvPr/>
          </p:nvSpPr>
          <p:spPr>
            <a:xfrm>
              <a:off x="233371" y="2473502"/>
              <a:ext cx="1399500" cy="400200"/>
            </a:xfrm>
            <a:prstGeom prst="rect">
              <a:avLst/>
            </a:prstGeom>
            <a:no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1F3864"/>
                  </a:solidFill>
                  <a:latin typeface="Microsoft YaHei"/>
                  <a:ea typeface="Microsoft YaHei"/>
                  <a:cs typeface="Microsoft YaHei"/>
                  <a:sym typeface="Microsoft YaHei"/>
                </a:rPr>
                <a:t>谢谢</a:t>
              </a:r>
              <a:endParaRPr b="0" i="0" sz="2000" u="none" cap="none" strike="noStrike">
                <a:solidFill>
                  <a:srgbClr val="1F3864"/>
                </a:solidFill>
                <a:latin typeface="Microsoft YaHei"/>
                <a:ea typeface="Microsoft YaHei"/>
                <a:cs typeface="Microsoft YaHei"/>
                <a:sym typeface="Microsoft YaHei"/>
              </a:endParaRPr>
            </a:p>
          </p:txBody>
        </p:sp>
      </p:grpSp>
      <p:sp>
        <p:nvSpPr>
          <p:cNvPr id="275" name="Google Shape;275;p38"/>
          <p:cNvSpPr txBox="1"/>
          <p:nvPr>
            <p:ph idx="1" type="body"/>
          </p:nvPr>
        </p:nvSpPr>
        <p:spPr>
          <a:xfrm>
            <a:off x="2317839" y="1978699"/>
            <a:ext cx="2853900" cy="1401300"/>
          </a:xfrm>
          <a:prstGeom prst="rect">
            <a:avLst/>
          </a:prstGeom>
          <a:noFill/>
          <a:ln>
            <a:noFill/>
          </a:ln>
        </p:spPr>
        <p:txBody>
          <a:bodyPr anchorCtr="0" anchor="ctr" bIns="45700" lIns="91425" spcFirstLastPara="1" rIns="0" wrap="square" tIns="45700">
            <a:noAutofit/>
          </a:bodyPr>
          <a:lstStyle>
            <a:lvl1pPr indent="-228600" lvl="0" marL="457200" algn="r">
              <a:lnSpc>
                <a:spcPct val="90000"/>
              </a:lnSpc>
              <a:spcBef>
                <a:spcPts val="1100"/>
              </a:spcBef>
              <a:spcAft>
                <a:spcPts val="0"/>
              </a:spcAft>
              <a:buClr>
                <a:srgbClr val="1F3864"/>
              </a:buClr>
              <a:buSzPts val="1900"/>
              <a:buNone/>
              <a:defRPr sz="1900">
                <a:solidFill>
                  <a:srgbClr val="1F3864"/>
                </a:solidFill>
                <a:latin typeface="Quattrocento Sans"/>
                <a:ea typeface="Quattrocento Sans"/>
                <a:cs typeface="Quattrocento Sans"/>
                <a:sym typeface="Quattrocento Sans"/>
              </a:defRPr>
            </a:lvl1pPr>
            <a:lvl2pPr indent="-228600" lvl="1" marL="914400" algn="l">
              <a:lnSpc>
                <a:spcPct val="90000"/>
              </a:lnSpc>
              <a:spcBef>
                <a:spcPts val="500"/>
              </a:spcBef>
              <a:spcAft>
                <a:spcPts val="0"/>
              </a:spcAft>
              <a:buClr>
                <a:srgbClr val="00153A"/>
              </a:buClr>
              <a:buSzPts val="1900"/>
              <a:buNone/>
              <a:defRPr/>
            </a:lvl2pPr>
            <a:lvl3pPr indent="-228600" lvl="2" marL="1371600" algn="l">
              <a:lnSpc>
                <a:spcPct val="90000"/>
              </a:lnSpc>
              <a:spcBef>
                <a:spcPts val="500"/>
              </a:spcBef>
              <a:spcAft>
                <a:spcPts val="0"/>
              </a:spcAft>
              <a:buClr>
                <a:srgbClr val="00153A"/>
              </a:buClr>
              <a:buSzPts val="1900"/>
              <a:buNone/>
              <a:defRPr/>
            </a:lvl3pPr>
            <a:lvl4pPr indent="-349250" lvl="3" marL="1828800" algn="l">
              <a:lnSpc>
                <a:spcPct val="90000"/>
              </a:lnSpc>
              <a:spcBef>
                <a:spcPts val="500"/>
              </a:spcBef>
              <a:spcAft>
                <a:spcPts val="0"/>
              </a:spcAft>
              <a:buClr>
                <a:srgbClr val="00153A"/>
              </a:buClr>
              <a:buSzPts val="1900"/>
              <a:buChar char="•"/>
              <a:defRPr/>
            </a:lvl4pPr>
            <a:lvl5pPr indent="-349250" lvl="4" marL="2286000" algn="l">
              <a:lnSpc>
                <a:spcPct val="90000"/>
              </a:lnSpc>
              <a:spcBef>
                <a:spcPts val="500"/>
              </a:spcBef>
              <a:spcAft>
                <a:spcPts val="0"/>
              </a:spcAft>
              <a:buClr>
                <a:srgbClr val="00153A"/>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pic>
        <p:nvPicPr>
          <p:cNvPr id="276" name="Google Shape;276;p38"/>
          <p:cNvPicPr preferRelativeResize="0"/>
          <p:nvPr/>
        </p:nvPicPr>
        <p:blipFill rotWithShape="1">
          <a:blip r:embed="rId2">
            <a:alphaModFix/>
          </a:blip>
          <a:srcRect b="0" l="0" r="0" t="0"/>
          <a:stretch/>
        </p:blipFill>
        <p:spPr>
          <a:xfrm>
            <a:off x="5619403" y="925824"/>
            <a:ext cx="6302887" cy="4456777"/>
          </a:xfrm>
          <a:prstGeom prst="rect">
            <a:avLst/>
          </a:prstGeom>
          <a:noFill/>
          <a:ln>
            <a:noFill/>
          </a:ln>
        </p:spPr>
      </p:pic>
      <p:pic>
        <p:nvPicPr>
          <p:cNvPr descr="A picture containing drawing&#10;&#10;Description automatically generated" id="277" name="Google Shape;277;p38"/>
          <p:cNvPicPr preferRelativeResize="0"/>
          <p:nvPr/>
        </p:nvPicPr>
        <p:blipFill rotWithShape="1">
          <a:blip r:embed="rId3">
            <a:alphaModFix/>
          </a:blip>
          <a:srcRect b="0" l="0" r="0" t="0"/>
          <a:stretch/>
        </p:blipFill>
        <p:spPr>
          <a:xfrm>
            <a:off x="156263" y="5580230"/>
            <a:ext cx="3909190" cy="763140"/>
          </a:xfrm>
          <a:prstGeom prst="rect">
            <a:avLst/>
          </a:prstGeom>
          <a:noFill/>
          <a:ln>
            <a:noFill/>
          </a:ln>
        </p:spPr>
      </p:pic>
      <p:cxnSp>
        <p:nvCxnSpPr>
          <p:cNvPr id="278" name="Google Shape;278;p38"/>
          <p:cNvCxnSpPr/>
          <p:nvPr/>
        </p:nvCxnSpPr>
        <p:spPr>
          <a:xfrm>
            <a:off x="5307184" y="2143379"/>
            <a:ext cx="0" cy="936000"/>
          </a:xfrm>
          <a:prstGeom prst="straightConnector1">
            <a:avLst/>
          </a:prstGeom>
          <a:noFill/>
          <a:ln cap="flat" cmpd="sng" w="25400">
            <a:solidFill>
              <a:srgbClr val="8DC5DD"/>
            </a:solidFill>
            <a:prstDash val="solid"/>
            <a:miter lim="800000"/>
            <a:headEnd len="sm" w="sm" type="none"/>
            <a:tailEnd len="sm" w="sm" type="none"/>
          </a:ln>
        </p:spPr>
      </p:cxnSp>
      <p:pic>
        <p:nvPicPr>
          <p:cNvPr descr="A picture containing food, device&#10;&#10;Description automatically generated" id="279" name="Google Shape;279;p38"/>
          <p:cNvPicPr preferRelativeResize="0"/>
          <p:nvPr/>
        </p:nvPicPr>
        <p:blipFill rotWithShape="1">
          <a:blip r:embed="rId4">
            <a:alphaModFix/>
          </a:blip>
          <a:srcRect b="0" l="0" r="0" t="0"/>
          <a:stretch/>
        </p:blipFill>
        <p:spPr>
          <a:xfrm>
            <a:off x="156263" y="207669"/>
            <a:ext cx="1270758" cy="770971"/>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280" name="Shape 280"/>
        <p:cNvGrpSpPr/>
        <p:nvPr/>
      </p:nvGrpSpPr>
      <p:grpSpPr>
        <a:xfrm>
          <a:off x="0" y="0"/>
          <a:ext cx="0" cy="0"/>
          <a:chOff x="0" y="0"/>
          <a:chExt cx="0" cy="0"/>
        </a:xfrm>
      </p:grpSpPr>
      <p:sp>
        <p:nvSpPr>
          <p:cNvPr id="281" name="Google Shape;281;p3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2" name="Google Shape;282;p3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3" name="Google Shape;283;p3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84" name="Google Shape;284;p3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285" name="Google Shape;285;p39"/>
          <p:cNvSpPr/>
          <p:nvPr>
            <p:ph idx="2" type="pic"/>
          </p:nvPr>
        </p:nvSpPr>
        <p:spPr>
          <a:xfrm>
            <a:off x="720725" y="1857600"/>
            <a:ext cx="5302800" cy="2016000"/>
          </a:xfrm>
          <a:prstGeom prst="rect">
            <a:avLst/>
          </a:prstGeom>
          <a:solidFill>
            <a:srgbClr val="D8D8D8"/>
          </a:solidFill>
          <a:ln>
            <a:noFill/>
          </a:ln>
        </p:spPr>
      </p:sp>
      <p:sp>
        <p:nvSpPr>
          <p:cNvPr id="286" name="Google Shape;286;p39"/>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87" name="Google Shape;287;p39"/>
          <p:cNvSpPr/>
          <p:nvPr>
            <p:ph idx="3" type="pic"/>
          </p:nvPr>
        </p:nvSpPr>
        <p:spPr>
          <a:xfrm>
            <a:off x="6166888" y="1857600"/>
            <a:ext cx="5302800" cy="2016000"/>
          </a:xfrm>
          <a:prstGeom prst="rect">
            <a:avLst/>
          </a:prstGeom>
          <a:solidFill>
            <a:srgbClr val="D8D8D8"/>
          </a:solidFill>
          <a:ln>
            <a:noFill/>
          </a:ln>
        </p:spPr>
      </p:sp>
      <p:sp>
        <p:nvSpPr>
          <p:cNvPr id="288" name="Google Shape;288;p39"/>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p:cSld name="Closing Slide Image">
    <p:spTree>
      <p:nvGrpSpPr>
        <p:cNvPr id="298" name="Shape 298"/>
        <p:cNvGrpSpPr/>
        <p:nvPr/>
      </p:nvGrpSpPr>
      <p:grpSpPr>
        <a:xfrm>
          <a:off x="0" y="0"/>
          <a:ext cx="0" cy="0"/>
          <a:chOff x="0" y="0"/>
          <a:chExt cx="0" cy="0"/>
        </a:xfrm>
      </p:grpSpPr>
      <p:sp>
        <p:nvSpPr>
          <p:cNvPr id="299" name="Google Shape;299;p41"/>
          <p:cNvSpPr txBox="1"/>
          <p:nvPr>
            <p:ph type="title"/>
          </p:nvPr>
        </p:nvSpPr>
        <p:spPr>
          <a:xfrm>
            <a:off x="720720" y="2854802"/>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rgbClr val="184596"/>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00" name="Google Shape;300;p41"/>
          <p:cNvSpPr txBox="1"/>
          <p:nvPr>
            <p:ph idx="1" type="subTitle"/>
          </p:nvPr>
        </p:nvSpPr>
        <p:spPr>
          <a:xfrm>
            <a:off x="720720" y="3873599"/>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rgbClr val="F38417"/>
              </a:buClr>
              <a:buSzPts val="2400"/>
              <a:buFont typeface="Arial"/>
              <a:buNone/>
              <a:defRPr sz="2400">
                <a:solidFill>
                  <a:srgbClr val="F38417"/>
                </a:solidFill>
              </a:defRPr>
            </a:lvl1pPr>
            <a:lvl2pPr lvl="1" algn="l">
              <a:lnSpc>
                <a:spcPct val="90000"/>
              </a:lnSpc>
              <a:spcBef>
                <a:spcPts val="500"/>
              </a:spcBef>
              <a:spcAft>
                <a:spcPts val="0"/>
              </a:spcAft>
              <a:buClr>
                <a:schemeClr val="dk1"/>
              </a:buClr>
              <a:buSzPts val="1800"/>
              <a:buChar char="•"/>
              <a:defRPr/>
            </a:lvl2pPr>
            <a:lvl3pPr lvl="2" algn="l">
              <a:lnSpc>
                <a:spcPct val="90000"/>
              </a:lnSpc>
              <a:spcBef>
                <a:spcPts val="500"/>
              </a:spcBef>
              <a:spcAft>
                <a:spcPts val="0"/>
              </a:spcAft>
              <a:buClr>
                <a:schemeClr val="dk1"/>
              </a:buClr>
              <a:buSzPts val="1800"/>
              <a:buChar char="•"/>
              <a:defRPr/>
            </a:lvl3pPr>
            <a:lvl4pPr lvl="3" algn="l">
              <a:lnSpc>
                <a:spcPct val="90000"/>
              </a:lnSpc>
              <a:spcBef>
                <a:spcPts val="500"/>
              </a:spcBef>
              <a:spcAft>
                <a:spcPts val="0"/>
              </a:spcAft>
              <a:buClr>
                <a:schemeClr val="dk1"/>
              </a:buClr>
              <a:buSzPts val="1800"/>
              <a:buChar char="•"/>
              <a:defRPr/>
            </a:lvl4pPr>
            <a:lvl5pPr lvl="4" algn="l">
              <a:lnSpc>
                <a:spcPct val="90000"/>
              </a:lnSpc>
              <a:spcBef>
                <a:spcPts val="500"/>
              </a:spcBef>
              <a:spcAft>
                <a:spcPts val="0"/>
              </a:spcAft>
              <a:buClr>
                <a:schemeClr val="dk1"/>
              </a:buClr>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09" name="Shape 309"/>
        <p:cNvGrpSpPr/>
        <p:nvPr/>
      </p:nvGrpSpPr>
      <p:grpSpPr>
        <a:xfrm>
          <a:off x="0" y="0"/>
          <a:ext cx="0" cy="0"/>
          <a:chOff x="0" y="0"/>
          <a:chExt cx="0" cy="0"/>
        </a:xfrm>
      </p:grpSpPr>
      <p:sp>
        <p:nvSpPr>
          <p:cNvPr id="310" name="Google Shape;310;p43"/>
          <p:cNvSpPr/>
          <p:nvPr/>
        </p:nvSpPr>
        <p:spPr>
          <a:xfrm>
            <a:off x="0" y="1857600"/>
            <a:ext cx="12192000" cy="5000400"/>
          </a:xfrm>
          <a:prstGeom prst="rect">
            <a:avLst/>
          </a:prstGeom>
          <a:solidFill>
            <a:schemeClr val="accen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11" name="Google Shape;311;p43"/>
          <p:cNvSpPr txBox="1"/>
          <p:nvPr>
            <p:ph type="ctrTitle"/>
          </p:nvPr>
        </p:nvSpPr>
        <p:spPr>
          <a:xfrm>
            <a:off x="1367999" y="2790000"/>
            <a:ext cx="6876900" cy="14760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lt1"/>
              </a:buClr>
              <a:buSzPts val="5000"/>
              <a:buFont typeface="Arial"/>
              <a:buNone/>
              <a:defRPr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2" name="Google Shape;312;p43"/>
          <p:cNvSpPr txBox="1"/>
          <p:nvPr>
            <p:ph idx="1" type="subTitle"/>
          </p:nvPr>
        </p:nvSpPr>
        <p:spPr>
          <a:xfrm>
            <a:off x="1367999" y="4597200"/>
            <a:ext cx="6876900" cy="9282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lt1"/>
              </a:buClr>
              <a:buSzPts val="1800"/>
              <a:buNone/>
              <a:defRPr b="1" sz="1800">
                <a:solidFill>
                  <a:schemeClr val="lt1"/>
                </a:solidFill>
              </a:defRPr>
            </a:lvl1pPr>
            <a:lvl2pPr lvl="1" algn="l">
              <a:lnSpc>
                <a:spcPct val="105000"/>
              </a:lnSpc>
              <a:spcBef>
                <a:spcPts val="0"/>
              </a:spcBef>
              <a:spcAft>
                <a:spcPts val="0"/>
              </a:spcAft>
              <a:buClr>
                <a:schemeClr val="lt1"/>
              </a:buClr>
              <a:buSzPts val="1800"/>
              <a:buNone/>
              <a:defRPr b="0" sz="1800">
                <a:solidFill>
                  <a:schemeClr val="lt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313" name="Google Shape;313;p43"/>
          <p:cNvPicPr preferRelativeResize="0"/>
          <p:nvPr/>
        </p:nvPicPr>
        <p:blipFill rotWithShape="1">
          <a:blip r:embed="rId2">
            <a:alphaModFix/>
          </a:blip>
          <a:srcRect b="0" l="0" r="0" t="0"/>
          <a:stretch/>
        </p:blipFill>
        <p:spPr>
          <a:xfrm>
            <a:off x="1368000" y="576000"/>
            <a:ext cx="2970001" cy="83875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 name="Shape 32"/>
        <p:cNvGrpSpPr/>
        <p:nvPr/>
      </p:nvGrpSpPr>
      <p:grpSpPr>
        <a:xfrm>
          <a:off x="0" y="0"/>
          <a:ext cx="0" cy="0"/>
          <a:chOff x="0" y="0"/>
          <a:chExt cx="0" cy="0"/>
        </a:xfrm>
      </p:grpSpPr>
      <p:sp>
        <p:nvSpPr>
          <p:cNvPr id="33" name="Google Shape;33;p5"/>
          <p:cNvSpPr txBox="1"/>
          <p:nvPr>
            <p:ph idx="1" type="body"/>
          </p:nvPr>
        </p:nvSpPr>
        <p:spPr>
          <a:xfrm>
            <a:off x="720726" y="1296988"/>
            <a:ext cx="81180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5"/>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5"/>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7" name="Google Shape;37;p5"/>
          <p:cNvSpPr txBox="1"/>
          <p:nvPr>
            <p:ph type="title"/>
          </p:nvPr>
        </p:nvSpPr>
        <p:spPr>
          <a:xfrm>
            <a:off x="720726" y="722313"/>
            <a:ext cx="81180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showMasterSp="0">
  <p:cSld name="Title Slide Image">
    <p:spTree>
      <p:nvGrpSpPr>
        <p:cNvPr id="314" name="Shape 314"/>
        <p:cNvGrpSpPr/>
        <p:nvPr/>
      </p:nvGrpSpPr>
      <p:grpSpPr>
        <a:xfrm>
          <a:off x="0" y="0"/>
          <a:ext cx="0" cy="0"/>
          <a:chOff x="0" y="0"/>
          <a:chExt cx="0" cy="0"/>
        </a:xfrm>
      </p:grpSpPr>
      <p:sp>
        <p:nvSpPr>
          <p:cNvPr id="315" name="Google Shape;315;p44"/>
          <p:cNvSpPr txBox="1"/>
          <p:nvPr>
            <p:ph type="ctrTitle"/>
          </p:nvPr>
        </p:nvSpPr>
        <p:spPr>
          <a:xfrm>
            <a:off x="1368000" y="2988000"/>
            <a:ext cx="3726900" cy="17907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6" name="Google Shape;316;p44"/>
          <p:cNvSpPr txBox="1"/>
          <p:nvPr>
            <p:ph idx="1" type="subTitle"/>
          </p:nvPr>
        </p:nvSpPr>
        <p:spPr>
          <a:xfrm>
            <a:off x="1368000" y="4982400"/>
            <a:ext cx="3726900" cy="7575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317" name="Google Shape;317;p44"/>
          <p:cNvPicPr preferRelativeResize="0"/>
          <p:nvPr/>
        </p:nvPicPr>
        <p:blipFill rotWithShape="1">
          <a:blip r:embed="rId2">
            <a:alphaModFix/>
          </a:blip>
          <a:srcRect b="0" l="0" r="0" t="0"/>
          <a:stretch/>
        </p:blipFill>
        <p:spPr>
          <a:xfrm>
            <a:off x="1368000" y="1202400"/>
            <a:ext cx="2970001" cy="838750"/>
          </a:xfrm>
          <a:prstGeom prst="rect">
            <a:avLst/>
          </a:prstGeom>
          <a:noFill/>
          <a:ln>
            <a:noFill/>
          </a:ln>
        </p:spPr>
      </p:pic>
      <p:sp>
        <p:nvSpPr>
          <p:cNvPr id="318" name="Google Shape;318;p44"/>
          <p:cNvSpPr/>
          <p:nvPr>
            <p:ph idx="2" type="pic"/>
          </p:nvPr>
        </p:nvSpPr>
        <p:spPr>
          <a:xfrm>
            <a:off x="0" y="-1"/>
            <a:ext cx="12192000" cy="6858000"/>
          </a:xfrm>
          <a:prstGeom prst="rect">
            <a:avLst/>
          </a:prstGeom>
          <a:solidFill>
            <a:srgbClr val="D8D8D8"/>
          </a:solidFill>
          <a:ln>
            <a:noFill/>
          </a:ln>
        </p:spPr>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Image Left" showMasterSp="0">
  <p:cSld name="Title Slide Image Left">
    <p:spTree>
      <p:nvGrpSpPr>
        <p:cNvPr id="319" name="Shape 319"/>
        <p:cNvGrpSpPr/>
        <p:nvPr/>
      </p:nvGrpSpPr>
      <p:grpSpPr>
        <a:xfrm>
          <a:off x="0" y="0"/>
          <a:ext cx="0" cy="0"/>
          <a:chOff x="0" y="0"/>
          <a:chExt cx="0" cy="0"/>
        </a:xfrm>
      </p:grpSpPr>
      <p:sp>
        <p:nvSpPr>
          <p:cNvPr id="320" name="Google Shape;320;p45"/>
          <p:cNvSpPr/>
          <p:nvPr>
            <p:ph idx="2" type="pic"/>
          </p:nvPr>
        </p:nvSpPr>
        <p:spPr>
          <a:xfrm>
            <a:off x="0" y="0"/>
            <a:ext cx="6912000" cy="6858000"/>
          </a:xfrm>
          <a:prstGeom prst="rect">
            <a:avLst/>
          </a:prstGeom>
          <a:solidFill>
            <a:srgbClr val="D8D8D8"/>
          </a:solidFill>
          <a:ln>
            <a:noFill/>
          </a:ln>
        </p:spPr>
      </p:sp>
      <p:sp>
        <p:nvSpPr>
          <p:cNvPr id="321" name="Google Shape;321;p45"/>
          <p:cNvSpPr txBox="1"/>
          <p:nvPr>
            <p:ph type="ctrTitle"/>
          </p:nvPr>
        </p:nvSpPr>
        <p:spPr>
          <a:xfrm>
            <a:off x="7560000" y="3160800"/>
            <a:ext cx="3944700" cy="18663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4200"/>
              <a:buFont typeface="Arial"/>
              <a:buNone/>
              <a:defRPr sz="4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22" name="Google Shape;322;p45"/>
          <p:cNvSpPr txBox="1"/>
          <p:nvPr>
            <p:ph idx="1" type="subTitle"/>
          </p:nvPr>
        </p:nvSpPr>
        <p:spPr>
          <a:xfrm>
            <a:off x="7560000" y="5162400"/>
            <a:ext cx="3944700" cy="757500"/>
          </a:xfrm>
          <a:prstGeom prst="rect">
            <a:avLst/>
          </a:prstGeom>
          <a:noFill/>
          <a:ln>
            <a:noFill/>
          </a:ln>
        </p:spPr>
        <p:txBody>
          <a:bodyPr anchorCtr="0" anchor="b" bIns="0" lIns="0" spcFirstLastPara="1" rIns="0" wrap="square" tIns="0">
            <a:noAutofit/>
          </a:bodyPr>
          <a:lstStyle>
            <a:lvl1pPr lvl="0" algn="l">
              <a:lnSpc>
                <a:spcPct val="105000"/>
              </a:lnSpc>
              <a:spcBef>
                <a:spcPts val="0"/>
              </a:spcBef>
              <a:spcAft>
                <a:spcPts val="0"/>
              </a:spcAft>
              <a:buClr>
                <a:schemeClr val="dk2"/>
              </a:buClr>
              <a:buSzPts val="1600"/>
              <a:buNone/>
              <a:defRPr b="1" sz="1600"/>
            </a:lvl1pPr>
            <a:lvl2pPr lvl="1" algn="l">
              <a:lnSpc>
                <a:spcPct val="105000"/>
              </a:lnSpc>
              <a:spcBef>
                <a:spcPts val="0"/>
              </a:spcBef>
              <a:spcAft>
                <a:spcPts val="0"/>
              </a:spcAft>
              <a:buClr>
                <a:schemeClr val="dk1"/>
              </a:buClr>
              <a:buSzPts val="1600"/>
              <a:buNone/>
              <a:defRPr b="0" sz="1600">
                <a:solidFill>
                  <a:schemeClr val="dk1"/>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descr="Logo&#10;&#10;Description automatically generated" id="323" name="Google Shape;323;p45"/>
          <p:cNvPicPr preferRelativeResize="0"/>
          <p:nvPr/>
        </p:nvPicPr>
        <p:blipFill rotWithShape="1">
          <a:blip r:embed="rId2">
            <a:alphaModFix/>
          </a:blip>
          <a:srcRect b="0" l="0" r="0" t="0"/>
          <a:stretch/>
        </p:blipFill>
        <p:spPr>
          <a:xfrm>
            <a:off x="7560000" y="720000"/>
            <a:ext cx="2970001" cy="838750"/>
          </a:xfrm>
          <a:prstGeom prst="rect">
            <a:avLst/>
          </a:prstGeom>
          <a:noFill/>
          <a:ln>
            <a:noFill/>
          </a:ln>
        </p:spPr>
      </p:pic>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324" name="Shape 324"/>
        <p:cNvGrpSpPr/>
        <p:nvPr/>
      </p:nvGrpSpPr>
      <p:grpSpPr>
        <a:xfrm>
          <a:off x="0" y="0"/>
          <a:ext cx="0" cy="0"/>
          <a:chOff x="0" y="0"/>
          <a:chExt cx="0" cy="0"/>
        </a:xfrm>
      </p:grpSpPr>
      <p:sp>
        <p:nvSpPr>
          <p:cNvPr id="325" name="Google Shape;325;p46"/>
          <p:cNvSpPr txBox="1"/>
          <p:nvPr>
            <p:ph idx="1" type="body"/>
          </p:nvPr>
        </p:nvSpPr>
        <p:spPr>
          <a:xfrm>
            <a:off x="720726" y="1296988"/>
            <a:ext cx="81180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26" name="Google Shape;326;p4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7" name="Google Shape;327;p4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8" name="Google Shape;328;p4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29" name="Google Shape;329;p46"/>
          <p:cNvSpPr txBox="1"/>
          <p:nvPr>
            <p:ph type="title"/>
          </p:nvPr>
        </p:nvSpPr>
        <p:spPr>
          <a:xfrm>
            <a:off x="720726" y="722313"/>
            <a:ext cx="81180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0" name="Shape 330"/>
        <p:cNvGrpSpPr/>
        <p:nvPr/>
      </p:nvGrpSpPr>
      <p:grpSpPr>
        <a:xfrm>
          <a:off x="0" y="0"/>
          <a:ext cx="0" cy="0"/>
          <a:chOff x="0" y="0"/>
          <a:chExt cx="0" cy="0"/>
        </a:xfrm>
      </p:grpSpPr>
      <p:sp>
        <p:nvSpPr>
          <p:cNvPr id="331" name="Google Shape;331;p47"/>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32" name="Google Shape;332;p47"/>
          <p:cNvSpPr txBox="1"/>
          <p:nvPr>
            <p:ph idx="1" type="body"/>
          </p:nvPr>
        </p:nvSpPr>
        <p:spPr>
          <a:xfrm>
            <a:off x="720723" y="1296988"/>
            <a:ext cx="4729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3" name="Google Shape;333;p47"/>
          <p:cNvSpPr txBox="1"/>
          <p:nvPr>
            <p:ph idx="2" type="body"/>
          </p:nvPr>
        </p:nvSpPr>
        <p:spPr>
          <a:xfrm>
            <a:off x="6096000" y="1296988"/>
            <a:ext cx="4729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34" name="Google Shape;334;p47"/>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5" name="Google Shape;335;p47"/>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6" name="Google Shape;336;p4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337" name="Shape 337"/>
        <p:cNvGrpSpPr/>
        <p:nvPr/>
      </p:nvGrpSpPr>
      <p:grpSpPr>
        <a:xfrm>
          <a:off x="0" y="0"/>
          <a:ext cx="0" cy="0"/>
          <a:chOff x="0" y="0"/>
          <a:chExt cx="0" cy="0"/>
        </a:xfrm>
      </p:grpSpPr>
      <p:sp>
        <p:nvSpPr>
          <p:cNvPr id="338" name="Google Shape;338;p48"/>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9" name="Google Shape;339;p48"/>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0" name="Google Shape;340;p4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1" name="Google Shape;341;p48"/>
          <p:cNvSpPr txBox="1"/>
          <p:nvPr>
            <p:ph idx="1" type="body"/>
          </p:nvPr>
        </p:nvSpPr>
        <p:spPr>
          <a:xfrm>
            <a:off x="720726" y="1296988"/>
            <a:ext cx="55188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2" name="Google Shape;342;p48"/>
          <p:cNvSpPr txBox="1"/>
          <p:nvPr>
            <p:ph type="title"/>
          </p:nvPr>
        </p:nvSpPr>
        <p:spPr>
          <a:xfrm>
            <a:off x="720726" y="722313"/>
            <a:ext cx="55188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3" name="Google Shape;343;p48"/>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344" name="Shape 344"/>
        <p:cNvGrpSpPr/>
        <p:nvPr/>
      </p:nvGrpSpPr>
      <p:grpSpPr>
        <a:xfrm>
          <a:off x="0" y="0"/>
          <a:ext cx="0" cy="0"/>
          <a:chOff x="0" y="0"/>
          <a:chExt cx="0" cy="0"/>
        </a:xfrm>
      </p:grpSpPr>
      <p:sp>
        <p:nvSpPr>
          <p:cNvPr id="345" name="Google Shape;345;p4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6" name="Google Shape;346;p4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7" name="Google Shape;347;p4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48" name="Google Shape;348;p49"/>
          <p:cNvSpPr txBox="1"/>
          <p:nvPr>
            <p:ph idx="1" type="body"/>
          </p:nvPr>
        </p:nvSpPr>
        <p:spPr>
          <a:xfrm>
            <a:off x="720726" y="1296988"/>
            <a:ext cx="39132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9" name="Google Shape;349;p49"/>
          <p:cNvSpPr txBox="1"/>
          <p:nvPr>
            <p:ph type="title"/>
          </p:nvPr>
        </p:nvSpPr>
        <p:spPr>
          <a:xfrm>
            <a:off x="720726" y="722313"/>
            <a:ext cx="39132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0" name="Google Shape;350;p49"/>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351" name="Shape 351"/>
        <p:cNvGrpSpPr/>
        <p:nvPr/>
      </p:nvGrpSpPr>
      <p:grpSpPr>
        <a:xfrm>
          <a:off x="0" y="0"/>
          <a:ext cx="0" cy="0"/>
          <a:chOff x="0" y="0"/>
          <a:chExt cx="0" cy="0"/>
        </a:xfrm>
      </p:grpSpPr>
      <p:sp>
        <p:nvSpPr>
          <p:cNvPr id="352" name="Google Shape;352;p50"/>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3" name="Google Shape;353;p50"/>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4" name="Google Shape;354;p50"/>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5" name="Google Shape;355;p5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56" name="Google Shape;356;p50"/>
          <p:cNvSpPr/>
          <p:nvPr>
            <p:ph idx="2" type="pic"/>
          </p:nvPr>
        </p:nvSpPr>
        <p:spPr>
          <a:xfrm>
            <a:off x="720725" y="1857600"/>
            <a:ext cx="3463200" cy="1656000"/>
          </a:xfrm>
          <a:prstGeom prst="rect">
            <a:avLst/>
          </a:prstGeom>
          <a:solidFill>
            <a:srgbClr val="D8D8D8"/>
          </a:solidFill>
          <a:ln>
            <a:noFill/>
          </a:ln>
        </p:spPr>
      </p:sp>
      <p:sp>
        <p:nvSpPr>
          <p:cNvPr id="357" name="Google Shape;357;p50"/>
          <p:cNvSpPr txBox="1"/>
          <p:nvPr>
            <p:ph idx="1" type="body"/>
          </p:nvPr>
        </p:nvSpPr>
        <p:spPr>
          <a:xfrm>
            <a:off x="72072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8" name="Google Shape;358;p50"/>
          <p:cNvSpPr/>
          <p:nvPr>
            <p:ph idx="3" type="pic"/>
          </p:nvPr>
        </p:nvSpPr>
        <p:spPr>
          <a:xfrm>
            <a:off x="4364400" y="1857600"/>
            <a:ext cx="3463200" cy="1656000"/>
          </a:xfrm>
          <a:prstGeom prst="rect">
            <a:avLst/>
          </a:prstGeom>
          <a:solidFill>
            <a:srgbClr val="D8D8D8"/>
          </a:solidFill>
          <a:ln>
            <a:noFill/>
          </a:ln>
        </p:spPr>
      </p:sp>
      <p:sp>
        <p:nvSpPr>
          <p:cNvPr id="359" name="Google Shape;359;p50"/>
          <p:cNvSpPr txBox="1"/>
          <p:nvPr>
            <p:ph idx="4" type="body"/>
          </p:nvPr>
        </p:nvSpPr>
        <p:spPr>
          <a:xfrm>
            <a:off x="4364400"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0" name="Google Shape;360;p50"/>
          <p:cNvSpPr/>
          <p:nvPr>
            <p:ph idx="5" type="pic"/>
          </p:nvPr>
        </p:nvSpPr>
        <p:spPr>
          <a:xfrm>
            <a:off x="8008075" y="1857600"/>
            <a:ext cx="3463200" cy="1656000"/>
          </a:xfrm>
          <a:prstGeom prst="rect">
            <a:avLst/>
          </a:prstGeom>
          <a:solidFill>
            <a:srgbClr val="D8D8D8"/>
          </a:solidFill>
          <a:ln>
            <a:noFill/>
          </a:ln>
        </p:spPr>
      </p:sp>
      <p:sp>
        <p:nvSpPr>
          <p:cNvPr id="361" name="Google Shape;361;p50"/>
          <p:cNvSpPr txBox="1"/>
          <p:nvPr>
            <p:ph idx="6" type="body"/>
          </p:nvPr>
        </p:nvSpPr>
        <p:spPr>
          <a:xfrm>
            <a:off x="8008075" y="3513600"/>
            <a:ext cx="3463200" cy="23997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362" name="Shape 362"/>
        <p:cNvGrpSpPr/>
        <p:nvPr/>
      </p:nvGrpSpPr>
      <p:grpSpPr>
        <a:xfrm>
          <a:off x="0" y="0"/>
          <a:ext cx="0" cy="0"/>
          <a:chOff x="0" y="0"/>
          <a:chExt cx="0" cy="0"/>
        </a:xfrm>
      </p:grpSpPr>
      <p:sp>
        <p:nvSpPr>
          <p:cNvPr id="363" name="Google Shape;363;p51"/>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4" name="Google Shape;364;p51"/>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5" name="Google Shape;365;p51"/>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6" name="Google Shape;366;p51"/>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67" name="Google Shape;367;p51"/>
          <p:cNvSpPr/>
          <p:nvPr>
            <p:ph idx="2" type="pic"/>
          </p:nvPr>
        </p:nvSpPr>
        <p:spPr>
          <a:xfrm>
            <a:off x="720725" y="1857600"/>
            <a:ext cx="5302800" cy="2016000"/>
          </a:xfrm>
          <a:prstGeom prst="rect">
            <a:avLst/>
          </a:prstGeom>
          <a:solidFill>
            <a:srgbClr val="D8D8D8"/>
          </a:solidFill>
          <a:ln>
            <a:noFill/>
          </a:ln>
        </p:spPr>
      </p:sp>
      <p:sp>
        <p:nvSpPr>
          <p:cNvPr id="368" name="Google Shape;368;p51"/>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9" name="Google Shape;369;p51"/>
          <p:cNvSpPr/>
          <p:nvPr>
            <p:ph idx="3" type="pic"/>
          </p:nvPr>
        </p:nvSpPr>
        <p:spPr>
          <a:xfrm>
            <a:off x="6166888" y="1857600"/>
            <a:ext cx="5302800" cy="2016000"/>
          </a:xfrm>
          <a:prstGeom prst="rect">
            <a:avLst/>
          </a:prstGeom>
          <a:solidFill>
            <a:srgbClr val="D8D8D8"/>
          </a:solidFill>
          <a:ln>
            <a:noFill/>
          </a:ln>
        </p:spPr>
      </p:sp>
      <p:sp>
        <p:nvSpPr>
          <p:cNvPr id="370" name="Google Shape;370;p51"/>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
  <p:cSld name="Three Column">
    <p:bg>
      <p:bgPr>
        <a:solidFill>
          <a:schemeClr val="accent1"/>
        </a:solidFill>
      </p:bgPr>
    </p:bg>
    <p:spTree>
      <p:nvGrpSpPr>
        <p:cNvPr id="371" name="Shape 371"/>
        <p:cNvGrpSpPr/>
        <p:nvPr/>
      </p:nvGrpSpPr>
      <p:grpSpPr>
        <a:xfrm>
          <a:off x="0" y="0"/>
          <a:ext cx="0" cy="0"/>
          <a:chOff x="0" y="0"/>
          <a:chExt cx="0" cy="0"/>
        </a:xfrm>
      </p:grpSpPr>
      <p:sp>
        <p:nvSpPr>
          <p:cNvPr id="372" name="Google Shape;372;p52"/>
          <p:cNvSpPr/>
          <p:nvPr/>
        </p:nvSpPr>
        <p:spPr>
          <a:xfrm>
            <a:off x="0" y="0"/>
            <a:ext cx="12192000" cy="2314800"/>
          </a:xfrm>
          <a:prstGeom prst="rect">
            <a:avLst/>
          </a:prstGeom>
          <a:solidFill>
            <a:schemeClr val="lt1"/>
          </a:solidFill>
          <a:ln>
            <a:noFill/>
          </a:ln>
        </p:spPr>
        <p:txBody>
          <a:bodyPr anchorCtr="0" anchor="ctr" bIns="46800" lIns="90000" spcFirstLastPara="1" rIns="90000" wrap="square" tIns="46800">
            <a:noAutofit/>
          </a:bodyPr>
          <a:lstStyle/>
          <a:p>
            <a:pPr indent="0" lvl="0" marL="0" marR="0" rtl="0" algn="ctr">
              <a:lnSpc>
                <a:spcPct val="90000"/>
              </a:lnSpc>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73" name="Google Shape;373;p52"/>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4" name="Google Shape;374;p52"/>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5" name="Google Shape;375;p52"/>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6" name="Google Shape;376;p5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377" name="Google Shape;377;p52"/>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8" name="Google Shape;378;p52"/>
          <p:cNvSpPr txBox="1"/>
          <p:nvPr>
            <p:ph idx="2" type="body"/>
          </p:nvPr>
        </p:nvSpPr>
        <p:spPr>
          <a:xfrm>
            <a:off x="720724"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9" name="Google Shape;379;p52"/>
          <p:cNvSpPr txBox="1"/>
          <p:nvPr>
            <p:ph idx="3" type="body"/>
          </p:nvPr>
        </p:nvSpPr>
        <p:spPr>
          <a:xfrm>
            <a:off x="4363199"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0" name="Google Shape;380;p52"/>
          <p:cNvSpPr txBox="1"/>
          <p:nvPr>
            <p:ph idx="4" type="body"/>
          </p:nvPr>
        </p:nvSpPr>
        <p:spPr>
          <a:xfrm>
            <a:off x="8005674" y="2728800"/>
            <a:ext cx="3464100" cy="31845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381" name="Google Shape;381;p52"/>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Wide" type="obj">
  <p:cSld name="OBJECT">
    <p:spTree>
      <p:nvGrpSpPr>
        <p:cNvPr id="382" name="Shape 382"/>
        <p:cNvGrpSpPr/>
        <p:nvPr/>
      </p:nvGrpSpPr>
      <p:grpSpPr>
        <a:xfrm>
          <a:off x="0" y="0"/>
          <a:ext cx="0" cy="0"/>
          <a:chOff x="0" y="0"/>
          <a:chExt cx="0" cy="0"/>
        </a:xfrm>
      </p:grpSpPr>
      <p:sp>
        <p:nvSpPr>
          <p:cNvPr id="383" name="Google Shape;383;p53"/>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4" name="Google Shape;384;p53"/>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5" name="Google Shape;385;p53"/>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6" name="Google Shape;386;p53"/>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7" name="Google Shape;387;p53"/>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720723"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1" name="Google Shape;41;p6"/>
          <p:cNvSpPr txBox="1"/>
          <p:nvPr>
            <p:ph idx="2" type="body"/>
          </p:nvPr>
        </p:nvSpPr>
        <p:spPr>
          <a:xfrm>
            <a:off x="6096000" y="1296988"/>
            <a:ext cx="4729162" cy="461645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2" name="Google Shape;42;p6"/>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Image">
  <p:cSld name="Section Header Image">
    <p:bg>
      <p:bgPr>
        <a:solidFill>
          <a:schemeClr val="lt1"/>
        </a:solidFill>
      </p:bgPr>
    </p:bg>
    <p:spTree>
      <p:nvGrpSpPr>
        <p:cNvPr id="388" name="Shape 388"/>
        <p:cNvGrpSpPr/>
        <p:nvPr/>
      </p:nvGrpSpPr>
      <p:grpSpPr>
        <a:xfrm>
          <a:off x="0" y="0"/>
          <a:ext cx="0" cy="0"/>
          <a:chOff x="0" y="0"/>
          <a:chExt cx="0" cy="0"/>
        </a:xfrm>
      </p:grpSpPr>
      <p:sp>
        <p:nvSpPr>
          <p:cNvPr id="389" name="Google Shape;389;p54"/>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390" name="Google Shape;390;p54"/>
          <p:cNvSpPr/>
          <p:nvPr>
            <p:ph idx="2" type="pic"/>
          </p:nvPr>
        </p:nvSpPr>
        <p:spPr>
          <a:xfrm>
            <a:off x="5334000" y="0"/>
            <a:ext cx="6858000" cy="6858000"/>
          </a:xfrm>
          <a:prstGeom prst="rect">
            <a:avLst/>
          </a:prstGeom>
          <a:solidFill>
            <a:srgbClr val="D8D8D8"/>
          </a:solidFill>
          <a:ln>
            <a:noFill/>
          </a:ln>
        </p:spPr>
      </p:sp>
      <p:sp>
        <p:nvSpPr>
          <p:cNvPr id="391" name="Google Shape;391;p54"/>
          <p:cNvSpPr txBox="1"/>
          <p:nvPr>
            <p:ph type="title"/>
          </p:nvPr>
        </p:nvSpPr>
        <p:spPr>
          <a:xfrm>
            <a:off x="720725" y="1296988"/>
            <a:ext cx="4169400" cy="3853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accent1"/>
              </a:buClr>
              <a:buSzPts val="4900"/>
              <a:buFont typeface="Arial"/>
              <a:buNone/>
              <a:defRPr sz="49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bg>
      <p:bgPr>
        <a:solidFill>
          <a:schemeClr val="accent1"/>
        </a:solidFill>
      </p:bgPr>
    </p:bg>
    <p:spTree>
      <p:nvGrpSpPr>
        <p:cNvPr id="392" name="Shape 392"/>
        <p:cNvGrpSpPr/>
        <p:nvPr/>
      </p:nvGrpSpPr>
      <p:grpSpPr>
        <a:xfrm>
          <a:off x="0" y="0"/>
          <a:ext cx="0" cy="0"/>
          <a:chOff x="0" y="0"/>
          <a:chExt cx="0" cy="0"/>
        </a:xfrm>
      </p:grpSpPr>
      <p:sp>
        <p:nvSpPr>
          <p:cNvPr id="393" name="Google Shape;393;p55"/>
          <p:cNvSpPr txBox="1"/>
          <p:nvPr>
            <p:ph type="title"/>
          </p:nvPr>
        </p:nvSpPr>
        <p:spPr>
          <a:xfrm>
            <a:off x="720725" y="1296988"/>
            <a:ext cx="6155400" cy="3853500"/>
          </a:xfrm>
          <a:prstGeom prst="rect">
            <a:avLst/>
          </a:prstGeom>
          <a:noFill/>
          <a:ln>
            <a:noFill/>
          </a:ln>
        </p:spPr>
        <p:txBody>
          <a:bodyPr anchorCtr="0" anchor="ctr" bIns="0" lIns="0" spcFirstLastPara="1" rIns="0" wrap="square" tIns="0">
            <a:noAutofit/>
          </a:bodyPr>
          <a:lstStyle>
            <a:lvl1pPr lvl="0" algn="l">
              <a:lnSpc>
                <a:spcPct val="90000"/>
              </a:lnSpc>
              <a:spcBef>
                <a:spcPts val="0"/>
              </a:spcBef>
              <a:spcAft>
                <a:spcPts val="0"/>
              </a:spcAft>
              <a:buClr>
                <a:schemeClr val="lt1"/>
              </a:buClr>
              <a:buSzPts val="4900"/>
              <a:buFont typeface="Arial"/>
              <a:buNone/>
              <a:defRPr sz="49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4" name="Google Shape;394;p55"/>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395" name="Google Shape;395;p55"/>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Slide">
  <p:cSld name="Quote Slide">
    <p:bg>
      <p:bgPr>
        <a:solidFill>
          <a:schemeClr val="accent1"/>
        </a:solidFill>
      </p:bgPr>
    </p:bg>
    <p:spTree>
      <p:nvGrpSpPr>
        <p:cNvPr id="396" name="Shape 396"/>
        <p:cNvGrpSpPr/>
        <p:nvPr/>
      </p:nvGrpSpPr>
      <p:grpSpPr>
        <a:xfrm>
          <a:off x="0" y="0"/>
          <a:ext cx="0" cy="0"/>
          <a:chOff x="0" y="0"/>
          <a:chExt cx="0" cy="0"/>
        </a:xfrm>
      </p:grpSpPr>
      <p:sp>
        <p:nvSpPr>
          <p:cNvPr id="397" name="Google Shape;397;p56"/>
          <p:cNvSpPr txBox="1"/>
          <p:nvPr>
            <p:ph type="title"/>
          </p:nvPr>
        </p:nvSpPr>
        <p:spPr>
          <a:xfrm>
            <a:off x="720725" y="1882800"/>
            <a:ext cx="7740000" cy="28272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98" name="Google Shape;398;p56"/>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9" name="Google Shape;399;p56"/>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0" name="Google Shape;400;p56"/>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b="0" i="0" sz="1000" u="none" cap="none" strike="noStrike">
                <a:solidFill>
                  <a:schemeClr val="lt1"/>
                </a:solidFill>
                <a:latin typeface="Arial"/>
                <a:ea typeface="Arial"/>
                <a:cs typeface="Arial"/>
                <a:sym typeface="Arial"/>
              </a:defRPr>
            </a:lvl1pPr>
            <a:lvl2pPr indent="0" lvl="1" marL="0" algn="r">
              <a:lnSpc>
                <a:spcPct val="90000"/>
              </a:lnSpc>
              <a:spcBef>
                <a:spcPts val="0"/>
              </a:spcBef>
              <a:buNone/>
              <a:defRPr b="0" i="0" sz="1000" u="none" cap="none" strike="noStrike">
                <a:solidFill>
                  <a:schemeClr val="lt1"/>
                </a:solidFill>
                <a:latin typeface="Arial"/>
                <a:ea typeface="Arial"/>
                <a:cs typeface="Arial"/>
                <a:sym typeface="Arial"/>
              </a:defRPr>
            </a:lvl2pPr>
            <a:lvl3pPr indent="0" lvl="2" marL="0" algn="r">
              <a:lnSpc>
                <a:spcPct val="90000"/>
              </a:lnSpc>
              <a:spcBef>
                <a:spcPts val="0"/>
              </a:spcBef>
              <a:buNone/>
              <a:defRPr b="0" i="0" sz="1000" u="none" cap="none" strike="noStrike">
                <a:solidFill>
                  <a:schemeClr val="lt1"/>
                </a:solidFill>
                <a:latin typeface="Arial"/>
                <a:ea typeface="Arial"/>
                <a:cs typeface="Arial"/>
                <a:sym typeface="Arial"/>
              </a:defRPr>
            </a:lvl3pPr>
            <a:lvl4pPr indent="0" lvl="3" marL="0" algn="r">
              <a:lnSpc>
                <a:spcPct val="90000"/>
              </a:lnSpc>
              <a:spcBef>
                <a:spcPts val="0"/>
              </a:spcBef>
              <a:buNone/>
              <a:defRPr b="0" i="0" sz="1000" u="none" cap="none" strike="noStrike">
                <a:solidFill>
                  <a:schemeClr val="lt1"/>
                </a:solidFill>
                <a:latin typeface="Arial"/>
                <a:ea typeface="Arial"/>
                <a:cs typeface="Arial"/>
                <a:sym typeface="Arial"/>
              </a:defRPr>
            </a:lvl4pPr>
            <a:lvl5pPr indent="0" lvl="4" marL="0" algn="r">
              <a:lnSpc>
                <a:spcPct val="90000"/>
              </a:lnSpc>
              <a:spcBef>
                <a:spcPts val="0"/>
              </a:spcBef>
              <a:buNone/>
              <a:defRPr b="0" i="0" sz="1000" u="none" cap="none" strike="noStrike">
                <a:solidFill>
                  <a:schemeClr val="lt1"/>
                </a:solidFill>
                <a:latin typeface="Arial"/>
                <a:ea typeface="Arial"/>
                <a:cs typeface="Arial"/>
                <a:sym typeface="Arial"/>
              </a:defRPr>
            </a:lvl5pPr>
            <a:lvl6pPr indent="0" lvl="5" marL="0" algn="r">
              <a:lnSpc>
                <a:spcPct val="90000"/>
              </a:lnSpc>
              <a:spcBef>
                <a:spcPts val="0"/>
              </a:spcBef>
              <a:buNone/>
              <a:defRPr b="0" i="0" sz="1000" u="none" cap="none" strike="noStrike">
                <a:solidFill>
                  <a:schemeClr val="lt1"/>
                </a:solidFill>
                <a:latin typeface="Arial"/>
                <a:ea typeface="Arial"/>
                <a:cs typeface="Arial"/>
                <a:sym typeface="Arial"/>
              </a:defRPr>
            </a:lvl6pPr>
            <a:lvl7pPr indent="0" lvl="6" marL="0" algn="r">
              <a:lnSpc>
                <a:spcPct val="90000"/>
              </a:lnSpc>
              <a:spcBef>
                <a:spcPts val="0"/>
              </a:spcBef>
              <a:buNone/>
              <a:defRPr b="0" i="0" sz="1000" u="none" cap="none" strike="noStrike">
                <a:solidFill>
                  <a:schemeClr val="lt1"/>
                </a:solidFill>
                <a:latin typeface="Arial"/>
                <a:ea typeface="Arial"/>
                <a:cs typeface="Arial"/>
                <a:sym typeface="Arial"/>
              </a:defRPr>
            </a:lvl7pPr>
            <a:lvl8pPr indent="0" lvl="7" marL="0" algn="r">
              <a:lnSpc>
                <a:spcPct val="90000"/>
              </a:lnSpc>
              <a:spcBef>
                <a:spcPts val="0"/>
              </a:spcBef>
              <a:buNone/>
              <a:defRPr b="0" i="0" sz="1000" u="none" cap="none" strike="noStrike">
                <a:solidFill>
                  <a:schemeClr val="lt1"/>
                </a:solidFill>
                <a:latin typeface="Arial"/>
                <a:ea typeface="Arial"/>
                <a:cs typeface="Arial"/>
                <a:sym typeface="Arial"/>
              </a:defRPr>
            </a:lvl8pPr>
            <a:lvl9pPr indent="0" lvl="8" marL="0" algn="r">
              <a:lnSpc>
                <a:spcPct val="90000"/>
              </a:lnSpc>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
        <p:nvSpPr>
          <p:cNvPr id="401" name="Google Shape;401;p56"/>
          <p:cNvSpPr txBox="1"/>
          <p:nvPr>
            <p:ph idx="1" type="body"/>
          </p:nvPr>
        </p:nvSpPr>
        <p:spPr>
          <a:xfrm>
            <a:off x="720725" y="5065200"/>
            <a:ext cx="7740000" cy="447600"/>
          </a:xfrm>
          <a:prstGeom prst="rect">
            <a:avLst/>
          </a:prstGeom>
          <a:noFill/>
          <a:ln>
            <a:noFill/>
          </a:ln>
        </p:spPr>
        <p:txBody>
          <a:bodyPr anchorCtr="0" anchor="t" bIns="0" lIns="0" spcFirstLastPara="1" rIns="0" wrap="square" tIns="0">
            <a:noAutofit/>
          </a:bodyPr>
          <a:lstStyle>
            <a:lvl1pPr indent="-342900" lvl="0" marL="457200" algn="l">
              <a:lnSpc>
                <a:spcPct val="100000"/>
              </a:lnSpc>
              <a:spcBef>
                <a:spcPts val="0"/>
              </a:spcBef>
              <a:spcAft>
                <a:spcPts val="0"/>
              </a:spcAft>
              <a:buClr>
                <a:schemeClr val="lt1"/>
              </a:buClr>
              <a:buSzPts val="1800"/>
              <a:buFont typeface="Arial"/>
              <a:buChar char="–"/>
              <a:defRPr sz="1800">
                <a:solidFill>
                  <a:schemeClr val="lt1"/>
                </a:solidFill>
              </a:defRPr>
            </a:lvl1pPr>
            <a:lvl2pPr indent="-228600" lvl="1" marL="914400" algn="l">
              <a:lnSpc>
                <a:spcPct val="90000"/>
              </a:lnSpc>
              <a:spcBef>
                <a:spcPts val="0"/>
              </a:spcBef>
              <a:spcAft>
                <a:spcPts val="0"/>
              </a:spcAft>
              <a:buClr>
                <a:schemeClr val="accent3"/>
              </a:buClr>
              <a:buSzPts val="1800"/>
              <a:buNone/>
              <a:defRPr sz="1800"/>
            </a:lvl2pPr>
            <a:lvl3pPr indent="-228600" lvl="2" marL="1371600" algn="l">
              <a:lnSpc>
                <a:spcPct val="100000"/>
              </a:lnSpc>
              <a:spcBef>
                <a:spcPts val="567"/>
              </a:spcBef>
              <a:spcAft>
                <a:spcPts val="0"/>
              </a:spcAft>
              <a:buSzPts val="1800"/>
              <a:buNone/>
              <a:defRPr sz="1800"/>
            </a:lvl3pPr>
            <a:lvl4pPr indent="-342900" lvl="3" marL="1828800" algn="l">
              <a:lnSpc>
                <a:spcPct val="100000"/>
              </a:lnSpc>
              <a:spcBef>
                <a:spcPts val="2835"/>
              </a:spcBef>
              <a:spcAft>
                <a:spcPts val="0"/>
              </a:spcAft>
              <a:buSzPts val="1800"/>
              <a:buChar char="•"/>
              <a:defRPr sz="1800"/>
            </a:lvl4pPr>
            <a:lvl5pPr indent="-342900" lvl="4" marL="2286000" algn="l">
              <a:lnSpc>
                <a:spcPct val="100000"/>
              </a:lnSpc>
              <a:spcBef>
                <a:spcPts val="850"/>
              </a:spcBef>
              <a:spcAft>
                <a:spcPts val="0"/>
              </a:spcAft>
              <a:buSzPts val="1800"/>
              <a:buChar char="•"/>
              <a:defRPr sz="1800"/>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cxnSp>
        <p:nvCxnSpPr>
          <p:cNvPr id="402" name="Google Shape;402;p56"/>
          <p:cNvCxnSpPr/>
          <p:nvPr/>
        </p:nvCxnSpPr>
        <p:spPr>
          <a:xfrm>
            <a:off x="1766400" y="6361716"/>
            <a:ext cx="10425600" cy="0"/>
          </a:xfrm>
          <a:prstGeom prst="straightConnector1">
            <a:avLst/>
          </a:prstGeom>
          <a:noFill/>
          <a:ln cap="flat" cmpd="sng" w="9525">
            <a:solidFill>
              <a:schemeClr val="lt1"/>
            </a:solidFill>
            <a:prstDash val="solid"/>
            <a:miter lim="800000"/>
            <a:headEnd len="sm" w="sm" type="none"/>
            <a:tailEnd len="sm" w="sm" type="none"/>
          </a:ln>
        </p:spPr>
      </p:cxn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Image" showMasterSp="0">
  <p:cSld name="Closing Slide Image">
    <p:spTree>
      <p:nvGrpSpPr>
        <p:cNvPr id="403" name="Shape 403"/>
        <p:cNvGrpSpPr/>
        <p:nvPr/>
      </p:nvGrpSpPr>
      <p:grpSpPr>
        <a:xfrm>
          <a:off x="0" y="0"/>
          <a:ext cx="0" cy="0"/>
          <a:chOff x="0" y="0"/>
          <a:chExt cx="0" cy="0"/>
        </a:xfrm>
      </p:grpSpPr>
      <p:sp>
        <p:nvSpPr>
          <p:cNvPr id="404" name="Google Shape;404;p57"/>
          <p:cNvSpPr txBox="1"/>
          <p:nvPr>
            <p:ph type="ctrTitle"/>
          </p:nvPr>
        </p:nvSpPr>
        <p:spPr>
          <a:xfrm>
            <a:off x="720725" y="2854801"/>
            <a:ext cx="4074000" cy="10188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Clr>
                <a:schemeClr val="accent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5" name="Google Shape;405;p57"/>
          <p:cNvSpPr txBox="1"/>
          <p:nvPr>
            <p:ph idx="1" type="subTitle"/>
          </p:nvPr>
        </p:nvSpPr>
        <p:spPr>
          <a:xfrm>
            <a:off x="720725" y="3873600"/>
            <a:ext cx="4074000" cy="444600"/>
          </a:xfrm>
          <a:prstGeom prst="rect">
            <a:avLst/>
          </a:prstGeom>
          <a:noFill/>
          <a:ln>
            <a:noFill/>
          </a:ln>
        </p:spPr>
        <p:txBody>
          <a:bodyPr anchorCtr="0" anchor="t" bIns="0" lIns="0" spcFirstLastPara="1" rIns="0" wrap="square" tIns="0">
            <a:noAutofit/>
          </a:bodyPr>
          <a:lstStyle>
            <a:lvl1pPr lvl="0" algn="l">
              <a:lnSpc>
                <a:spcPct val="105000"/>
              </a:lnSpc>
              <a:spcBef>
                <a:spcPts val="0"/>
              </a:spcBef>
              <a:spcAft>
                <a:spcPts val="0"/>
              </a:spcAft>
              <a:buClr>
                <a:schemeClr val="accent2"/>
              </a:buClr>
              <a:buSzPts val="2400"/>
              <a:buNone/>
              <a:defRPr b="0" sz="2400">
                <a:solidFill>
                  <a:schemeClr val="accent2"/>
                </a:solidFill>
              </a:defRPr>
            </a:lvl1pPr>
            <a:lvl2pPr lvl="1" algn="l">
              <a:lnSpc>
                <a:spcPct val="105000"/>
              </a:lnSpc>
              <a:spcBef>
                <a:spcPts val="0"/>
              </a:spcBef>
              <a:spcAft>
                <a:spcPts val="0"/>
              </a:spcAft>
              <a:buClr>
                <a:schemeClr val="accent2"/>
              </a:buClr>
              <a:buSzPts val="2400"/>
              <a:buNone/>
              <a:defRPr b="1" sz="2400">
                <a:solidFill>
                  <a:schemeClr val="accent2"/>
                </a:solidFill>
              </a:defRPr>
            </a:lvl2pPr>
            <a:lvl3pPr lvl="2" algn="ctr">
              <a:lnSpc>
                <a:spcPct val="100000"/>
              </a:lnSpc>
              <a:spcBef>
                <a:spcPts val="0"/>
              </a:spcBef>
              <a:spcAft>
                <a:spcPts val="0"/>
              </a:spcAft>
              <a:buSzPts val="1800"/>
              <a:buNone/>
              <a:defRPr sz="1800"/>
            </a:lvl3pPr>
            <a:lvl4pPr lvl="3" algn="ctr">
              <a:lnSpc>
                <a:spcPct val="100000"/>
              </a:lnSpc>
              <a:spcBef>
                <a:spcPts val="2835"/>
              </a:spcBef>
              <a:spcAft>
                <a:spcPts val="0"/>
              </a:spcAft>
              <a:buSzPts val="1600"/>
              <a:buNone/>
              <a:defRPr sz="1600"/>
            </a:lvl4pPr>
            <a:lvl5pPr lvl="4" algn="ctr">
              <a:lnSpc>
                <a:spcPct val="100000"/>
              </a:lnSpc>
              <a:spcBef>
                <a:spcPts val="850"/>
              </a:spcBef>
              <a:spcAft>
                <a:spcPts val="0"/>
              </a:spcAft>
              <a:buSzPts val="1600"/>
              <a:buNone/>
              <a:defRPr sz="1600"/>
            </a:lvl5pPr>
            <a:lvl6pPr lvl="5" algn="ctr">
              <a:lnSpc>
                <a:spcPct val="90000"/>
              </a:lnSpc>
              <a:spcBef>
                <a:spcPts val="85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406" name="Google Shape;406;p57"/>
          <p:cNvSpPr/>
          <p:nvPr>
            <p:ph idx="2" type="pic"/>
          </p:nvPr>
        </p:nvSpPr>
        <p:spPr>
          <a:xfrm>
            <a:off x="5287200" y="0"/>
            <a:ext cx="6858000" cy="6858000"/>
          </a:xfrm>
          <a:prstGeom prst="rect">
            <a:avLst/>
          </a:prstGeom>
          <a:solidFill>
            <a:srgbClr val="D8D8D8"/>
          </a:solidFill>
          <a:ln>
            <a:noFill/>
          </a:ln>
        </p:spPr>
      </p:sp>
      <p:pic>
        <p:nvPicPr>
          <p:cNvPr descr="Logo&#10;&#10;Description automatically generated" id="407" name="Google Shape;407;p57"/>
          <p:cNvPicPr preferRelativeResize="0"/>
          <p:nvPr/>
        </p:nvPicPr>
        <p:blipFill rotWithShape="1">
          <a:blip r:embed="rId2">
            <a:alphaModFix/>
          </a:blip>
          <a:srcRect b="0" l="0" r="0" t="0"/>
          <a:stretch/>
        </p:blipFill>
        <p:spPr>
          <a:xfrm>
            <a:off x="720725" y="860400"/>
            <a:ext cx="2970001" cy="838750"/>
          </a:xfrm>
          <a:prstGeom prst="rect">
            <a:avLst/>
          </a:prstGeom>
          <a:noFill/>
          <a:ln>
            <a:noFill/>
          </a:ln>
        </p:spPr>
      </p:pic>
      <p:grpSp>
        <p:nvGrpSpPr>
          <p:cNvPr id="408" name="Google Shape;408;p57"/>
          <p:cNvGrpSpPr/>
          <p:nvPr/>
        </p:nvGrpSpPr>
        <p:grpSpPr>
          <a:xfrm>
            <a:off x="720725" y="5472000"/>
            <a:ext cx="4009268" cy="694945"/>
            <a:chOff x="720725" y="5218493"/>
            <a:chExt cx="4009268" cy="694945"/>
          </a:xfrm>
        </p:grpSpPr>
        <p:pic>
          <p:nvPicPr>
            <p:cNvPr id="409" name="Google Shape;409;p57"/>
            <p:cNvPicPr preferRelativeResize="0"/>
            <p:nvPr/>
          </p:nvPicPr>
          <p:blipFill rotWithShape="1">
            <a:blip r:embed="rId3">
              <a:alphaModFix/>
            </a:blip>
            <a:srcRect b="0" l="0" r="0" t="0"/>
            <a:stretch/>
          </p:blipFill>
          <p:spPr>
            <a:xfrm>
              <a:off x="4032000" y="5325173"/>
              <a:ext cx="697993" cy="588265"/>
            </a:xfrm>
            <a:prstGeom prst="rect">
              <a:avLst/>
            </a:prstGeom>
            <a:noFill/>
            <a:ln>
              <a:noFill/>
            </a:ln>
          </p:spPr>
        </p:pic>
        <p:pic>
          <p:nvPicPr>
            <p:cNvPr id="410" name="Google Shape;410;p57"/>
            <p:cNvPicPr preferRelativeResize="0"/>
            <p:nvPr/>
          </p:nvPicPr>
          <p:blipFill rotWithShape="1">
            <a:blip r:embed="rId4">
              <a:alphaModFix/>
            </a:blip>
            <a:srcRect b="0" l="0" r="0" t="0"/>
            <a:stretch/>
          </p:blipFill>
          <p:spPr>
            <a:xfrm>
              <a:off x="2867282" y="5309933"/>
              <a:ext cx="826010" cy="603505"/>
            </a:xfrm>
            <a:prstGeom prst="rect">
              <a:avLst/>
            </a:prstGeom>
            <a:noFill/>
            <a:ln>
              <a:noFill/>
            </a:ln>
          </p:spPr>
        </p:pic>
        <p:pic>
          <p:nvPicPr>
            <p:cNvPr id="411" name="Google Shape;411;p57"/>
            <p:cNvPicPr preferRelativeResize="0"/>
            <p:nvPr/>
          </p:nvPicPr>
          <p:blipFill rotWithShape="1">
            <a:blip r:embed="rId5">
              <a:alphaModFix/>
            </a:blip>
            <a:srcRect b="0" l="0" r="0" t="0"/>
            <a:stretch/>
          </p:blipFill>
          <p:spPr>
            <a:xfrm>
              <a:off x="720725" y="5279453"/>
              <a:ext cx="594361" cy="633985"/>
            </a:xfrm>
            <a:prstGeom prst="rect">
              <a:avLst/>
            </a:prstGeom>
            <a:noFill/>
            <a:ln>
              <a:noFill/>
            </a:ln>
          </p:spPr>
        </p:pic>
        <p:pic>
          <p:nvPicPr>
            <p:cNvPr id="412" name="Google Shape;412;p57"/>
            <p:cNvPicPr preferRelativeResize="0"/>
            <p:nvPr/>
          </p:nvPicPr>
          <p:blipFill rotWithShape="1">
            <a:blip r:embed="rId6">
              <a:alphaModFix/>
            </a:blip>
            <a:srcRect b="0" l="0" r="0" t="0"/>
            <a:stretch/>
          </p:blipFill>
          <p:spPr>
            <a:xfrm>
              <a:off x="1653795" y="5218493"/>
              <a:ext cx="874778" cy="694945"/>
            </a:xfrm>
            <a:prstGeom prst="rect">
              <a:avLst/>
            </a:prstGeom>
            <a:noFill/>
            <a:ln>
              <a:noFill/>
            </a:ln>
          </p:spPr>
        </p:pic>
      </p:gr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p:cSld name="Title Only">
    <p:spTree>
      <p:nvGrpSpPr>
        <p:cNvPr id="413" name="Shape 413"/>
        <p:cNvGrpSpPr/>
        <p:nvPr/>
      </p:nvGrpSpPr>
      <p:grpSpPr>
        <a:xfrm>
          <a:off x="0" y="0"/>
          <a:ext cx="0" cy="0"/>
          <a:chOff x="0" y="0"/>
          <a:chExt cx="0" cy="0"/>
        </a:xfrm>
      </p:grpSpPr>
      <p:sp>
        <p:nvSpPr>
          <p:cNvPr id="414" name="Google Shape;414;p58"/>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15" name="Google Shape;415;p58"/>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6" name="Google Shape;416;p58"/>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7" name="Google Shape;417;p5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18" name="Google Shape;418;p58"/>
          <p:cNvSpPr txBox="1"/>
          <p:nvPr>
            <p:ph idx="1" type="body"/>
          </p:nvPr>
        </p:nvSpPr>
        <p:spPr>
          <a:xfrm>
            <a:off x="720725" y="1296988"/>
            <a:ext cx="6681600" cy="584100"/>
          </a:xfrm>
          <a:prstGeom prst="rect">
            <a:avLst/>
          </a:prstGeom>
          <a:noFill/>
          <a:ln>
            <a:noFill/>
          </a:ln>
        </p:spPr>
        <p:txBody>
          <a:bodyPr anchorCtr="0" anchor="t" bIns="0" lIns="0" spcFirstLastPara="1" rIns="0" wrap="square" tIns="0">
            <a:noAutofit/>
          </a:bodyPr>
          <a:lstStyle>
            <a:lvl1pPr indent="-228600" lvl="0" marL="457200" algn="l">
              <a:lnSpc>
                <a:spcPct val="105000"/>
              </a:lnSpc>
              <a:spcBef>
                <a:spcPts val="0"/>
              </a:spcBef>
              <a:spcAft>
                <a:spcPts val="0"/>
              </a:spcAft>
              <a:buClr>
                <a:schemeClr val="dk2"/>
              </a:buClr>
              <a:buSzPts val="1800"/>
              <a:buNone/>
              <a:defRPr sz="1800">
                <a:solidFill>
                  <a:schemeClr val="dk2"/>
                </a:solidFill>
              </a:defRPr>
            </a:lvl1pPr>
            <a:lvl2pPr indent="-228600" lvl="1" marL="914400" algn="l">
              <a:lnSpc>
                <a:spcPct val="90000"/>
              </a:lnSpc>
              <a:spcBef>
                <a:spcPts val="0"/>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19" name="Shape 419"/>
        <p:cNvGrpSpPr/>
        <p:nvPr/>
      </p:nvGrpSpPr>
      <p:grpSpPr>
        <a:xfrm>
          <a:off x="0" y="0"/>
          <a:ext cx="0" cy="0"/>
          <a:chOff x="0" y="0"/>
          <a:chExt cx="0" cy="0"/>
        </a:xfrm>
      </p:grpSpPr>
      <p:sp>
        <p:nvSpPr>
          <p:cNvPr id="420" name="Google Shape;420;p5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1" name="Google Shape;421;p5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2" name="Google Shape;422;p5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Image">
  <p:cSld name="Content and Image">
    <p:spTree>
      <p:nvGrpSpPr>
        <p:cNvPr id="45" name="Shape 45"/>
        <p:cNvGrpSpPr/>
        <p:nvPr/>
      </p:nvGrpSpPr>
      <p:grpSpPr>
        <a:xfrm>
          <a:off x="0" y="0"/>
          <a:ext cx="0" cy="0"/>
          <a:chOff x="0" y="0"/>
          <a:chExt cx="0" cy="0"/>
        </a:xfrm>
      </p:grpSpPr>
      <p:sp>
        <p:nvSpPr>
          <p:cNvPr id="46" name="Google Shape;46;p7"/>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7" name="Google Shape;47;p7"/>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7"/>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49" name="Google Shape;49;p7"/>
          <p:cNvSpPr txBox="1"/>
          <p:nvPr>
            <p:ph idx="1" type="body"/>
          </p:nvPr>
        </p:nvSpPr>
        <p:spPr>
          <a:xfrm>
            <a:off x="720726" y="1296988"/>
            <a:ext cx="55188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7"/>
          <p:cNvSpPr txBox="1"/>
          <p:nvPr>
            <p:ph type="title"/>
          </p:nvPr>
        </p:nvSpPr>
        <p:spPr>
          <a:xfrm>
            <a:off x="720726" y="722313"/>
            <a:ext cx="55188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1" name="Google Shape;51;p7"/>
          <p:cNvSpPr/>
          <p:nvPr>
            <p:ph idx="2" type="pic"/>
          </p:nvPr>
        </p:nvSpPr>
        <p:spPr>
          <a:xfrm>
            <a:off x="6900000" y="0"/>
            <a:ext cx="5292000" cy="6858000"/>
          </a:xfrm>
          <a:prstGeom prst="rect">
            <a:avLst/>
          </a:prstGeom>
          <a:solidFill>
            <a:srgbClr val="D8D8D8"/>
          </a:solid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and Large Image">
  <p:cSld name="Content and Large Image">
    <p:spTree>
      <p:nvGrpSpPr>
        <p:cNvPr id="52" name="Shape 52"/>
        <p:cNvGrpSpPr/>
        <p:nvPr/>
      </p:nvGrpSpPr>
      <p:grpSpPr>
        <a:xfrm>
          <a:off x="0" y="0"/>
          <a:ext cx="0" cy="0"/>
          <a:chOff x="0" y="0"/>
          <a:chExt cx="0" cy="0"/>
        </a:xfrm>
      </p:grpSpPr>
      <p:sp>
        <p:nvSpPr>
          <p:cNvPr id="53" name="Google Shape;53;p8"/>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8"/>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8"/>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56" name="Google Shape;56;p8"/>
          <p:cNvSpPr txBox="1"/>
          <p:nvPr>
            <p:ph idx="1" type="body"/>
          </p:nvPr>
        </p:nvSpPr>
        <p:spPr>
          <a:xfrm>
            <a:off x="720726" y="1296988"/>
            <a:ext cx="3913200" cy="4616451"/>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dk2"/>
              </a:buClr>
              <a:buSzPts val="1800"/>
              <a:buNone/>
              <a:defRPr/>
            </a:lvl1pPr>
            <a:lvl2pPr indent="-228600" lvl="1" marL="914400" algn="l">
              <a:lnSpc>
                <a:spcPct val="90000"/>
              </a:lnSpc>
              <a:spcBef>
                <a:spcPts val="1701"/>
              </a:spcBef>
              <a:spcAft>
                <a:spcPts val="0"/>
              </a:spcAft>
              <a:buClr>
                <a:schemeClr val="accent3"/>
              </a:buClr>
              <a:buSzPts val="1800"/>
              <a:buNone/>
              <a:defRPr/>
            </a:lvl2pPr>
            <a:lvl3pPr indent="-228600" lvl="2" marL="1371600" algn="l">
              <a:lnSpc>
                <a:spcPct val="100000"/>
              </a:lnSpc>
              <a:spcBef>
                <a:spcPts val="567"/>
              </a:spcBef>
              <a:spcAft>
                <a:spcPts val="0"/>
              </a:spcAft>
              <a:buSzPts val="1800"/>
              <a:buNone/>
              <a:defRPr/>
            </a:lvl3pPr>
            <a:lvl4pPr indent="-342900" lvl="3" marL="1828800" algn="l">
              <a:lnSpc>
                <a:spcPct val="100000"/>
              </a:lnSpc>
              <a:spcBef>
                <a:spcPts val="2835"/>
              </a:spcBef>
              <a:spcAft>
                <a:spcPts val="0"/>
              </a:spcAft>
              <a:buSzPts val="1800"/>
              <a:buChar char="•"/>
              <a:defRPr/>
            </a:lvl4pPr>
            <a:lvl5pPr indent="-342900" lvl="4" marL="2286000" algn="l">
              <a:lnSpc>
                <a:spcPct val="100000"/>
              </a:lnSpc>
              <a:spcBef>
                <a:spcPts val="850"/>
              </a:spcBef>
              <a:spcAft>
                <a:spcPts val="0"/>
              </a:spcAft>
              <a:buSzPts val="1800"/>
              <a:buChar char="•"/>
              <a:defRPr/>
            </a:lvl5pPr>
            <a:lvl6pPr indent="-342900" lvl="5" marL="2743200" algn="l">
              <a:lnSpc>
                <a:spcPct val="90000"/>
              </a:lnSpc>
              <a:spcBef>
                <a:spcPts val="85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7" name="Google Shape;57;p8"/>
          <p:cNvSpPr txBox="1"/>
          <p:nvPr>
            <p:ph type="title"/>
          </p:nvPr>
        </p:nvSpPr>
        <p:spPr>
          <a:xfrm>
            <a:off x="720726" y="722313"/>
            <a:ext cx="391320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8" name="Google Shape;58;p8"/>
          <p:cNvSpPr/>
          <p:nvPr>
            <p:ph idx="2" type="pic"/>
          </p:nvPr>
        </p:nvSpPr>
        <p:spPr>
          <a:xfrm>
            <a:off x="5334000" y="0"/>
            <a:ext cx="6858000" cy="6858000"/>
          </a:xfrm>
          <a:prstGeom prst="rect">
            <a:avLst/>
          </a:prstGeom>
          <a:solidFill>
            <a:srgbClr val="D8D8D8"/>
          </a:solidFill>
          <a:ln>
            <a:no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with Images">
  <p:cSld name="Three Columns with Images">
    <p:spTree>
      <p:nvGrpSpPr>
        <p:cNvPr id="59" name="Shape 59"/>
        <p:cNvGrpSpPr/>
        <p:nvPr/>
      </p:nvGrpSpPr>
      <p:grpSpPr>
        <a:xfrm>
          <a:off x="0" y="0"/>
          <a:ext cx="0" cy="0"/>
          <a:chOff x="0" y="0"/>
          <a:chExt cx="0" cy="0"/>
        </a:xfrm>
      </p:grpSpPr>
      <p:sp>
        <p:nvSpPr>
          <p:cNvPr id="60" name="Google Shape;60;p9"/>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2" name="Google Shape;62;p9"/>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9"/>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64" name="Google Shape;64;p9"/>
          <p:cNvSpPr/>
          <p:nvPr>
            <p:ph idx="2" type="pic"/>
          </p:nvPr>
        </p:nvSpPr>
        <p:spPr>
          <a:xfrm>
            <a:off x="720725" y="1857600"/>
            <a:ext cx="3463200" cy="1656000"/>
          </a:xfrm>
          <a:prstGeom prst="rect">
            <a:avLst/>
          </a:prstGeom>
          <a:solidFill>
            <a:srgbClr val="D8D8D8"/>
          </a:solidFill>
          <a:ln>
            <a:noFill/>
          </a:ln>
        </p:spPr>
      </p:sp>
      <p:sp>
        <p:nvSpPr>
          <p:cNvPr id="65" name="Google Shape;65;p9"/>
          <p:cNvSpPr txBox="1"/>
          <p:nvPr>
            <p:ph idx="1" type="body"/>
          </p:nvPr>
        </p:nvSpPr>
        <p:spPr>
          <a:xfrm>
            <a:off x="72072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9"/>
          <p:cNvSpPr/>
          <p:nvPr>
            <p:ph idx="3" type="pic"/>
          </p:nvPr>
        </p:nvSpPr>
        <p:spPr>
          <a:xfrm>
            <a:off x="4364400" y="1857600"/>
            <a:ext cx="3463200" cy="1656000"/>
          </a:xfrm>
          <a:prstGeom prst="rect">
            <a:avLst/>
          </a:prstGeom>
          <a:solidFill>
            <a:srgbClr val="D8D8D8"/>
          </a:solidFill>
          <a:ln>
            <a:noFill/>
          </a:ln>
        </p:spPr>
      </p:sp>
      <p:sp>
        <p:nvSpPr>
          <p:cNvPr id="67" name="Google Shape;67;p9"/>
          <p:cNvSpPr txBox="1"/>
          <p:nvPr>
            <p:ph idx="4" type="body"/>
          </p:nvPr>
        </p:nvSpPr>
        <p:spPr>
          <a:xfrm>
            <a:off x="4364400"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9"/>
          <p:cNvSpPr/>
          <p:nvPr>
            <p:ph idx="5" type="pic"/>
          </p:nvPr>
        </p:nvSpPr>
        <p:spPr>
          <a:xfrm>
            <a:off x="8008075" y="1857600"/>
            <a:ext cx="3463200" cy="1656000"/>
          </a:xfrm>
          <a:prstGeom prst="rect">
            <a:avLst/>
          </a:prstGeom>
          <a:solidFill>
            <a:srgbClr val="D8D8D8"/>
          </a:solidFill>
          <a:ln>
            <a:noFill/>
          </a:ln>
        </p:spPr>
      </p:sp>
      <p:sp>
        <p:nvSpPr>
          <p:cNvPr id="69" name="Google Shape;69;p9"/>
          <p:cNvSpPr txBox="1"/>
          <p:nvPr>
            <p:ph idx="6" type="body"/>
          </p:nvPr>
        </p:nvSpPr>
        <p:spPr>
          <a:xfrm>
            <a:off x="8008075" y="3513600"/>
            <a:ext cx="3463200" cy="2399838"/>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lumns with Images">
  <p:cSld name="Two Columns with Images">
    <p:spTree>
      <p:nvGrpSpPr>
        <p:cNvPr id="70" name="Shape 70"/>
        <p:cNvGrpSpPr/>
        <p:nvPr/>
      </p:nvGrpSpPr>
      <p:grpSpPr>
        <a:xfrm>
          <a:off x="0" y="0"/>
          <a:ext cx="0" cy="0"/>
          <a:chOff x="0" y="0"/>
          <a:chExt cx="0" cy="0"/>
        </a:xfrm>
      </p:grpSpPr>
      <p:sp>
        <p:nvSpPr>
          <p:cNvPr id="71" name="Google Shape;71;p10"/>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algn="l">
              <a:lnSpc>
                <a:spcPct val="85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2" name="Google Shape;72;p10"/>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algn="r">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10"/>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algn="l">
              <a:lnSpc>
                <a:spcPct val="90000"/>
              </a:lnSpc>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10"/>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algn="r">
              <a:lnSpc>
                <a:spcPct val="90000"/>
              </a:lnSpc>
              <a:spcBef>
                <a:spcPts val="0"/>
              </a:spcBef>
              <a:buNone/>
              <a:defRPr/>
            </a:lvl1pPr>
            <a:lvl2pPr indent="0" lvl="1" marL="0" algn="r">
              <a:lnSpc>
                <a:spcPct val="90000"/>
              </a:lnSpc>
              <a:spcBef>
                <a:spcPts val="0"/>
              </a:spcBef>
              <a:buNone/>
              <a:defRPr/>
            </a:lvl2pPr>
            <a:lvl3pPr indent="0" lvl="2" marL="0" algn="r">
              <a:lnSpc>
                <a:spcPct val="90000"/>
              </a:lnSpc>
              <a:spcBef>
                <a:spcPts val="0"/>
              </a:spcBef>
              <a:buNone/>
              <a:defRPr/>
            </a:lvl3pPr>
            <a:lvl4pPr indent="0" lvl="3" marL="0" algn="r">
              <a:lnSpc>
                <a:spcPct val="90000"/>
              </a:lnSpc>
              <a:spcBef>
                <a:spcPts val="0"/>
              </a:spcBef>
              <a:buNone/>
              <a:defRPr/>
            </a:lvl4pPr>
            <a:lvl5pPr indent="0" lvl="4" marL="0" algn="r">
              <a:lnSpc>
                <a:spcPct val="90000"/>
              </a:lnSpc>
              <a:spcBef>
                <a:spcPts val="0"/>
              </a:spcBef>
              <a:buNone/>
              <a:defRPr/>
            </a:lvl5pPr>
            <a:lvl6pPr indent="0" lvl="5" marL="0" algn="r">
              <a:lnSpc>
                <a:spcPct val="90000"/>
              </a:lnSpc>
              <a:spcBef>
                <a:spcPts val="0"/>
              </a:spcBef>
              <a:buNone/>
              <a:defRPr/>
            </a:lvl6pPr>
            <a:lvl7pPr indent="0" lvl="6" marL="0" algn="r">
              <a:lnSpc>
                <a:spcPct val="90000"/>
              </a:lnSpc>
              <a:spcBef>
                <a:spcPts val="0"/>
              </a:spcBef>
              <a:buNone/>
              <a:defRPr/>
            </a:lvl7pPr>
            <a:lvl8pPr indent="0" lvl="7" marL="0" algn="r">
              <a:lnSpc>
                <a:spcPct val="90000"/>
              </a:lnSpc>
              <a:spcBef>
                <a:spcPts val="0"/>
              </a:spcBef>
              <a:buNone/>
              <a:defRPr/>
            </a:lvl8pPr>
            <a:lvl9pPr indent="0" lvl="8" marL="0" algn="r">
              <a:lnSpc>
                <a:spcPct val="90000"/>
              </a:lnSpc>
              <a:spcBef>
                <a:spcPts val="0"/>
              </a:spcBef>
              <a:buNone/>
              <a:defRPr/>
            </a:lvl9pPr>
          </a:lstStyle>
          <a:p>
            <a:pPr indent="0" lvl="0" marL="0" rtl="0" algn="r">
              <a:spcBef>
                <a:spcPts val="0"/>
              </a:spcBef>
              <a:spcAft>
                <a:spcPts val="0"/>
              </a:spcAft>
              <a:buNone/>
            </a:pPr>
            <a:fld id="{00000000-1234-1234-1234-123412341234}" type="slidenum">
              <a:rPr lang="en-GB"/>
              <a:t>‹#›</a:t>
            </a:fld>
            <a:endParaRPr/>
          </a:p>
        </p:txBody>
      </p:sp>
      <p:sp>
        <p:nvSpPr>
          <p:cNvPr id="75" name="Google Shape;75;p10"/>
          <p:cNvSpPr/>
          <p:nvPr>
            <p:ph idx="2" type="pic"/>
          </p:nvPr>
        </p:nvSpPr>
        <p:spPr>
          <a:xfrm>
            <a:off x="720725" y="1857600"/>
            <a:ext cx="5302800" cy="2016000"/>
          </a:xfrm>
          <a:prstGeom prst="rect">
            <a:avLst/>
          </a:prstGeom>
          <a:solidFill>
            <a:srgbClr val="D8D8D8"/>
          </a:solidFill>
          <a:ln>
            <a:noFill/>
          </a:ln>
        </p:spPr>
      </p:sp>
      <p:sp>
        <p:nvSpPr>
          <p:cNvPr id="76" name="Google Shape;76;p10"/>
          <p:cNvSpPr txBox="1"/>
          <p:nvPr>
            <p:ph idx="1" type="body"/>
          </p:nvPr>
        </p:nvSpPr>
        <p:spPr>
          <a:xfrm>
            <a:off x="720725"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10"/>
          <p:cNvSpPr/>
          <p:nvPr>
            <p:ph idx="3" type="pic"/>
          </p:nvPr>
        </p:nvSpPr>
        <p:spPr>
          <a:xfrm>
            <a:off x="6166888" y="1857600"/>
            <a:ext cx="5302800" cy="2016000"/>
          </a:xfrm>
          <a:prstGeom prst="rect">
            <a:avLst/>
          </a:prstGeom>
          <a:solidFill>
            <a:srgbClr val="D8D8D8"/>
          </a:solidFill>
          <a:ln>
            <a:noFill/>
          </a:ln>
        </p:spPr>
      </p:sp>
      <p:sp>
        <p:nvSpPr>
          <p:cNvPr id="78" name="Google Shape;78;p10"/>
          <p:cNvSpPr txBox="1"/>
          <p:nvPr>
            <p:ph idx="4" type="body"/>
          </p:nvPr>
        </p:nvSpPr>
        <p:spPr>
          <a:xfrm>
            <a:off x="6166888" y="3872238"/>
            <a:ext cx="5302800" cy="2041200"/>
          </a:xfrm>
          <a:prstGeom prst="rect">
            <a:avLst/>
          </a:prstGeom>
          <a:solidFill>
            <a:schemeClr val="accent1"/>
          </a:solidFill>
          <a:ln>
            <a:noFill/>
          </a:ln>
        </p:spPr>
        <p:txBody>
          <a:bodyPr anchorCtr="0" anchor="t" bIns="216000" lIns="216000" spcFirstLastPara="1" rIns="216000" wrap="square" tIns="216000">
            <a:noAutofit/>
          </a:bodyPr>
          <a:lstStyle>
            <a:lvl1pPr indent="-228600" lvl="0" marL="457200" algn="l">
              <a:lnSpc>
                <a:spcPct val="100000"/>
              </a:lnSpc>
              <a:spcBef>
                <a:spcPts val="0"/>
              </a:spcBef>
              <a:spcAft>
                <a:spcPts val="0"/>
              </a:spcAft>
              <a:buClr>
                <a:schemeClr val="lt1"/>
              </a:buClr>
              <a:buSzPts val="1400"/>
              <a:buNone/>
              <a:defRPr sz="1400">
                <a:solidFill>
                  <a:schemeClr val="lt1"/>
                </a:solidFill>
              </a:defRPr>
            </a:lvl1pPr>
            <a:lvl2pPr indent="-228600" lvl="1" marL="914400" algn="l">
              <a:lnSpc>
                <a:spcPct val="100000"/>
              </a:lnSpc>
              <a:spcBef>
                <a:spcPts val="0"/>
              </a:spcBef>
              <a:spcAft>
                <a:spcPts val="0"/>
              </a:spcAft>
              <a:buClr>
                <a:schemeClr val="lt1"/>
              </a:buClr>
              <a:buSzPts val="2000"/>
              <a:buNone/>
              <a:defRPr sz="2000">
                <a:solidFill>
                  <a:schemeClr val="lt1"/>
                </a:solidFill>
              </a:defRPr>
            </a:lvl2pPr>
            <a:lvl3pPr indent="-228600" lvl="2" marL="1371600" algn="l">
              <a:lnSpc>
                <a:spcPct val="100000"/>
              </a:lnSpc>
              <a:spcBef>
                <a:spcPts val="567"/>
              </a:spcBef>
              <a:spcAft>
                <a:spcPts val="0"/>
              </a:spcAft>
              <a:buSzPts val="1800"/>
              <a:buNone/>
              <a:defRPr>
                <a:solidFill>
                  <a:schemeClr val="lt1"/>
                </a:solidFill>
              </a:defRPr>
            </a:lvl3pPr>
            <a:lvl4pPr indent="-317500" lvl="3" marL="1828800" algn="l">
              <a:lnSpc>
                <a:spcPct val="100000"/>
              </a:lnSpc>
              <a:spcBef>
                <a:spcPts val="0"/>
              </a:spcBef>
              <a:spcAft>
                <a:spcPts val="0"/>
              </a:spcAft>
              <a:buSzPts val="1400"/>
              <a:buChar char="•"/>
              <a:defRPr sz="1400">
                <a:solidFill>
                  <a:schemeClr val="lt1"/>
                </a:solidFill>
              </a:defRPr>
            </a:lvl4pPr>
            <a:lvl5pPr indent="-317500" lvl="4" marL="2286000" algn="l">
              <a:lnSpc>
                <a:spcPct val="100000"/>
              </a:lnSpc>
              <a:spcBef>
                <a:spcPts val="0"/>
              </a:spcBef>
              <a:spcAft>
                <a:spcPts val="0"/>
              </a:spcAft>
              <a:buSzPts val="1400"/>
              <a:buChar char="•"/>
              <a:defRPr sz="1400">
                <a:solidFill>
                  <a:schemeClr val="lt1"/>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5.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6.xml"/><Relationship Id="rId11" Type="http://schemas.openxmlformats.org/officeDocument/2006/relationships/slideLayout" Target="../slideLayouts/slideLayout27.xml"/><Relationship Id="rId22" Type="http://schemas.openxmlformats.org/officeDocument/2006/relationships/theme" Target="../theme/theme3.xml"/><Relationship Id="rId10" Type="http://schemas.openxmlformats.org/officeDocument/2006/relationships/slideLayout" Target="../slideLayouts/slideLayout26.xml"/><Relationship Id="rId21" Type="http://schemas.openxmlformats.org/officeDocument/2006/relationships/slideLayout" Target="../slideLayouts/slideLayout37.xml"/><Relationship Id="rId13" Type="http://schemas.openxmlformats.org/officeDocument/2006/relationships/slideLayout" Target="../slideLayouts/slideLayout29.xml"/><Relationship Id="rId12" Type="http://schemas.openxmlformats.org/officeDocument/2006/relationships/slideLayout" Target="../slideLayouts/slideLayout28.xml"/><Relationship Id="rId1" Type="http://schemas.openxmlformats.org/officeDocument/2006/relationships/image" Target="../media/image12.png"/><Relationship Id="rId2" Type="http://schemas.openxmlformats.org/officeDocument/2006/relationships/slideLayout" Target="../slideLayouts/slideLayout18.xml"/><Relationship Id="rId3" Type="http://schemas.openxmlformats.org/officeDocument/2006/relationships/slideLayout" Target="../slideLayouts/slideLayout19.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5" Type="http://schemas.openxmlformats.org/officeDocument/2006/relationships/slideLayout" Target="../slideLayouts/slideLayout31.xml"/><Relationship Id="rId14" Type="http://schemas.openxmlformats.org/officeDocument/2006/relationships/slideLayout" Target="../slideLayouts/slideLayout30.xml"/><Relationship Id="rId17" Type="http://schemas.openxmlformats.org/officeDocument/2006/relationships/slideLayout" Target="../slideLayouts/slideLayout33.xml"/><Relationship Id="rId16" Type="http://schemas.openxmlformats.org/officeDocument/2006/relationships/slideLayout" Target="../slideLayouts/slideLayout32.xml"/><Relationship Id="rId5" Type="http://schemas.openxmlformats.org/officeDocument/2006/relationships/slideLayout" Target="../slideLayouts/slideLayout21.xml"/><Relationship Id="rId19" Type="http://schemas.openxmlformats.org/officeDocument/2006/relationships/slideLayout" Target="../slideLayouts/slideLayout35.xml"/><Relationship Id="rId6" Type="http://schemas.openxmlformats.org/officeDocument/2006/relationships/slideLayout" Target="../slideLayouts/slideLayout22.xml"/><Relationship Id="rId18" Type="http://schemas.openxmlformats.org/officeDocument/2006/relationships/slideLayout" Target="../slideLayouts/slideLayout34.xml"/><Relationship Id="rId7" Type="http://schemas.openxmlformats.org/officeDocument/2006/relationships/slideLayout" Target="../slideLayouts/slideLayout23.xml"/><Relationship Id="rId8" Type="http://schemas.openxmlformats.org/officeDocument/2006/relationships/slideLayout" Target="../slideLayouts/slideLayout24.xml"/></Relationships>
</file>

<file path=ppt/slideMasters/_rels/slideMaster3.xml.rels><?xml version="1.0" encoding="UTF-8" standalone="yes"?>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4.png"/><Relationship Id="rId3" Type="http://schemas.openxmlformats.org/officeDocument/2006/relationships/image" Target="../media/image2.png"/><Relationship Id="rId4" Type="http://schemas.openxmlformats.org/officeDocument/2006/relationships/image" Target="../media/image14.png"/><Relationship Id="rId5" Type="http://schemas.openxmlformats.org/officeDocument/2006/relationships/image" Target="../media/image1.png"/><Relationship Id="rId6" Type="http://schemas.openxmlformats.org/officeDocument/2006/relationships/slideLayout" Target="../slideLayouts/slideLayout38.xml"/><Relationship Id="rId7" Type="http://schemas.openxmlformats.org/officeDocument/2006/relationships/theme" Target="../theme/theme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8.xml"/><Relationship Id="rId10" Type="http://schemas.openxmlformats.org/officeDocument/2006/relationships/slideLayout" Target="../slideLayouts/slideLayout47.xml"/><Relationship Id="rId13" Type="http://schemas.openxmlformats.org/officeDocument/2006/relationships/slideLayout" Target="../slideLayouts/slideLayout50.xml"/><Relationship Id="rId12" Type="http://schemas.openxmlformats.org/officeDocument/2006/relationships/slideLayout" Target="../slideLayouts/slideLayout49.xml"/><Relationship Id="rId1" Type="http://schemas.openxmlformats.org/officeDocument/2006/relationships/image" Target="../media/image12.png"/><Relationship Id="rId2" Type="http://schemas.openxmlformats.org/officeDocument/2006/relationships/slideLayout" Target="../slideLayouts/slideLayout39.xml"/><Relationship Id="rId3" Type="http://schemas.openxmlformats.org/officeDocument/2006/relationships/slideLayout" Target="../slideLayouts/slideLayout40.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5" Type="http://schemas.openxmlformats.org/officeDocument/2006/relationships/slideLayout" Target="../slideLayouts/slideLayout52.xml"/><Relationship Id="rId14" Type="http://schemas.openxmlformats.org/officeDocument/2006/relationships/slideLayout" Target="../slideLayouts/slideLayout51.xml"/><Relationship Id="rId17" Type="http://schemas.openxmlformats.org/officeDocument/2006/relationships/slideLayout" Target="../slideLayouts/slideLayout54.xml"/><Relationship Id="rId16" Type="http://schemas.openxmlformats.org/officeDocument/2006/relationships/slideLayout" Target="../slideLayouts/slideLayout53.xml"/><Relationship Id="rId5" Type="http://schemas.openxmlformats.org/officeDocument/2006/relationships/slideLayout" Target="../slideLayouts/slideLayout42.xml"/><Relationship Id="rId19" Type="http://schemas.openxmlformats.org/officeDocument/2006/relationships/theme" Target="../theme/theme1.xml"/><Relationship Id="rId6" Type="http://schemas.openxmlformats.org/officeDocument/2006/relationships/slideLayout" Target="../slideLayouts/slideLayout43.xml"/><Relationship Id="rId18" Type="http://schemas.openxmlformats.org/officeDocument/2006/relationships/slideLayout" Target="../slideLayouts/slideLayout55.xml"/><Relationship Id="rId7" Type="http://schemas.openxmlformats.org/officeDocument/2006/relationships/slideLayout" Target="../slideLayouts/slideLayout44.xml"/><Relationship Id="rId8"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720726" y="722313"/>
            <a:ext cx="10750550" cy="574675"/>
          </a:xfrm>
          <a:prstGeom prst="rect">
            <a:avLst/>
          </a:prstGeom>
          <a:noFill/>
          <a:ln>
            <a:noFill/>
          </a:ln>
        </p:spPr>
        <p:txBody>
          <a:bodyPr anchorCtr="0" anchor="t" bIns="0" lIns="0" spcFirstLastPara="1" rIns="0" wrap="square" tIns="0">
            <a:noAutofit/>
          </a:bodyPr>
          <a:lstStyle>
            <a:lvl1pPr lvl="0" marR="0" rtl="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720725" y="1296988"/>
            <a:ext cx="10750549" cy="4616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rtl="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rtl="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rtl="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rtl="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rtl="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8081962" y="6492875"/>
            <a:ext cx="2743200" cy="189721"/>
          </a:xfrm>
          <a:prstGeom prst="rect">
            <a:avLst/>
          </a:prstGeom>
          <a:noFill/>
          <a:ln>
            <a:noFill/>
          </a:ln>
        </p:spPr>
        <p:txBody>
          <a:bodyPr anchorCtr="0" anchor="t" bIns="0" lIns="0" spcFirstLastPara="1" rIns="0" wrap="square" tIns="0">
            <a:noAutofit/>
          </a:bodyPr>
          <a:lstStyle>
            <a:lvl1pPr lvl="0" marR="0" rtl="0" algn="r">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1766400" y="6492875"/>
            <a:ext cx="4114800" cy="189721"/>
          </a:xfrm>
          <a:prstGeom prst="rect">
            <a:avLst/>
          </a:prstGeom>
          <a:noFill/>
          <a:ln>
            <a:noFill/>
          </a:ln>
        </p:spPr>
        <p:txBody>
          <a:bodyPr anchorCtr="0" anchor="t" bIns="0" lIns="0" spcFirstLastPara="1" rIns="0" wrap="square" tIns="0">
            <a:noAutofit/>
          </a:bodyPr>
          <a:lstStyle>
            <a:lvl1pPr lvl="0" marR="0" rtl="0" algn="l">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a:off x="11250150" y="6492875"/>
            <a:ext cx="257637" cy="189721"/>
          </a:xfrm>
          <a:prstGeom prst="rect">
            <a:avLst/>
          </a:prstGeom>
          <a:noFill/>
          <a:ln>
            <a:noFill/>
          </a:ln>
        </p:spPr>
        <p:txBody>
          <a:bodyPr anchorCtr="0" anchor="t" bIns="0" lIns="0" spcFirstLastPara="1" rIns="0" wrap="square" tIns="0">
            <a:noAutofit/>
          </a:bodyPr>
          <a:lstStyle>
            <a:lvl1pPr indent="0" lvl="0" marL="0" marR="0" rtl="0" algn="r">
              <a:lnSpc>
                <a:spcPct val="90000"/>
              </a:lnSpc>
              <a:spcBef>
                <a:spcPts val="0"/>
              </a:spcBef>
              <a:buNone/>
              <a:defRPr b="0" i="0" sz="1000" u="none" cap="none" strike="noStrike">
                <a:solidFill>
                  <a:schemeClr val="accent1"/>
                </a:solidFill>
                <a:latin typeface="Arial"/>
                <a:ea typeface="Arial"/>
                <a:cs typeface="Arial"/>
                <a:sym typeface="Arial"/>
              </a:defRPr>
            </a:lvl1pPr>
            <a:lvl2pPr indent="0" lvl="1" marL="0" marR="0" rtl="0" algn="r">
              <a:lnSpc>
                <a:spcPct val="90000"/>
              </a:lnSpc>
              <a:spcBef>
                <a:spcPts val="0"/>
              </a:spcBef>
              <a:buNone/>
              <a:defRPr b="0" i="0" sz="1000" u="none" cap="none" strike="noStrike">
                <a:solidFill>
                  <a:schemeClr val="accent1"/>
                </a:solidFill>
                <a:latin typeface="Arial"/>
                <a:ea typeface="Arial"/>
                <a:cs typeface="Arial"/>
                <a:sym typeface="Arial"/>
              </a:defRPr>
            </a:lvl2pPr>
            <a:lvl3pPr indent="0" lvl="2" marL="0" marR="0" rtl="0" algn="r">
              <a:lnSpc>
                <a:spcPct val="90000"/>
              </a:lnSpc>
              <a:spcBef>
                <a:spcPts val="0"/>
              </a:spcBef>
              <a:buNone/>
              <a:defRPr b="0" i="0" sz="1000" u="none" cap="none" strike="noStrike">
                <a:solidFill>
                  <a:schemeClr val="accent1"/>
                </a:solidFill>
                <a:latin typeface="Arial"/>
                <a:ea typeface="Arial"/>
                <a:cs typeface="Arial"/>
                <a:sym typeface="Arial"/>
              </a:defRPr>
            </a:lvl3pPr>
            <a:lvl4pPr indent="0" lvl="3" marL="0" marR="0" rtl="0" algn="r">
              <a:lnSpc>
                <a:spcPct val="90000"/>
              </a:lnSpc>
              <a:spcBef>
                <a:spcPts val="0"/>
              </a:spcBef>
              <a:buNone/>
              <a:defRPr b="0" i="0" sz="1000" u="none" cap="none" strike="noStrike">
                <a:solidFill>
                  <a:schemeClr val="accent1"/>
                </a:solidFill>
                <a:latin typeface="Arial"/>
                <a:ea typeface="Arial"/>
                <a:cs typeface="Arial"/>
                <a:sym typeface="Arial"/>
              </a:defRPr>
            </a:lvl4pPr>
            <a:lvl5pPr indent="0" lvl="4" marL="0" marR="0" rtl="0" algn="r">
              <a:lnSpc>
                <a:spcPct val="90000"/>
              </a:lnSpc>
              <a:spcBef>
                <a:spcPts val="0"/>
              </a:spcBef>
              <a:buNone/>
              <a:defRPr b="0" i="0" sz="1000" u="none" cap="none" strike="noStrike">
                <a:solidFill>
                  <a:schemeClr val="accent1"/>
                </a:solidFill>
                <a:latin typeface="Arial"/>
                <a:ea typeface="Arial"/>
                <a:cs typeface="Arial"/>
                <a:sym typeface="Arial"/>
              </a:defRPr>
            </a:lvl5pPr>
            <a:lvl6pPr indent="0" lvl="5" marL="0" marR="0" rtl="0" algn="r">
              <a:lnSpc>
                <a:spcPct val="90000"/>
              </a:lnSpc>
              <a:spcBef>
                <a:spcPts val="0"/>
              </a:spcBef>
              <a:buNone/>
              <a:defRPr b="0" i="0" sz="1000" u="none" cap="none" strike="noStrike">
                <a:solidFill>
                  <a:schemeClr val="accent1"/>
                </a:solidFill>
                <a:latin typeface="Arial"/>
                <a:ea typeface="Arial"/>
                <a:cs typeface="Arial"/>
                <a:sym typeface="Arial"/>
              </a:defRPr>
            </a:lvl6pPr>
            <a:lvl7pPr indent="0" lvl="6" marL="0" marR="0" rtl="0" algn="r">
              <a:lnSpc>
                <a:spcPct val="90000"/>
              </a:lnSpc>
              <a:spcBef>
                <a:spcPts val="0"/>
              </a:spcBef>
              <a:buNone/>
              <a:defRPr b="0" i="0" sz="1000" u="none" cap="none" strike="noStrike">
                <a:solidFill>
                  <a:schemeClr val="accent1"/>
                </a:solidFill>
                <a:latin typeface="Arial"/>
                <a:ea typeface="Arial"/>
                <a:cs typeface="Arial"/>
                <a:sym typeface="Arial"/>
              </a:defRPr>
            </a:lvl7pPr>
            <a:lvl8pPr indent="0" lvl="7" marL="0" marR="0" rtl="0" algn="r">
              <a:lnSpc>
                <a:spcPct val="90000"/>
              </a:lnSpc>
              <a:spcBef>
                <a:spcPts val="0"/>
              </a:spcBef>
              <a:buNone/>
              <a:defRPr b="0" i="0" sz="1000" u="none" cap="none" strike="noStrike">
                <a:solidFill>
                  <a:schemeClr val="accent1"/>
                </a:solidFill>
                <a:latin typeface="Arial"/>
                <a:ea typeface="Arial"/>
                <a:cs typeface="Arial"/>
                <a:sym typeface="Arial"/>
              </a:defRPr>
            </a:lvl8pPr>
            <a:lvl9pPr indent="0" lvl="8" marL="0" marR="0" rtl="0" algn="r">
              <a:lnSpc>
                <a:spcPct val="90000"/>
              </a:lnSpc>
              <a:spcBef>
                <a:spcPts val="0"/>
              </a:spcBef>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5" name="Google Shape;15;p1"/>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6" name="Google Shape;16;p1"/>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1" name="Shape 131"/>
        <p:cNvGrpSpPr/>
        <p:nvPr/>
      </p:nvGrpSpPr>
      <p:grpSpPr>
        <a:xfrm>
          <a:off x="0" y="0"/>
          <a:ext cx="0" cy="0"/>
          <a:chOff x="0" y="0"/>
          <a:chExt cx="0" cy="0"/>
        </a:xfrm>
      </p:grpSpPr>
      <p:sp>
        <p:nvSpPr>
          <p:cNvPr id="132" name="Google Shape;132;p19"/>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3" name="Google Shape;133;p19"/>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4" name="Google Shape;134;p19"/>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marR="0" algn="r">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5" name="Google Shape;135;p19"/>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6" name="Google Shape;136;p1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spcAft>
                <a:spcPts val="0"/>
              </a:spcAft>
              <a:buClr>
                <a:srgbClr val="000000"/>
              </a:buClr>
              <a:buSzPts val="1000"/>
              <a:buFont typeface="Arial"/>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137" name="Google Shape;137;p19"/>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138" name="Google Shape;138;p19"/>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 id="2147483678" r:id="rId15"/>
    <p:sldLayoutId id="2147483679" r:id="rId16"/>
    <p:sldLayoutId id="2147483680" r:id="rId17"/>
    <p:sldLayoutId id="2147483681" r:id="rId18"/>
    <p:sldLayoutId id="2147483682" r:id="rId19"/>
    <p:sldLayoutId id="2147483683" r:id="rId20"/>
    <p:sldLayoutId id="2147483684"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89" name="Shape 289"/>
        <p:cNvGrpSpPr/>
        <p:nvPr/>
      </p:nvGrpSpPr>
      <p:grpSpPr>
        <a:xfrm>
          <a:off x="0" y="0"/>
          <a:ext cx="0" cy="0"/>
          <a:chOff x="0" y="0"/>
          <a:chExt cx="0" cy="0"/>
        </a:xfrm>
      </p:grpSpPr>
      <p:pic>
        <p:nvPicPr>
          <p:cNvPr descr="Logo&#10;&#10;Description automatically generated" id="290" name="Google Shape;290;p40"/>
          <p:cNvPicPr preferRelativeResize="0"/>
          <p:nvPr/>
        </p:nvPicPr>
        <p:blipFill rotWithShape="1">
          <a:blip r:embed="rId1">
            <a:alphaModFix/>
          </a:blip>
          <a:srcRect b="0" l="0" r="0" t="0"/>
          <a:stretch/>
        </p:blipFill>
        <p:spPr>
          <a:xfrm>
            <a:off x="720725" y="860425"/>
            <a:ext cx="2970212" cy="838200"/>
          </a:xfrm>
          <a:prstGeom prst="rect">
            <a:avLst/>
          </a:prstGeom>
          <a:noFill/>
          <a:ln>
            <a:noFill/>
          </a:ln>
        </p:spPr>
      </p:pic>
      <p:grpSp>
        <p:nvGrpSpPr>
          <p:cNvPr id="291" name="Google Shape;291;p40"/>
          <p:cNvGrpSpPr/>
          <p:nvPr/>
        </p:nvGrpSpPr>
        <p:grpSpPr>
          <a:xfrm>
            <a:off x="720733" y="5471848"/>
            <a:ext cx="4010071" cy="695291"/>
            <a:chOff x="720720" y="5471998"/>
            <a:chExt cx="4009269" cy="694944"/>
          </a:xfrm>
        </p:grpSpPr>
        <p:pic>
          <p:nvPicPr>
            <p:cNvPr id="292" name="Google Shape;292;p40"/>
            <p:cNvPicPr preferRelativeResize="0"/>
            <p:nvPr/>
          </p:nvPicPr>
          <p:blipFill rotWithShape="1">
            <a:blip r:embed="rId2">
              <a:alphaModFix/>
            </a:blip>
            <a:srcRect b="0" l="0" r="0" t="0"/>
            <a:stretch/>
          </p:blipFill>
          <p:spPr>
            <a:xfrm>
              <a:off x="4032001" y="5578681"/>
              <a:ext cx="697988" cy="588260"/>
            </a:xfrm>
            <a:prstGeom prst="rect">
              <a:avLst/>
            </a:prstGeom>
            <a:noFill/>
            <a:ln>
              <a:noFill/>
            </a:ln>
          </p:spPr>
        </p:pic>
        <p:pic>
          <p:nvPicPr>
            <p:cNvPr id="293" name="Google Shape;293;p40"/>
            <p:cNvPicPr preferRelativeResize="0"/>
            <p:nvPr/>
          </p:nvPicPr>
          <p:blipFill rotWithShape="1">
            <a:blip r:embed="rId3">
              <a:alphaModFix/>
            </a:blip>
            <a:srcRect b="0" l="0" r="0" t="0"/>
            <a:stretch/>
          </p:blipFill>
          <p:spPr>
            <a:xfrm>
              <a:off x="2867284" y="5563438"/>
              <a:ext cx="826014" cy="603504"/>
            </a:xfrm>
            <a:prstGeom prst="rect">
              <a:avLst/>
            </a:prstGeom>
            <a:noFill/>
            <a:ln>
              <a:noFill/>
            </a:ln>
          </p:spPr>
        </p:pic>
        <p:pic>
          <p:nvPicPr>
            <p:cNvPr id="294" name="Google Shape;294;p40"/>
            <p:cNvPicPr preferRelativeResize="0"/>
            <p:nvPr/>
          </p:nvPicPr>
          <p:blipFill rotWithShape="1">
            <a:blip r:embed="rId4">
              <a:alphaModFix/>
            </a:blip>
            <a:srcRect b="0" l="0" r="0" t="0"/>
            <a:stretch/>
          </p:blipFill>
          <p:spPr>
            <a:xfrm>
              <a:off x="720720" y="5532961"/>
              <a:ext cx="594360" cy="633980"/>
            </a:xfrm>
            <a:prstGeom prst="rect">
              <a:avLst/>
            </a:prstGeom>
            <a:noFill/>
            <a:ln>
              <a:noFill/>
            </a:ln>
          </p:spPr>
        </p:pic>
        <p:pic>
          <p:nvPicPr>
            <p:cNvPr id="295" name="Google Shape;295;p40"/>
            <p:cNvPicPr preferRelativeResize="0"/>
            <p:nvPr/>
          </p:nvPicPr>
          <p:blipFill rotWithShape="1">
            <a:blip r:embed="rId5">
              <a:alphaModFix/>
            </a:blip>
            <a:srcRect b="0" l="0" r="0" t="0"/>
            <a:stretch/>
          </p:blipFill>
          <p:spPr>
            <a:xfrm>
              <a:off x="1653792" y="5471998"/>
              <a:ext cx="874779" cy="694944"/>
            </a:xfrm>
            <a:prstGeom prst="rect">
              <a:avLst/>
            </a:prstGeom>
            <a:noFill/>
            <a:ln>
              <a:noFill/>
            </a:ln>
          </p:spPr>
        </p:pic>
      </p:grpSp>
      <p:sp>
        <p:nvSpPr>
          <p:cNvPr id="296" name="Google Shape;296;p40"/>
          <p:cNvSpPr txBox="1"/>
          <p:nvPr>
            <p:ph type="title"/>
          </p:nvPr>
        </p:nvSpPr>
        <p:spPr>
          <a:xfrm>
            <a:off x="720725" y="722312"/>
            <a:ext cx="10750500" cy="57480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rgbClr val="184596"/>
              </a:buClr>
              <a:buSzPts val="3600"/>
              <a:buFont typeface="Arial"/>
              <a:buNone/>
              <a:defRPr b="1" i="0" sz="3600" u="none" cap="none" strike="noStrike">
                <a:solidFill>
                  <a:srgbClr val="184596"/>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7" name="Google Shape;297;p40"/>
          <p:cNvSpPr txBox="1"/>
          <p:nvPr>
            <p:ph idx="1" type="body"/>
          </p:nvPr>
        </p:nvSpPr>
        <p:spPr>
          <a:xfrm>
            <a:off x="720725" y="1296987"/>
            <a:ext cx="10750500" cy="4616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rgbClr val="333333"/>
              </a:buClr>
              <a:buSzPts val="1600"/>
              <a:buFont typeface="Arial"/>
              <a:buNone/>
              <a:defRPr b="0" i="0" sz="1600" u="none" cap="none" strike="noStrike">
                <a:solidFill>
                  <a:srgbClr val="333333"/>
                </a:solidFill>
                <a:latin typeface="Arial"/>
                <a:ea typeface="Arial"/>
                <a:cs typeface="Arial"/>
                <a:sym typeface="Arial"/>
              </a:defRPr>
            </a:lvl1pPr>
            <a:lvl2pPr indent="-381000" lvl="1" marL="914400" marR="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sldLayoutIdLst>
    <p:sldLayoutId id="2147483685" r:id="rId6"/>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301" name="Shape 301"/>
        <p:cNvGrpSpPr/>
        <p:nvPr/>
      </p:nvGrpSpPr>
      <p:grpSpPr>
        <a:xfrm>
          <a:off x="0" y="0"/>
          <a:ext cx="0" cy="0"/>
          <a:chOff x="0" y="0"/>
          <a:chExt cx="0" cy="0"/>
        </a:xfrm>
      </p:grpSpPr>
      <p:sp>
        <p:nvSpPr>
          <p:cNvPr id="302" name="Google Shape;302;p42"/>
          <p:cNvSpPr txBox="1"/>
          <p:nvPr>
            <p:ph type="title"/>
          </p:nvPr>
        </p:nvSpPr>
        <p:spPr>
          <a:xfrm>
            <a:off x="720726" y="722313"/>
            <a:ext cx="10750500" cy="574800"/>
          </a:xfrm>
          <a:prstGeom prst="rect">
            <a:avLst/>
          </a:prstGeom>
          <a:noFill/>
          <a:ln>
            <a:noFill/>
          </a:ln>
        </p:spPr>
        <p:txBody>
          <a:bodyPr anchorCtr="0" anchor="t" bIns="0" lIns="0" spcFirstLastPara="1" rIns="0" wrap="square" tIns="0">
            <a:noAutofit/>
          </a:bodyPr>
          <a:lstStyle>
            <a:lvl1pPr lvl="0" marR="0" algn="l">
              <a:lnSpc>
                <a:spcPct val="85000"/>
              </a:lnSpc>
              <a:spcBef>
                <a:spcPts val="0"/>
              </a:spcBef>
              <a:spcAft>
                <a:spcPts val="0"/>
              </a:spcAft>
              <a:buClr>
                <a:schemeClr val="accent1"/>
              </a:buClr>
              <a:buSzPts val="3600"/>
              <a:buFont typeface="Arial"/>
              <a:buNone/>
              <a:defRPr b="1" i="0" sz="3600" u="none" cap="none" strike="noStrike">
                <a:solidFill>
                  <a:schemeClr val="accent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03" name="Google Shape;303;p42"/>
          <p:cNvSpPr txBox="1"/>
          <p:nvPr>
            <p:ph idx="1" type="body"/>
          </p:nvPr>
        </p:nvSpPr>
        <p:spPr>
          <a:xfrm>
            <a:off x="720725" y="1296988"/>
            <a:ext cx="10750500" cy="46164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0"/>
              </a:spcBef>
              <a:spcAft>
                <a:spcPts val="0"/>
              </a:spcAft>
              <a:buClr>
                <a:schemeClr val="dk2"/>
              </a:buClr>
              <a:buSzPts val="1600"/>
              <a:buFont typeface="Arial"/>
              <a:buNone/>
              <a:defRPr b="0" i="0" sz="1600" u="none" cap="none" strike="noStrike">
                <a:solidFill>
                  <a:schemeClr val="dk2"/>
                </a:solidFill>
                <a:latin typeface="Arial"/>
                <a:ea typeface="Arial"/>
                <a:cs typeface="Arial"/>
                <a:sym typeface="Arial"/>
              </a:defRPr>
            </a:lvl1pPr>
            <a:lvl2pPr indent="-228600" lvl="1" marL="914400" marR="0" algn="l">
              <a:lnSpc>
                <a:spcPct val="90000"/>
              </a:lnSpc>
              <a:spcBef>
                <a:spcPts val="1701"/>
              </a:spcBef>
              <a:spcAft>
                <a:spcPts val="0"/>
              </a:spcAft>
              <a:buClr>
                <a:schemeClr val="accent3"/>
              </a:buClr>
              <a:buSzPts val="2000"/>
              <a:buFont typeface="Arial"/>
              <a:buNone/>
              <a:defRPr b="1" i="0" sz="2000" u="none" cap="none" strike="noStrike">
                <a:solidFill>
                  <a:schemeClr val="accent3"/>
                </a:solidFill>
                <a:latin typeface="Arial"/>
                <a:ea typeface="Arial"/>
                <a:cs typeface="Arial"/>
                <a:sym typeface="Arial"/>
              </a:defRPr>
            </a:lvl2pPr>
            <a:lvl3pPr indent="-228600" lvl="2" marL="1371600" marR="0" algn="l">
              <a:lnSpc>
                <a:spcPct val="100000"/>
              </a:lnSpc>
              <a:spcBef>
                <a:spcPts val="567"/>
              </a:spcBef>
              <a:spcAft>
                <a:spcPts val="0"/>
              </a:spcAft>
              <a:buClr>
                <a:schemeClr val="accent1"/>
              </a:buClr>
              <a:buSzPts val="1800"/>
              <a:buFont typeface="Arial"/>
              <a:buNone/>
              <a:defRPr b="1" i="0" sz="1800" u="none" cap="none" strike="noStrike">
                <a:solidFill>
                  <a:schemeClr val="dk2"/>
                </a:solidFill>
                <a:latin typeface="Arial"/>
                <a:ea typeface="Arial"/>
                <a:cs typeface="Arial"/>
                <a:sym typeface="Arial"/>
              </a:defRPr>
            </a:lvl3pPr>
            <a:lvl4pPr indent="-330200" lvl="3" marL="1828800" marR="0" algn="l">
              <a:lnSpc>
                <a:spcPct val="100000"/>
              </a:lnSpc>
              <a:spcBef>
                <a:spcPts val="2835"/>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4pPr>
            <a:lvl5pPr indent="-330200" lvl="4" marL="2286000" marR="0" algn="l">
              <a:lnSpc>
                <a:spcPct val="100000"/>
              </a:lnSpc>
              <a:spcBef>
                <a:spcPts val="850"/>
              </a:spcBef>
              <a:spcAft>
                <a:spcPts val="0"/>
              </a:spcAft>
              <a:buClr>
                <a:schemeClr val="accent2"/>
              </a:buClr>
              <a:buSzPts val="1600"/>
              <a:buFont typeface="Arial"/>
              <a:buChar char="•"/>
              <a:defRPr b="0" i="0" sz="1600" u="none" cap="none" strike="noStrike">
                <a:solidFill>
                  <a:schemeClr val="dk2"/>
                </a:solidFill>
                <a:latin typeface="Arial"/>
                <a:ea typeface="Arial"/>
                <a:cs typeface="Arial"/>
                <a:sym typeface="Arial"/>
              </a:defRPr>
            </a:lvl5pPr>
            <a:lvl6pPr indent="-342900" lvl="5" marL="2743200" marR="0" algn="l">
              <a:lnSpc>
                <a:spcPct val="90000"/>
              </a:lnSpc>
              <a:spcBef>
                <a:spcPts val="85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04" name="Google Shape;304;p42"/>
          <p:cNvSpPr txBox="1"/>
          <p:nvPr>
            <p:ph idx="10" type="dt"/>
          </p:nvPr>
        </p:nvSpPr>
        <p:spPr>
          <a:xfrm>
            <a:off x="8081962" y="6492875"/>
            <a:ext cx="2743200" cy="189600"/>
          </a:xfrm>
          <a:prstGeom prst="rect">
            <a:avLst/>
          </a:prstGeom>
          <a:noFill/>
          <a:ln>
            <a:noFill/>
          </a:ln>
        </p:spPr>
        <p:txBody>
          <a:bodyPr anchorCtr="0" anchor="t" bIns="0" lIns="0" spcFirstLastPara="1" rIns="0" wrap="square" tIns="0">
            <a:noAutofit/>
          </a:bodyPr>
          <a:lstStyle>
            <a:lvl1pPr lvl="0" marR="0" algn="r">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5" name="Google Shape;305;p42"/>
          <p:cNvSpPr txBox="1"/>
          <p:nvPr>
            <p:ph idx="11" type="ftr"/>
          </p:nvPr>
        </p:nvSpPr>
        <p:spPr>
          <a:xfrm>
            <a:off x="1766400" y="6492875"/>
            <a:ext cx="4114800" cy="189600"/>
          </a:xfrm>
          <a:prstGeom prst="rect">
            <a:avLst/>
          </a:prstGeom>
          <a:noFill/>
          <a:ln>
            <a:noFill/>
          </a:ln>
        </p:spPr>
        <p:txBody>
          <a:bodyPr anchorCtr="0" anchor="t" bIns="0" lIns="0" spcFirstLastPara="1" rIns="0" wrap="square" tIns="0">
            <a:noAutofit/>
          </a:bodyPr>
          <a:lstStyle>
            <a:lvl1pPr lvl="0" marR="0" algn="l">
              <a:lnSpc>
                <a:spcPct val="90000"/>
              </a:lnSpc>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306" name="Google Shape;306;p42"/>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lvl1pPr indent="0" lvl="0" marL="0" marR="0" algn="r">
              <a:lnSpc>
                <a:spcPct val="90000"/>
              </a:lnSpc>
              <a:spcBef>
                <a:spcPts val="0"/>
              </a:spcBef>
              <a:buNone/>
              <a:defRPr b="0" i="0" sz="1000" u="none" cap="none" strike="noStrike">
                <a:solidFill>
                  <a:schemeClr val="accent1"/>
                </a:solidFill>
                <a:latin typeface="Arial"/>
                <a:ea typeface="Arial"/>
                <a:cs typeface="Arial"/>
                <a:sym typeface="Arial"/>
              </a:defRPr>
            </a:lvl1pPr>
            <a:lvl2pPr indent="0" lvl="1" marL="0" marR="0" algn="r">
              <a:lnSpc>
                <a:spcPct val="90000"/>
              </a:lnSpc>
              <a:spcBef>
                <a:spcPts val="0"/>
              </a:spcBef>
              <a:buNone/>
              <a:defRPr b="0" i="0" sz="1000" u="none" cap="none" strike="noStrike">
                <a:solidFill>
                  <a:schemeClr val="accent1"/>
                </a:solidFill>
                <a:latin typeface="Arial"/>
                <a:ea typeface="Arial"/>
                <a:cs typeface="Arial"/>
                <a:sym typeface="Arial"/>
              </a:defRPr>
            </a:lvl2pPr>
            <a:lvl3pPr indent="0" lvl="2" marL="0" marR="0" algn="r">
              <a:lnSpc>
                <a:spcPct val="90000"/>
              </a:lnSpc>
              <a:spcBef>
                <a:spcPts val="0"/>
              </a:spcBef>
              <a:buNone/>
              <a:defRPr b="0" i="0" sz="1000" u="none" cap="none" strike="noStrike">
                <a:solidFill>
                  <a:schemeClr val="accent1"/>
                </a:solidFill>
                <a:latin typeface="Arial"/>
                <a:ea typeface="Arial"/>
                <a:cs typeface="Arial"/>
                <a:sym typeface="Arial"/>
              </a:defRPr>
            </a:lvl3pPr>
            <a:lvl4pPr indent="0" lvl="3" marL="0" marR="0" algn="r">
              <a:lnSpc>
                <a:spcPct val="90000"/>
              </a:lnSpc>
              <a:spcBef>
                <a:spcPts val="0"/>
              </a:spcBef>
              <a:buNone/>
              <a:defRPr b="0" i="0" sz="1000" u="none" cap="none" strike="noStrike">
                <a:solidFill>
                  <a:schemeClr val="accent1"/>
                </a:solidFill>
                <a:latin typeface="Arial"/>
                <a:ea typeface="Arial"/>
                <a:cs typeface="Arial"/>
                <a:sym typeface="Arial"/>
              </a:defRPr>
            </a:lvl4pPr>
            <a:lvl5pPr indent="0" lvl="4" marL="0" marR="0" algn="r">
              <a:lnSpc>
                <a:spcPct val="90000"/>
              </a:lnSpc>
              <a:spcBef>
                <a:spcPts val="0"/>
              </a:spcBef>
              <a:buNone/>
              <a:defRPr b="0" i="0" sz="1000" u="none" cap="none" strike="noStrike">
                <a:solidFill>
                  <a:schemeClr val="accent1"/>
                </a:solidFill>
                <a:latin typeface="Arial"/>
                <a:ea typeface="Arial"/>
                <a:cs typeface="Arial"/>
                <a:sym typeface="Arial"/>
              </a:defRPr>
            </a:lvl5pPr>
            <a:lvl6pPr indent="0" lvl="5" marL="0" marR="0" algn="r">
              <a:lnSpc>
                <a:spcPct val="90000"/>
              </a:lnSpc>
              <a:spcBef>
                <a:spcPts val="0"/>
              </a:spcBef>
              <a:buNone/>
              <a:defRPr b="0" i="0" sz="1000" u="none" cap="none" strike="noStrike">
                <a:solidFill>
                  <a:schemeClr val="accent1"/>
                </a:solidFill>
                <a:latin typeface="Arial"/>
                <a:ea typeface="Arial"/>
                <a:cs typeface="Arial"/>
                <a:sym typeface="Arial"/>
              </a:defRPr>
            </a:lvl6pPr>
            <a:lvl7pPr indent="0" lvl="6" marL="0" marR="0" algn="r">
              <a:lnSpc>
                <a:spcPct val="90000"/>
              </a:lnSpc>
              <a:spcBef>
                <a:spcPts val="0"/>
              </a:spcBef>
              <a:buNone/>
              <a:defRPr b="0" i="0" sz="1000" u="none" cap="none" strike="noStrike">
                <a:solidFill>
                  <a:schemeClr val="accent1"/>
                </a:solidFill>
                <a:latin typeface="Arial"/>
                <a:ea typeface="Arial"/>
                <a:cs typeface="Arial"/>
                <a:sym typeface="Arial"/>
              </a:defRPr>
            </a:lvl7pPr>
            <a:lvl8pPr indent="0" lvl="7" marL="0" marR="0" algn="r">
              <a:lnSpc>
                <a:spcPct val="90000"/>
              </a:lnSpc>
              <a:spcBef>
                <a:spcPts val="0"/>
              </a:spcBef>
              <a:buNone/>
              <a:defRPr b="0" i="0" sz="1000" u="none" cap="none" strike="noStrike">
                <a:solidFill>
                  <a:schemeClr val="accent1"/>
                </a:solidFill>
                <a:latin typeface="Arial"/>
                <a:ea typeface="Arial"/>
                <a:cs typeface="Arial"/>
                <a:sym typeface="Arial"/>
              </a:defRPr>
            </a:lvl8pPr>
            <a:lvl9pPr indent="0" lvl="8" marL="0" marR="0" algn="r">
              <a:lnSpc>
                <a:spcPct val="90000"/>
              </a:lnSpc>
              <a:spcBef>
                <a:spcPts val="0"/>
              </a:spcBef>
              <a:buNone/>
              <a:defRPr b="0" i="0" sz="1000" u="none" cap="none" strike="noStrike">
                <a:solidFill>
                  <a:schemeClr val="accen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cxnSp>
        <p:nvCxnSpPr>
          <p:cNvPr id="307" name="Google Shape;307;p42"/>
          <p:cNvCxnSpPr/>
          <p:nvPr/>
        </p:nvCxnSpPr>
        <p:spPr>
          <a:xfrm>
            <a:off x="1766400" y="6361716"/>
            <a:ext cx="10425600" cy="0"/>
          </a:xfrm>
          <a:prstGeom prst="straightConnector1">
            <a:avLst/>
          </a:prstGeom>
          <a:noFill/>
          <a:ln cap="flat" cmpd="sng" w="9525">
            <a:solidFill>
              <a:schemeClr val="accent4"/>
            </a:solidFill>
            <a:prstDash val="solid"/>
            <a:miter lim="800000"/>
            <a:headEnd len="sm" w="sm" type="none"/>
            <a:tailEnd len="sm" w="sm" type="none"/>
          </a:ln>
        </p:spPr>
      </p:cxnSp>
      <p:pic>
        <p:nvPicPr>
          <p:cNvPr id="308" name="Google Shape;308;p42"/>
          <p:cNvPicPr preferRelativeResize="0"/>
          <p:nvPr/>
        </p:nvPicPr>
        <p:blipFill rotWithShape="1">
          <a:blip r:embed="rId1">
            <a:alphaModFix/>
          </a:blip>
          <a:srcRect b="0" l="0" r="0" t="0"/>
          <a:stretch/>
        </p:blipFill>
        <p:spPr>
          <a:xfrm>
            <a:off x="720725" y="6195599"/>
            <a:ext cx="899162" cy="332233"/>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2160">
          <p15:clr>
            <a:srgbClr val="F26B43"/>
          </p15:clr>
        </p15:guide>
        <p15:guide id="2" pos="3840">
          <p15:clr>
            <a:srgbClr val="F26B43"/>
          </p15:clr>
        </p15:guide>
        <p15:guide id="3" pos="454">
          <p15:clr>
            <a:srgbClr val="F26B43"/>
          </p15:clr>
        </p15:guide>
        <p15:guide id="4" pos="6819">
          <p15:clr>
            <a:srgbClr val="F26B43"/>
          </p15:clr>
        </p15:guide>
        <p15:guide id="5" orient="horz" pos="455">
          <p15:clr>
            <a:srgbClr val="F26B43"/>
          </p15:clr>
        </p15:guide>
        <p15:guide id="6" orient="horz" pos="3725">
          <p15:clr>
            <a:srgbClr val="F26B43"/>
          </p15:clr>
        </p15:guide>
        <p15:guide id="7" orient="horz" pos="817">
          <p15:clr>
            <a:srgbClr val="F26B43"/>
          </p15:clr>
        </p15:guide>
        <p15:guide id="8" orient="horz" pos="1293">
          <p15:clr>
            <a:srgbClr val="F26B43"/>
          </p15:clr>
        </p15:guide>
        <p15:guide id="9" pos="7225">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 Id="rId2" Type="http://schemas.openxmlformats.org/officeDocument/2006/relationships/notesSlide" Target="../notesSlides/notesSlide10.xml"/><Relationship Id="rId3" Type="http://schemas.openxmlformats.org/officeDocument/2006/relationships/image" Target="../media/image48.png"/><Relationship Id="rId4" Type="http://schemas.openxmlformats.org/officeDocument/2006/relationships/image" Target="../media/image4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 Id="rId3" Type="http://schemas.openxmlformats.org/officeDocument/2006/relationships/image" Target="../media/image52.jpg"/><Relationship Id="rId4" Type="http://schemas.openxmlformats.org/officeDocument/2006/relationships/image" Target="../media/image50.jpg"/><Relationship Id="rId5" Type="http://schemas.openxmlformats.org/officeDocument/2006/relationships/image" Target="../media/image5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8.xml"/><Relationship Id="rId2" Type="http://schemas.openxmlformats.org/officeDocument/2006/relationships/notesSlide" Target="../notesSlides/notesSlide13.xml"/><Relationship Id="rId3" Type="http://schemas.openxmlformats.org/officeDocument/2006/relationships/image" Target="../media/image43.jpg"/><Relationship Id="rId4" Type="http://schemas.openxmlformats.org/officeDocument/2006/relationships/image" Target="../media/image47.jpg"/><Relationship Id="rId5" Type="http://schemas.openxmlformats.org/officeDocument/2006/relationships/image" Target="../media/image44.jpg"/><Relationship Id="rId6" Type="http://schemas.openxmlformats.org/officeDocument/2006/relationships/image" Target="../media/image45.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xml"/><Relationship Id="rId3" Type="http://schemas.openxmlformats.org/officeDocument/2006/relationships/image" Target="../media/image5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1.xml"/><Relationship Id="rId2" Type="http://schemas.openxmlformats.org/officeDocument/2006/relationships/notesSlide" Target="../notesSlides/notesSlide5.xml"/><Relationship Id="rId3" Type="http://schemas.openxmlformats.org/officeDocument/2006/relationships/image" Target="../media/image32.png"/><Relationship Id="rId4" Type="http://schemas.openxmlformats.org/officeDocument/2006/relationships/image" Target="../media/image2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xml"/><Relationship Id="rId3" Type="http://schemas.openxmlformats.org/officeDocument/2006/relationships/comments" Target="../comments/comment1.xml"/><Relationship Id="rId4" Type="http://schemas.openxmlformats.org/officeDocument/2006/relationships/hyperlink" Target="https://wdqms.wmo.int" TargetMode="External"/><Relationship Id="rId5" Type="http://schemas.openxmlformats.org/officeDocument/2006/relationships/image" Target="../media/image31.png"/><Relationship Id="rId6" Type="http://schemas.openxmlformats.org/officeDocument/2006/relationships/image" Target="../media/image38.png"/><Relationship Id="rId7" Type="http://schemas.openxmlformats.org/officeDocument/2006/relationships/image" Target="../media/image3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xml"/><Relationship Id="rId3" Type="http://schemas.openxmlformats.org/officeDocument/2006/relationships/image" Target="../media/image49.png"/><Relationship Id="rId4" Type="http://schemas.openxmlformats.org/officeDocument/2006/relationships/image" Target="../media/image27.png"/><Relationship Id="rId5" Type="http://schemas.openxmlformats.org/officeDocument/2006/relationships/image" Target="../media/image4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4.xml"/><Relationship Id="rId2" Type="http://schemas.openxmlformats.org/officeDocument/2006/relationships/notesSlide" Target="../notesSlides/notesSlide8.xml"/><Relationship Id="rId3" Type="http://schemas.openxmlformats.org/officeDocument/2006/relationships/image" Target="../media/image40.png"/><Relationship Id="rId4" Type="http://schemas.openxmlformats.org/officeDocument/2006/relationships/image" Target="../media/image34.png"/><Relationship Id="rId5" Type="http://schemas.openxmlformats.org/officeDocument/2006/relationships/image" Target="../media/image3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6.xml"/><Relationship Id="rId2" Type="http://schemas.openxmlformats.org/officeDocument/2006/relationships/notesSlide" Target="../notesSlides/notesSlide9.xml"/><Relationship Id="rId3" Type="http://schemas.openxmlformats.org/officeDocument/2006/relationships/image" Target="../media/image36.png"/><Relationship Id="rId4" Type="http://schemas.openxmlformats.org/officeDocument/2006/relationships/image" Target="../media/image37.png"/><Relationship Id="rId5" Type="http://schemas.openxmlformats.org/officeDocument/2006/relationships/image" Target="../media/image39.png"/><Relationship Id="rId6" Type="http://schemas.openxmlformats.org/officeDocument/2006/relationships/image" Target="../media/image4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60"/>
          <p:cNvSpPr txBox="1"/>
          <p:nvPr>
            <p:ph type="ctrTitle"/>
          </p:nvPr>
        </p:nvSpPr>
        <p:spPr>
          <a:xfrm>
            <a:off x="1069800" y="2790000"/>
            <a:ext cx="10399800" cy="9333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5000"/>
              <a:buFont typeface="Arial"/>
              <a:buNone/>
            </a:pPr>
            <a:r>
              <a:rPr lang="en-GB" sz="5600"/>
              <a:t>EOV Based Monitoring Tools</a:t>
            </a:r>
            <a:endParaRPr sz="5600"/>
          </a:p>
        </p:txBody>
      </p:sp>
      <p:sp>
        <p:nvSpPr>
          <p:cNvPr id="428" name="Google Shape;428;p60"/>
          <p:cNvSpPr txBox="1"/>
          <p:nvPr/>
        </p:nvSpPr>
        <p:spPr>
          <a:xfrm>
            <a:off x="1069800" y="4388265"/>
            <a:ext cx="10053600" cy="14190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None/>
            </a:pPr>
            <a:r>
              <a:rPr lang="en-GB" sz="2000">
                <a:solidFill>
                  <a:srgbClr val="FFFFFF"/>
                </a:solidFill>
                <a:latin typeface="Barlow"/>
                <a:ea typeface="Barlow"/>
                <a:cs typeface="Barlow"/>
                <a:sym typeface="Barlow"/>
              </a:rPr>
              <a:t>A. Zinkann, T. Latter</a:t>
            </a:r>
            <a:endParaRPr sz="2000">
              <a:solidFill>
                <a:srgbClr val="FFFFFF"/>
              </a:solidFill>
              <a:latin typeface="Barlow"/>
              <a:ea typeface="Barlow"/>
              <a:cs typeface="Barlow"/>
              <a:sym typeface="Barlow"/>
            </a:endParaRPr>
          </a:p>
          <a:p>
            <a:pPr indent="0" lvl="0" marL="0" rtl="0" algn="l">
              <a:lnSpc>
                <a:spcPct val="105000"/>
              </a:lnSpc>
              <a:spcBef>
                <a:spcPts val="0"/>
              </a:spcBef>
              <a:spcAft>
                <a:spcPts val="0"/>
              </a:spcAft>
              <a:buNone/>
            </a:pPr>
            <a:r>
              <a:t/>
            </a:r>
            <a:endParaRPr sz="2000">
              <a:solidFill>
                <a:srgbClr val="FFFFFF"/>
              </a:solidFill>
              <a:latin typeface="Barlow"/>
              <a:ea typeface="Barlow"/>
              <a:cs typeface="Barlow"/>
              <a:sym typeface="Barlow"/>
            </a:endParaRPr>
          </a:p>
          <a:p>
            <a:pPr indent="0" lvl="0" marL="0" rtl="0" algn="l">
              <a:lnSpc>
                <a:spcPct val="105000"/>
              </a:lnSpc>
              <a:spcBef>
                <a:spcPts val="0"/>
              </a:spcBef>
              <a:spcAft>
                <a:spcPts val="0"/>
              </a:spcAft>
              <a:buNone/>
            </a:pPr>
            <a:r>
              <a:rPr lang="en-GB" sz="1800">
                <a:solidFill>
                  <a:srgbClr val="FFFFFF"/>
                </a:solidFill>
                <a:latin typeface="Barlow"/>
                <a:ea typeface="Barlow"/>
                <a:cs typeface="Barlow"/>
                <a:sym typeface="Barlow"/>
              </a:rPr>
              <a:t>OCG-16 Session, 07 - 11 April 2025</a:t>
            </a:r>
            <a:endParaRPr sz="1800">
              <a:solidFill>
                <a:srgbClr val="FFFFFF"/>
              </a:solidFill>
              <a:latin typeface="Barlow"/>
              <a:ea typeface="Barlow"/>
              <a:cs typeface="Barlow"/>
              <a:sym typeface="Barlow"/>
            </a:endParaRPr>
          </a:p>
          <a:p>
            <a:pPr indent="0" lvl="0" marL="0" rtl="0" algn="l">
              <a:lnSpc>
                <a:spcPct val="105000"/>
              </a:lnSpc>
              <a:spcBef>
                <a:spcPts val="0"/>
              </a:spcBef>
              <a:spcAft>
                <a:spcPts val="0"/>
              </a:spcAft>
              <a:buNone/>
            </a:pPr>
            <a:r>
              <a:rPr lang="en-GB" sz="1800">
                <a:solidFill>
                  <a:srgbClr val="FFFFFF"/>
                </a:solidFill>
                <a:latin typeface="Barlow"/>
                <a:ea typeface="Barlow"/>
                <a:cs typeface="Barlow"/>
                <a:sym typeface="Barlow"/>
              </a:rPr>
              <a:t>Ifremer, Brest, France</a:t>
            </a:r>
            <a:endParaRPr sz="1800">
              <a:solidFill>
                <a:srgbClr val="FFFFFF"/>
              </a:solidFill>
              <a:latin typeface="Barlow"/>
              <a:ea typeface="Barlow"/>
              <a:cs typeface="Barlow"/>
              <a:sym typeface="Barlow"/>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2" name="Shape 522"/>
        <p:cNvGrpSpPr/>
        <p:nvPr/>
      </p:nvGrpSpPr>
      <p:grpSpPr>
        <a:xfrm>
          <a:off x="0" y="0"/>
          <a:ext cx="0" cy="0"/>
          <a:chOff x="0" y="0"/>
          <a:chExt cx="0" cy="0"/>
        </a:xfrm>
      </p:grpSpPr>
      <p:sp>
        <p:nvSpPr>
          <p:cNvPr id="523" name="Google Shape;523;p69"/>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524" name="Google Shape;524;p69"/>
          <p:cNvSpPr/>
          <p:nvPr>
            <p:ph idx="2" type="pic"/>
          </p:nvPr>
        </p:nvSpPr>
        <p:spPr>
          <a:xfrm>
            <a:off x="720725" y="1476600"/>
            <a:ext cx="5302800" cy="2016000"/>
          </a:xfrm>
          <a:prstGeom prst="rect">
            <a:avLst/>
          </a:prstGeom>
          <a:solidFill>
            <a:srgbClr val="D8D8D8"/>
          </a:solidFill>
          <a:ln>
            <a:noFill/>
          </a:ln>
        </p:spPr>
      </p:sp>
      <p:sp>
        <p:nvSpPr>
          <p:cNvPr id="525" name="Google Shape;525;p69"/>
          <p:cNvSpPr txBox="1"/>
          <p:nvPr>
            <p:ph idx="1" type="body"/>
          </p:nvPr>
        </p:nvSpPr>
        <p:spPr>
          <a:xfrm>
            <a:off x="720725" y="3495260"/>
            <a:ext cx="5302200" cy="20373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Font typeface="Arial"/>
              <a:buNone/>
            </a:pPr>
            <a:r>
              <a:rPr lang="en-GB">
                <a:latin typeface="Barlow"/>
                <a:ea typeface="Barlow"/>
                <a:cs typeface="Barlow"/>
                <a:sym typeface="Barlow"/>
              </a:rPr>
              <a:t>Interactive zone selection / EOV filters</a:t>
            </a:r>
            <a:endParaRPr>
              <a:latin typeface="Barlow"/>
              <a:ea typeface="Barlow"/>
              <a:cs typeface="Barlow"/>
              <a:sym typeface="Barlow"/>
            </a:endParaRPr>
          </a:p>
          <a:p>
            <a:pPr indent="-317500" lvl="0" marL="457200" rtl="0" algn="l">
              <a:spcBef>
                <a:spcPts val="1200"/>
              </a:spcBef>
              <a:spcAft>
                <a:spcPts val="0"/>
              </a:spcAft>
              <a:buClr>
                <a:schemeClr val="lt1"/>
              </a:buClr>
              <a:buSzPts val="1400"/>
              <a:buFont typeface="Barlow"/>
              <a:buChar char="●"/>
            </a:pPr>
            <a:r>
              <a:rPr lang="en-GB">
                <a:latin typeface="Barlow"/>
                <a:ea typeface="Barlow"/>
                <a:cs typeface="Barlow"/>
                <a:sym typeface="Barlow"/>
              </a:rPr>
              <a:t>Draw/select zones, choose time range, EOVs, etc.</a:t>
            </a:r>
            <a:endParaRPr>
              <a:latin typeface="Barlow"/>
              <a:ea typeface="Barlow"/>
              <a:cs typeface="Barlow"/>
              <a:sym typeface="Barlow"/>
            </a:endParaRPr>
          </a:p>
          <a:p>
            <a:pPr indent="-317500" lvl="0" marL="457200" rtl="0" algn="l">
              <a:spcBef>
                <a:spcPts val="0"/>
              </a:spcBef>
              <a:spcAft>
                <a:spcPts val="0"/>
              </a:spcAft>
              <a:buClr>
                <a:schemeClr val="lt1"/>
              </a:buClr>
              <a:buSzPts val="1400"/>
              <a:buFont typeface="Barlow"/>
              <a:buChar char="●"/>
            </a:pPr>
            <a:r>
              <a:rPr lang="en-GB">
                <a:latin typeface="Barlow"/>
                <a:ea typeface="Barlow"/>
                <a:cs typeface="Barlow"/>
                <a:sym typeface="Barlow"/>
              </a:rPr>
              <a:t>Spatial overlays showing coverage density, observation gaps, frequency.</a:t>
            </a:r>
            <a:endParaRPr>
              <a:latin typeface="Barlow"/>
              <a:ea typeface="Barlow"/>
              <a:cs typeface="Barlow"/>
              <a:sym typeface="Barlow"/>
            </a:endParaRPr>
          </a:p>
          <a:p>
            <a:pPr indent="0" lvl="0" marL="0" rtl="0" algn="l">
              <a:spcBef>
                <a:spcPts val="1200"/>
              </a:spcBef>
              <a:spcAft>
                <a:spcPts val="1200"/>
              </a:spcAft>
              <a:buNone/>
            </a:pPr>
            <a:r>
              <a:rPr b="1" lang="en-GB">
                <a:latin typeface="Barlow"/>
                <a:ea typeface="Barlow"/>
                <a:cs typeface="Barlow"/>
                <a:sym typeface="Barlow"/>
              </a:rPr>
              <a:t>Complexity</a:t>
            </a:r>
            <a:r>
              <a:rPr lang="en-GB">
                <a:latin typeface="Barlow"/>
                <a:ea typeface="Barlow"/>
                <a:cs typeface="Barlow"/>
                <a:sym typeface="Barlow"/>
              </a:rPr>
              <a:t>: Real-time map rendering, tiling strategies, legends, multi-resolution views.</a:t>
            </a:r>
            <a:endParaRPr>
              <a:latin typeface="Barlow"/>
              <a:ea typeface="Barlow"/>
              <a:cs typeface="Barlow"/>
              <a:sym typeface="Barlow"/>
            </a:endParaRPr>
          </a:p>
        </p:txBody>
      </p:sp>
      <p:sp>
        <p:nvSpPr>
          <p:cNvPr id="526" name="Google Shape;526;p69"/>
          <p:cNvSpPr/>
          <p:nvPr>
            <p:ph idx="3" type="pic"/>
          </p:nvPr>
        </p:nvSpPr>
        <p:spPr>
          <a:xfrm>
            <a:off x="6166888" y="1476600"/>
            <a:ext cx="5302800" cy="2016000"/>
          </a:xfrm>
          <a:prstGeom prst="rect">
            <a:avLst/>
          </a:prstGeom>
          <a:solidFill>
            <a:srgbClr val="D8D8D8"/>
          </a:solidFill>
          <a:ln>
            <a:noFill/>
          </a:ln>
        </p:spPr>
      </p:sp>
      <p:sp>
        <p:nvSpPr>
          <p:cNvPr id="527" name="Google Shape;527;p69"/>
          <p:cNvSpPr txBox="1"/>
          <p:nvPr>
            <p:ph idx="4" type="body"/>
          </p:nvPr>
        </p:nvSpPr>
        <p:spPr>
          <a:xfrm>
            <a:off x="6167438" y="3495260"/>
            <a:ext cx="5302200" cy="20373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Font typeface="Arial"/>
              <a:buNone/>
            </a:pPr>
            <a:r>
              <a:rPr lang="en-GB">
                <a:latin typeface="Barlow"/>
                <a:ea typeface="Barlow"/>
                <a:cs typeface="Barlow"/>
                <a:sym typeface="Barlow"/>
              </a:rPr>
              <a:t>Dynamic KPIs and timeline charts</a:t>
            </a:r>
            <a:endParaRPr>
              <a:latin typeface="Barlow"/>
              <a:ea typeface="Barlow"/>
              <a:cs typeface="Barlow"/>
              <a:sym typeface="Barlow"/>
            </a:endParaRPr>
          </a:p>
          <a:p>
            <a:pPr indent="-317500" lvl="0" marL="457200" rtl="0" algn="l">
              <a:spcBef>
                <a:spcPts val="1200"/>
              </a:spcBef>
              <a:spcAft>
                <a:spcPts val="0"/>
              </a:spcAft>
              <a:buClr>
                <a:schemeClr val="lt1"/>
              </a:buClr>
              <a:buSzPts val="1400"/>
              <a:buFont typeface="Barlow"/>
              <a:buChar char="●"/>
            </a:pPr>
            <a:r>
              <a:rPr lang="en-GB">
                <a:latin typeface="Barlow"/>
                <a:ea typeface="Barlow"/>
                <a:cs typeface="Barlow"/>
                <a:sym typeface="Barlow"/>
              </a:rPr>
              <a:t>Show measurement count, density, trends over time per EOV.</a:t>
            </a:r>
            <a:endParaRPr>
              <a:latin typeface="Barlow"/>
              <a:ea typeface="Barlow"/>
              <a:cs typeface="Barlow"/>
              <a:sym typeface="Barlow"/>
            </a:endParaRPr>
          </a:p>
          <a:p>
            <a:pPr indent="0" lvl="0" marL="0" rtl="0" algn="l">
              <a:spcBef>
                <a:spcPts val="1200"/>
              </a:spcBef>
              <a:spcAft>
                <a:spcPts val="1200"/>
              </a:spcAft>
              <a:buNone/>
            </a:pPr>
            <a:r>
              <a:rPr b="1" lang="en-GB">
                <a:latin typeface="Barlow"/>
                <a:ea typeface="Barlow"/>
                <a:cs typeface="Barlow"/>
                <a:sym typeface="Barlow"/>
              </a:rPr>
              <a:t>Complexity</a:t>
            </a:r>
            <a:r>
              <a:rPr lang="en-GB">
                <a:latin typeface="Barlow"/>
                <a:ea typeface="Barlow"/>
                <a:cs typeface="Barlow"/>
                <a:sym typeface="Barlow"/>
              </a:rPr>
              <a:t>: Aggregating data on-the-fly or from cache, synchronizing filters and views.</a:t>
            </a:r>
            <a:endParaRPr>
              <a:latin typeface="Barlow"/>
              <a:ea typeface="Barlow"/>
              <a:cs typeface="Barlow"/>
              <a:sym typeface="Barlow"/>
            </a:endParaRPr>
          </a:p>
        </p:txBody>
      </p:sp>
      <p:pic>
        <p:nvPicPr>
          <p:cNvPr id="528" name="Google Shape;528;p69"/>
          <p:cNvPicPr preferRelativeResize="0"/>
          <p:nvPr/>
        </p:nvPicPr>
        <p:blipFill>
          <a:blip r:embed="rId3">
            <a:alphaModFix/>
          </a:blip>
          <a:stretch>
            <a:fillRect/>
          </a:stretch>
        </p:blipFill>
        <p:spPr>
          <a:xfrm>
            <a:off x="720725" y="1490200"/>
            <a:ext cx="5302799" cy="2014450"/>
          </a:xfrm>
          <a:prstGeom prst="rect">
            <a:avLst/>
          </a:prstGeom>
          <a:noFill/>
          <a:ln>
            <a:noFill/>
          </a:ln>
        </p:spPr>
      </p:pic>
      <p:pic>
        <p:nvPicPr>
          <p:cNvPr id="529" name="Google Shape;529;p69"/>
          <p:cNvPicPr preferRelativeResize="0"/>
          <p:nvPr/>
        </p:nvPicPr>
        <p:blipFill>
          <a:blip r:embed="rId4">
            <a:alphaModFix/>
          </a:blip>
          <a:stretch>
            <a:fillRect/>
          </a:stretch>
        </p:blipFill>
        <p:spPr>
          <a:xfrm>
            <a:off x="6167450" y="1476600"/>
            <a:ext cx="5302251" cy="2049514"/>
          </a:xfrm>
          <a:prstGeom prst="rect">
            <a:avLst/>
          </a:prstGeom>
          <a:noFill/>
          <a:ln>
            <a:noFill/>
          </a:ln>
        </p:spPr>
      </p:pic>
      <p:sp>
        <p:nvSpPr>
          <p:cNvPr id="530" name="Google Shape;530;p69"/>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spcBef>
                <a:spcPts val="0"/>
              </a:spcBef>
              <a:spcAft>
                <a:spcPts val="0"/>
              </a:spcAft>
              <a:buClr>
                <a:schemeClr val="accent1"/>
              </a:buClr>
              <a:buSzPts val="3600"/>
              <a:buFont typeface="Arial"/>
              <a:buNone/>
            </a:pPr>
            <a:r>
              <a:rPr lang="en-GB"/>
              <a:t>IT Frontend</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4" name="Shape 534"/>
        <p:cNvGrpSpPr/>
        <p:nvPr/>
      </p:nvGrpSpPr>
      <p:grpSpPr>
        <a:xfrm>
          <a:off x="0" y="0"/>
          <a:ext cx="0" cy="0"/>
          <a:chOff x="0" y="0"/>
          <a:chExt cx="0" cy="0"/>
        </a:xfrm>
      </p:grpSpPr>
      <p:sp>
        <p:nvSpPr>
          <p:cNvPr id="535" name="Google Shape;535;p70"/>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536" name="Google Shape;536;p70"/>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Vision: EOV Monitoring &amp; Discovery</a:t>
            </a:r>
            <a:endParaRPr/>
          </a:p>
        </p:txBody>
      </p:sp>
      <p:sp>
        <p:nvSpPr>
          <p:cNvPr id="537" name="Google Shape;537;p70"/>
          <p:cNvSpPr txBox="1"/>
          <p:nvPr/>
        </p:nvSpPr>
        <p:spPr>
          <a:xfrm>
            <a:off x="720725" y="1373200"/>
            <a:ext cx="10618800" cy="46533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None/>
            </a:pPr>
            <a:r>
              <a:rPr b="1" lang="en-GB" sz="1900">
                <a:solidFill>
                  <a:schemeClr val="accent1"/>
                </a:solidFill>
                <a:latin typeface="Barlow"/>
                <a:ea typeface="Barlow"/>
                <a:cs typeface="Barlow"/>
                <a:sym typeface="Barlow"/>
              </a:rPr>
              <a:t>GOAL</a:t>
            </a:r>
            <a:endParaRPr b="1" sz="1900">
              <a:solidFill>
                <a:schemeClr val="accent1"/>
              </a:solidFill>
              <a:latin typeface="Barlow"/>
              <a:ea typeface="Barlow"/>
              <a:cs typeface="Barlow"/>
              <a:sym typeface="Barlow"/>
            </a:endParaRPr>
          </a:p>
          <a:p>
            <a:pPr indent="0" lvl="0" marL="0" rtl="0" algn="l">
              <a:lnSpc>
                <a:spcPct val="115000"/>
              </a:lnSpc>
              <a:spcBef>
                <a:spcPts val="1000"/>
              </a:spcBef>
              <a:spcAft>
                <a:spcPts val="0"/>
              </a:spcAft>
              <a:buNone/>
            </a:pPr>
            <a:r>
              <a:rPr lang="en-GB" sz="1900">
                <a:solidFill>
                  <a:schemeClr val="accent1"/>
                </a:solidFill>
                <a:latin typeface="Barlow"/>
                <a:ea typeface="Barlow"/>
                <a:cs typeface="Barlow"/>
                <a:sym typeface="Barlow"/>
              </a:rPr>
              <a:t>Allow users to </a:t>
            </a:r>
            <a:r>
              <a:rPr b="1" lang="en-GB" sz="1900">
                <a:solidFill>
                  <a:schemeClr val="accent1"/>
                </a:solidFill>
                <a:latin typeface="Barlow"/>
                <a:ea typeface="Barlow"/>
                <a:cs typeface="Barlow"/>
                <a:sym typeface="Barlow"/>
              </a:rPr>
              <a:t>search</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display </a:t>
            </a:r>
            <a:r>
              <a:rPr lang="en-GB" sz="1900">
                <a:solidFill>
                  <a:schemeClr val="accent1"/>
                </a:solidFill>
                <a:latin typeface="Barlow"/>
                <a:ea typeface="Barlow"/>
                <a:cs typeface="Barlow"/>
                <a:sym typeface="Barlow"/>
              </a:rPr>
              <a:t>and </a:t>
            </a:r>
            <a:r>
              <a:rPr b="1" lang="en-GB" sz="1900">
                <a:solidFill>
                  <a:schemeClr val="accent1"/>
                </a:solidFill>
                <a:latin typeface="Barlow"/>
                <a:ea typeface="Barlow"/>
                <a:cs typeface="Barlow"/>
                <a:sym typeface="Barlow"/>
              </a:rPr>
              <a:t>analyse </a:t>
            </a:r>
            <a:r>
              <a:rPr lang="en-GB" sz="1900">
                <a:solidFill>
                  <a:schemeClr val="accent1"/>
                </a:solidFill>
                <a:latin typeface="Barlow"/>
                <a:ea typeface="Barlow"/>
                <a:cs typeface="Barlow"/>
                <a:sym typeface="Barlow"/>
              </a:rPr>
              <a:t>measurements filtered by multiple </a:t>
            </a:r>
            <a:r>
              <a:rPr b="1" lang="en-GB" sz="1900">
                <a:solidFill>
                  <a:schemeClr val="accent1"/>
                </a:solidFill>
                <a:latin typeface="Barlow"/>
                <a:ea typeface="Barlow"/>
                <a:cs typeface="Barlow"/>
                <a:sym typeface="Barlow"/>
              </a:rPr>
              <a:t>parameters</a:t>
            </a:r>
            <a:r>
              <a:rPr lang="en-GB" sz="1900">
                <a:solidFill>
                  <a:schemeClr val="accent1"/>
                </a:solidFill>
                <a:latin typeface="Barlow"/>
                <a:ea typeface="Barlow"/>
                <a:cs typeface="Barlow"/>
                <a:sym typeface="Barlow"/>
              </a:rPr>
              <a:t>: Latitude, Longitude, Depth, Time, EOV, Grid Size, Platform (eg. 1x1, 6x6, ..), and possibly Quality.</a:t>
            </a:r>
            <a:endParaRPr sz="19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rPr b="1" lang="en-GB" sz="1900">
                <a:solidFill>
                  <a:schemeClr val="accent1"/>
                </a:solidFill>
                <a:latin typeface="Barlow"/>
                <a:ea typeface="Barlow"/>
                <a:cs typeface="Barlow"/>
                <a:sym typeface="Barlow"/>
              </a:rPr>
              <a:t>STEPS</a:t>
            </a:r>
            <a:endParaRPr b="1" sz="1900">
              <a:solidFill>
                <a:schemeClr val="accent1"/>
              </a:solidFill>
              <a:latin typeface="Barlow"/>
              <a:ea typeface="Barlow"/>
              <a:cs typeface="Barlow"/>
              <a:sym typeface="Barlow"/>
            </a:endParaRPr>
          </a:p>
          <a:p>
            <a:pPr indent="-349250" lvl="0" marL="457200" rtl="0" algn="l">
              <a:lnSpc>
                <a:spcPct val="115000"/>
              </a:lnSpc>
              <a:spcBef>
                <a:spcPts val="1000"/>
              </a:spcBef>
              <a:spcAft>
                <a:spcPts val="0"/>
              </a:spcAft>
              <a:buClr>
                <a:schemeClr val="accent1"/>
              </a:buClr>
              <a:buSzPts val="1900"/>
              <a:buFont typeface="Barlow"/>
              <a:buAutoNum type="arabicPeriod"/>
            </a:pPr>
            <a:r>
              <a:rPr lang="en-GB" sz="1900">
                <a:solidFill>
                  <a:schemeClr val="accent1"/>
                </a:solidFill>
                <a:latin typeface="Barlow"/>
                <a:ea typeface="Barlow"/>
                <a:cs typeface="Barlow"/>
                <a:sym typeface="Barlow"/>
              </a:rPr>
              <a:t>Technical specifications for backend and frontend developments</a:t>
            </a:r>
            <a:endParaRPr sz="1900">
              <a:solidFill>
                <a:schemeClr val="accent1"/>
              </a:solidFill>
              <a:latin typeface="Barlow"/>
              <a:ea typeface="Barlow"/>
              <a:cs typeface="Barlow"/>
              <a:sym typeface="Barlow"/>
            </a:endParaRPr>
          </a:p>
          <a:p>
            <a:pPr indent="-349250" lvl="0" marL="457200" rtl="0" algn="l">
              <a:lnSpc>
                <a:spcPct val="115000"/>
              </a:lnSpc>
              <a:spcBef>
                <a:spcPts val="0"/>
              </a:spcBef>
              <a:spcAft>
                <a:spcPts val="0"/>
              </a:spcAft>
              <a:buClr>
                <a:schemeClr val="accent1"/>
              </a:buClr>
              <a:buSzPts val="1900"/>
              <a:buFont typeface="Barlow"/>
              <a:buAutoNum type="arabicPeriod"/>
            </a:pPr>
            <a:r>
              <a:rPr lang="en-GB" sz="1900">
                <a:solidFill>
                  <a:schemeClr val="accent1"/>
                </a:solidFill>
                <a:latin typeface="Barlow"/>
                <a:ea typeface="Barlow"/>
                <a:cs typeface="Barlow"/>
                <a:sym typeface="Barlow"/>
              </a:rPr>
              <a:t>Implement OCG data strategy, connect OCG data nodes</a:t>
            </a:r>
            <a:endParaRPr sz="1900">
              <a:solidFill>
                <a:schemeClr val="accent1"/>
              </a:solidFill>
              <a:latin typeface="Barlow"/>
              <a:ea typeface="Barlow"/>
              <a:cs typeface="Barlow"/>
              <a:sym typeface="Barlow"/>
            </a:endParaRPr>
          </a:p>
          <a:p>
            <a:pPr indent="-349250" lvl="0" marL="457200" rtl="0" algn="l">
              <a:lnSpc>
                <a:spcPct val="115000"/>
              </a:lnSpc>
              <a:spcBef>
                <a:spcPts val="0"/>
              </a:spcBef>
              <a:spcAft>
                <a:spcPts val="0"/>
              </a:spcAft>
              <a:buClr>
                <a:schemeClr val="accent1"/>
              </a:buClr>
              <a:buSzPts val="1900"/>
              <a:buFont typeface="Barlow"/>
              <a:buAutoNum type="arabicPeriod"/>
            </a:pPr>
            <a:r>
              <a:rPr lang="en-GB" sz="1900">
                <a:solidFill>
                  <a:schemeClr val="accent1"/>
                </a:solidFill>
                <a:latin typeface="Barlow"/>
                <a:ea typeface="Barlow"/>
                <a:cs typeface="Barlow"/>
                <a:sym typeface="Barlow"/>
              </a:rPr>
              <a:t>Implement backend handling of big data storage</a:t>
            </a:r>
            <a:endParaRPr sz="1900">
              <a:solidFill>
                <a:schemeClr val="accent1"/>
              </a:solidFill>
              <a:latin typeface="Barlow"/>
              <a:ea typeface="Barlow"/>
              <a:cs typeface="Barlow"/>
              <a:sym typeface="Barlow"/>
            </a:endParaRPr>
          </a:p>
          <a:p>
            <a:pPr indent="-349250" lvl="0" marL="457200" rtl="0" algn="l">
              <a:lnSpc>
                <a:spcPct val="115000"/>
              </a:lnSpc>
              <a:spcBef>
                <a:spcPts val="0"/>
              </a:spcBef>
              <a:spcAft>
                <a:spcPts val="0"/>
              </a:spcAft>
              <a:buClr>
                <a:schemeClr val="accent1"/>
              </a:buClr>
              <a:buSzPts val="1900"/>
              <a:buFont typeface="Barlow"/>
              <a:buAutoNum type="arabicPeriod"/>
            </a:pPr>
            <a:r>
              <a:rPr lang="en-GB" sz="1900">
                <a:solidFill>
                  <a:schemeClr val="accent1"/>
                </a:solidFill>
                <a:latin typeface="Barlow"/>
                <a:ea typeface="Barlow"/>
                <a:cs typeface="Barlow"/>
                <a:sym typeface="Barlow"/>
              </a:rPr>
              <a:t>Codesign with the community the user interfaces</a:t>
            </a:r>
            <a:endParaRPr sz="1900">
              <a:solidFill>
                <a:schemeClr val="accent1"/>
              </a:solidFill>
              <a:latin typeface="Barlow"/>
              <a:ea typeface="Barlow"/>
              <a:cs typeface="Barlow"/>
              <a:sym typeface="Barlow"/>
            </a:endParaRPr>
          </a:p>
          <a:p>
            <a:pPr indent="-349250" lvl="0" marL="457200" rtl="0" algn="l">
              <a:lnSpc>
                <a:spcPct val="115000"/>
              </a:lnSpc>
              <a:spcBef>
                <a:spcPts val="0"/>
              </a:spcBef>
              <a:spcAft>
                <a:spcPts val="0"/>
              </a:spcAft>
              <a:buClr>
                <a:schemeClr val="accent1"/>
              </a:buClr>
              <a:buSzPts val="1900"/>
              <a:buFont typeface="Barlow"/>
              <a:buAutoNum type="arabicPeriod"/>
            </a:pPr>
            <a:r>
              <a:rPr lang="en-GB" sz="1900">
                <a:solidFill>
                  <a:schemeClr val="accent1"/>
                </a:solidFill>
                <a:latin typeface="Barlow"/>
                <a:ea typeface="Barlow"/>
                <a:cs typeface="Barlow"/>
                <a:sym typeface="Barlow"/>
              </a:rPr>
              <a:t>Develop the GOOS Gap Analysis Application components</a:t>
            </a:r>
            <a:endParaRPr sz="1900">
              <a:solidFill>
                <a:schemeClr val="accent1"/>
              </a:solidFill>
              <a:latin typeface="Barlow"/>
              <a:ea typeface="Barlow"/>
              <a:cs typeface="Barlow"/>
              <a:sym typeface="Barlow"/>
            </a:endParaRPr>
          </a:p>
          <a:p>
            <a:pPr indent="0" lvl="0" marL="0" rtl="0" algn="l">
              <a:lnSpc>
                <a:spcPct val="115000"/>
              </a:lnSpc>
              <a:spcBef>
                <a:spcPts val="0"/>
              </a:spcBef>
              <a:spcAft>
                <a:spcPts val="0"/>
              </a:spcAft>
              <a:buNone/>
            </a:pPr>
            <a:r>
              <a:t/>
            </a:r>
            <a:endParaRPr sz="1800">
              <a:solidFill>
                <a:schemeClr val="accent1"/>
              </a:solidFill>
              <a:latin typeface="Barlow"/>
              <a:ea typeface="Barlow"/>
              <a:cs typeface="Barlow"/>
              <a:sym typeface="Barlow"/>
            </a:endParaRPr>
          </a:p>
          <a:p>
            <a:pPr indent="0" lvl="0" marL="0" rtl="0" algn="l">
              <a:lnSpc>
                <a:spcPct val="115000"/>
              </a:lnSpc>
              <a:spcBef>
                <a:spcPts val="0"/>
              </a:spcBef>
              <a:spcAft>
                <a:spcPts val="1000"/>
              </a:spcAft>
              <a:buNone/>
            </a:pPr>
            <a:r>
              <a:rPr b="1" lang="en-GB" sz="1900">
                <a:solidFill>
                  <a:schemeClr val="accent1"/>
                </a:solidFill>
                <a:latin typeface="Barlow"/>
                <a:ea typeface="Barlow"/>
                <a:cs typeface="Barlow"/>
                <a:sym typeface="Barlow"/>
              </a:rPr>
              <a:t>→ </a:t>
            </a:r>
            <a:r>
              <a:rPr lang="en-GB" sz="1900">
                <a:solidFill>
                  <a:schemeClr val="accent1"/>
                </a:solidFill>
                <a:latin typeface="Barlow"/>
                <a:ea typeface="Barlow"/>
                <a:cs typeface="Barlow"/>
                <a:sym typeface="Barlow"/>
              </a:rPr>
              <a:t> Estimated</a:t>
            </a:r>
            <a:r>
              <a:rPr lang="en-GB" sz="1900">
                <a:solidFill>
                  <a:schemeClr val="accent1"/>
                </a:solidFill>
                <a:latin typeface="Barlow"/>
                <a:ea typeface="Barlow"/>
                <a:cs typeface="Barlow"/>
                <a:sym typeface="Barlow"/>
              </a:rPr>
              <a:t> at</a:t>
            </a:r>
            <a:r>
              <a:rPr lang="en-GB" sz="1900">
                <a:solidFill>
                  <a:schemeClr val="accent1"/>
                </a:solidFill>
                <a:latin typeface="Barlow"/>
                <a:ea typeface="Barlow"/>
                <a:cs typeface="Barlow"/>
                <a:sym typeface="Barlow"/>
              </a:rPr>
              <a:t> </a:t>
            </a:r>
            <a:r>
              <a:rPr b="1" lang="en-GB" sz="1900">
                <a:solidFill>
                  <a:schemeClr val="accent1"/>
                </a:solidFill>
                <a:latin typeface="Barlow"/>
                <a:ea typeface="Barlow"/>
                <a:cs typeface="Barlow"/>
                <a:sym typeface="Barlow"/>
              </a:rPr>
              <a:t>2 years</a:t>
            </a:r>
            <a:r>
              <a:rPr lang="en-GB" sz="1900">
                <a:solidFill>
                  <a:schemeClr val="accent1"/>
                </a:solidFill>
                <a:latin typeface="Barlow"/>
                <a:ea typeface="Barlow"/>
                <a:cs typeface="Barlow"/>
                <a:sym typeface="Barlow"/>
              </a:rPr>
              <a:t> work for an</a:t>
            </a:r>
            <a:r>
              <a:rPr b="1" lang="en-GB" sz="1900">
                <a:solidFill>
                  <a:schemeClr val="accent1"/>
                </a:solidFill>
                <a:latin typeface="Barlow"/>
                <a:ea typeface="Barlow"/>
                <a:cs typeface="Barlow"/>
                <a:sym typeface="Barlow"/>
              </a:rPr>
              <a:t> IT developer </a:t>
            </a:r>
            <a:r>
              <a:rPr lang="en-GB" sz="1900">
                <a:solidFill>
                  <a:schemeClr val="accent1"/>
                </a:solidFill>
                <a:latin typeface="Barlow"/>
                <a:ea typeface="Barlow"/>
                <a:cs typeface="Barlow"/>
                <a:sym typeface="Barlow"/>
              </a:rPr>
              <a:t>who would act as a data </a:t>
            </a:r>
            <a:r>
              <a:rPr lang="en-GB" sz="1900">
                <a:solidFill>
                  <a:schemeClr val="accent1"/>
                </a:solidFill>
                <a:latin typeface="Barlow"/>
                <a:ea typeface="Barlow"/>
                <a:cs typeface="Barlow"/>
                <a:sym typeface="Barlow"/>
              </a:rPr>
              <a:t>broker</a:t>
            </a:r>
            <a:r>
              <a:rPr lang="en-GB" sz="1900">
                <a:solidFill>
                  <a:schemeClr val="accent1"/>
                </a:solidFill>
                <a:latin typeface="Barlow"/>
                <a:ea typeface="Barlow"/>
                <a:cs typeface="Barlow"/>
                <a:sym typeface="Barlow"/>
              </a:rPr>
              <a:t>,</a:t>
            </a:r>
            <a:r>
              <a:rPr b="1" lang="en-GB" sz="1900">
                <a:solidFill>
                  <a:schemeClr val="accent1"/>
                </a:solidFill>
                <a:latin typeface="Barlow"/>
                <a:ea typeface="Barlow"/>
                <a:cs typeface="Barlow"/>
                <a:sym typeface="Barlow"/>
              </a:rPr>
              <a:t> help networks</a:t>
            </a:r>
            <a:r>
              <a:rPr lang="en-GB" sz="1900">
                <a:solidFill>
                  <a:schemeClr val="accent1"/>
                </a:solidFill>
                <a:latin typeface="Barlow"/>
                <a:ea typeface="Barlow"/>
                <a:cs typeface="Barlow"/>
                <a:sym typeface="Barlow"/>
              </a:rPr>
              <a:t> set up data nodes and work in close cooperation with OCG and Ifremer architecture.</a:t>
            </a:r>
            <a:endParaRPr sz="1900">
              <a:solidFill>
                <a:schemeClr val="accent1"/>
              </a:solidFill>
              <a:latin typeface="Barlow"/>
              <a:ea typeface="Barlow"/>
              <a:cs typeface="Barlow"/>
              <a:sym typeface="Barlow"/>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1" name="Shape 541"/>
        <p:cNvGrpSpPr/>
        <p:nvPr/>
      </p:nvGrpSpPr>
      <p:grpSpPr>
        <a:xfrm>
          <a:off x="0" y="0"/>
          <a:ext cx="0" cy="0"/>
          <a:chOff x="0" y="0"/>
          <a:chExt cx="0" cy="0"/>
        </a:xfrm>
      </p:grpSpPr>
      <p:pic>
        <p:nvPicPr>
          <p:cNvPr id="542" name="Google Shape;542;p71" title="shutterstock_712542334.jpg"/>
          <p:cNvPicPr preferRelativeResize="0"/>
          <p:nvPr>
            <p:ph idx="2" type="pic"/>
          </p:nvPr>
        </p:nvPicPr>
        <p:blipFill rotWithShape="1">
          <a:blip r:embed="rId3">
            <a:alphaModFix/>
          </a:blip>
          <a:srcRect b="3340" l="0" r="0" t="3340"/>
          <a:stretch/>
        </p:blipFill>
        <p:spPr>
          <a:xfrm>
            <a:off x="644525" y="1552800"/>
            <a:ext cx="3549000" cy="1656000"/>
          </a:xfrm>
          <a:prstGeom prst="rect">
            <a:avLst/>
          </a:prstGeom>
          <a:solidFill>
            <a:srgbClr val="D8D8D8"/>
          </a:solidFill>
          <a:ln>
            <a:noFill/>
          </a:ln>
        </p:spPr>
      </p:pic>
      <p:sp>
        <p:nvSpPr>
          <p:cNvPr id="543" name="Google Shape;543;p71"/>
          <p:cNvSpPr txBox="1"/>
          <p:nvPr>
            <p:ph idx="1" type="body"/>
          </p:nvPr>
        </p:nvSpPr>
        <p:spPr>
          <a:xfrm>
            <a:off x="644525" y="3208800"/>
            <a:ext cx="35490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latin typeface="Barlow"/>
                <a:ea typeface="Barlow"/>
                <a:cs typeface="Barlow"/>
                <a:sym typeface="Barlow"/>
              </a:rPr>
              <a:t>IMPACT</a:t>
            </a:r>
            <a:endParaRPr>
              <a:latin typeface="Barlow"/>
              <a:ea typeface="Barlow"/>
              <a:cs typeface="Barlow"/>
              <a:sym typeface="Barlow"/>
            </a:endParaRPr>
          </a:p>
          <a:p>
            <a:pPr indent="0" lvl="0" marL="0" rtl="0" algn="l">
              <a:lnSpc>
                <a:spcPct val="100000"/>
              </a:lnSpc>
              <a:spcBef>
                <a:spcPts val="1000"/>
              </a:spcBef>
              <a:spcAft>
                <a:spcPts val="0"/>
              </a:spcAft>
              <a:buClr>
                <a:schemeClr val="lt1"/>
              </a:buClr>
              <a:buSzPts val="1400"/>
              <a:buNone/>
            </a:pPr>
            <a:r>
              <a:rPr lang="en-GB" sz="1800">
                <a:latin typeface="Barlow"/>
                <a:ea typeface="Barlow"/>
                <a:cs typeface="Barlow"/>
                <a:sym typeface="Barlow"/>
              </a:rPr>
              <a:t>What is the envisioned impact of this service ?</a:t>
            </a:r>
            <a:endParaRPr sz="1800">
              <a:latin typeface="Barlow"/>
              <a:ea typeface="Barlow"/>
              <a:cs typeface="Barlow"/>
              <a:sym typeface="Barlow"/>
            </a:endParaRPr>
          </a:p>
          <a:p>
            <a:pPr indent="0" lvl="0" marL="0" rtl="0" algn="l">
              <a:lnSpc>
                <a:spcPct val="100000"/>
              </a:lnSpc>
              <a:spcBef>
                <a:spcPts val="1000"/>
              </a:spcBef>
              <a:spcAft>
                <a:spcPts val="1000"/>
              </a:spcAft>
              <a:buClr>
                <a:schemeClr val="lt1"/>
              </a:buClr>
              <a:buSzPts val="1400"/>
              <a:buNone/>
            </a:pPr>
            <a:r>
              <a:rPr lang="en-GB" sz="1800">
                <a:latin typeface="Barlow"/>
                <a:ea typeface="Barlow"/>
                <a:cs typeface="Barlow"/>
                <a:sym typeface="Barlow"/>
              </a:rPr>
              <a:t>What is the primary use and audience?</a:t>
            </a:r>
            <a:endParaRPr sz="1800">
              <a:latin typeface="Barlow"/>
              <a:ea typeface="Barlow"/>
              <a:cs typeface="Barlow"/>
              <a:sym typeface="Barlow"/>
            </a:endParaRPr>
          </a:p>
        </p:txBody>
      </p:sp>
      <p:pic>
        <p:nvPicPr>
          <p:cNvPr id="544" name="Google Shape;544;p71" title="20166764985_61217b14b5_o.jpg"/>
          <p:cNvPicPr preferRelativeResize="0"/>
          <p:nvPr>
            <p:ph idx="3" type="pic"/>
          </p:nvPr>
        </p:nvPicPr>
        <p:blipFill rotWithShape="1">
          <a:blip r:embed="rId4">
            <a:alphaModFix/>
          </a:blip>
          <a:srcRect b="18888" l="0" r="0" t="18895"/>
          <a:stretch/>
        </p:blipFill>
        <p:spPr>
          <a:xfrm>
            <a:off x="4454781" y="1552800"/>
            <a:ext cx="3549000" cy="1656000"/>
          </a:xfrm>
          <a:prstGeom prst="rect">
            <a:avLst/>
          </a:prstGeom>
          <a:solidFill>
            <a:srgbClr val="D8D8D8"/>
          </a:solidFill>
          <a:ln>
            <a:noFill/>
          </a:ln>
        </p:spPr>
      </p:pic>
      <p:sp>
        <p:nvSpPr>
          <p:cNvPr id="545" name="Google Shape;545;p71"/>
          <p:cNvSpPr txBox="1"/>
          <p:nvPr>
            <p:ph idx="4" type="body"/>
          </p:nvPr>
        </p:nvSpPr>
        <p:spPr>
          <a:xfrm>
            <a:off x="4454781" y="3208800"/>
            <a:ext cx="35490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spcBef>
                <a:spcPts val="0"/>
              </a:spcBef>
              <a:spcAft>
                <a:spcPts val="0"/>
              </a:spcAft>
              <a:buClr>
                <a:schemeClr val="lt1"/>
              </a:buClr>
              <a:buSzPts val="2000"/>
              <a:buFont typeface="Arial"/>
              <a:buNone/>
            </a:pPr>
            <a:r>
              <a:rPr lang="en-GB">
                <a:latin typeface="Barlow"/>
                <a:ea typeface="Barlow"/>
                <a:cs typeface="Barlow"/>
                <a:sym typeface="Barlow"/>
              </a:rPr>
              <a:t>TOOL</a:t>
            </a:r>
            <a:endParaRPr>
              <a:latin typeface="Barlow"/>
              <a:ea typeface="Barlow"/>
              <a:cs typeface="Barlow"/>
              <a:sym typeface="Barlow"/>
            </a:endParaRPr>
          </a:p>
          <a:p>
            <a:pPr indent="0" lvl="0" marL="0" rtl="0" algn="l">
              <a:spcBef>
                <a:spcPts val="1000"/>
              </a:spcBef>
              <a:spcAft>
                <a:spcPts val="0"/>
              </a:spcAft>
              <a:buClr>
                <a:schemeClr val="lt1"/>
              </a:buClr>
              <a:buSzPts val="1400"/>
              <a:buNone/>
            </a:pPr>
            <a:r>
              <a:rPr lang="en-GB" sz="1800">
                <a:latin typeface="Barlow"/>
                <a:ea typeface="Barlow"/>
                <a:cs typeface="Barlow"/>
                <a:sym typeface="Barlow"/>
              </a:rPr>
              <a:t>What specific applications or visualizations are looking for (e.g., Maps) ?</a:t>
            </a:r>
            <a:endParaRPr sz="1800">
              <a:latin typeface="Barlow"/>
              <a:ea typeface="Barlow"/>
              <a:cs typeface="Barlow"/>
              <a:sym typeface="Barlow"/>
            </a:endParaRPr>
          </a:p>
          <a:p>
            <a:pPr indent="0" lvl="0" marL="0" rtl="0" algn="l">
              <a:spcBef>
                <a:spcPts val="1000"/>
              </a:spcBef>
              <a:spcAft>
                <a:spcPts val="1000"/>
              </a:spcAft>
              <a:buClr>
                <a:schemeClr val="lt1"/>
              </a:buClr>
              <a:buSzPts val="1400"/>
              <a:buNone/>
            </a:pPr>
            <a:r>
              <a:t/>
            </a:r>
            <a:endParaRPr sz="1800">
              <a:latin typeface="Barlow"/>
              <a:ea typeface="Barlow"/>
              <a:cs typeface="Barlow"/>
              <a:sym typeface="Barlow"/>
            </a:endParaRPr>
          </a:p>
        </p:txBody>
      </p:sp>
      <p:pic>
        <p:nvPicPr>
          <p:cNvPr id="546" name="Google Shape;546;p71" title="9 mission school of fish GettyImages-516350249_armiblue (1).jpg"/>
          <p:cNvPicPr preferRelativeResize="0"/>
          <p:nvPr>
            <p:ph idx="5" type="pic"/>
          </p:nvPr>
        </p:nvPicPr>
        <p:blipFill rotWithShape="1">
          <a:blip r:embed="rId5">
            <a:alphaModFix/>
          </a:blip>
          <a:srcRect b="15050" l="0" r="0" t="15043"/>
          <a:stretch/>
        </p:blipFill>
        <p:spPr>
          <a:xfrm>
            <a:off x="8265036" y="1552800"/>
            <a:ext cx="3549000" cy="1656001"/>
          </a:xfrm>
          <a:prstGeom prst="rect">
            <a:avLst/>
          </a:prstGeom>
          <a:solidFill>
            <a:srgbClr val="D8D8D8"/>
          </a:solidFill>
          <a:ln>
            <a:noFill/>
          </a:ln>
        </p:spPr>
      </p:pic>
      <p:sp>
        <p:nvSpPr>
          <p:cNvPr id="547" name="Google Shape;547;p71"/>
          <p:cNvSpPr txBox="1"/>
          <p:nvPr>
            <p:ph idx="6" type="body"/>
          </p:nvPr>
        </p:nvSpPr>
        <p:spPr>
          <a:xfrm>
            <a:off x="8265036" y="3208800"/>
            <a:ext cx="35490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spcBef>
                <a:spcPts val="0"/>
              </a:spcBef>
              <a:spcAft>
                <a:spcPts val="0"/>
              </a:spcAft>
              <a:buClr>
                <a:schemeClr val="lt1"/>
              </a:buClr>
              <a:buSzPts val="2000"/>
              <a:buFont typeface="Arial"/>
              <a:buNone/>
            </a:pPr>
            <a:r>
              <a:rPr lang="en-GB">
                <a:latin typeface="Barlow"/>
                <a:ea typeface="Barlow"/>
                <a:cs typeface="Barlow"/>
                <a:sym typeface="Barlow"/>
              </a:rPr>
              <a:t>PARAMETERS</a:t>
            </a:r>
            <a:endParaRPr>
              <a:latin typeface="Barlow"/>
              <a:ea typeface="Barlow"/>
              <a:cs typeface="Barlow"/>
              <a:sym typeface="Barlow"/>
            </a:endParaRPr>
          </a:p>
          <a:p>
            <a:pPr indent="0" lvl="0" marL="0" rtl="0" algn="l">
              <a:spcBef>
                <a:spcPts val="1000"/>
              </a:spcBef>
              <a:spcAft>
                <a:spcPts val="1000"/>
              </a:spcAft>
              <a:buClr>
                <a:schemeClr val="lt1"/>
              </a:buClr>
              <a:buSzPts val="1400"/>
              <a:buFont typeface="Arial"/>
              <a:buNone/>
            </a:pPr>
            <a:r>
              <a:rPr lang="en-GB" sz="1800">
                <a:latin typeface="Barlow"/>
                <a:ea typeface="Barlow"/>
                <a:cs typeface="Barlow"/>
                <a:sym typeface="Barlow"/>
              </a:rPr>
              <a:t>Are there parameters beyond - Latitude, Longitude, Depth, Time, EOV, Grid Size, Platform - that are missing?</a:t>
            </a:r>
            <a:endParaRPr/>
          </a:p>
        </p:txBody>
      </p:sp>
      <p:sp>
        <p:nvSpPr>
          <p:cNvPr id="548" name="Google Shape;548;p71"/>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Specific Questions</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2" name="Shape 552"/>
        <p:cNvGrpSpPr/>
        <p:nvPr/>
      </p:nvGrpSpPr>
      <p:grpSpPr>
        <a:xfrm>
          <a:off x="0" y="0"/>
          <a:ext cx="0" cy="0"/>
          <a:chOff x="0" y="0"/>
          <a:chExt cx="0" cy="0"/>
        </a:xfrm>
      </p:grpSpPr>
      <p:sp>
        <p:nvSpPr>
          <p:cNvPr id="553" name="Google Shape;553;p72"/>
          <p:cNvSpPr txBox="1"/>
          <p:nvPr>
            <p:ph type="title"/>
          </p:nvPr>
        </p:nvSpPr>
        <p:spPr>
          <a:xfrm>
            <a:off x="601662" y="2854325"/>
            <a:ext cx="4073400" cy="1019100"/>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rgbClr val="184596"/>
              </a:buClr>
              <a:buSzPts val="6000"/>
              <a:buFont typeface="Arial"/>
              <a:buNone/>
            </a:pPr>
            <a:r>
              <a:rPr b="1" i="0" lang="en-GB" sz="6000" u="none">
                <a:solidFill>
                  <a:srgbClr val="184596"/>
                </a:solidFill>
                <a:latin typeface="Arial"/>
                <a:ea typeface="Arial"/>
                <a:cs typeface="Arial"/>
                <a:sym typeface="Arial"/>
              </a:rPr>
              <a:t>Thank you</a:t>
            </a:r>
            <a:endParaRPr/>
          </a:p>
        </p:txBody>
      </p:sp>
      <p:sp>
        <p:nvSpPr>
          <p:cNvPr id="554" name="Google Shape;554;p72"/>
          <p:cNvSpPr txBox="1"/>
          <p:nvPr>
            <p:ph idx="1" type="subTitle"/>
          </p:nvPr>
        </p:nvSpPr>
        <p:spPr>
          <a:xfrm>
            <a:off x="720725" y="3873500"/>
            <a:ext cx="4073400" cy="444600"/>
          </a:xfrm>
          <a:prstGeom prst="rect">
            <a:avLst/>
          </a:prstGeom>
          <a:noFill/>
          <a:ln>
            <a:noFill/>
          </a:ln>
        </p:spPr>
        <p:txBody>
          <a:bodyPr anchorCtr="0" anchor="t" bIns="0" lIns="0" spcFirstLastPara="1" rIns="0" wrap="square" tIns="0">
            <a:noAutofit/>
          </a:bodyPr>
          <a:lstStyle/>
          <a:p>
            <a:pPr indent="0" lvl="0" marL="0" rtl="0" algn="l">
              <a:lnSpc>
                <a:spcPct val="105000"/>
              </a:lnSpc>
              <a:spcBef>
                <a:spcPts val="0"/>
              </a:spcBef>
              <a:spcAft>
                <a:spcPts val="0"/>
              </a:spcAft>
              <a:buClr>
                <a:srgbClr val="F38417"/>
              </a:buClr>
              <a:buSzPts val="2400"/>
              <a:buFont typeface="Arial"/>
              <a:buNone/>
            </a:pPr>
            <a:r>
              <a:rPr b="0" i="0" lang="en-GB" sz="2400" u="none">
                <a:solidFill>
                  <a:srgbClr val="F38417"/>
                </a:solidFill>
                <a:latin typeface="Arial"/>
                <a:ea typeface="Arial"/>
                <a:cs typeface="Arial"/>
                <a:sym typeface="Arial"/>
              </a:rPr>
              <a:t>goosocean.org</a:t>
            </a:r>
            <a:br>
              <a:rPr b="0" i="0" lang="en-GB" sz="2400" u="none">
                <a:solidFill>
                  <a:srgbClr val="F38417"/>
                </a:solidFill>
                <a:latin typeface="Arial"/>
                <a:ea typeface="Arial"/>
                <a:cs typeface="Arial"/>
                <a:sym typeface="Arial"/>
              </a:rPr>
            </a:br>
            <a:r>
              <a:rPr b="0" i="0" lang="en-GB" sz="2400" u="none">
                <a:solidFill>
                  <a:srgbClr val="F38417"/>
                </a:solidFill>
                <a:latin typeface="Arial"/>
                <a:ea typeface="Arial"/>
                <a:cs typeface="Arial"/>
                <a:sym typeface="Arial"/>
              </a:rPr>
              <a:t>ocean-ops.org </a:t>
            </a:r>
            <a:endParaRPr/>
          </a:p>
        </p:txBody>
      </p:sp>
      <p:pic>
        <p:nvPicPr>
          <p:cNvPr descr="A picture containing swimming, ocean floor&#10;&#10;Description automatically generated" id="555" name="Google Shape;555;p72"/>
          <p:cNvPicPr preferRelativeResize="0"/>
          <p:nvPr/>
        </p:nvPicPr>
        <p:blipFill rotWithShape="1">
          <a:blip r:embed="rId3">
            <a:alphaModFix/>
          </a:blip>
          <a:srcRect b="-735" l="0" r="9140" t="-80"/>
          <a:stretch/>
        </p:blipFill>
        <p:spPr>
          <a:xfrm>
            <a:off x="5003800" y="222250"/>
            <a:ext cx="3884611" cy="6457949"/>
          </a:xfrm>
          <a:prstGeom prst="rect">
            <a:avLst/>
          </a:prstGeom>
          <a:noFill/>
          <a:ln>
            <a:noFill/>
          </a:ln>
        </p:spPr>
      </p:pic>
      <p:pic>
        <p:nvPicPr>
          <p:cNvPr id="556" name="Google Shape;556;p72"/>
          <p:cNvPicPr preferRelativeResize="0"/>
          <p:nvPr/>
        </p:nvPicPr>
        <p:blipFill rotWithShape="1">
          <a:blip r:embed="rId4">
            <a:alphaModFix/>
          </a:blip>
          <a:srcRect b="8177" l="0" r="0" t="7426"/>
          <a:stretch/>
        </p:blipFill>
        <p:spPr>
          <a:xfrm>
            <a:off x="9013825" y="233362"/>
            <a:ext cx="3178175" cy="2179638"/>
          </a:xfrm>
          <a:prstGeom prst="rect">
            <a:avLst/>
          </a:prstGeom>
          <a:noFill/>
          <a:ln>
            <a:noFill/>
          </a:ln>
        </p:spPr>
      </p:pic>
      <p:pic>
        <p:nvPicPr>
          <p:cNvPr descr="A picture containing person&#10;&#10;Description automatically generated" id="557" name="Google Shape;557;p72"/>
          <p:cNvPicPr preferRelativeResize="0"/>
          <p:nvPr/>
        </p:nvPicPr>
        <p:blipFill rotWithShape="1">
          <a:blip r:embed="rId5">
            <a:alphaModFix/>
          </a:blip>
          <a:srcRect b="9017" l="0" r="0" t="1871"/>
          <a:stretch/>
        </p:blipFill>
        <p:spPr>
          <a:xfrm>
            <a:off x="9013825" y="2574925"/>
            <a:ext cx="3178175" cy="1754187"/>
          </a:xfrm>
          <a:prstGeom prst="rect">
            <a:avLst/>
          </a:prstGeom>
          <a:noFill/>
          <a:ln>
            <a:noFill/>
          </a:ln>
        </p:spPr>
      </p:pic>
      <p:pic>
        <p:nvPicPr>
          <p:cNvPr descr="A picture containing sky, outdoor, snow, seal&#10;&#10;Description automatically generated" id="558" name="Google Shape;558;p72"/>
          <p:cNvPicPr preferRelativeResize="0"/>
          <p:nvPr/>
        </p:nvPicPr>
        <p:blipFill rotWithShape="1">
          <a:blip r:embed="rId6">
            <a:alphaModFix/>
          </a:blip>
          <a:srcRect b="-1087" l="0" r="0" t="9663"/>
          <a:stretch/>
        </p:blipFill>
        <p:spPr>
          <a:xfrm>
            <a:off x="9013825" y="4486275"/>
            <a:ext cx="3178175" cy="217963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2" name="Shape 432"/>
        <p:cNvGrpSpPr/>
        <p:nvPr/>
      </p:nvGrpSpPr>
      <p:grpSpPr>
        <a:xfrm>
          <a:off x="0" y="0"/>
          <a:ext cx="0" cy="0"/>
          <a:chOff x="0" y="0"/>
          <a:chExt cx="0" cy="0"/>
        </a:xfrm>
      </p:grpSpPr>
      <p:sp>
        <p:nvSpPr>
          <p:cNvPr id="433" name="Google Shape;433;p61"/>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Background</a:t>
            </a:r>
            <a:endParaRPr/>
          </a:p>
        </p:txBody>
      </p:sp>
      <p:sp>
        <p:nvSpPr>
          <p:cNvPr id="434" name="Google Shape;434;p61"/>
          <p:cNvSpPr txBox="1"/>
          <p:nvPr/>
        </p:nvSpPr>
        <p:spPr>
          <a:xfrm>
            <a:off x="720725" y="1373200"/>
            <a:ext cx="6726300" cy="47631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chemeClr val="accent1"/>
              </a:buClr>
              <a:buSzPts val="1900"/>
              <a:buChar char="-"/>
            </a:pPr>
            <a:r>
              <a:rPr lang="en-GB" sz="1900">
                <a:solidFill>
                  <a:schemeClr val="accent1"/>
                </a:solidFill>
                <a:latin typeface="Barlow"/>
                <a:ea typeface="Barlow"/>
                <a:cs typeface="Barlow"/>
                <a:sym typeface="Barlow"/>
              </a:rPr>
              <a:t>After the restructuring of OceanOPS it has been agreed that</a:t>
            </a:r>
            <a:r>
              <a:rPr lang="en-GB" sz="1900">
                <a:solidFill>
                  <a:schemeClr val="accent1"/>
                </a:solidFill>
                <a:latin typeface="Barlow Light"/>
                <a:ea typeface="Barlow Light"/>
                <a:cs typeface="Barlow Light"/>
                <a:sym typeface="Barlow Light"/>
              </a:rPr>
              <a:t> </a:t>
            </a:r>
            <a:r>
              <a:rPr b="1" lang="en-GB" sz="1900">
                <a:solidFill>
                  <a:schemeClr val="accent1"/>
                </a:solidFill>
                <a:latin typeface="Barlow"/>
                <a:ea typeface="Barlow"/>
                <a:cs typeface="Barlow"/>
                <a:sym typeface="Barlow"/>
              </a:rPr>
              <a:t>Service Level Agreements</a:t>
            </a:r>
            <a:r>
              <a:rPr lang="en-GB" sz="1900">
                <a:solidFill>
                  <a:schemeClr val="accent1"/>
                </a:solidFill>
                <a:latin typeface="Barlow"/>
                <a:ea typeface="Barlow"/>
                <a:cs typeface="Barlow"/>
                <a:sym typeface="Barlow"/>
              </a:rPr>
              <a:t> (SLAs) to provide a </a:t>
            </a:r>
            <a:r>
              <a:rPr b="1" lang="en-GB" sz="1900">
                <a:solidFill>
                  <a:schemeClr val="accent1"/>
                </a:solidFill>
                <a:latin typeface="Barlow"/>
                <a:ea typeface="Barlow"/>
                <a:cs typeface="Barlow"/>
                <a:sym typeface="Barlow"/>
              </a:rPr>
              <a:t>framework</a:t>
            </a:r>
            <a:r>
              <a:rPr lang="en-GB" sz="1900">
                <a:solidFill>
                  <a:schemeClr val="accent1"/>
                </a:solidFill>
                <a:latin typeface="Barlow"/>
                <a:ea typeface="Barlow"/>
                <a:cs typeface="Barlow"/>
                <a:sym typeface="Barlow"/>
              </a:rPr>
              <a:t> for structuring OceanOPS</a:t>
            </a:r>
            <a:r>
              <a:rPr lang="en-GB" sz="1900">
                <a:solidFill>
                  <a:schemeClr val="accent1"/>
                </a:solidFill>
                <a:latin typeface="Barlow Light"/>
                <a:ea typeface="Barlow Light"/>
                <a:cs typeface="Barlow Light"/>
                <a:sym typeface="Barlow Light"/>
              </a:rPr>
              <a:t> </a:t>
            </a:r>
            <a:r>
              <a:rPr b="1" lang="en-GB" sz="1900">
                <a:solidFill>
                  <a:schemeClr val="accent1"/>
                </a:solidFill>
                <a:latin typeface="Barlow"/>
                <a:ea typeface="Barlow"/>
                <a:cs typeface="Barlow"/>
                <a:sym typeface="Barlow"/>
              </a:rPr>
              <a:t>services </a:t>
            </a:r>
            <a:r>
              <a:rPr lang="en-GB" sz="1900">
                <a:solidFill>
                  <a:schemeClr val="accent1"/>
                </a:solidFill>
                <a:latin typeface="Barlow"/>
                <a:ea typeface="Barlow"/>
                <a:cs typeface="Barlow"/>
                <a:sym typeface="Barlow"/>
              </a:rPr>
              <a:t>and identify </a:t>
            </a:r>
            <a:r>
              <a:rPr b="1" lang="en-GB" sz="1900">
                <a:solidFill>
                  <a:schemeClr val="accent1"/>
                </a:solidFill>
                <a:latin typeface="Barlow"/>
                <a:ea typeface="Barlow"/>
                <a:cs typeface="Barlow"/>
                <a:sym typeface="Barlow"/>
              </a:rPr>
              <a:t>priorities.</a:t>
            </a:r>
            <a:endParaRPr sz="1900">
              <a:solidFill>
                <a:schemeClr val="accent1"/>
              </a:solidFill>
              <a:latin typeface="Barlow Light"/>
              <a:ea typeface="Barlow Light"/>
              <a:cs typeface="Barlow Light"/>
              <a:sym typeface="Barlow Light"/>
            </a:endParaRPr>
          </a:p>
          <a:p>
            <a:pPr indent="-349250" lvl="0" marL="457200" marR="0" rtl="0" algn="l">
              <a:lnSpc>
                <a:spcPct val="115000"/>
              </a:lnSpc>
              <a:spcBef>
                <a:spcPts val="150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During planning meetings, with the SLA Task Team and Network leads, Networks made requests for additional services to be developed.</a:t>
            </a:r>
            <a:endParaRPr sz="1900">
              <a:solidFill>
                <a:schemeClr val="accent1"/>
              </a:solidFill>
              <a:latin typeface="Barlow"/>
              <a:ea typeface="Barlow"/>
              <a:cs typeface="Barlow"/>
              <a:sym typeface="Barlow"/>
            </a:endParaRPr>
          </a:p>
          <a:p>
            <a:pPr indent="0" lvl="0" marL="0" marR="0" rtl="0" algn="l">
              <a:lnSpc>
                <a:spcPct val="115000"/>
              </a:lnSpc>
              <a:spcBef>
                <a:spcPts val="1500"/>
              </a:spcBef>
              <a:spcAft>
                <a:spcPts val="0"/>
              </a:spcAft>
              <a:buNone/>
            </a:pPr>
            <a:r>
              <a:rPr b="1" lang="en-GB" sz="1900">
                <a:solidFill>
                  <a:schemeClr val="accent1"/>
                </a:solidFill>
                <a:latin typeface="Barlow"/>
                <a:ea typeface="Barlow"/>
                <a:cs typeface="Barlow"/>
                <a:sym typeface="Barlow"/>
              </a:rPr>
              <a:t>GOAL</a:t>
            </a:r>
            <a:r>
              <a:rPr lang="en-GB" sz="1900">
                <a:solidFill>
                  <a:schemeClr val="accent1"/>
                </a:solidFill>
                <a:latin typeface="Barlow"/>
                <a:ea typeface="Barlow"/>
                <a:cs typeface="Barlow"/>
                <a:sym typeface="Barlow"/>
              </a:rPr>
              <a:t>:</a:t>
            </a:r>
            <a:endParaRPr sz="1900">
              <a:solidFill>
                <a:schemeClr val="accent1"/>
              </a:solidFill>
              <a:latin typeface="Barlow"/>
              <a:ea typeface="Barlow"/>
              <a:cs typeface="Barlow"/>
              <a:sym typeface="Barlow"/>
            </a:endParaRPr>
          </a:p>
          <a:p>
            <a:pPr indent="-349250" lvl="0" marL="457200" marR="0" rtl="0" algn="l">
              <a:lnSpc>
                <a:spcPct val="115000"/>
              </a:lnSpc>
              <a:spcBef>
                <a:spcPts val="50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Align this tool with WMO WDQMS</a:t>
            </a:r>
            <a:endParaRPr sz="1900">
              <a:solidFill>
                <a:schemeClr val="accent1"/>
              </a:solidFill>
              <a:latin typeface="Barlow"/>
              <a:ea typeface="Barlow"/>
              <a:cs typeface="Barlow"/>
              <a:sym typeface="Barlow"/>
            </a:endParaRPr>
          </a:p>
          <a:p>
            <a:pPr indent="-349250" lvl="0" marL="457200" marR="0" rtl="0" algn="l">
              <a:lnSpc>
                <a:spcPct val="115000"/>
              </a:lnSpc>
              <a:spcBef>
                <a:spcPts val="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Deep dive into one area for future development</a:t>
            </a:r>
            <a:endParaRPr sz="1900">
              <a:solidFill>
                <a:schemeClr val="accent1"/>
              </a:solidFill>
              <a:latin typeface="Barlow"/>
              <a:ea typeface="Barlow"/>
              <a:cs typeface="Barlow"/>
              <a:sym typeface="Barlow"/>
            </a:endParaRPr>
          </a:p>
          <a:p>
            <a:pPr indent="-349250" lvl="0" marL="457200" marR="0" rtl="0" algn="l">
              <a:lnSpc>
                <a:spcPct val="115000"/>
              </a:lnSpc>
              <a:spcBef>
                <a:spcPts val="0"/>
              </a:spcBef>
              <a:spcAft>
                <a:spcPts val="1000"/>
              </a:spcAft>
              <a:buClr>
                <a:schemeClr val="accent1"/>
              </a:buClr>
              <a:buSzPts val="1900"/>
              <a:buFont typeface="Barlow"/>
              <a:buChar char="-"/>
            </a:pPr>
            <a:r>
              <a:rPr lang="en-GB" sz="1900">
                <a:solidFill>
                  <a:schemeClr val="accent1"/>
                </a:solidFill>
                <a:latin typeface="Barlow"/>
                <a:ea typeface="Barlow"/>
                <a:cs typeface="Barlow"/>
                <a:sym typeface="Barlow"/>
              </a:rPr>
              <a:t>Outline network requests, needs, scope</a:t>
            </a:r>
            <a:endParaRPr sz="1900">
              <a:solidFill>
                <a:schemeClr val="accent1"/>
              </a:solidFill>
              <a:latin typeface="Barlow"/>
              <a:ea typeface="Barlow"/>
              <a:cs typeface="Barlow"/>
              <a:sym typeface="Barlow"/>
            </a:endParaRPr>
          </a:p>
        </p:txBody>
      </p:sp>
      <p:pic>
        <p:nvPicPr>
          <p:cNvPr id="435" name="Google Shape;435;p61" title="Verankerung_DSC00803_mid.jpg"/>
          <p:cNvPicPr preferRelativeResize="0"/>
          <p:nvPr/>
        </p:nvPicPr>
        <p:blipFill rotWithShape="1">
          <a:blip r:embed="rId3">
            <a:alphaModFix/>
          </a:blip>
          <a:srcRect b="0" l="21680" r="39993" t="0"/>
          <a:stretch/>
        </p:blipFill>
        <p:spPr>
          <a:xfrm>
            <a:off x="8250575" y="0"/>
            <a:ext cx="3941424" cy="68580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62"/>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Future Developments</a:t>
            </a:r>
            <a:endParaRPr/>
          </a:p>
        </p:txBody>
      </p:sp>
      <p:graphicFrame>
        <p:nvGraphicFramePr>
          <p:cNvPr id="441" name="Google Shape;441;p62"/>
          <p:cNvGraphicFramePr/>
          <p:nvPr/>
        </p:nvGraphicFramePr>
        <p:xfrm>
          <a:off x="808950" y="1282975"/>
          <a:ext cx="3000000" cy="3000000"/>
        </p:xfrm>
        <a:graphic>
          <a:graphicData uri="http://schemas.openxmlformats.org/drawingml/2006/table">
            <a:tbl>
              <a:tblPr>
                <a:noFill/>
                <a:tableStyleId>{4F169F99-E69A-43E1-8091-AD61F02FF7B9}</a:tableStyleId>
              </a:tblPr>
              <a:tblGrid>
                <a:gridCol w="1506775"/>
                <a:gridCol w="3512550"/>
                <a:gridCol w="5731175"/>
              </a:tblGrid>
              <a:tr h="243975">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SERVICE LEVEL</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DESCRIPTION</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BENEFIT</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WIGOS/OSCAR Integration</a:t>
                      </a:r>
                      <a:endParaRPr sz="1200">
                        <a:solidFill>
                          <a:schemeClr val="accent1"/>
                        </a:solidFill>
                        <a:latin typeface="Barlow"/>
                        <a:ea typeface="Barlow"/>
                        <a:cs typeface="Barlow"/>
                        <a:sym typeface="Barlow"/>
                      </a:endParaRPr>
                    </a:p>
                    <a:p>
                      <a:pPr indent="0" lvl="0" marL="0" rtl="0" algn="l">
                        <a:spcBef>
                          <a:spcPts val="0"/>
                        </a:spcBef>
                        <a:spcAft>
                          <a:spcPts val="0"/>
                        </a:spcAft>
                        <a:buNone/>
                      </a:pPr>
                      <a:r>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OceanOPS API to be WIGOS-compliant XML and include routine metadata submission to WIGOS/OSCAR.</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In OSCAR, all observing systems are integrated from WMO Members and recognized entities like OceanOPS. OceanOPS holds a unique position and authority to submit integrated and quality-controlled metadata from GOOS systems to OSCAR. This metadata submission is crucial for data exchanges on the WMO Information System. It allows for the analysis of quality, coverage, and timeliness through the WIGOS GBON and Data Quality Monitoring System, providing high-level visibility on gaps for WMO Members to address.</a:t>
                      </a:r>
                      <a:endParaRPr sz="1200">
                        <a:solidFill>
                          <a:schemeClr val="accent1"/>
                        </a:solidFill>
                        <a:latin typeface="Barlow"/>
                        <a:ea typeface="Barlow"/>
                        <a:cs typeface="Barlow"/>
                        <a:sym typeface="Barlow"/>
                      </a:endParaRPr>
                    </a:p>
                    <a:p>
                      <a:pPr indent="0" lvl="0" marL="0" rtl="0" algn="l">
                        <a:spcBef>
                          <a:spcPts val="0"/>
                        </a:spcBef>
                        <a:spcAft>
                          <a:spcPts val="0"/>
                        </a:spcAft>
                        <a:buNone/>
                      </a:pPr>
                      <a:r>
                        <a:rPr lang="en-GB" sz="1200">
                          <a:solidFill>
                            <a:schemeClr val="accent1"/>
                          </a:solidFill>
                          <a:latin typeface="Barlow"/>
                          <a:ea typeface="Barlow"/>
                          <a:cs typeface="Barlow"/>
                          <a:sym typeface="Barlow"/>
                        </a:rPr>
                        <a:t>Network operators do not need to develop this capacity locally.</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Metadata Input</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for M2M submission of metadata to OceanOPS, including format checking and security measures.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The ID allocation API provides the foundational basis and once fully developed, all networks will be able to benefit in a manner similar to the API Metadata Output. Operators can make partial or bulk updates through the API, receive a log in return for potential errors, and this securely through an authorization.</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ODIS </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integration</a:t>
                      </a:r>
                      <a:endParaRPr sz="1200">
                        <a:solidFill>
                          <a:schemeClr val="accent1"/>
                        </a:solidFill>
                        <a:latin typeface="Barlow"/>
                        <a:ea typeface="Barlow"/>
                        <a:cs typeface="Barlow"/>
                        <a:sym typeface="Barlow"/>
                      </a:endParaRPr>
                    </a:p>
                    <a:p>
                      <a:pPr indent="0" lvl="0" marL="0" rtl="0" algn="l">
                        <a:spcBef>
                          <a:spcPts val="0"/>
                        </a:spcBef>
                        <a:spcAft>
                          <a:spcPts val="0"/>
                        </a:spcAft>
                        <a:buNone/>
                      </a:pPr>
                      <a:r>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Routine platform metadata submission to ODIS, a digital ecosystem coordinated by IODE/IOC where a global community of organizations share and exchange their (meta)data to better understand and steward the ocean.</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Enhances interoperability by enabling users to discover metadata from this key repository, extending beyond the GOOS domain. This connection is not yet established but will be implemented as a simple harvesting process from ODIS to the OceanOPS API.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EOV based monitoring tools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Development of cross-networks variable oriented metrics (time, space, depth, quality).</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Tracks the performance of the system as a whole to respond to specific applications.</a:t>
                      </a:r>
                      <a:endParaRPr sz="1200">
                        <a:solidFill>
                          <a:schemeClr val="accent1"/>
                        </a:solidFill>
                        <a:latin typeface="Barlow"/>
                        <a:ea typeface="Barlow"/>
                        <a:cs typeface="Barlow"/>
                        <a:sym typeface="Barlow"/>
                      </a:endParaRPr>
                    </a:p>
                    <a:p>
                      <a:pPr indent="0" lvl="0" marL="0" rtl="0" algn="l">
                        <a:spcBef>
                          <a:spcPts val="0"/>
                        </a:spcBef>
                        <a:spcAft>
                          <a:spcPts val="0"/>
                        </a:spcAft>
                        <a:buNone/>
                      </a:pPr>
                      <a:r>
                        <a:rPr lang="en-GB" sz="1200">
                          <a:solidFill>
                            <a:schemeClr val="accent1"/>
                          </a:solidFill>
                          <a:latin typeface="Barlow"/>
                          <a:ea typeface="Barlow"/>
                          <a:cs typeface="Barlow"/>
                          <a:sym typeface="Barlow"/>
                        </a:rPr>
                        <a:t>Provides a gap analysis capability at the variable level (vs application) to promote networks contributions and complementary nature.</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Fuel WMO RRR gap analysis and Codesign requirements.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63"/>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Future Developments</a:t>
            </a:r>
            <a:endParaRPr/>
          </a:p>
        </p:txBody>
      </p:sp>
      <p:graphicFrame>
        <p:nvGraphicFramePr>
          <p:cNvPr id="447" name="Google Shape;447;p63"/>
          <p:cNvGraphicFramePr/>
          <p:nvPr/>
        </p:nvGraphicFramePr>
        <p:xfrm>
          <a:off x="808950" y="1282975"/>
          <a:ext cx="3000000" cy="3000000"/>
        </p:xfrm>
        <a:graphic>
          <a:graphicData uri="http://schemas.openxmlformats.org/drawingml/2006/table">
            <a:tbl>
              <a:tblPr>
                <a:noFill/>
                <a:tableStyleId>{4F169F99-E69A-43E1-8091-AD61F02FF7B9}</a:tableStyleId>
              </a:tblPr>
              <a:tblGrid>
                <a:gridCol w="1506775"/>
                <a:gridCol w="3512550"/>
                <a:gridCol w="5731175"/>
              </a:tblGrid>
              <a:tr h="243975">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SERVICE LEVEL</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DESCRIPTION</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c>
                  <a:txBody>
                    <a:bodyPr/>
                    <a:lstStyle/>
                    <a:p>
                      <a:pPr indent="0" lvl="0" marL="0" rtl="0" algn="l">
                        <a:spcBef>
                          <a:spcPts val="0"/>
                        </a:spcBef>
                        <a:spcAft>
                          <a:spcPts val="0"/>
                        </a:spcAft>
                        <a:buNone/>
                      </a:pPr>
                      <a:r>
                        <a:rPr b="1" lang="en-GB">
                          <a:solidFill>
                            <a:schemeClr val="accent1"/>
                          </a:solidFill>
                          <a:latin typeface="Barlow"/>
                          <a:ea typeface="Barlow"/>
                          <a:cs typeface="Barlow"/>
                          <a:sym typeface="Barlow"/>
                        </a:rPr>
                        <a:t>BENEFIT</a:t>
                      </a:r>
                      <a:endParaRPr b="1">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solidFill>
                      <a:srgbClr val="EFEFEF"/>
                    </a:solidFill>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WIGOS/OSCAR Integration</a:t>
                      </a:r>
                      <a:endParaRPr sz="1200">
                        <a:solidFill>
                          <a:schemeClr val="accent1"/>
                        </a:solidFill>
                        <a:latin typeface="Barlow"/>
                        <a:ea typeface="Barlow"/>
                        <a:cs typeface="Barlow"/>
                        <a:sym typeface="Barlow"/>
                      </a:endParaRPr>
                    </a:p>
                    <a:p>
                      <a:pPr indent="0" lvl="0" marL="0" rtl="0" algn="l">
                        <a:spcBef>
                          <a:spcPts val="0"/>
                        </a:spcBef>
                        <a:spcAft>
                          <a:spcPts val="0"/>
                        </a:spcAft>
                        <a:buNone/>
                      </a:pPr>
                      <a:r>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OceanOPS API to be WIGOS-compliant XML and include routine metadata submission to WIGOS/OSCAR.</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In OSCAR, all observing systems are integrated from WMO Members and recognized entities like OceanOPS. OceanOPS holds a unique position and authority to submit integrated and quality-controlled metadata from GOOS systems to OSCAR. This metadata submission is crucial for data exchanges on the WMO Information System. It allows for the analysis of quality, coverage, and timeliness through the WIGOS GBON and Data Quality Monitoring System, providing high-level visibility on gaps for WMO Members to address.</a:t>
                      </a:r>
                      <a:endParaRPr sz="1200">
                        <a:solidFill>
                          <a:schemeClr val="accent1"/>
                        </a:solidFill>
                        <a:latin typeface="Barlow"/>
                        <a:ea typeface="Barlow"/>
                        <a:cs typeface="Barlow"/>
                        <a:sym typeface="Barlow"/>
                      </a:endParaRPr>
                    </a:p>
                    <a:p>
                      <a:pPr indent="0" lvl="0" marL="0" rtl="0" algn="l">
                        <a:spcBef>
                          <a:spcPts val="0"/>
                        </a:spcBef>
                        <a:spcAft>
                          <a:spcPts val="0"/>
                        </a:spcAft>
                        <a:buNone/>
                      </a:pPr>
                      <a:r>
                        <a:rPr lang="en-GB" sz="1200">
                          <a:solidFill>
                            <a:schemeClr val="accent1"/>
                          </a:solidFill>
                          <a:latin typeface="Barlow"/>
                          <a:ea typeface="Barlow"/>
                          <a:cs typeface="Barlow"/>
                          <a:sym typeface="Barlow"/>
                        </a:rPr>
                        <a:t>Network operators do not need to develop this capacity locally.</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Metadata Input</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for M2M submission of metadata to OceanOPS, including format checking and security measures.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The ID allocation API provides the foundational basis and once fully developed, all networks will be able to benefit in a manner similar to the API Metadata Output. Operators can make partial or bulk updates through the API, receive a log in return for potential errors, and this securely through an authorization.</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API </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ODIS </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integration</a:t>
                      </a:r>
                      <a:endParaRPr sz="1200">
                        <a:solidFill>
                          <a:schemeClr val="accent1"/>
                        </a:solidFill>
                        <a:latin typeface="Barlow"/>
                        <a:ea typeface="Barlow"/>
                        <a:cs typeface="Barlow"/>
                        <a:sym typeface="Barlow"/>
                      </a:endParaRPr>
                    </a:p>
                    <a:p>
                      <a:pPr indent="0" lvl="0" marL="0" rtl="0" algn="l">
                        <a:spcBef>
                          <a:spcPts val="0"/>
                        </a:spcBef>
                        <a:spcAft>
                          <a:spcPts val="0"/>
                        </a:spcAft>
                        <a:buNone/>
                      </a:pPr>
                      <a:r>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Routine platform metadata submission to ODIS, a digital ecosystem coordinated by IODE/IOC where a global community of organizations share and exchange their (meta)data to better understand and steward the ocean.</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Enhances interoperability by enabling users to discover metadata from this key repository, extending beyond the GOOS domain. This connection is not yet established but will be implemented as a simple harvesting process from ODIS to the OceanOPS API. </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r h="254000">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EOV based monitoring tools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Development of cross-networks variable oriented metrics (time, space, depth, quality).</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c>
                  <a:txBody>
                    <a:bodyPr/>
                    <a:lstStyle/>
                    <a:p>
                      <a:pPr indent="0" lvl="0" marL="0" rtl="0" algn="l">
                        <a:spcBef>
                          <a:spcPts val="0"/>
                        </a:spcBef>
                        <a:spcAft>
                          <a:spcPts val="0"/>
                        </a:spcAft>
                        <a:buNone/>
                      </a:pPr>
                      <a:r>
                        <a:rPr lang="en-GB" sz="1200">
                          <a:solidFill>
                            <a:schemeClr val="accent1"/>
                          </a:solidFill>
                          <a:latin typeface="Barlow"/>
                          <a:ea typeface="Barlow"/>
                          <a:cs typeface="Barlow"/>
                          <a:sym typeface="Barlow"/>
                        </a:rPr>
                        <a:t>Tracks the performance of the system as a whole to respond to specific applications.</a:t>
                      </a:r>
                      <a:endParaRPr sz="1200">
                        <a:solidFill>
                          <a:schemeClr val="accent1"/>
                        </a:solidFill>
                        <a:latin typeface="Barlow"/>
                        <a:ea typeface="Barlow"/>
                        <a:cs typeface="Barlow"/>
                        <a:sym typeface="Barlow"/>
                      </a:endParaRPr>
                    </a:p>
                    <a:p>
                      <a:pPr indent="0" lvl="0" marL="0" rtl="0" algn="l">
                        <a:spcBef>
                          <a:spcPts val="0"/>
                        </a:spcBef>
                        <a:spcAft>
                          <a:spcPts val="0"/>
                        </a:spcAft>
                        <a:buNone/>
                      </a:pPr>
                      <a:r>
                        <a:rPr lang="en-GB" sz="1200">
                          <a:solidFill>
                            <a:schemeClr val="accent1"/>
                          </a:solidFill>
                          <a:latin typeface="Barlow"/>
                          <a:ea typeface="Barlow"/>
                          <a:cs typeface="Barlow"/>
                          <a:sym typeface="Barlow"/>
                        </a:rPr>
                        <a:t>Provides a gap analysis capability at the variable level (vs application) to promote networks contributions and complementary nature.</a:t>
                      </a:r>
                      <a:br>
                        <a:rPr lang="en-GB" sz="1200">
                          <a:solidFill>
                            <a:schemeClr val="accent1"/>
                          </a:solidFill>
                          <a:latin typeface="Barlow"/>
                          <a:ea typeface="Barlow"/>
                          <a:cs typeface="Barlow"/>
                          <a:sym typeface="Barlow"/>
                        </a:rPr>
                      </a:br>
                      <a:r>
                        <a:rPr lang="en-GB" sz="1200">
                          <a:solidFill>
                            <a:schemeClr val="accent1"/>
                          </a:solidFill>
                          <a:latin typeface="Barlow"/>
                          <a:ea typeface="Barlow"/>
                          <a:cs typeface="Barlow"/>
                          <a:sym typeface="Barlow"/>
                        </a:rPr>
                        <a:t>Fuel WMO RRR gap analysis and Codesign requirements.</a:t>
                      </a:r>
                      <a:endParaRPr sz="1200">
                        <a:solidFill>
                          <a:schemeClr val="accent1"/>
                        </a:solidFill>
                        <a:latin typeface="Barlow"/>
                        <a:ea typeface="Barlow"/>
                        <a:cs typeface="Barlow"/>
                        <a:sym typeface="Barlow"/>
                      </a:endParaRPr>
                    </a:p>
                  </a:txBody>
                  <a:tcPr marT="63500" marB="63500" marR="63500" marL="63500">
                    <a:lnL cap="flat" cmpd="sng" w="12700">
                      <a:solidFill>
                        <a:srgbClr val="999999"/>
                      </a:solidFill>
                      <a:prstDash val="solid"/>
                      <a:round/>
                      <a:headEnd len="sm" w="sm" type="none"/>
                      <a:tailEnd len="sm" w="sm" type="none"/>
                    </a:lnL>
                    <a:lnR cap="flat" cmpd="sng" w="12700">
                      <a:solidFill>
                        <a:srgbClr val="999999"/>
                      </a:solidFill>
                      <a:prstDash val="solid"/>
                      <a:round/>
                      <a:headEnd len="sm" w="sm" type="none"/>
                      <a:tailEnd len="sm" w="sm" type="none"/>
                    </a:lnR>
                    <a:lnT cap="flat" cmpd="sng" w="12700">
                      <a:solidFill>
                        <a:srgbClr val="999999"/>
                      </a:solidFill>
                      <a:prstDash val="solid"/>
                      <a:round/>
                      <a:headEnd len="sm" w="sm" type="none"/>
                      <a:tailEnd len="sm" w="sm" type="none"/>
                    </a:lnT>
                    <a:lnB cap="flat" cmpd="sng" w="12700">
                      <a:solidFill>
                        <a:srgbClr val="999999"/>
                      </a:solidFill>
                      <a:prstDash val="solid"/>
                      <a:round/>
                      <a:headEnd len="sm" w="sm" type="none"/>
                      <a:tailEnd len="sm" w="sm" type="none"/>
                    </a:lnB>
                  </a:tcPr>
                </a:tc>
              </a:tr>
            </a:tbl>
          </a:graphicData>
        </a:graphic>
      </p:graphicFrame>
      <p:sp>
        <p:nvSpPr>
          <p:cNvPr id="448" name="Google Shape;448;p63"/>
          <p:cNvSpPr/>
          <p:nvPr/>
        </p:nvSpPr>
        <p:spPr>
          <a:xfrm>
            <a:off x="808950" y="5077100"/>
            <a:ext cx="10750500" cy="836400"/>
          </a:xfrm>
          <a:prstGeom prst="rect">
            <a:avLst/>
          </a:prstGeom>
          <a:noFill/>
          <a:ln cap="flat" cmpd="sng" w="76200">
            <a:solidFill>
              <a:srgbClr val="CC0000"/>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2" name="Shape 452"/>
        <p:cNvGrpSpPr/>
        <p:nvPr/>
      </p:nvGrpSpPr>
      <p:grpSpPr>
        <a:xfrm>
          <a:off x="0" y="0"/>
          <a:ext cx="0" cy="0"/>
          <a:chOff x="0" y="0"/>
          <a:chExt cx="0" cy="0"/>
        </a:xfrm>
      </p:grpSpPr>
      <p:pic>
        <p:nvPicPr>
          <p:cNvPr id="453" name="Google Shape;453;p64" title="WDQMS_0.png"/>
          <p:cNvPicPr preferRelativeResize="0"/>
          <p:nvPr>
            <p:ph idx="2" type="pic"/>
          </p:nvPr>
        </p:nvPicPr>
        <p:blipFill rotWithShape="1">
          <a:blip r:embed="rId3">
            <a:alphaModFix/>
          </a:blip>
          <a:srcRect b="0" l="18507" r="18500" t="0"/>
          <a:stretch/>
        </p:blipFill>
        <p:spPr>
          <a:xfrm>
            <a:off x="0" y="0"/>
            <a:ext cx="6911999" cy="6857999"/>
          </a:xfrm>
          <a:prstGeom prst="rect">
            <a:avLst/>
          </a:prstGeom>
          <a:solidFill>
            <a:srgbClr val="D8D8D8"/>
          </a:solidFill>
          <a:ln>
            <a:noFill/>
          </a:ln>
        </p:spPr>
      </p:pic>
      <p:sp>
        <p:nvSpPr>
          <p:cNvPr id="454" name="Google Shape;454;p64"/>
          <p:cNvSpPr txBox="1"/>
          <p:nvPr>
            <p:ph type="ctrTitle"/>
          </p:nvPr>
        </p:nvSpPr>
        <p:spPr>
          <a:xfrm>
            <a:off x="7562325" y="1834425"/>
            <a:ext cx="3944700" cy="906600"/>
          </a:xfrm>
          <a:prstGeom prst="rect">
            <a:avLst/>
          </a:prstGeom>
          <a:noFill/>
          <a:ln>
            <a:noFill/>
          </a:ln>
        </p:spPr>
        <p:txBody>
          <a:bodyPr anchorCtr="0" anchor="t" bIns="0" lIns="0" spcFirstLastPara="1" rIns="0" wrap="square" tIns="0">
            <a:noAutofit/>
          </a:bodyPr>
          <a:lstStyle/>
          <a:p>
            <a:pPr indent="0" lvl="0" marL="0" rtl="0" algn="ctr">
              <a:lnSpc>
                <a:spcPct val="90000"/>
              </a:lnSpc>
              <a:spcBef>
                <a:spcPts val="0"/>
              </a:spcBef>
              <a:spcAft>
                <a:spcPts val="0"/>
              </a:spcAft>
              <a:buClr>
                <a:schemeClr val="accent1"/>
              </a:buClr>
              <a:buSzPts val="4200"/>
              <a:buFont typeface="Arial"/>
              <a:buNone/>
            </a:pPr>
            <a:r>
              <a:rPr lang="en-GB" sz="7200"/>
              <a:t>WDQMS</a:t>
            </a:r>
            <a:endParaRPr sz="7200"/>
          </a:p>
        </p:txBody>
      </p:sp>
      <p:sp>
        <p:nvSpPr>
          <p:cNvPr id="455" name="Google Shape;455;p64"/>
          <p:cNvSpPr/>
          <p:nvPr/>
        </p:nvSpPr>
        <p:spPr>
          <a:xfrm>
            <a:off x="7332225" y="246225"/>
            <a:ext cx="4404900" cy="16143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pic>
        <p:nvPicPr>
          <p:cNvPr id="456" name="Google Shape;456;p64"/>
          <p:cNvPicPr preferRelativeResize="0"/>
          <p:nvPr/>
        </p:nvPicPr>
        <p:blipFill>
          <a:blip r:embed="rId4">
            <a:alphaModFix/>
          </a:blip>
          <a:stretch>
            <a:fillRect/>
          </a:stretch>
        </p:blipFill>
        <p:spPr>
          <a:xfrm>
            <a:off x="9871949" y="246225"/>
            <a:ext cx="2083950" cy="696025"/>
          </a:xfrm>
          <a:prstGeom prst="rect">
            <a:avLst/>
          </a:prstGeom>
          <a:noFill/>
          <a:ln>
            <a:noFill/>
          </a:ln>
        </p:spPr>
      </p:pic>
      <p:sp>
        <p:nvSpPr>
          <p:cNvPr id="457" name="Google Shape;457;p64"/>
          <p:cNvSpPr txBox="1"/>
          <p:nvPr/>
        </p:nvSpPr>
        <p:spPr>
          <a:xfrm>
            <a:off x="7832775" y="3099375"/>
            <a:ext cx="3403800" cy="1924200"/>
          </a:xfrm>
          <a:prstGeom prst="rect">
            <a:avLst/>
          </a:prstGeom>
          <a:noFill/>
          <a:ln>
            <a:noFill/>
          </a:ln>
        </p:spPr>
        <p:txBody>
          <a:bodyPr anchorCtr="0" anchor="t" bIns="91425" lIns="91425" spcFirstLastPara="1" rIns="91425" wrap="square" tIns="91425">
            <a:noAutofit/>
          </a:bodyPr>
          <a:lstStyle/>
          <a:p>
            <a:pPr indent="0" lvl="0" marL="0" rtl="0" algn="ctr">
              <a:lnSpc>
                <a:spcPct val="85000"/>
              </a:lnSpc>
              <a:spcBef>
                <a:spcPts val="0"/>
              </a:spcBef>
              <a:spcAft>
                <a:spcPts val="0"/>
              </a:spcAft>
              <a:buNone/>
            </a:pPr>
            <a:r>
              <a:rPr b="1" lang="en-GB" sz="3000">
                <a:solidFill>
                  <a:schemeClr val="accent1"/>
                </a:solidFill>
              </a:rPr>
              <a:t>WIGOS</a:t>
            </a:r>
            <a:r>
              <a:rPr b="1" lang="en-GB" sz="3200">
                <a:solidFill>
                  <a:schemeClr val="accent1"/>
                </a:solidFill>
              </a:rPr>
              <a:t> Data Quality Monitoring System</a:t>
            </a:r>
            <a:endParaRPr sz="1200">
              <a:solidFill>
                <a:schemeClr val="dk2"/>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65"/>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sz="3400"/>
              <a:t>WDQMS</a:t>
            </a:r>
            <a:endParaRPr sz="3400"/>
          </a:p>
        </p:txBody>
      </p:sp>
      <p:sp>
        <p:nvSpPr>
          <p:cNvPr id="463" name="Google Shape;463;p65"/>
          <p:cNvSpPr txBox="1"/>
          <p:nvPr/>
        </p:nvSpPr>
        <p:spPr>
          <a:xfrm>
            <a:off x="720725" y="1373200"/>
            <a:ext cx="8447400" cy="13305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A we</a:t>
            </a:r>
            <a:r>
              <a:rPr lang="en-GB" sz="1900">
                <a:solidFill>
                  <a:schemeClr val="accent1"/>
                </a:solidFill>
                <a:latin typeface="Barlow"/>
                <a:ea typeface="Barlow"/>
                <a:cs typeface="Barlow"/>
                <a:sym typeface="Barlow"/>
              </a:rPr>
              <a:t>b base</a:t>
            </a:r>
            <a:r>
              <a:rPr lang="en-GB" sz="1900">
                <a:solidFill>
                  <a:schemeClr val="accent1"/>
                </a:solidFill>
                <a:latin typeface="Barlow"/>
                <a:ea typeface="Barlow"/>
                <a:cs typeface="Barlow"/>
                <a:sym typeface="Barlow"/>
              </a:rPr>
              <a:t>d tool for </a:t>
            </a:r>
            <a:r>
              <a:rPr b="1" lang="en-GB" sz="1900">
                <a:solidFill>
                  <a:schemeClr val="accent1"/>
                </a:solidFill>
                <a:latin typeface="Barlow"/>
                <a:ea typeface="Barlow"/>
                <a:cs typeface="Barlow"/>
                <a:sym typeface="Barlow"/>
              </a:rPr>
              <a:t>near-real time monitoring</a:t>
            </a:r>
            <a:r>
              <a:rPr lang="en-GB" sz="1900">
                <a:solidFill>
                  <a:schemeClr val="accent1"/>
                </a:solidFill>
                <a:latin typeface="Barlow"/>
                <a:ea typeface="Barlow"/>
                <a:cs typeface="Barlow"/>
                <a:sym typeface="Barlow"/>
              </a:rPr>
              <a:t> the </a:t>
            </a:r>
            <a:r>
              <a:rPr b="1" lang="en-GB" sz="1900">
                <a:solidFill>
                  <a:schemeClr val="accent1"/>
                </a:solidFill>
                <a:latin typeface="Barlow"/>
                <a:ea typeface="Barlow"/>
                <a:cs typeface="Barlow"/>
                <a:sym typeface="Barlow"/>
              </a:rPr>
              <a:t>availability </a:t>
            </a:r>
            <a:r>
              <a:rPr lang="en-GB" sz="1900">
                <a:solidFill>
                  <a:schemeClr val="accent1"/>
                </a:solidFill>
                <a:latin typeface="Barlow"/>
                <a:ea typeface="Barlow"/>
                <a:cs typeface="Barlow"/>
                <a:sym typeface="Barlow"/>
              </a:rPr>
              <a:t>and </a:t>
            </a:r>
            <a:r>
              <a:rPr b="1" lang="en-GB" sz="1900">
                <a:solidFill>
                  <a:schemeClr val="accent1"/>
                </a:solidFill>
                <a:latin typeface="Barlow"/>
                <a:ea typeface="Barlow"/>
                <a:cs typeface="Barlow"/>
                <a:sym typeface="Barlow"/>
              </a:rPr>
              <a:t>quality </a:t>
            </a:r>
            <a:r>
              <a:rPr lang="en-GB" sz="1900">
                <a:solidFill>
                  <a:schemeClr val="accent1"/>
                </a:solidFill>
                <a:latin typeface="Barlow"/>
                <a:ea typeface="Barlow"/>
                <a:cs typeface="Barlow"/>
                <a:sym typeface="Barlow"/>
              </a:rPr>
              <a:t>of observations exchanged internationally</a:t>
            </a:r>
            <a:endParaRPr sz="1900">
              <a:solidFill>
                <a:schemeClr val="accent1"/>
              </a:solidFill>
              <a:latin typeface="Barlow"/>
              <a:ea typeface="Barlow"/>
              <a:cs typeface="Barlow"/>
              <a:sym typeface="Barlow"/>
            </a:endParaRPr>
          </a:p>
          <a:p>
            <a:pPr indent="-349250" lvl="0" marL="457200" rtl="0" algn="l">
              <a:lnSpc>
                <a:spcPct val="115000"/>
              </a:lnSpc>
              <a:spcBef>
                <a:spcPts val="1000"/>
              </a:spcBef>
              <a:spcAft>
                <a:spcPts val="1000"/>
              </a:spcAft>
              <a:buClr>
                <a:schemeClr val="accent1"/>
              </a:buClr>
              <a:buSzPts val="1900"/>
              <a:buFont typeface="Barlow"/>
              <a:buChar char="-"/>
            </a:pPr>
            <a:r>
              <a:rPr lang="en-GB" sz="1900">
                <a:solidFill>
                  <a:schemeClr val="accent1"/>
                </a:solidFill>
                <a:latin typeface="Barlow"/>
                <a:ea typeface="Barlow"/>
                <a:cs typeface="Barlow"/>
                <a:sym typeface="Barlow"/>
              </a:rPr>
              <a:t>Provide daily monitoring reports on </a:t>
            </a:r>
            <a:r>
              <a:rPr b="1" lang="en-GB" sz="1900">
                <a:solidFill>
                  <a:schemeClr val="accent1"/>
                </a:solidFill>
                <a:latin typeface="Barlow"/>
                <a:ea typeface="Barlow"/>
                <a:cs typeface="Barlow"/>
                <a:sym typeface="Barlow"/>
              </a:rPr>
              <a:t>availability / quality / completeness</a:t>
            </a:r>
            <a:endParaRPr b="1" sz="1900">
              <a:solidFill>
                <a:schemeClr val="accent1"/>
              </a:solidFill>
              <a:latin typeface="Barlow"/>
              <a:ea typeface="Barlow"/>
              <a:cs typeface="Barlow"/>
              <a:sym typeface="Barlow"/>
            </a:endParaRPr>
          </a:p>
        </p:txBody>
      </p:sp>
      <p:sp>
        <p:nvSpPr>
          <p:cNvPr id="464" name="Google Shape;464;p65"/>
          <p:cNvSpPr txBox="1"/>
          <p:nvPr/>
        </p:nvSpPr>
        <p:spPr>
          <a:xfrm>
            <a:off x="9972345" y="6444849"/>
            <a:ext cx="2061000" cy="3069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1000"/>
              </a:spcAft>
              <a:buNone/>
            </a:pPr>
            <a:r>
              <a:rPr i="1" lang="en-GB" sz="1000">
                <a:solidFill>
                  <a:schemeClr val="accent1"/>
                </a:solidFill>
                <a:uFill>
                  <a:noFill/>
                </a:uFill>
                <a:latin typeface="Barlow"/>
                <a:ea typeface="Barlow"/>
                <a:cs typeface="Barlow"/>
                <a:sym typeface="Barlow"/>
                <a:hlinkClick r:id="rId4">
                  <a:extLst>
                    <a:ext uri="{A12FA001-AC4F-418D-AE19-62706E023703}">
                      <ahyp:hlinkClr val="tx"/>
                    </a:ext>
                  </a:extLst>
                </a:hlinkClick>
              </a:rPr>
              <a:t>https://wdqms.wmo.int</a:t>
            </a:r>
            <a:endParaRPr i="1" sz="1000">
              <a:solidFill>
                <a:schemeClr val="dk2"/>
              </a:solidFill>
            </a:endParaRPr>
          </a:p>
        </p:txBody>
      </p:sp>
      <p:pic>
        <p:nvPicPr>
          <p:cNvPr id="465" name="Google Shape;465;p65"/>
          <p:cNvPicPr preferRelativeResize="0"/>
          <p:nvPr/>
        </p:nvPicPr>
        <p:blipFill>
          <a:blip r:embed="rId5">
            <a:alphaModFix/>
          </a:blip>
          <a:stretch>
            <a:fillRect/>
          </a:stretch>
        </p:blipFill>
        <p:spPr>
          <a:xfrm>
            <a:off x="9690120" y="1222971"/>
            <a:ext cx="2202175" cy="1565300"/>
          </a:xfrm>
          <a:prstGeom prst="rect">
            <a:avLst/>
          </a:prstGeom>
          <a:noFill/>
          <a:ln>
            <a:noFill/>
          </a:ln>
        </p:spPr>
      </p:pic>
      <p:pic>
        <p:nvPicPr>
          <p:cNvPr id="466" name="Google Shape;466;p65"/>
          <p:cNvPicPr preferRelativeResize="0"/>
          <p:nvPr/>
        </p:nvPicPr>
        <p:blipFill rotWithShape="1">
          <a:blip r:embed="rId6">
            <a:alphaModFix/>
          </a:blip>
          <a:srcRect b="0" l="10682" r="0" t="0"/>
          <a:stretch/>
        </p:blipFill>
        <p:spPr>
          <a:xfrm>
            <a:off x="5014900" y="2944825"/>
            <a:ext cx="6916124" cy="3141200"/>
          </a:xfrm>
          <a:prstGeom prst="rect">
            <a:avLst/>
          </a:prstGeom>
          <a:noFill/>
          <a:ln>
            <a:noFill/>
          </a:ln>
        </p:spPr>
      </p:pic>
      <p:pic>
        <p:nvPicPr>
          <p:cNvPr id="467" name="Google Shape;467;p65"/>
          <p:cNvPicPr preferRelativeResize="0"/>
          <p:nvPr/>
        </p:nvPicPr>
        <p:blipFill>
          <a:blip r:embed="rId7">
            <a:alphaModFix/>
          </a:blip>
          <a:stretch>
            <a:fillRect/>
          </a:stretch>
        </p:blipFill>
        <p:spPr>
          <a:xfrm>
            <a:off x="10362550" y="2944825"/>
            <a:ext cx="1568475" cy="1124575"/>
          </a:xfrm>
          <a:prstGeom prst="rect">
            <a:avLst/>
          </a:prstGeom>
          <a:noFill/>
          <a:ln>
            <a:noFill/>
          </a:ln>
        </p:spPr>
      </p:pic>
      <p:sp>
        <p:nvSpPr>
          <p:cNvPr id="468" name="Google Shape;468;p65"/>
          <p:cNvSpPr txBox="1"/>
          <p:nvPr/>
        </p:nvSpPr>
        <p:spPr>
          <a:xfrm>
            <a:off x="723175" y="2703700"/>
            <a:ext cx="3816300" cy="29028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WIGOS monitoring and evaluation function - releases </a:t>
            </a:r>
            <a:r>
              <a:rPr b="1" lang="en-GB" sz="1900">
                <a:solidFill>
                  <a:schemeClr val="accent1"/>
                </a:solidFill>
                <a:latin typeface="Barlow"/>
                <a:ea typeface="Barlow"/>
                <a:cs typeface="Barlow"/>
                <a:sym typeface="Barlow"/>
              </a:rPr>
              <a:t>performance reports</a:t>
            </a:r>
            <a:endParaRPr b="1" sz="1900">
              <a:solidFill>
                <a:schemeClr val="accent1"/>
              </a:solidFill>
              <a:latin typeface="Barlow"/>
              <a:ea typeface="Barlow"/>
              <a:cs typeface="Barlow"/>
              <a:sym typeface="Barlow"/>
            </a:endParaRPr>
          </a:p>
          <a:p>
            <a:pPr indent="-349250" lvl="0" marL="457200" marR="0" rtl="0" algn="l">
              <a:lnSpc>
                <a:spcPct val="115000"/>
              </a:lnSpc>
              <a:spcBef>
                <a:spcPts val="1000"/>
              </a:spcBef>
              <a:spcAft>
                <a:spcPts val="1000"/>
              </a:spcAft>
              <a:buClr>
                <a:schemeClr val="accent1"/>
              </a:buClr>
              <a:buSzPts val="1900"/>
              <a:buFont typeface="Barlow"/>
              <a:buChar char="-"/>
            </a:pPr>
            <a:r>
              <a:rPr b="1" lang="en-GB" sz="1900">
                <a:solidFill>
                  <a:schemeClr val="accent1"/>
                </a:solidFill>
                <a:latin typeface="Barlow"/>
                <a:ea typeface="Barlow"/>
                <a:cs typeface="Barlow"/>
                <a:sym typeface="Barlow"/>
              </a:rPr>
              <a:t>Webtool </a:t>
            </a:r>
            <a:r>
              <a:rPr lang="en-GB" sz="1900">
                <a:solidFill>
                  <a:schemeClr val="accent1"/>
                </a:solidFill>
                <a:latin typeface="Barlow"/>
                <a:ea typeface="Barlow"/>
                <a:cs typeface="Barlow"/>
                <a:sym typeface="Barlow"/>
              </a:rPr>
              <a:t>displays maps of monitoring outputs to evaluate performance</a:t>
            </a:r>
            <a:endParaRPr sz="1900">
              <a:solidFill>
                <a:schemeClr val="accent1"/>
              </a:solidFill>
              <a:latin typeface="Barlow"/>
              <a:ea typeface="Barlow"/>
              <a:cs typeface="Barlow"/>
              <a:sym typeface="Barlow"/>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66"/>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Tiers of Services</a:t>
            </a:r>
            <a:endParaRPr/>
          </a:p>
        </p:txBody>
      </p:sp>
      <p:sp>
        <p:nvSpPr>
          <p:cNvPr id="474" name="Google Shape;474;p66"/>
          <p:cNvSpPr txBox="1"/>
          <p:nvPr/>
        </p:nvSpPr>
        <p:spPr>
          <a:xfrm>
            <a:off x="720725" y="1373200"/>
            <a:ext cx="10897800" cy="884700"/>
          </a:xfrm>
          <a:prstGeom prst="rect">
            <a:avLst/>
          </a:prstGeom>
          <a:noFill/>
          <a:ln>
            <a:noFill/>
          </a:ln>
        </p:spPr>
        <p:txBody>
          <a:bodyPr anchorCtr="0" anchor="t" bIns="45700" lIns="91425" spcFirstLastPara="1" rIns="91425" wrap="square" tIns="45700">
            <a:noAutofit/>
          </a:bodyPr>
          <a:lstStyle/>
          <a:p>
            <a:pPr indent="-349250" lvl="0" marL="457200" marR="0" rtl="0" algn="l">
              <a:lnSpc>
                <a:spcPct val="115000"/>
              </a:lnSpc>
              <a:spcBef>
                <a:spcPts val="0"/>
              </a:spcBef>
              <a:spcAft>
                <a:spcPts val="0"/>
              </a:spcAft>
              <a:buClr>
                <a:schemeClr val="accent1"/>
              </a:buClr>
              <a:buSzPts val="1900"/>
              <a:buFont typeface="Barlow"/>
              <a:buChar char="-"/>
            </a:pPr>
            <a:r>
              <a:rPr lang="en-GB" sz="1900">
                <a:solidFill>
                  <a:schemeClr val="accent1"/>
                </a:solidFill>
                <a:latin typeface="Barlow"/>
                <a:ea typeface="Barlow"/>
                <a:cs typeface="Barlow"/>
                <a:sym typeface="Barlow"/>
              </a:rPr>
              <a:t>A web based tool for near-real time monitoring the availability and quality of observations exchanged internationally</a:t>
            </a:r>
            <a:endParaRPr sz="1900">
              <a:solidFill>
                <a:schemeClr val="accent1"/>
              </a:solidFill>
              <a:latin typeface="Barlow"/>
              <a:ea typeface="Barlow"/>
              <a:cs typeface="Barlow"/>
              <a:sym typeface="Barlow"/>
            </a:endParaRPr>
          </a:p>
          <a:p>
            <a:pPr indent="0" lvl="0" marL="0" marR="0" rtl="0" algn="l">
              <a:lnSpc>
                <a:spcPct val="115000"/>
              </a:lnSpc>
              <a:spcBef>
                <a:spcPts val="1000"/>
              </a:spcBef>
              <a:spcAft>
                <a:spcPts val="1000"/>
              </a:spcAft>
              <a:buNone/>
            </a:pPr>
            <a:r>
              <a:t/>
            </a:r>
            <a:endParaRPr sz="1900">
              <a:solidFill>
                <a:schemeClr val="accent1"/>
              </a:solidFill>
              <a:latin typeface="Barlow"/>
              <a:ea typeface="Barlow"/>
              <a:cs typeface="Barlow"/>
              <a:sym typeface="Barlow"/>
            </a:endParaRPr>
          </a:p>
        </p:txBody>
      </p:sp>
      <p:grpSp>
        <p:nvGrpSpPr>
          <p:cNvPr id="475" name="Google Shape;475;p66"/>
          <p:cNvGrpSpPr/>
          <p:nvPr/>
        </p:nvGrpSpPr>
        <p:grpSpPr>
          <a:xfrm>
            <a:off x="390325" y="2614067"/>
            <a:ext cx="3517725" cy="3117559"/>
            <a:chOff x="923725" y="2918867"/>
            <a:chExt cx="3517725" cy="3117559"/>
          </a:xfrm>
        </p:grpSpPr>
        <p:pic>
          <p:nvPicPr>
            <p:cNvPr id="476" name="Google Shape;476;p66"/>
            <p:cNvPicPr preferRelativeResize="0"/>
            <p:nvPr/>
          </p:nvPicPr>
          <p:blipFill rotWithShape="1">
            <a:blip r:embed="rId3">
              <a:alphaModFix/>
            </a:blip>
            <a:srcRect b="11467" l="55580" r="14971" t="18695"/>
            <a:stretch/>
          </p:blipFill>
          <p:spPr>
            <a:xfrm>
              <a:off x="2727625" y="3282675"/>
              <a:ext cx="1713750" cy="2753750"/>
            </a:xfrm>
            <a:prstGeom prst="rect">
              <a:avLst/>
            </a:prstGeom>
            <a:noFill/>
            <a:ln>
              <a:noFill/>
            </a:ln>
          </p:spPr>
        </p:pic>
        <p:pic>
          <p:nvPicPr>
            <p:cNvPr id="477" name="Google Shape;477;p66"/>
            <p:cNvPicPr preferRelativeResize="0"/>
            <p:nvPr/>
          </p:nvPicPr>
          <p:blipFill rotWithShape="1">
            <a:blip r:embed="rId3">
              <a:alphaModFix/>
            </a:blip>
            <a:srcRect b="11464" l="13093" r="56603" t="17325"/>
            <a:stretch/>
          </p:blipFill>
          <p:spPr>
            <a:xfrm>
              <a:off x="923725" y="3228400"/>
              <a:ext cx="1763500" cy="2808025"/>
            </a:xfrm>
            <a:prstGeom prst="rect">
              <a:avLst/>
            </a:prstGeom>
            <a:noFill/>
            <a:ln>
              <a:noFill/>
            </a:ln>
          </p:spPr>
        </p:pic>
        <p:sp>
          <p:nvSpPr>
            <p:cNvPr id="478" name="Google Shape;478;p66"/>
            <p:cNvSpPr txBox="1"/>
            <p:nvPr/>
          </p:nvSpPr>
          <p:spPr>
            <a:xfrm>
              <a:off x="989050" y="2918867"/>
              <a:ext cx="3452400" cy="3918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2"/>
                  </a:solidFill>
                </a:rPr>
                <a:t>Global Basic Observing Network (GBON)</a:t>
              </a:r>
              <a:endParaRPr sz="1300">
                <a:solidFill>
                  <a:schemeClr val="dk2"/>
                </a:solidFill>
              </a:endParaRPr>
            </a:p>
          </p:txBody>
        </p:sp>
      </p:grpSp>
      <p:grpSp>
        <p:nvGrpSpPr>
          <p:cNvPr id="479" name="Google Shape;479;p66"/>
          <p:cNvGrpSpPr/>
          <p:nvPr/>
        </p:nvGrpSpPr>
        <p:grpSpPr>
          <a:xfrm>
            <a:off x="4122857" y="2614078"/>
            <a:ext cx="3472336" cy="3259172"/>
            <a:chOff x="5003757" y="2980803"/>
            <a:chExt cx="3472336" cy="3259172"/>
          </a:xfrm>
        </p:grpSpPr>
        <p:grpSp>
          <p:nvGrpSpPr>
            <p:cNvPr id="480" name="Google Shape;480;p66"/>
            <p:cNvGrpSpPr/>
            <p:nvPr/>
          </p:nvGrpSpPr>
          <p:grpSpPr>
            <a:xfrm>
              <a:off x="5003757" y="3352675"/>
              <a:ext cx="3472336" cy="2887300"/>
              <a:chOff x="5003757" y="3352675"/>
              <a:chExt cx="3472336" cy="2887300"/>
            </a:xfrm>
          </p:grpSpPr>
          <p:pic>
            <p:nvPicPr>
              <p:cNvPr id="481" name="Google Shape;481;p66"/>
              <p:cNvPicPr preferRelativeResize="0"/>
              <p:nvPr/>
            </p:nvPicPr>
            <p:blipFill rotWithShape="1">
              <a:blip r:embed="rId4">
                <a:alphaModFix/>
              </a:blip>
              <a:srcRect b="5864" l="0" r="53697" t="0"/>
              <a:stretch/>
            </p:blipFill>
            <p:spPr>
              <a:xfrm>
                <a:off x="5003757" y="3352675"/>
                <a:ext cx="1684775" cy="2887300"/>
              </a:xfrm>
              <a:prstGeom prst="rect">
                <a:avLst/>
              </a:prstGeom>
              <a:noFill/>
              <a:ln>
                <a:noFill/>
              </a:ln>
            </p:spPr>
          </p:pic>
          <p:pic>
            <p:nvPicPr>
              <p:cNvPr id="482" name="Google Shape;482;p66"/>
              <p:cNvPicPr preferRelativeResize="0"/>
              <p:nvPr/>
            </p:nvPicPr>
            <p:blipFill rotWithShape="1">
              <a:blip r:embed="rId4">
                <a:alphaModFix/>
              </a:blip>
              <a:srcRect b="5864" l="53697" r="0" t="0"/>
              <a:stretch/>
            </p:blipFill>
            <p:spPr>
              <a:xfrm>
                <a:off x="6791318" y="3352675"/>
                <a:ext cx="1684775" cy="2887300"/>
              </a:xfrm>
              <a:prstGeom prst="rect">
                <a:avLst/>
              </a:prstGeom>
              <a:noFill/>
              <a:ln>
                <a:noFill/>
              </a:ln>
            </p:spPr>
          </p:pic>
        </p:grpSp>
        <p:sp>
          <p:nvSpPr>
            <p:cNvPr id="483" name="Google Shape;483;p66"/>
            <p:cNvSpPr txBox="1"/>
            <p:nvPr/>
          </p:nvSpPr>
          <p:spPr>
            <a:xfrm>
              <a:off x="5013713" y="2980803"/>
              <a:ext cx="3452400" cy="3918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2"/>
                  </a:solidFill>
                </a:rPr>
                <a:t>Monitoring of the GCOS Networks</a:t>
              </a:r>
              <a:endParaRPr sz="1300">
                <a:solidFill>
                  <a:schemeClr val="dk2"/>
                </a:solidFill>
              </a:endParaRPr>
            </a:p>
          </p:txBody>
        </p:sp>
      </p:grpSp>
      <p:grpSp>
        <p:nvGrpSpPr>
          <p:cNvPr id="484" name="Google Shape;484;p66"/>
          <p:cNvGrpSpPr/>
          <p:nvPr/>
        </p:nvGrpSpPr>
        <p:grpSpPr>
          <a:xfrm>
            <a:off x="7809995" y="2614064"/>
            <a:ext cx="4099152" cy="3386803"/>
            <a:chOff x="8041545" y="2632314"/>
            <a:chExt cx="4099152" cy="3386803"/>
          </a:xfrm>
        </p:grpSpPr>
        <p:grpSp>
          <p:nvGrpSpPr>
            <p:cNvPr id="485" name="Google Shape;485;p66"/>
            <p:cNvGrpSpPr/>
            <p:nvPr/>
          </p:nvGrpSpPr>
          <p:grpSpPr>
            <a:xfrm>
              <a:off x="8041545" y="3007731"/>
              <a:ext cx="4090283" cy="3011386"/>
              <a:chOff x="8186655" y="3083850"/>
              <a:chExt cx="3990520" cy="2937937"/>
            </a:xfrm>
          </p:grpSpPr>
          <p:pic>
            <p:nvPicPr>
              <p:cNvPr id="486" name="Google Shape;486;p66"/>
              <p:cNvPicPr preferRelativeResize="0"/>
              <p:nvPr/>
            </p:nvPicPr>
            <p:blipFill rotWithShape="1">
              <a:blip r:embed="rId5">
                <a:alphaModFix/>
              </a:blip>
              <a:srcRect b="8848" l="279" r="66809" t="308"/>
              <a:stretch/>
            </p:blipFill>
            <p:spPr>
              <a:xfrm>
                <a:off x="8186655" y="3083850"/>
                <a:ext cx="1253725" cy="2816650"/>
              </a:xfrm>
              <a:prstGeom prst="rect">
                <a:avLst/>
              </a:prstGeom>
              <a:noFill/>
              <a:ln>
                <a:noFill/>
              </a:ln>
            </p:spPr>
          </p:pic>
          <p:pic>
            <p:nvPicPr>
              <p:cNvPr id="487" name="Google Shape;487;p66"/>
              <p:cNvPicPr preferRelativeResize="0"/>
              <p:nvPr/>
            </p:nvPicPr>
            <p:blipFill rotWithShape="1">
              <a:blip r:embed="rId5">
                <a:alphaModFix/>
              </a:blip>
              <a:srcRect b="7783" l="68207" r="0" t="2020"/>
              <a:stretch/>
            </p:blipFill>
            <p:spPr>
              <a:xfrm>
                <a:off x="10912844" y="3102125"/>
                <a:ext cx="1264331" cy="2919662"/>
              </a:xfrm>
              <a:prstGeom prst="rect">
                <a:avLst/>
              </a:prstGeom>
              <a:noFill/>
              <a:ln>
                <a:noFill/>
              </a:ln>
            </p:spPr>
          </p:pic>
          <p:pic>
            <p:nvPicPr>
              <p:cNvPr id="488" name="Google Shape;488;p66"/>
              <p:cNvPicPr preferRelativeResize="0"/>
              <p:nvPr/>
            </p:nvPicPr>
            <p:blipFill rotWithShape="1">
              <a:blip r:embed="rId5">
                <a:alphaModFix/>
              </a:blip>
              <a:srcRect b="5828" l="34074" r="33261" t="1501"/>
              <a:stretch/>
            </p:blipFill>
            <p:spPr>
              <a:xfrm>
                <a:off x="9544455" y="3102145"/>
                <a:ext cx="1264327" cy="2919620"/>
              </a:xfrm>
              <a:prstGeom prst="rect">
                <a:avLst/>
              </a:prstGeom>
              <a:noFill/>
              <a:ln>
                <a:noFill/>
              </a:ln>
            </p:spPr>
          </p:pic>
        </p:grpSp>
        <p:sp>
          <p:nvSpPr>
            <p:cNvPr id="489" name="Google Shape;489;p66"/>
            <p:cNvSpPr txBox="1"/>
            <p:nvPr/>
          </p:nvSpPr>
          <p:spPr>
            <a:xfrm>
              <a:off x="8050497" y="2632314"/>
              <a:ext cx="4090200" cy="391800"/>
            </a:xfrm>
            <a:prstGeom prst="rect">
              <a:avLst/>
            </a:prstGeom>
            <a:solidFill>
              <a:srgbClr val="D9D9D9"/>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1300">
                  <a:solidFill>
                    <a:schemeClr val="dk2"/>
                  </a:solidFill>
                </a:rPr>
                <a:t>Near real-time NWP monitoring of the GOS </a:t>
              </a:r>
              <a:r>
                <a:rPr lang="en-GB" sz="1300">
                  <a:solidFill>
                    <a:schemeClr val="dk2"/>
                  </a:solidFill>
                </a:rPr>
                <a:t>networks</a:t>
              </a:r>
              <a:endParaRPr sz="1300">
                <a:solidFill>
                  <a:schemeClr val="dk2"/>
                </a:solidFil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3" name="Shape 493"/>
        <p:cNvGrpSpPr/>
        <p:nvPr/>
      </p:nvGrpSpPr>
      <p:grpSpPr>
        <a:xfrm>
          <a:off x="0" y="0"/>
          <a:ext cx="0" cy="0"/>
          <a:chOff x="0" y="0"/>
          <a:chExt cx="0" cy="0"/>
        </a:xfrm>
      </p:grpSpPr>
      <p:sp>
        <p:nvSpPr>
          <p:cNvPr id="494" name="Google Shape;494;p67"/>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sp>
        <p:nvSpPr>
          <p:cNvPr id="495" name="Google Shape;495;p67"/>
          <p:cNvSpPr/>
          <p:nvPr>
            <p:ph idx="2" type="pic"/>
          </p:nvPr>
        </p:nvSpPr>
        <p:spPr>
          <a:xfrm>
            <a:off x="6900000" y="0"/>
            <a:ext cx="5292000" cy="6858000"/>
          </a:xfrm>
          <a:prstGeom prst="rect">
            <a:avLst/>
          </a:prstGeom>
          <a:solidFill>
            <a:srgbClr val="D8D8D8"/>
          </a:solidFill>
          <a:ln>
            <a:noFill/>
          </a:ln>
        </p:spPr>
      </p:sp>
      <p:pic>
        <p:nvPicPr>
          <p:cNvPr id="496" name="Google Shape;496;p67"/>
          <p:cNvPicPr preferRelativeResize="0"/>
          <p:nvPr/>
        </p:nvPicPr>
        <p:blipFill>
          <a:blip r:embed="rId3">
            <a:alphaModFix/>
          </a:blip>
          <a:stretch>
            <a:fillRect/>
          </a:stretch>
        </p:blipFill>
        <p:spPr>
          <a:xfrm>
            <a:off x="7067625" y="2422400"/>
            <a:ext cx="4926075" cy="2773311"/>
          </a:xfrm>
          <a:prstGeom prst="rect">
            <a:avLst/>
          </a:prstGeom>
          <a:noFill/>
          <a:ln>
            <a:noFill/>
          </a:ln>
        </p:spPr>
      </p:pic>
      <p:pic>
        <p:nvPicPr>
          <p:cNvPr id="497" name="Google Shape;497;p67"/>
          <p:cNvPicPr preferRelativeResize="0"/>
          <p:nvPr/>
        </p:nvPicPr>
        <p:blipFill>
          <a:blip r:embed="rId4">
            <a:alphaModFix/>
          </a:blip>
          <a:stretch>
            <a:fillRect/>
          </a:stretch>
        </p:blipFill>
        <p:spPr>
          <a:xfrm>
            <a:off x="7067625" y="5307350"/>
            <a:ext cx="4926074" cy="1443420"/>
          </a:xfrm>
          <a:prstGeom prst="rect">
            <a:avLst/>
          </a:prstGeom>
          <a:solidFill>
            <a:srgbClr val="D8D8D8"/>
          </a:solidFill>
          <a:ln>
            <a:noFill/>
          </a:ln>
        </p:spPr>
      </p:pic>
      <p:pic>
        <p:nvPicPr>
          <p:cNvPr id="498" name="Google Shape;498;p67"/>
          <p:cNvPicPr preferRelativeResize="0"/>
          <p:nvPr/>
        </p:nvPicPr>
        <p:blipFill rotWithShape="1">
          <a:blip r:embed="rId5">
            <a:alphaModFix/>
          </a:blip>
          <a:srcRect b="0" l="-1832" r="0" t="-5064"/>
          <a:stretch/>
        </p:blipFill>
        <p:spPr>
          <a:xfrm>
            <a:off x="6958875" y="85250"/>
            <a:ext cx="5034825" cy="2220025"/>
          </a:xfrm>
          <a:prstGeom prst="rect">
            <a:avLst/>
          </a:prstGeom>
          <a:noFill/>
          <a:ln>
            <a:noFill/>
          </a:ln>
        </p:spPr>
      </p:pic>
      <p:sp>
        <p:nvSpPr>
          <p:cNvPr id="499" name="Google Shape;499;p67"/>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Existing IT</a:t>
            </a:r>
            <a:endParaRPr/>
          </a:p>
        </p:txBody>
      </p:sp>
      <p:sp>
        <p:nvSpPr>
          <p:cNvPr id="500" name="Google Shape;500;p67"/>
          <p:cNvSpPr txBox="1"/>
          <p:nvPr/>
        </p:nvSpPr>
        <p:spPr>
          <a:xfrm>
            <a:off x="720725" y="1373200"/>
            <a:ext cx="6138600" cy="4653300"/>
          </a:xfrm>
          <a:prstGeom prst="rect">
            <a:avLst/>
          </a:prstGeom>
          <a:noFill/>
          <a:ln>
            <a:noFill/>
          </a:ln>
        </p:spPr>
        <p:txBody>
          <a:bodyPr anchorCtr="0" anchor="t" bIns="45700" lIns="91425" spcFirstLastPara="1" rIns="91425" wrap="square" tIns="45700">
            <a:noAutofit/>
          </a:bodyPr>
          <a:lstStyle/>
          <a:p>
            <a:pPr indent="-342900" lvl="0" marL="457200" rtl="0" algn="l">
              <a:lnSpc>
                <a:spcPct val="115000"/>
              </a:lnSpc>
              <a:spcBef>
                <a:spcPts val="0"/>
              </a:spcBef>
              <a:spcAft>
                <a:spcPts val="0"/>
              </a:spcAft>
              <a:buClr>
                <a:schemeClr val="accent1"/>
              </a:buClr>
              <a:buSzPts val="1800"/>
              <a:buFont typeface="Barlow"/>
              <a:buChar char="-"/>
            </a:pPr>
            <a:r>
              <a:rPr lang="en-GB" sz="1800">
                <a:solidFill>
                  <a:schemeClr val="accent1"/>
                </a:solidFill>
                <a:latin typeface="Barlow"/>
                <a:ea typeface="Barlow"/>
                <a:cs typeface="Barlow"/>
                <a:sym typeface="Barlow"/>
              </a:rPr>
              <a:t>Connected to </a:t>
            </a:r>
            <a:r>
              <a:rPr b="1" lang="en-GB" sz="1800">
                <a:solidFill>
                  <a:schemeClr val="accent1"/>
                </a:solidFill>
                <a:latin typeface="Barlow"/>
                <a:ea typeface="Barlow"/>
                <a:cs typeface="Barlow"/>
                <a:sym typeface="Barlow"/>
              </a:rPr>
              <a:t>GTS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global data nodes </a:t>
            </a:r>
            <a:r>
              <a:rPr lang="en-GB" sz="1800">
                <a:solidFill>
                  <a:schemeClr val="accent1"/>
                </a:solidFill>
                <a:latin typeface="Barlow"/>
                <a:ea typeface="Barlow"/>
                <a:cs typeface="Barlow"/>
                <a:sym typeface="Barlow"/>
              </a:rPr>
              <a:t>when available (RT/DM). Limited integration of observation data for some networks</a:t>
            </a:r>
            <a:endParaRPr sz="1800">
              <a:solidFill>
                <a:schemeClr val="accent1"/>
              </a:solidFill>
              <a:latin typeface="Barlow"/>
              <a:ea typeface="Barlow"/>
              <a:cs typeface="Barlow"/>
              <a:sym typeface="Barlow"/>
            </a:endParaRPr>
          </a:p>
          <a:p>
            <a:pPr indent="-342900" lvl="0" marL="457200" rtl="0" algn="l">
              <a:lnSpc>
                <a:spcPct val="115000"/>
              </a:lnSpc>
              <a:spcBef>
                <a:spcPts val="1000"/>
              </a:spcBef>
              <a:spcAft>
                <a:spcPts val="0"/>
              </a:spcAft>
              <a:buClr>
                <a:schemeClr val="accent1"/>
              </a:buClr>
              <a:buSzPts val="1800"/>
              <a:buFont typeface="Barlow"/>
              <a:buChar char="-"/>
            </a:pPr>
            <a:r>
              <a:rPr lang="en-GB" sz="1800">
                <a:solidFill>
                  <a:schemeClr val="accent1"/>
                </a:solidFill>
                <a:latin typeface="Barlow"/>
                <a:ea typeface="Barlow"/>
                <a:cs typeface="Barlow"/>
                <a:sym typeface="Barlow"/>
              </a:rPr>
              <a:t>Precalculated density/coverage </a:t>
            </a:r>
            <a:r>
              <a:rPr b="1" lang="en-GB" sz="1800">
                <a:solidFill>
                  <a:schemeClr val="accent1"/>
                </a:solidFill>
                <a:latin typeface="Barlow"/>
                <a:ea typeface="Barlow"/>
                <a:cs typeface="Barlow"/>
                <a:sym typeface="Barlow"/>
              </a:rPr>
              <a:t>KPIs </a:t>
            </a:r>
            <a:r>
              <a:rPr lang="en-GB" sz="1800">
                <a:solidFill>
                  <a:schemeClr val="accent1"/>
                </a:solidFill>
                <a:latin typeface="Barlow"/>
                <a:ea typeface="Barlow"/>
                <a:cs typeface="Barlow"/>
                <a:sym typeface="Barlow"/>
              </a:rPr>
              <a:t>for Argo by </a:t>
            </a:r>
            <a:r>
              <a:rPr b="1" lang="en-GB" sz="1800">
                <a:solidFill>
                  <a:schemeClr val="accent1"/>
                </a:solidFill>
                <a:latin typeface="Barlow"/>
                <a:ea typeface="Barlow"/>
                <a:cs typeface="Barlow"/>
                <a:sym typeface="Barlow"/>
              </a:rPr>
              <a:t>region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EOV</a:t>
            </a:r>
            <a:endParaRPr b="1" sz="1800">
              <a:solidFill>
                <a:schemeClr val="accent1"/>
              </a:solidFill>
              <a:latin typeface="Barlow"/>
              <a:ea typeface="Barlow"/>
              <a:cs typeface="Barlow"/>
              <a:sym typeface="Barlow"/>
            </a:endParaRPr>
          </a:p>
          <a:p>
            <a:pPr indent="-342900" lvl="0" marL="457200" rtl="0" algn="l">
              <a:lnSpc>
                <a:spcPct val="115000"/>
              </a:lnSpc>
              <a:spcBef>
                <a:spcPts val="1000"/>
              </a:spcBef>
              <a:spcAft>
                <a:spcPts val="0"/>
              </a:spcAft>
              <a:buClr>
                <a:schemeClr val="accent1"/>
              </a:buClr>
              <a:buSzPts val="1800"/>
              <a:buFont typeface="Barlow"/>
              <a:buChar char="-"/>
            </a:pPr>
            <a:r>
              <a:rPr lang="en-GB" sz="1800">
                <a:solidFill>
                  <a:schemeClr val="accent1"/>
                </a:solidFill>
                <a:latin typeface="Barlow"/>
                <a:ea typeface="Barlow"/>
                <a:cs typeface="Barlow"/>
                <a:sym typeface="Barlow"/>
              </a:rPr>
              <a:t>Observation harvesting allows for </a:t>
            </a:r>
            <a:r>
              <a:rPr b="1" lang="en-GB" sz="1800">
                <a:solidFill>
                  <a:schemeClr val="accent1"/>
                </a:solidFill>
                <a:latin typeface="Barlow"/>
                <a:ea typeface="Barlow"/>
                <a:cs typeface="Barlow"/>
                <a:sym typeface="Barlow"/>
              </a:rPr>
              <a:t>platform status updates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data coverage</a:t>
            </a:r>
            <a:r>
              <a:rPr lang="en-GB" sz="1800">
                <a:solidFill>
                  <a:schemeClr val="accent1"/>
                </a:solidFill>
                <a:latin typeface="Barlow"/>
                <a:ea typeface="Barlow"/>
                <a:cs typeface="Barlow"/>
                <a:sym typeface="Barlow"/>
              </a:rPr>
              <a:t> available to users</a:t>
            </a:r>
            <a:endParaRPr sz="1800">
              <a:solidFill>
                <a:schemeClr val="accent1"/>
              </a:solidFill>
              <a:latin typeface="Barlow"/>
              <a:ea typeface="Barlow"/>
              <a:cs typeface="Barlow"/>
              <a:sym typeface="Barlow"/>
            </a:endParaRPr>
          </a:p>
          <a:p>
            <a:pPr indent="-342900" lvl="0" marL="457200" rtl="0" algn="l">
              <a:lnSpc>
                <a:spcPct val="115000"/>
              </a:lnSpc>
              <a:spcBef>
                <a:spcPts val="1000"/>
              </a:spcBef>
              <a:spcAft>
                <a:spcPts val="0"/>
              </a:spcAft>
              <a:buClr>
                <a:schemeClr val="accent1"/>
              </a:buClr>
              <a:buSzPts val="1800"/>
              <a:buFont typeface="Barlow"/>
              <a:buChar char="-"/>
            </a:pPr>
            <a:r>
              <a:rPr lang="en-GB" sz="1800">
                <a:solidFill>
                  <a:schemeClr val="accent1"/>
                </a:solidFill>
                <a:latin typeface="Barlow"/>
                <a:ea typeface="Barlow"/>
                <a:cs typeface="Barlow"/>
                <a:sym typeface="Barlow"/>
              </a:rPr>
              <a:t>Static </a:t>
            </a:r>
            <a:r>
              <a:rPr b="1" lang="en-GB" sz="1800">
                <a:solidFill>
                  <a:schemeClr val="accent1"/>
                </a:solidFill>
                <a:latin typeface="Barlow"/>
                <a:ea typeface="Barlow"/>
                <a:cs typeface="Barlow"/>
                <a:sym typeface="Barlow"/>
              </a:rPr>
              <a:t>visualizations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maps </a:t>
            </a:r>
            <a:r>
              <a:rPr lang="en-GB" sz="1800">
                <a:solidFill>
                  <a:schemeClr val="accent1"/>
                </a:solidFill>
                <a:latin typeface="Barlow"/>
                <a:ea typeface="Barlow"/>
                <a:cs typeface="Barlow"/>
                <a:sym typeface="Barlow"/>
              </a:rPr>
              <a:t>for Argo</a:t>
            </a:r>
            <a:endParaRPr sz="1800">
              <a:solidFill>
                <a:schemeClr val="accent1"/>
              </a:solidFill>
              <a:latin typeface="Barlow"/>
              <a:ea typeface="Barlow"/>
              <a:cs typeface="Barlow"/>
              <a:sym typeface="Barlow"/>
            </a:endParaRPr>
          </a:p>
          <a:p>
            <a:pPr indent="-342900" lvl="0" marL="457200" rtl="0" algn="l">
              <a:lnSpc>
                <a:spcPct val="115000"/>
              </a:lnSpc>
              <a:spcBef>
                <a:spcPts val="1000"/>
              </a:spcBef>
              <a:spcAft>
                <a:spcPts val="0"/>
              </a:spcAft>
              <a:buClr>
                <a:schemeClr val="accent1"/>
              </a:buClr>
              <a:buSzPts val="1800"/>
              <a:buFont typeface="Barlow"/>
              <a:buChar char="-"/>
            </a:pPr>
            <a:r>
              <a:rPr lang="en-GB" sz="1800">
                <a:solidFill>
                  <a:schemeClr val="accent1"/>
                </a:solidFill>
                <a:latin typeface="Barlow"/>
                <a:ea typeface="Barlow"/>
                <a:cs typeface="Barlow"/>
                <a:sym typeface="Barlow"/>
              </a:rPr>
              <a:t>Existing frontend </a:t>
            </a:r>
            <a:r>
              <a:rPr b="1" lang="en-GB" sz="1800">
                <a:solidFill>
                  <a:schemeClr val="accent1"/>
                </a:solidFill>
                <a:latin typeface="Barlow"/>
                <a:ea typeface="Barlow"/>
                <a:cs typeface="Barlow"/>
                <a:sym typeface="Barlow"/>
              </a:rPr>
              <a:t>Charting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Map Tools </a:t>
            </a:r>
            <a:r>
              <a:rPr lang="en-GB" sz="1800">
                <a:solidFill>
                  <a:schemeClr val="accent1"/>
                </a:solidFill>
                <a:latin typeface="Barlow"/>
                <a:ea typeface="Barlow"/>
                <a:cs typeface="Barlow"/>
                <a:sym typeface="Barlow"/>
              </a:rPr>
              <a:t>that can be adapted and enhanced for EOVs</a:t>
            </a:r>
            <a:endParaRPr sz="1800">
              <a:solidFill>
                <a:schemeClr val="accent1"/>
              </a:solidFill>
              <a:latin typeface="Barlow"/>
              <a:ea typeface="Barlow"/>
              <a:cs typeface="Barlow"/>
              <a:sym typeface="Barlow"/>
            </a:endParaRPr>
          </a:p>
          <a:p>
            <a:pPr indent="-342900" lvl="0" marL="457200" rtl="0" algn="l">
              <a:lnSpc>
                <a:spcPct val="115000"/>
              </a:lnSpc>
              <a:spcBef>
                <a:spcPts val="1000"/>
              </a:spcBef>
              <a:spcAft>
                <a:spcPts val="1000"/>
              </a:spcAft>
              <a:buClr>
                <a:schemeClr val="accent1"/>
              </a:buClr>
              <a:buSzPts val="1800"/>
              <a:buFont typeface="Barlow"/>
              <a:buChar char="-"/>
            </a:pPr>
            <a:r>
              <a:rPr lang="en-GB" sz="1800">
                <a:solidFill>
                  <a:schemeClr val="accent1"/>
                </a:solidFill>
                <a:latin typeface="Barlow"/>
                <a:ea typeface="Barlow"/>
                <a:cs typeface="Barlow"/>
                <a:sym typeface="Barlow"/>
              </a:rPr>
              <a:t>Advanced search of </a:t>
            </a:r>
            <a:r>
              <a:rPr b="1" lang="en-GB" sz="1800">
                <a:solidFill>
                  <a:schemeClr val="accent1"/>
                </a:solidFill>
                <a:latin typeface="Barlow"/>
                <a:ea typeface="Barlow"/>
                <a:cs typeface="Barlow"/>
                <a:sym typeface="Barlow"/>
              </a:rPr>
              <a:t>observations </a:t>
            </a:r>
            <a:r>
              <a:rPr lang="en-GB" sz="1800">
                <a:solidFill>
                  <a:schemeClr val="accent1"/>
                </a:solidFill>
                <a:latin typeface="Barlow"/>
                <a:ea typeface="Barlow"/>
                <a:cs typeface="Barlow"/>
                <a:sym typeface="Barlow"/>
              </a:rPr>
              <a:t>and </a:t>
            </a:r>
            <a:r>
              <a:rPr b="1" lang="en-GB" sz="1800">
                <a:solidFill>
                  <a:schemeClr val="accent1"/>
                </a:solidFill>
                <a:latin typeface="Barlow"/>
                <a:ea typeface="Barlow"/>
                <a:cs typeface="Barlow"/>
                <a:sym typeface="Barlow"/>
              </a:rPr>
              <a:t>platforms </a:t>
            </a:r>
            <a:r>
              <a:rPr lang="en-GB" sz="1800">
                <a:solidFill>
                  <a:schemeClr val="accent1"/>
                </a:solidFill>
                <a:latin typeface="Barlow"/>
                <a:ea typeface="Barlow"/>
                <a:cs typeface="Barlow"/>
                <a:sym typeface="Barlow"/>
              </a:rPr>
              <a:t>by data fields (spatio-temporal, variable, data status etc)</a:t>
            </a:r>
            <a:endParaRPr sz="1800">
              <a:solidFill>
                <a:schemeClr val="accent1"/>
              </a:solidFill>
              <a:latin typeface="Barlow"/>
              <a:ea typeface="Barlow"/>
              <a:cs typeface="Barlow"/>
              <a:sym typeface="Barlow"/>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4" name="Shape 504"/>
        <p:cNvGrpSpPr/>
        <p:nvPr/>
      </p:nvGrpSpPr>
      <p:grpSpPr>
        <a:xfrm>
          <a:off x="0" y="0"/>
          <a:ext cx="0" cy="0"/>
          <a:chOff x="0" y="0"/>
          <a:chExt cx="0" cy="0"/>
        </a:xfrm>
      </p:grpSpPr>
      <p:sp>
        <p:nvSpPr>
          <p:cNvPr id="505" name="Google Shape;505;p68"/>
          <p:cNvSpPr/>
          <p:nvPr>
            <p:ph idx="2" type="pic"/>
          </p:nvPr>
        </p:nvSpPr>
        <p:spPr>
          <a:xfrm>
            <a:off x="720725" y="1552800"/>
            <a:ext cx="3463200" cy="1656000"/>
          </a:xfrm>
          <a:prstGeom prst="rect">
            <a:avLst/>
          </a:prstGeom>
          <a:solidFill>
            <a:srgbClr val="D8D8D8"/>
          </a:solidFill>
          <a:ln>
            <a:noFill/>
          </a:ln>
        </p:spPr>
      </p:sp>
      <p:sp>
        <p:nvSpPr>
          <p:cNvPr id="506" name="Google Shape;506;p68"/>
          <p:cNvSpPr txBox="1"/>
          <p:nvPr>
            <p:ph idx="1" type="body"/>
          </p:nvPr>
        </p:nvSpPr>
        <p:spPr>
          <a:xfrm>
            <a:off x="720725" y="32088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latin typeface="Barlow"/>
                <a:ea typeface="Barlow"/>
                <a:cs typeface="Barlow"/>
                <a:sym typeface="Barlow"/>
              </a:rPr>
              <a:t>Expand Harvesting</a:t>
            </a:r>
            <a:endParaRPr>
              <a:latin typeface="Barlow"/>
              <a:ea typeface="Barlow"/>
              <a:cs typeface="Barlow"/>
              <a:sym typeface="Barlow"/>
            </a:endParaRPr>
          </a:p>
          <a:p>
            <a:pPr indent="0" lvl="0" marL="0" rtl="0" algn="l">
              <a:spcBef>
                <a:spcPts val="1200"/>
              </a:spcBef>
              <a:spcAft>
                <a:spcPts val="1200"/>
              </a:spcAft>
              <a:buClr>
                <a:schemeClr val="dk1"/>
              </a:buClr>
              <a:buSzPts val="1100"/>
              <a:buNone/>
            </a:pPr>
            <a:r>
              <a:rPr b="1" lang="en-GB" sz="1500">
                <a:latin typeface="Barlow"/>
                <a:ea typeface="Barlow"/>
                <a:cs typeface="Barlow"/>
                <a:sym typeface="Barlow"/>
              </a:rPr>
              <a:t>Expand the Observation harvesting pipelines</a:t>
            </a:r>
            <a:r>
              <a:rPr lang="en-GB" sz="1500">
                <a:latin typeface="Barlow"/>
                <a:ea typeface="Barlow"/>
                <a:cs typeface="Barlow"/>
                <a:sym typeface="Barlow"/>
              </a:rPr>
              <a:t> by improving OceanOPS and Ifremer/Coriolis integration with smooth data access of large data sets, and by connecting to diverse global OCG data nodes (GDACs).</a:t>
            </a:r>
            <a:endParaRPr sz="1500">
              <a:latin typeface="Barlow"/>
              <a:ea typeface="Barlow"/>
              <a:cs typeface="Barlow"/>
              <a:sym typeface="Barlow"/>
            </a:endParaRPr>
          </a:p>
        </p:txBody>
      </p:sp>
      <p:sp>
        <p:nvSpPr>
          <p:cNvPr id="507" name="Google Shape;507;p68"/>
          <p:cNvSpPr/>
          <p:nvPr>
            <p:ph idx="3" type="pic"/>
          </p:nvPr>
        </p:nvSpPr>
        <p:spPr>
          <a:xfrm>
            <a:off x="4364400" y="1552800"/>
            <a:ext cx="3463200" cy="1656000"/>
          </a:xfrm>
          <a:prstGeom prst="rect">
            <a:avLst/>
          </a:prstGeom>
          <a:solidFill>
            <a:srgbClr val="D8D8D8"/>
          </a:solidFill>
          <a:ln>
            <a:noFill/>
          </a:ln>
        </p:spPr>
      </p:sp>
      <p:sp>
        <p:nvSpPr>
          <p:cNvPr id="508" name="Google Shape;508;p68"/>
          <p:cNvSpPr txBox="1"/>
          <p:nvPr>
            <p:ph idx="4" type="body"/>
          </p:nvPr>
        </p:nvSpPr>
        <p:spPr>
          <a:xfrm>
            <a:off x="4364400" y="32088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latin typeface="Barlow"/>
                <a:ea typeface="Barlow"/>
                <a:cs typeface="Barlow"/>
                <a:sym typeface="Barlow"/>
              </a:rPr>
              <a:t>Big Data Storage</a:t>
            </a:r>
            <a:endParaRPr>
              <a:latin typeface="Barlow"/>
              <a:ea typeface="Barlow"/>
              <a:cs typeface="Barlow"/>
              <a:sym typeface="Barlow"/>
            </a:endParaRPr>
          </a:p>
          <a:p>
            <a:pPr indent="0" lvl="0" marL="0" marR="0" rtl="0" algn="l">
              <a:spcBef>
                <a:spcPts val="1200"/>
              </a:spcBef>
              <a:spcAft>
                <a:spcPts val="0"/>
              </a:spcAft>
              <a:buClr>
                <a:schemeClr val="dk1"/>
              </a:buClr>
              <a:buSzPts val="1100"/>
              <a:buFont typeface="Arial"/>
              <a:buNone/>
            </a:pPr>
            <a:r>
              <a:rPr lang="en-GB" sz="1500">
                <a:latin typeface="Barlow"/>
                <a:ea typeface="Barlow"/>
                <a:cs typeface="Barlow"/>
                <a:sym typeface="Barlow"/>
              </a:rPr>
              <a:t>Build scalable storage and processing systems to handle high volumes of observation data across space and time. </a:t>
            </a:r>
            <a:r>
              <a:rPr b="1" lang="en-GB" sz="1500">
                <a:latin typeface="Barlow"/>
                <a:ea typeface="Barlow"/>
                <a:cs typeface="Barlow"/>
                <a:sym typeface="Barlow"/>
              </a:rPr>
              <a:t>Complexity</a:t>
            </a:r>
            <a:r>
              <a:rPr lang="en-GB" sz="1500">
                <a:latin typeface="Barlow"/>
                <a:ea typeface="Barlow"/>
                <a:cs typeface="Barlow"/>
                <a:sym typeface="Barlow"/>
              </a:rPr>
              <a:t>: Large volumes of data, spatial binning, time slicing, performance optimizations.</a:t>
            </a:r>
            <a:endParaRPr sz="1500">
              <a:latin typeface="Barlow"/>
              <a:ea typeface="Barlow"/>
              <a:cs typeface="Barlow"/>
              <a:sym typeface="Barlow"/>
            </a:endParaRPr>
          </a:p>
          <a:p>
            <a:pPr indent="0" lvl="0" marL="0" rtl="0" algn="l">
              <a:lnSpc>
                <a:spcPct val="100000"/>
              </a:lnSpc>
              <a:spcBef>
                <a:spcPts val="1200"/>
              </a:spcBef>
              <a:spcAft>
                <a:spcPts val="0"/>
              </a:spcAft>
              <a:buClr>
                <a:schemeClr val="lt1"/>
              </a:buClr>
              <a:buSzPts val="1400"/>
              <a:buNone/>
            </a:pPr>
            <a:r>
              <a:t/>
            </a:r>
            <a:endParaRPr>
              <a:latin typeface="Barlow"/>
              <a:ea typeface="Barlow"/>
              <a:cs typeface="Barlow"/>
              <a:sym typeface="Barlow"/>
            </a:endParaRPr>
          </a:p>
        </p:txBody>
      </p:sp>
      <p:sp>
        <p:nvSpPr>
          <p:cNvPr id="509" name="Google Shape;509;p68"/>
          <p:cNvSpPr/>
          <p:nvPr>
            <p:ph idx="5" type="pic"/>
          </p:nvPr>
        </p:nvSpPr>
        <p:spPr>
          <a:xfrm>
            <a:off x="8008075" y="1552800"/>
            <a:ext cx="3463200" cy="1656000"/>
          </a:xfrm>
          <a:prstGeom prst="rect">
            <a:avLst/>
          </a:prstGeom>
          <a:solidFill>
            <a:srgbClr val="D8D8D8"/>
          </a:solidFill>
          <a:ln>
            <a:noFill/>
          </a:ln>
        </p:spPr>
      </p:sp>
      <p:sp>
        <p:nvSpPr>
          <p:cNvPr id="510" name="Google Shape;510;p68"/>
          <p:cNvSpPr txBox="1"/>
          <p:nvPr>
            <p:ph idx="6" type="body"/>
          </p:nvPr>
        </p:nvSpPr>
        <p:spPr>
          <a:xfrm>
            <a:off x="8008075" y="3208800"/>
            <a:ext cx="3463200" cy="2399700"/>
          </a:xfrm>
          <a:prstGeom prst="rect">
            <a:avLst/>
          </a:prstGeom>
          <a:solidFill>
            <a:schemeClr val="accent1"/>
          </a:solidFill>
          <a:ln>
            <a:noFill/>
          </a:ln>
        </p:spPr>
        <p:txBody>
          <a:bodyPr anchorCtr="0" anchor="t" bIns="216000" lIns="216000" spcFirstLastPara="1" rIns="216000" wrap="square" tIns="216000">
            <a:noAutofit/>
          </a:bodyPr>
          <a:lstStyle/>
          <a:p>
            <a:pPr indent="0" lvl="1" marL="0" rtl="0" algn="l">
              <a:lnSpc>
                <a:spcPct val="100000"/>
              </a:lnSpc>
              <a:spcBef>
                <a:spcPts val="0"/>
              </a:spcBef>
              <a:spcAft>
                <a:spcPts val="0"/>
              </a:spcAft>
              <a:buClr>
                <a:schemeClr val="lt1"/>
              </a:buClr>
              <a:buSzPts val="2000"/>
              <a:buNone/>
            </a:pPr>
            <a:r>
              <a:rPr lang="en-GB">
                <a:latin typeface="Barlow"/>
                <a:ea typeface="Barlow"/>
                <a:cs typeface="Barlow"/>
                <a:sym typeface="Barlow"/>
              </a:rPr>
              <a:t>Optimize Queries</a:t>
            </a:r>
            <a:endParaRPr>
              <a:latin typeface="Barlow"/>
              <a:ea typeface="Barlow"/>
              <a:cs typeface="Barlow"/>
              <a:sym typeface="Barlow"/>
            </a:endParaRPr>
          </a:p>
          <a:p>
            <a:pPr indent="0" lvl="0" marL="0" rtl="0" algn="l">
              <a:spcBef>
                <a:spcPts val="1200"/>
              </a:spcBef>
              <a:spcAft>
                <a:spcPts val="0"/>
              </a:spcAft>
              <a:buClr>
                <a:schemeClr val="dk1"/>
              </a:buClr>
              <a:buSzPts val="1100"/>
              <a:buFont typeface="Arial"/>
              <a:buNone/>
            </a:pPr>
            <a:r>
              <a:rPr lang="en-GB" sz="1500">
                <a:latin typeface="Barlow"/>
                <a:ea typeface="Barlow"/>
                <a:cs typeface="Barlow"/>
                <a:sym typeface="Barlow"/>
              </a:rPr>
              <a:t>Develop powerful </a:t>
            </a:r>
            <a:r>
              <a:rPr b="1" lang="en-GB" sz="1500">
                <a:latin typeface="Barlow"/>
                <a:ea typeface="Barlow"/>
                <a:cs typeface="Barlow"/>
                <a:sym typeface="Barlow"/>
              </a:rPr>
              <a:t>query services </a:t>
            </a:r>
            <a:r>
              <a:rPr lang="en-GB" sz="1500">
                <a:latin typeface="Barlow"/>
                <a:ea typeface="Barlow"/>
                <a:cs typeface="Barlow"/>
                <a:sym typeface="Barlow"/>
              </a:rPr>
              <a:t>that allow users to search by geographic zone, date range, and EOV. These services must return aggregated insights fast, even on large datasets.</a:t>
            </a:r>
            <a:endParaRPr sz="1500">
              <a:latin typeface="Barlow"/>
              <a:ea typeface="Barlow"/>
              <a:cs typeface="Barlow"/>
              <a:sym typeface="Barlow"/>
            </a:endParaRPr>
          </a:p>
          <a:p>
            <a:pPr indent="0" lvl="0" marL="0" rtl="0" algn="l">
              <a:lnSpc>
                <a:spcPct val="100000"/>
              </a:lnSpc>
              <a:spcBef>
                <a:spcPts val="1200"/>
              </a:spcBef>
              <a:spcAft>
                <a:spcPts val="0"/>
              </a:spcAft>
              <a:buClr>
                <a:schemeClr val="lt1"/>
              </a:buClr>
              <a:buSzPts val="1400"/>
              <a:buNone/>
            </a:pPr>
            <a:r>
              <a:t/>
            </a:r>
            <a:endParaRPr>
              <a:latin typeface="Barlow"/>
              <a:ea typeface="Barlow"/>
              <a:cs typeface="Barlow"/>
              <a:sym typeface="Barlow"/>
            </a:endParaRPr>
          </a:p>
        </p:txBody>
      </p:sp>
      <p:sp>
        <p:nvSpPr>
          <p:cNvPr id="511" name="Google Shape;511;p68"/>
          <p:cNvSpPr txBox="1"/>
          <p:nvPr>
            <p:ph idx="12" type="sldNum"/>
          </p:nvPr>
        </p:nvSpPr>
        <p:spPr>
          <a:xfrm>
            <a:off x="11250150" y="6492875"/>
            <a:ext cx="257700" cy="189600"/>
          </a:xfrm>
          <a:prstGeom prst="rect">
            <a:avLst/>
          </a:prstGeom>
          <a:noFill/>
          <a:ln>
            <a:noFill/>
          </a:ln>
        </p:spPr>
        <p:txBody>
          <a:bodyPr anchorCtr="0" anchor="t" bIns="0" lIns="0" spcFirstLastPara="1" rIns="0" wrap="square" tIns="0">
            <a:noAutofit/>
          </a:bodyPr>
          <a:lstStyle/>
          <a:p>
            <a:pPr indent="0" lvl="0" marL="0" rtl="0" algn="r">
              <a:lnSpc>
                <a:spcPct val="90000"/>
              </a:lnSpc>
              <a:spcBef>
                <a:spcPts val="0"/>
              </a:spcBef>
              <a:spcAft>
                <a:spcPts val="0"/>
              </a:spcAft>
              <a:buNone/>
            </a:pPr>
            <a:fld id="{00000000-1234-1234-1234-123412341234}" type="slidenum">
              <a:rPr lang="en-GB"/>
              <a:t>‹#›</a:t>
            </a:fld>
            <a:endParaRPr/>
          </a:p>
        </p:txBody>
      </p:sp>
      <p:pic>
        <p:nvPicPr>
          <p:cNvPr id="512" name="Google Shape;512;p68"/>
          <p:cNvPicPr preferRelativeResize="0"/>
          <p:nvPr/>
        </p:nvPicPr>
        <p:blipFill>
          <a:blip r:embed="rId3">
            <a:alphaModFix/>
          </a:blip>
          <a:stretch>
            <a:fillRect/>
          </a:stretch>
        </p:blipFill>
        <p:spPr>
          <a:xfrm>
            <a:off x="720725" y="1552800"/>
            <a:ext cx="3463200" cy="1656000"/>
          </a:xfrm>
          <a:prstGeom prst="rect">
            <a:avLst/>
          </a:prstGeom>
          <a:noFill/>
          <a:ln>
            <a:noFill/>
          </a:ln>
        </p:spPr>
      </p:pic>
      <p:pic>
        <p:nvPicPr>
          <p:cNvPr id="513" name="Google Shape;513;p68"/>
          <p:cNvPicPr preferRelativeResize="0"/>
          <p:nvPr/>
        </p:nvPicPr>
        <p:blipFill>
          <a:blip r:embed="rId3">
            <a:alphaModFix/>
          </a:blip>
          <a:stretch>
            <a:fillRect/>
          </a:stretch>
        </p:blipFill>
        <p:spPr>
          <a:xfrm>
            <a:off x="4364400" y="1552800"/>
            <a:ext cx="3463200" cy="1656000"/>
          </a:xfrm>
          <a:prstGeom prst="rect">
            <a:avLst/>
          </a:prstGeom>
          <a:noFill/>
          <a:ln>
            <a:noFill/>
          </a:ln>
        </p:spPr>
      </p:pic>
      <p:pic>
        <p:nvPicPr>
          <p:cNvPr id="514" name="Google Shape;514;p68"/>
          <p:cNvPicPr preferRelativeResize="0"/>
          <p:nvPr/>
        </p:nvPicPr>
        <p:blipFill>
          <a:blip r:embed="rId3">
            <a:alphaModFix/>
          </a:blip>
          <a:stretch>
            <a:fillRect/>
          </a:stretch>
        </p:blipFill>
        <p:spPr>
          <a:xfrm>
            <a:off x="8008075" y="1552800"/>
            <a:ext cx="3463200" cy="1656000"/>
          </a:xfrm>
          <a:prstGeom prst="rect">
            <a:avLst/>
          </a:prstGeom>
          <a:noFill/>
          <a:ln>
            <a:noFill/>
          </a:ln>
        </p:spPr>
      </p:pic>
      <p:pic>
        <p:nvPicPr>
          <p:cNvPr id="515" name="Google Shape;515;p68"/>
          <p:cNvPicPr preferRelativeResize="0"/>
          <p:nvPr/>
        </p:nvPicPr>
        <p:blipFill>
          <a:blip r:embed="rId4">
            <a:alphaModFix/>
          </a:blip>
          <a:stretch>
            <a:fillRect/>
          </a:stretch>
        </p:blipFill>
        <p:spPr>
          <a:xfrm>
            <a:off x="5242850" y="1813500"/>
            <a:ext cx="1610262" cy="1109293"/>
          </a:xfrm>
          <a:prstGeom prst="rect">
            <a:avLst/>
          </a:prstGeom>
          <a:noFill/>
          <a:ln>
            <a:noFill/>
          </a:ln>
        </p:spPr>
      </p:pic>
      <p:pic>
        <p:nvPicPr>
          <p:cNvPr id="516" name="Google Shape;516;p68"/>
          <p:cNvPicPr preferRelativeResize="0"/>
          <p:nvPr/>
        </p:nvPicPr>
        <p:blipFill>
          <a:blip r:embed="rId5">
            <a:alphaModFix/>
          </a:blip>
          <a:stretch>
            <a:fillRect/>
          </a:stretch>
        </p:blipFill>
        <p:spPr>
          <a:xfrm>
            <a:off x="8779976" y="1751549"/>
            <a:ext cx="1919400" cy="1190625"/>
          </a:xfrm>
          <a:prstGeom prst="rect">
            <a:avLst/>
          </a:prstGeom>
          <a:noFill/>
          <a:ln>
            <a:noFill/>
          </a:ln>
        </p:spPr>
      </p:pic>
      <p:pic>
        <p:nvPicPr>
          <p:cNvPr id="517" name="Google Shape;517;p68"/>
          <p:cNvPicPr preferRelativeResize="0"/>
          <p:nvPr/>
        </p:nvPicPr>
        <p:blipFill>
          <a:blip r:embed="rId6">
            <a:alphaModFix/>
          </a:blip>
          <a:stretch>
            <a:fillRect/>
          </a:stretch>
        </p:blipFill>
        <p:spPr>
          <a:xfrm>
            <a:off x="1580604" y="1819425"/>
            <a:ext cx="1748520" cy="1190625"/>
          </a:xfrm>
          <a:prstGeom prst="rect">
            <a:avLst/>
          </a:prstGeom>
          <a:noFill/>
          <a:ln>
            <a:noFill/>
          </a:ln>
        </p:spPr>
      </p:pic>
      <p:sp>
        <p:nvSpPr>
          <p:cNvPr id="518" name="Google Shape;518;p68"/>
          <p:cNvSpPr txBox="1"/>
          <p:nvPr>
            <p:ph type="title"/>
          </p:nvPr>
        </p:nvSpPr>
        <p:spPr>
          <a:xfrm>
            <a:off x="483776" y="511113"/>
            <a:ext cx="10750500" cy="574800"/>
          </a:xfrm>
          <a:prstGeom prst="rect">
            <a:avLst/>
          </a:prstGeom>
          <a:noFill/>
          <a:ln>
            <a:noFill/>
          </a:ln>
        </p:spPr>
        <p:txBody>
          <a:bodyPr anchorCtr="0" anchor="t" bIns="0" lIns="0" spcFirstLastPara="1" rIns="0" wrap="square" tIns="0">
            <a:noAutofit/>
          </a:bodyPr>
          <a:lstStyle/>
          <a:p>
            <a:pPr indent="0" lvl="0" marL="0" rtl="0" algn="l">
              <a:lnSpc>
                <a:spcPct val="85000"/>
              </a:lnSpc>
              <a:spcBef>
                <a:spcPts val="0"/>
              </a:spcBef>
              <a:spcAft>
                <a:spcPts val="0"/>
              </a:spcAft>
              <a:buClr>
                <a:schemeClr val="accent1"/>
              </a:buClr>
              <a:buSzPts val="3600"/>
              <a:buFont typeface="Arial"/>
              <a:buNone/>
            </a:pPr>
            <a:r>
              <a:rPr lang="en-GB"/>
              <a:t>IT Backend: Building the EOV Data Engine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3_GOOS PPT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GOOS PPT Theme">
  <a:themeElements>
    <a:clrScheme name="GOOS Corporate colour theme">
      <a:dk1>
        <a:srgbClr val="000000"/>
      </a:dk1>
      <a:lt1>
        <a:srgbClr val="FFFFFF"/>
      </a:lt1>
      <a:dk2>
        <a:srgbClr val="333333"/>
      </a:dk2>
      <a:lt2>
        <a:srgbClr val="F0F0F0"/>
      </a:lt2>
      <a:accent1>
        <a:srgbClr val="184596"/>
      </a:accent1>
      <a:accent2>
        <a:srgbClr val="F38417"/>
      </a:accent2>
      <a:accent3>
        <a:srgbClr val="147ED2"/>
      </a:accent3>
      <a:accent4>
        <a:srgbClr val="5C5C5C"/>
      </a:accent4>
      <a:accent5>
        <a:srgbClr val="E1504D"/>
      </a:accent5>
      <a:accent6>
        <a:srgbClr val="2BABE3"/>
      </a:accent6>
      <a:hlink>
        <a:srgbClr val="184596"/>
      </a:hlink>
      <a:folHlink>
        <a:srgbClr val="F384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