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312" r:id="rId3"/>
    <p:sldId id="3324" r:id="rId4"/>
    <p:sldId id="3321" r:id="rId5"/>
    <p:sldId id="3322" r:id="rId6"/>
    <p:sldId id="300" r:id="rId7"/>
    <p:sldId id="301" r:id="rId8"/>
    <p:sldId id="423" r:id="rId9"/>
    <p:sldId id="424" r:id="rId10"/>
    <p:sldId id="426" r:id="rId11"/>
    <p:sldId id="428" r:id="rId12"/>
    <p:sldId id="430" r:id="rId13"/>
    <p:sldId id="434" r:id="rId14"/>
    <p:sldId id="427" r:id="rId15"/>
    <p:sldId id="281" r:id="rId16"/>
    <p:sldId id="431" r:id="rId17"/>
    <p:sldId id="433" r:id="rId18"/>
    <p:sldId id="441" r:id="rId19"/>
    <p:sldId id="3326" r:id="rId20"/>
    <p:sldId id="274" r:id="rId21"/>
    <p:sldId id="3309" r:id="rId22"/>
    <p:sldId id="3317" r:id="rId23"/>
    <p:sldId id="3310" r:id="rId24"/>
    <p:sldId id="3311" r:id="rId25"/>
    <p:sldId id="3313" r:id="rId26"/>
    <p:sldId id="3315" r:id="rId27"/>
    <p:sldId id="3314" r:id="rId28"/>
    <p:sldId id="3316" r:id="rId29"/>
    <p:sldId id="3319" r:id="rId30"/>
    <p:sldId id="3318" r:id="rId31"/>
    <p:sldId id="3320" r:id="rId32"/>
    <p:sldId id="3325" r:id="rId33"/>
    <p:sldId id="3308" r:id="rId34"/>
    <p:sldId id="276"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autoAdjust="0"/>
    <p:restoredTop sz="95753" autoAdjust="0"/>
  </p:normalViewPr>
  <p:slideViewPr>
    <p:cSldViewPr snapToGrid="0">
      <p:cViewPr varScale="1">
        <p:scale>
          <a:sx n="122" d="100"/>
          <a:sy n="122" d="100"/>
        </p:scale>
        <p:origin x="768" y="1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HACON  BARRANTES" userId="72785c1f-0367-4517-915d-14464298d631" providerId="ADAL" clId="{EE68CAF6-81C7-E640-9733-DAB3B52ED0CA}"/>
    <pc:docChg chg="modSld">
      <pc:chgData name="SILVIA CHACON  BARRANTES" userId="72785c1f-0367-4517-915d-14464298d631" providerId="ADAL" clId="{EE68CAF6-81C7-E640-9733-DAB3B52ED0CA}" dt="2025-03-31T21:22:47.206" v="20" actId="20577"/>
      <pc:docMkLst>
        <pc:docMk/>
      </pc:docMkLst>
      <pc:sldChg chg="modSp mod">
        <pc:chgData name="SILVIA CHACON  BARRANTES" userId="72785c1f-0367-4517-915d-14464298d631" providerId="ADAL" clId="{EE68CAF6-81C7-E640-9733-DAB3B52ED0CA}" dt="2025-03-31T21:22:47.206" v="20" actId="20577"/>
        <pc:sldMkLst>
          <pc:docMk/>
          <pc:sldMk cId="3291213956" sldId="276"/>
        </pc:sldMkLst>
        <pc:spChg chg="mod">
          <ac:chgData name="SILVIA CHACON  BARRANTES" userId="72785c1f-0367-4517-915d-14464298d631" providerId="ADAL" clId="{EE68CAF6-81C7-E640-9733-DAB3B52ED0CA}" dt="2025-03-31T21:22:47.206" v="20" actId="20577"/>
          <ac:spMkLst>
            <pc:docMk/>
            <pc:sldMk cId="3291213956" sldId="276"/>
            <ac:spMk id="4" creationId="{669BDA16-A757-BA6C-9CF1-C24CC2AC9EA8}"/>
          </ac:spMkLst>
        </pc:spChg>
      </pc:sldChg>
      <pc:sldChg chg="modSp mod">
        <pc:chgData name="SILVIA CHACON  BARRANTES" userId="72785c1f-0367-4517-915d-14464298d631" providerId="ADAL" clId="{EE68CAF6-81C7-E640-9733-DAB3B52ED0CA}" dt="2025-03-31T20:56:10.121" v="15" actId="207"/>
        <pc:sldMkLst>
          <pc:docMk/>
          <pc:sldMk cId="853447324" sldId="3322"/>
        </pc:sldMkLst>
        <pc:graphicFrameChg chg="mod modGraphic">
          <ac:chgData name="SILVIA CHACON  BARRANTES" userId="72785c1f-0367-4517-915d-14464298d631" providerId="ADAL" clId="{EE68CAF6-81C7-E640-9733-DAB3B52ED0CA}" dt="2025-03-31T20:56:10.121" v="15" actId="207"/>
          <ac:graphicFrameMkLst>
            <pc:docMk/>
            <pc:sldMk cId="853447324" sldId="3322"/>
            <ac:graphicFrameMk id="4" creationId="{A6EB6BE4-8520-6FB7-86AA-26AFBA63092D}"/>
          </ac:graphicFrameMkLst>
        </pc:graphicFrameChg>
      </pc:sldChg>
    </pc:docChg>
  </pc:docChgLst>
  <pc:docChgLst>
    <pc:chgData name="SILVIA CHACON  BARRANTES" userId="72785c1f-0367-4517-915d-14464298d631" providerId="ADAL" clId="{994F4828-3A61-A24F-B2C8-0235890DE6CD}"/>
    <pc:docChg chg="custSel modSld">
      <pc:chgData name="SILVIA CHACON  BARRANTES" userId="72785c1f-0367-4517-915d-14464298d631" providerId="ADAL" clId="{994F4828-3A61-A24F-B2C8-0235890DE6CD}" dt="2025-05-06T19:34:41.218" v="281" actId="14100"/>
      <pc:docMkLst>
        <pc:docMk/>
      </pc:docMkLst>
      <pc:sldChg chg="modSp mod">
        <pc:chgData name="SILVIA CHACON  BARRANTES" userId="72785c1f-0367-4517-915d-14464298d631" providerId="ADAL" clId="{994F4828-3A61-A24F-B2C8-0235890DE6CD}" dt="2025-05-06T19:29:05.687" v="1" actId="20577"/>
        <pc:sldMkLst>
          <pc:docMk/>
          <pc:sldMk cId="1564160164" sldId="256"/>
        </pc:sldMkLst>
        <pc:spChg chg="mod">
          <ac:chgData name="SILVIA CHACON  BARRANTES" userId="72785c1f-0367-4517-915d-14464298d631" providerId="ADAL" clId="{994F4828-3A61-A24F-B2C8-0235890DE6CD}" dt="2025-05-06T19:29:05.687" v="1" actId="20577"/>
          <ac:spMkLst>
            <pc:docMk/>
            <pc:sldMk cId="1564160164" sldId="256"/>
            <ac:spMk id="3" creationId="{00000000-0000-0000-0000-000000000000}"/>
          </ac:spMkLst>
        </pc:spChg>
      </pc:sldChg>
      <pc:sldChg chg="modSp mod">
        <pc:chgData name="SILVIA CHACON  BARRANTES" userId="72785c1f-0367-4517-915d-14464298d631" providerId="ADAL" clId="{994F4828-3A61-A24F-B2C8-0235890DE6CD}" dt="2025-05-06T19:30:55.656" v="32" actId="20577"/>
        <pc:sldMkLst>
          <pc:docMk/>
          <pc:sldMk cId="3913706087" sldId="274"/>
        </pc:sldMkLst>
        <pc:spChg chg="mod">
          <ac:chgData name="SILVIA CHACON  BARRANTES" userId="72785c1f-0367-4517-915d-14464298d631" providerId="ADAL" clId="{994F4828-3A61-A24F-B2C8-0235890DE6CD}" dt="2025-05-06T19:30:55.656" v="32" actId="20577"/>
          <ac:spMkLst>
            <pc:docMk/>
            <pc:sldMk cId="3913706087" sldId="274"/>
            <ac:spMk id="7" creationId="{479B367B-4988-B983-ACA1-4CB624608245}"/>
          </ac:spMkLst>
        </pc:spChg>
      </pc:sldChg>
      <pc:sldChg chg="modSp mod">
        <pc:chgData name="SILVIA CHACON  BARRANTES" userId="72785c1f-0367-4517-915d-14464298d631" providerId="ADAL" clId="{994F4828-3A61-A24F-B2C8-0235890DE6CD}" dt="2025-05-06T19:29:53.077" v="6"/>
        <pc:sldMkLst>
          <pc:docMk/>
          <pc:sldMk cId="3333306767" sldId="281"/>
        </pc:sldMkLst>
        <pc:graphicFrameChg chg="mod">
          <ac:chgData name="SILVIA CHACON  BARRANTES" userId="72785c1f-0367-4517-915d-14464298d631" providerId="ADAL" clId="{994F4828-3A61-A24F-B2C8-0235890DE6CD}" dt="2025-05-06T19:29:53.077" v="6"/>
          <ac:graphicFrameMkLst>
            <pc:docMk/>
            <pc:sldMk cId="3333306767" sldId="281"/>
            <ac:graphicFrameMk id="6" creationId="{CB32D845-347D-4F65-9FF9-73BCB24DFA98}"/>
          </ac:graphicFrameMkLst>
        </pc:graphicFrameChg>
      </pc:sldChg>
      <pc:sldChg chg="modSp mod">
        <pc:chgData name="SILVIA CHACON  BARRANTES" userId="72785c1f-0367-4517-915d-14464298d631" providerId="ADAL" clId="{994F4828-3A61-A24F-B2C8-0235890DE6CD}" dt="2025-05-06T19:34:41.218" v="281" actId="14100"/>
        <pc:sldMkLst>
          <pc:docMk/>
          <pc:sldMk cId="654439850" sldId="3317"/>
        </pc:sldMkLst>
        <pc:spChg chg="mod">
          <ac:chgData name="SILVIA CHACON  BARRANTES" userId="72785c1f-0367-4517-915d-14464298d631" providerId="ADAL" clId="{994F4828-3A61-A24F-B2C8-0235890DE6CD}" dt="2025-05-06T19:34:41.218" v="281" actId="14100"/>
          <ac:spMkLst>
            <pc:docMk/>
            <pc:sldMk cId="654439850" sldId="3317"/>
            <ac:spMk id="2" creationId="{CECB2424-88E1-5205-7FF6-192D3F45D78D}"/>
          </ac:spMkLst>
        </pc:spChg>
        <pc:spChg chg="mod">
          <ac:chgData name="SILVIA CHACON  BARRANTES" userId="72785c1f-0367-4517-915d-14464298d631" providerId="ADAL" clId="{994F4828-3A61-A24F-B2C8-0235890DE6CD}" dt="2025-05-06T19:34:35.442" v="279" actId="27636"/>
          <ac:spMkLst>
            <pc:docMk/>
            <pc:sldMk cId="654439850" sldId="3317"/>
            <ac:spMk id="4" creationId="{605AF731-278E-54D8-790C-ABF857E3DA7F}"/>
          </ac:spMkLst>
        </pc:spChg>
      </pc:sldChg>
      <pc:sldChg chg="modSp mod">
        <pc:chgData name="SILVIA CHACON  BARRANTES" userId="72785c1f-0367-4517-915d-14464298d631" providerId="ADAL" clId="{994F4828-3A61-A24F-B2C8-0235890DE6CD}" dt="2025-05-06T19:30:26.330" v="31" actId="14100"/>
        <pc:sldMkLst>
          <pc:docMk/>
          <pc:sldMk cId="3376932481" sldId="3326"/>
        </pc:sldMkLst>
        <pc:spChg chg="mod">
          <ac:chgData name="SILVIA CHACON  BARRANTES" userId="72785c1f-0367-4517-915d-14464298d631" providerId="ADAL" clId="{994F4828-3A61-A24F-B2C8-0235890DE6CD}" dt="2025-05-06T19:30:26.330" v="31" actId="14100"/>
          <ac:spMkLst>
            <pc:docMk/>
            <pc:sldMk cId="3376932481" sldId="3326"/>
            <ac:spMk id="4" creationId="{826090A5-BA3E-03F7-0CD2-AB6B819C34A9}"/>
          </ac:spMkLst>
        </pc:spChg>
      </pc:sldChg>
    </pc:docChg>
  </pc:docChgLst>
  <pc:docChgLst>
    <pc:chgData name="SILVIA CHACON  BARRANTES" userId="72785c1f-0367-4517-915d-14464298d631" providerId="ADAL" clId="{43CEC4DD-9E1D-2A47-A71A-C83B5DB1638D}"/>
    <pc:docChg chg="undo custSel addSld delSld modSld">
      <pc:chgData name="SILVIA CHACON  BARRANTES" userId="72785c1f-0367-4517-915d-14464298d631" providerId="ADAL" clId="{43CEC4DD-9E1D-2A47-A71A-C83B5DB1638D}" dt="2025-04-02T18:03:01.860" v="389" actId="33524"/>
      <pc:docMkLst>
        <pc:docMk/>
      </pc:docMkLst>
      <pc:sldChg chg="modSp mod">
        <pc:chgData name="SILVIA CHACON  BARRANTES" userId="72785c1f-0367-4517-915d-14464298d631" providerId="ADAL" clId="{43CEC4DD-9E1D-2A47-A71A-C83B5DB1638D}" dt="2025-04-02T15:28:00.610" v="37" actId="790"/>
        <pc:sldMkLst>
          <pc:docMk/>
          <pc:sldMk cId="1564160164" sldId="256"/>
        </pc:sldMkLst>
        <pc:spChg chg="mod">
          <ac:chgData name="SILVIA CHACON  BARRANTES" userId="72785c1f-0367-4517-915d-14464298d631" providerId="ADAL" clId="{43CEC4DD-9E1D-2A47-A71A-C83B5DB1638D}" dt="2025-04-02T15:28:00.610" v="37" actId="790"/>
          <ac:spMkLst>
            <pc:docMk/>
            <pc:sldMk cId="1564160164" sldId="256"/>
            <ac:spMk id="2" creationId="{00000000-0000-0000-0000-000000000000}"/>
          </ac:spMkLst>
        </pc:spChg>
        <pc:spChg chg="mod">
          <ac:chgData name="SILVIA CHACON  BARRANTES" userId="72785c1f-0367-4517-915d-14464298d631" providerId="ADAL" clId="{43CEC4DD-9E1D-2A47-A71A-C83B5DB1638D}" dt="2025-04-02T15:28:00.610" v="37" actId="790"/>
          <ac:spMkLst>
            <pc:docMk/>
            <pc:sldMk cId="1564160164" sldId="256"/>
            <ac:spMk id="3" creationId="{00000000-0000-0000-0000-000000000000}"/>
          </ac:spMkLst>
        </pc:spChg>
      </pc:sldChg>
      <pc:sldChg chg="modSp mod">
        <pc:chgData name="SILVIA CHACON  BARRANTES" userId="72785c1f-0367-4517-915d-14464298d631" providerId="ADAL" clId="{43CEC4DD-9E1D-2A47-A71A-C83B5DB1638D}" dt="2025-04-02T15:28:00.610" v="37" actId="790"/>
        <pc:sldMkLst>
          <pc:docMk/>
          <pc:sldMk cId="3913706087" sldId="274"/>
        </pc:sldMkLst>
        <pc:spChg chg="mod">
          <ac:chgData name="SILVIA CHACON  BARRANTES" userId="72785c1f-0367-4517-915d-14464298d631" providerId="ADAL" clId="{43CEC4DD-9E1D-2A47-A71A-C83B5DB1638D}" dt="2025-04-02T15:28:00.610" v="37" actId="790"/>
          <ac:spMkLst>
            <pc:docMk/>
            <pc:sldMk cId="3913706087" sldId="274"/>
            <ac:spMk id="5" creationId="{E83FC079-99C0-4658-601A-405C35C08273}"/>
          </ac:spMkLst>
        </pc:spChg>
        <pc:spChg chg="mod">
          <ac:chgData name="SILVIA CHACON  BARRANTES" userId="72785c1f-0367-4517-915d-14464298d631" providerId="ADAL" clId="{43CEC4DD-9E1D-2A47-A71A-C83B5DB1638D}" dt="2025-04-02T15:28:00.610" v="37" actId="790"/>
          <ac:spMkLst>
            <pc:docMk/>
            <pc:sldMk cId="3913706087" sldId="274"/>
            <ac:spMk id="7" creationId="{479B367B-4988-B983-ACA1-4CB624608245}"/>
          </ac:spMkLst>
        </pc:spChg>
      </pc:sldChg>
      <pc:sldChg chg="modSp mod">
        <pc:chgData name="SILVIA CHACON  BARRANTES" userId="72785c1f-0367-4517-915d-14464298d631" providerId="ADAL" clId="{43CEC4DD-9E1D-2A47-A71A-C83B5DB1638D}" dt="2025-04-02T15:28:00.610" v="37" actId="790"/>
        <pc:sldMkLst>
          <pc:docMk/>
          <pc:sldMk cId="3291213956" sldId="276"/>
        </pc:sldMkLst>
        <pc:spChg chg="mod">
          <ac:chgData name="SILVIA CHACON  BARRANTES" userId="72785c1f-0367-4517-915d-14464298d631" providerId="ADAL" clId="{43CEC4DD-9E1D-2A47-A71A-C83B5DB1638D}" dt="2025-04-02T15:28:00.610" v="37" actId="790"/>
          <ac:spMkLst>
            <pc:docMk/>
            <pc:sldMk cId="3291213956" sldId="276"/>
            <ac:spMk id="2" creationId="{44CA647C-4F11-0FB3-80C1-42A68C26CD3E}"/>
          </ac:spMkLst>
        </pc:spChg>
        <pc:spChg chg="mod">
          <ac:chgData name="SILVIA CHACON  BARRANTES" userId="72785c1f-0367-4517-915d-14464298d631" providerId="ADAL" clId="{43CEC4DD-9E1D-2A47-A71A-C83B5DB1638D}" dt="2025-04-02T15:28:00.610" v="37" actId="790"/>
          <ac:spMkLst>
            <pc:docMk/>
            <pc:sldMk cId="3291213956" sldId="276"/>
            <ac:spMk id="4" creationId="{669BDA16-A757-BA6C-9CF1-C24CC2AC9EA8}"/>
          </ac:spMkLst>
        </pc:spChg>
      </pc:sldChg>
      <pc:sldChg chg="addSp delSp modSp mod">
        <pc:chgData name="SILVIA CHACON  BARRANTES" userId="72785c1f-0367-4517-915d-14464298d631" providerId="ADAL" clId="{43CEC4DD-9E1D-2A47-A71A-C83B5DB1638D}" dt="2025-04-02T17:43:35.664" v="271" actId="478"/>
        <pc:sldMkLst>
          <pc:docMk/>
          <pc:sldMk cId="3333306767" sldId="281"/>
        </pc:sldMkLst>
        <pc:spChg chg="mod">
          <ac:chgData name="SILVIA CHACON  BARRANTES" userId="72785c1f-0367-4517-915d-14464298d631" providerId="ADAL" clId="{43CEC4DD-9E1D-2A47-A71A-C83B5DB1638D}" dt="2025-04-02T17:43:25.705" v="270" actId="20577"/>
          <ac:spMkLst>
            <pc:docMk/>
            <pc:sldMk cId="3333306767" sldId="281"/>
            <ac:spMk id="2" creationId="{4152EBCA-AD00-E966-7154-F670277959C6}"/>
          </ac:spMkLst>
        </pc:spChg>
        <pc:spChg chg="mod">
          <ac:chgData name="SILVIA CHACON  BARRANTES" userId="72785c1f-0367-4517-915d-14464298d631" providerId="ADAL" clId="{43CEC4DD-9E1D-2A47-A71A-C83B5DB1638D}" dt="2025-04-02T15:43:37.483" v="113" actId="1076"/>
          <ac:spMkLst>
            <pc:docMk/>
            <pc:sldMk cId="3333306767" sldId="281"/>
            <ac:spMk id="5" creationId="{1E6D0427-0B58-D751-ABF0-1C2A1D5FD4B0}"/>
          </ac:spMkLst>
        </pc:spChg>
        <pc:graphicFrameChg chg="add mod">
          <ac:chgData name="SILVIA CHACON  BARRANTES" userId="72785c1f-0367-4517-915d-14464298d631" providerId="ADAL" clId="{43CEC4DD-9E1D-2A47-A71A-C83B5DB1638D}" dt="2025-04-02T15:44:19.741" v="125" actId="14100"/>
          <ac:graphicFrameMkLst>
            <pc:docMk/>
            <pc:sldMk cId="3333306767" sldId="281"/>
            <ac:graphicFrameMk id="6" creationId="{CB32D845-347D-4F65-9FF9-73BCB24DFA98}"/>
          </ac:graphicFrameMkLst>
        </pc:graphicFrameChg>
      </pc:sldChg>
      <pc:sldChg chg="modSp mod">
        <pc:chgData name="SILVIA CHACON  BARRANTES" userId="72785c1f-0367-4517-915d-14464298d631" providerId="ADAL" clId="{43CEC4DD-9E1D-2A47-A71A-C83B5DB1638D}" dt="2025-04-02T17:36:18.674" v="242" actId="1076"/>
        <pc:sldMkLst>
          <pc:docMk/>
          <pc:sldMk cId="1684150083" sldId="300"/>
        </pc:sldMkLst>
        <pc:spChg chg="mod">
          <ac:chgData name="SILVIA CHACON  BARRANTES" userId="72785c1f-0367-4517-915d-14464298d631" providerId="ADAL" clId="{43CEC4DD-9E1D-2A47-A71A-C83B5DB1638D}" dt="2025-04-02T15:28:00.610" v="37" actId="790"/>
          <ac:spMkLst>
            <pc:docMk/>
            <pc:sldMk cId="1684150083" sldId="300"/>
            <ac:spMk id="2" creationId="{C5054363-B525-49DA-C745-5B059F225B8D}"/>
          </ac:spMkLst>
        </pc:spChg>
        <pc:spChg chg="mod">
          <ac:chgData name="SILVIA CHACON  BARRANTES" userId="72785c1f-0367-4517-915d-14464298d631" providerId="ADAL" clId="{43CEC4DD-9E1D-2A47-A71A-C83B5DB1638D}" dt="2025-04-02T15:28:00.610" v="37" actId="790"/>
          <ac:spMkLst>
            <pc:docMk/>
            <pc:sldMk cId="1684150083" sldId="300"/>
            <ac:spMk id="4" creationId="{1769932C-7DFE-E3C3-AC5E-B0CB3C56228A}"/>
          </ac:spMkLst>
        </pc:spChg>
        <pc:spChg chg="mod">
          <ac:chgData name="SILVIA CHACON  BARRANTES" userId="72785c1f-0367-4517-915d-14464298d631" providerId="ADAL" clId="{43CEC4DD-9E1D-2A47-A71A-C83B5DB1638D}" dt="2025-04-02T17:36:18.674" v="242" actId="1076"/>
          <ac:spMkLst>
            <pc:docMk/>
            <pc:sldMk cId="1684150083" sldId="300"/>
            <ac:spMk id="5" creationId="{631920C9-2A69-AD80-8EF7-B7EF06023CCE}"/>
          </ac:spMkLst>
        </pc:spChg>
        <pc:spChg chg="mod">
          <ac:chgData name="SILVIA CHACON  BARRANTES" userId="72785c1f-0367-4517-915d-14464298d631" providerId="ADAL" clId="{43CEC4DD-9E1D-2A47-A71A-C83B5DB1638D}" dt="2025-04-02T15:28:00.610" v="37" actId="790"/>
          <ac:spMkLst>
            <pc:docMk/>
            <pc:sldMk cId="1684150083" sldId="300"/>
            <ac:spMk id="6" creationId="{A87D50A9-4CD5-4CF0-4F30-21B704C4D9CF}"/>
          </ac:spMkLst>
        </pc:spChg>
        <pc:spChg chg="mod">
          <ac:chgData name="SILVIA CHACON  BARRANTES" userId="72785c1f-0367-4517-915d-14464298d631" providerId="ADAL" clId="{43CEC4DD-9E1D-2A47-A71A-C83B5DB1638D}" dt="2025-04-02T15:28:00.610" v="37" actId="790"/>
          <ac:spMkLst>
            <pc:docMk/>
            <pc:sldMk cId="1684150083" sldId="300"/>
            <ac:spMk id="7" creationId="{2EBB3FB6-C67B-0642-A91C-F495B30422AE}"/>
          </ac:spMkLst>
        </pc:spChg>
        <pc:spChg chg="mod">
          <ac:chgData name="SILVIA CHACON  BARRANTES" userId="72785c1f-0367-4517-915d-14464298d631" providerId="ADAL" clId="{43CEC4DD-9E1D-2A47-A71A-C83B5DB1638D}" dt="2025-04-02T15:28:00.610" v="37" actId="790"/>
          <ac:spMkLst>
            <pc:docMk/>
            <pc:sldMk cId="1684150083" sldId="300"/>
            <ac:spMk id="8" creationId="{A36126F0-1D63-1F4B-AB3C-9DA1D9916686}"/>
          </ac:spMkLst>
        </pc:spChg>
        <pc:spChg chg="mod">
          <ac:chgData name="SILVIA CHACON  BARRANTES" userId="72785c1f-0367-4517-915d-14464298d631" providerId="ADAL" clId="{43CEC4DD-9E1D-2A47-A71A-C83B5DB1638D}" dt="2025-04-02T15:28:00.610" v="37" actId="790"/>
          <ac:spMkLst>
            <pc:docMk/>
            <pc:sldMk cId="1684150083" sldId="300"/>
            <ac:spMk id="9" creationId="{E6FAF2AE-0D24-DFEB-1E85-121B3B55E4F2}"/>
          </ac:spMkLst>
        </pc:spChg>
        <pc:spChg chg="mod">
          <ac:chgData name="SILVIA CHACON  BARRANTES" userId="72785c1f-0367-4517-915d-14464298d631" providerId="ADAL" clId="{43CEC4DD-9E1D-2A47-A71A-C83B5DB1638D}" dt="2025-04-02T15:28:00.610" v="37" actId="790"/>
          <ac:spMkLst>
            <pc:docMk/>
            <pc:sldMk cId="1684150083" sldId="300"/>
            <ac:spMk id="10" creationId="{D00A3FC1-105E-97E1-F66E-1144632289E8}"/>
          </ac:spMkLst>
        </pc:spChg>
        <pc:spChg chg="mod">
          <ac:chgData name="SILVIA CHACON  BARRANTES" userId="72785c1f-0367-4517-915d-14464298d631" providerId="ADAL" clId="{43CEC4DD-9E1D-2A47-A71A-C83B5DB1638D}" dt="2025-04-02T15:28:00.610" v="37" actId="790"/>
          <ac:spMkLst>
            <pc:docMk/>
            <pc:sldMk cId="1684150083" sldId="300"/>
            <ac:spMk id="11" creationId="{563F5076-B025-9AB1-5487-F43AACF2DB18}"/>
          </ac:spMkLst>
        </pc:spChg>
        <pc:spChg chg="mod">
          <ac:chgData name="SILVIA CHACON  BARRANTES" userId="72785c1f-0367-4517-915d-14464298d631" providerId="ADAL" clId="{43CEC4DD-9E1D-2A47-A71A-C83B5DB1638D}" dt="2025-04-02T15:28:00.610" v="37" actId="790"/>
          <ac:spMkLst>
            <pc:docMk/>
            <pc:sldMk cId="1684150083" sldId="300"/>
            <ac:spMk id="14" creationId="{573461CC-59C1-D62F-DED3-D0B183000677}"/>
          </ac:spMkLst>
        </pc:spChg>
      </pc:sldChg>
      <pc:sldChg chg="modSp mod">
        <pc:chgData name="SILVIA CHACON  BARRANTES" userId="72785c1f-0367-4517-915d-14464298d631" providerId="ADAL" clId="{43CEC4DD-9E1D-2A47-A71A-C83B5DB1638D}" dt="2025-04-02T15:28:00.610" v="37" actId="790"/>
        <pc:sldMkLst>
          <pc:docMk/>
          <pc:sldMk cId="245914545" sldId="301"/>
        </pc:sldMkLst>
        <pc:spChg chg="mod">
          <ac:chgData name="SILVIA CHACON  BARRANTES" userId="72785c1f-0367-4517-915d-14464298d631" providerId="ADAL" clId="{43CEC4DD-9E1D-2A47-A71A-C83B5DB1638D}" dt="2025-04-02T15:28:00.610" v="37" actId="790"/>
          <ac:spMkLst>
            <pc:docMk/>
            <pc:sldMk cId="245914545" sldId="301"/>
            <ac:spMk id="2" creationId="{8719D1E8-2BDB-E7C5-2031-EFAEF9C739F3}"/>
          </ac:spMkLst>
        </pc:spChg>
        <pc:spChg chg="mod">
          <ac:chgData name="SILVIA CHACON  BARRANTES" userId="72785c1f-0367-4517-915d-14464298d631" providerId="ADAL" clId="{43CEC4DD-9E1D-2A47-A71A-C83B5DB1638D}" dt="2025-04-02T15:28:00.610" v="37" actId="790"/>
          <ac:spMkLst>
            <pc:docMk/>
            <pc:sldMk cId="245914545" sldId="301"/>
            <ac:spMk id="3" creationId="{37040D42-CE3A-CC53-585E-5BFA9D5D5C53}"/>
          </ac:spMkLst>
        </pc:spChg>
      </pc:sldChg>
      <pc:sldChg chg="modSp del mod">
        <pc:chgData name="SILVIA CHACON  BARRANTES" userId="72785c1f-0367-4517-915d-14464298d631" providerId="ADAL" clId="{43CEC4DD-9E1D-2A47-A71A-C83B5DB1638D}" dt="2025-04-02T17:36:36.952" v="243" actId="2696"/>
        <pc:sldMkLst>
          <pc:docMk/>
          <pc:sldMk cId="3024080917" sldId="421"/>
        </pc:sldMkLst>
      </pc:sldChg>
      <pc:sldChg chg="modSp mod">
        <pc:chgData name="SILVIA CHACON  BARRANTES" userId="72785c1f-0367-4517-915d-14464298d631" providerId="ADAL" clId="{43CEC4DD-9E1D-2A47-A71A-C83B5DB1638D}" dt="2025-04-02T17:41:00.300" v="256" actId="20577"/>
        <pc:sldMkLst>
          <pc:docMk/>
          <pc:sldMk cId="107553650" sldId="423"/>
        </pc:sldMkLst>
        <pc:spChg chg="mod">
          <ac:chgData name="SILVIA CHACON  BARRANTES" userId="72785c1f-0367-4517-915d-14464298d631" providerId="ADAL" clId="{43CEC4DD-9E1D-2A47-A71A-C83B5DB1638D}" dt="2025-04-02T17:41:00.300" v="256" actId="20577"/>
          <ac:spMkLst>
            <pc:docMk/>
            <pc:sldMk cId="107553650" sldId="423"/>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107553650" sldId="423"/>
            <ac:spMk id="1677"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678"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679"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690"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696"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697"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702"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705"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710" creationId="{00000000-0000-0000-0000-000000000000}"/>
          </ac:spMkLst>
        </pc:spChg>
        <pc:spChg chg="mod">
          <ac:chgData name="SILVIA CHACON  BARRANTES" userId="72785c1f-0367-4517-915d-14464298d631" providerId="ADAL" clId="{43CEC4DD-9E1D-2A47-A71A-C83B5DB1638D}" dt="2025-04-02T15:28:00.610" v="37" actId="790"/>
          <ac:spMkLst>
            <pc:docMk/>
            <pc:sldMk cId="107553650" sldId="423"/>
            <ac:spMk id="1716" creationId="{00000000-0000-0000-0000-000000000000}"/>
          </ac:spMkLst>
        </pc:spChg>
      </pc:sldChg>
      <pc:sldChg chg="modSp mod">
        <pc:chgData name="SILVIA CHACON  BARRANTES" userId="72785c1f-0367-4517-915d-14464298d631" providerId="ADAL" clId="{43CEC4DD-9E1D-2A47-A71A-C83B5DB1638D}" dt="2025-04-02T17:40:56.884" v="255" actId="20577"/>
        <pc:sldMkLst>
          <pc:docMk/>
          <pc:sldMk cId="4207654317" sldId="424"/>
        </pc:sldMkLst>
        <pc:spChg chg="mod">
          <ac:chgData name="SILVIA CHACON  BARRANTES" userId="72785c1f-0367-4517-915d-14464298d631" providerId="ADAL" clId="{43CEC4DD-9E1D-2A47-A71A-C83B5DB1638D}" dt="2025-04-02T17:40:56.884" v="255" actId="20577"/>
          <ac:spMkLst>
            <pc:docMk/>
            <pc:sldMk cId="4207654317" sldId="424"/>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4207654317" sldId="424"/>
            <ac:spMk id="1656"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59"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67"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70"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84"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89"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92"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694"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703" creationId="{00000000-0000-0000-0000-000000000000}"/>
          </ac:spMkLst>
        </pc:spChg>
        <pc:spChg chg="mod">
          <ac:chgData name="SILVIA CHACON  BARRANTES" userId="72785c1f-0367-4517-915d-14464298d631" providerId="ADAL" clId="{43CEC4DD-9E1D-2A47-A71A-C83B5DB1638D}" dt="2025-04-02T15:28:00.610" v="37" actId="790"/>
          <ac:spMkLst>
            <pc:docMk/>
            <pc:sldMk cId="4207654317" sldId="424"/>
            <ac:spMk id="1712" creationId="{00000000-0000-0000-0000-000000000000}"/>
          </ac:spMkLst>
        </pc:spChg>
      </pc:sldChg>
      <pc:sldChg chg="modSp mod">
        <pc:chgData name="SILVIA CHACON  BARRANTES" userId="72785c1f-0367-4517-915d-14464298d631" providerId="ADAL" clId="{43CEC4DD-9E1D-2A47-A71A-C83B5DB1638D}" dt="2025-04-02T17:41:47.174" v="261" actId="14100"/>
        <pc:sldMkLst>
          <pc:docMk/>
          <pc:sldMk cId="1758733766" sldId="426"/>
        </pc:sldMkLst>
        <pc:spChg chg="mod">
          <ac:chgData name="SILVIA CHACON  BARRANTES" userId="72785c1f-0367-4517-915d-14464298d631" providerId="ADAL" clId="{43CEC4DD-9E1D-2A47-A71A-C83B5DB1638D}" dt="2025-04-02T17:41:47.174" v="261" actId="14100"/>
          <ac:spMkLst>
            <pc:docMk/>
            <pc:sldMk cId="1758733766" sldId="426"/>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1758733766" sldId="426"/>
            <ac:spMk id="1372"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81"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85"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88"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94"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98"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399"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407"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413" creationId="{00000000-0000-0000-0000-000000000000}"/>
          </ac:spMkLst>
        </pc:spChg>
        <pc:spChg chg="mod">
          <ac:chgData name="SILVIA CHACON  BARRANTES" userId="72785c1f-0367-4517-915d-14464298d631" providerId="ADAL" clId="{43CEC4DD-9E1D-2A47-A71A-C83B5DB1638D}" dt="2025-04-02T15:28:00.610" v="37" actId="790"/>
          <ac:spMkLst>
            <pc:docMk/>
            <pc:sldMk cId="1758733766" sldId="426"/>
            <ac:spMk id="1415" creationId="{00000000-0000-0000-0000-000000000000}"/>
          </ac:spMkLst>
        </pc:spChg>
      </pc:sldChg>
      <pc:sldChg chg="modSp mod">
        <pc:chgData name="SILVIA CHACON  BARRANTES" userId="72785c1f-0367-4517-915d-14464298d631" providerId="ADAL" clId="{43CEC4DD-9E1D-2A47-A71A-C83B5DB1638D}" dt="2025-04-02T15:28:00.610" v="37" actId="790"/>
        <pc:sldMkLst>
          <pc:docMk/>
          <pc:sldMk cId="3868915212" sldId="427"/>
        </pc:sldMkLst>
        <pc:spChg chg="mod">
          <ac:chgData name="SILVIA CHACON  BARRANTES" userId="72785c1f-0367-4517-915d-14464298d631" providerId="ADAL" clId="{43CEC4DD-9E1D-2A47-A71A-C83B5DB1638D}" dt="2025-04-02T15:28:00.610" v="37" actId="790"/>
          <ac:spMkLst>
            <pc:docMk/>
            <pc:sldMk cId="3868915212" sldId="427"/>
            <ac:spMk id="1377"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383"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05"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06"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09"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14"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15"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18"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25" creationId="{00000000-0000-0000-0000-000000000000}"/>
          </ac:spMkLst>
        </pc:spChg>
        <pc:spChg chg="mod">
          <ac:chgData name="SILVIA CHACON  BARRANTES" userId="72785c1f-0367-4517-915d-14464298d631" providerId="ADAL" clId="{43CEC4DD-9E1D-2A47-A71A-C83B5DB1638D}" dt="2025-04-02T15:28:00.610" v="37" actId="790"/>
          <ac:spMkLst>
            <pc:docMk/>
            <pc:sldMk cId="3868915212" sldId="427"/>
            <ac:spMk id="1427" creationId="{00000000-0000-0000-0000-000000000000}"/>
          </ac:spMkLst>
        </pc:spChg>
      </pc:sldChg>
      <pc:sldChg chg="modSp mod">
        <pc:chgData name="SILVIA CHACON  BARRANTES" userId="72785c1f-0367-4517-915d-14464298d631" providerId="ADAL" clId="{43CEC4DD-9E1D-2A47-A71A-C83B5DB1638D}" dt="2025-04-02T17:43:00.546" v="269" actId="113"/>
        <pc:sldMkLst>
          <pc:docMk/>
          <pc:sldMk cId="1639626700" sldId="428"/>
        </pc:sldMkLst>
        <pc:spChg chg="mod">
          <ac:chgData name="SILVIA CHACON  BARRANTES" userId="72785c1f-0367-4517-915d-14464298d631" providerId="ADAL" clId="{43CEC4DD-9E1D-2A47-A71A-C83B5DB1638D}" dt="2025-04-02T17:43:00.546" v="269" actId="113"/>
          <ac:spMkLst>
            <pc:docMk/>
            <pc:sldMk cId="1639626700" sldId="428"/>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1639626700" sldId="428"/>
            <ac:spMk id="1373"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374"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376"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386"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398"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402"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404"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413"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421" creationId="{00000000-0000-0000-0000-000000000000}"/>
          </ac:spMkLst>
        </pc:spChg>
        <pc:spChg chg="mod">
          <ac:chgData name="SILVIA CHACON  BARRANTES" userId="72785c1f-0367-4517-915d-14464298d631" providerId="ADAL" clId="{43CEC4DD-9E1D-2A47-A71A-C83B5DB1638D}" dt="2025-04-02T15:28:00.610" v="37" actId="790"/>
          <ac:spMkLst>
            <pc:docMk/>
            <pc:sldMk cId="1639626700" sldId="428"/>
            <ac:spMk id="1428" creationId="{00000000-0000-0000-0000-000000000000}"/>
          </ac:spMkLst>
        </pc:spChg>
        <pc:grpChg chg="mod">
          <ac:chgData name="SILVIA CHACON  BARRANTES" userId="72785c1f-0367-4517-915d-14464298d631" providerId="ADAL" clId="{43CEC4DD-9E1D-2A47-A71A-C83B5DB1638D}" dt="2025-04-02T17:42:48.715" v="265" actId="1076"/>
          <ac:grpSpMkLst>
            <pc:docMk/>
            <pc:sldMk cId="1639626700" sldId="428"/>
            <ac:grpSpMk id="1367" creationId="{00000000-0000-0000-0000-000000000000}"/>
          </ac:grpSpMkLst>
        </pc:grpChg>
      </pc:sldChg>
      <pc:sldChg chg="modSp mod">
        <pc:chgData name="SILVIA CHACON  BARRANTES" userId="72785c1f-0367-4517-915d-14464298d631" providerId="ADAL" clId="{43CEC4DD-9E1D-2A47-A71A-C83B5DB1638D}" dt="2025-04-02T17:37:00.034" v="248" actId="20577"/>
        <pc:sldMkLst>
          <pc:docMk/>
          <pc:sldMk cId="3577901432" sldId="430"/>
        </pc:sldMkLst>
        <pc:spChg chg="mod">
          <ac:chgData name="SILVIA CHACON  BARRANTES" userId="72785c1f-0367-4517-915d-14464298d631" providerId="ADAL" clId="{43CEC4DD-9E1D-2A47-A71A-C83B5DB1638D}" dt="2025-04-02T17:37:00.034" v="248" actId="20577"/>
          <ac:spMkLst>
            <pc:docMk/>
            <pc:sldMk cId="3577901432" sldId="430"/>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3577901432" sldId="430"/>
            <ac:spMk id="1372"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375"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378"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389"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390"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397"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406"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410" creationId="{00000000-0000-0000-0000-000000000000}"/>
          </ac:spMkLst>
        </pc:spChg>
        <pc:spChg chg="mod">
          <ac:chgData name="SILVIA CHACON  BARRANTES" userId="72785c1f-0367-4517-915d-14464298d631" providerId="ADAL" clId="{43CEC4DD-9E1D-2A47-A71A-C83B5DB1638D}" dt="2025-04-02T15:28:00.610" v="37" actId="790"/>
          <ac:spMkLst>
            <pc:docMk/>
            <pc:sldMk cId="3577901432" sldId="430"/>
            <ac:spMk id="1414" creationId="{00000000-0000-0000-0000-000000000000}"/>
          </ac:spMkLst>
        </pc:spChg>
      </pc:sldChg>
      <pc:sldChg chg="modSp mod">
        <pc:chgData name="SILVIA CHACON  BARRANTES" userId="72785c1f-0367-4517-915d-14464298d631" providerId="ADAL" clId="{43CEC4DD-9E1D-2A47-A71A-C83B5DB1638D}" dt="2025-04-02T17:44:06.626" v="278" actId="20577"/>
        <pc:sldMkLst>
          <pc:docMk/>
          <pc:sldMk cId="2160773671" sldId="431"/>
        </pc:sldMkLst>
        <pc:spChg chg="mod">
          <ac:chgData name="SILVIA CHACON  BARRANTES" userId="72785c1f-0367-4517-915d-14464298d631" providerId="ADAL" clId="{43CEC4DD-9E1D-2A47-A71A-C83B5DB1638D}" dt="2025-04-02T17:43:56.476" v="277" actId="20577"/>
          <ac:spMkLst>
            <pc:docMk/>
            <pc:sldMk cId="2160773671" sldId="431"/>
            <ac:spMk id="3" creationId="{1C6299F0-A0D3-E5C9-0B1A-9700BE253B48}"/>
          </ac:spMkLst>
        </pc:spChg>
        <pc:spChg chg="mod">
          <ac:chgData name="SILVIA CHACON  BARRANTES" userId="72785c1f-0367-4517-915d-14464298d631" providerId="ADAL" clId="{43CEC4DD-9E1D-2A47-A71A-C83B5DB1638D}" dt="2025-04-02T15:28:00.610" v="37" actId="790"/>
          <ac:spMkLst>
            <pc:docMk/>
            <pc:sldMk cId="2160773671" sldId="431"/>
            <ac:spMk id="5" creationId="{AABDA60E-9A16-DF6B-661C-BA35180BA1DF}"/>
          </ac:spMkLst>
        </pc:spChg>
        <pc:spChg chg="mod">
          <ac:chgData name="SILVIA CHACON  BARRANTES" userId="72785c1f-0367-4517-915d-14464298d631" providerId="ADAL" clId="{43CEC4DD-9E1D-2A47-A71A-C83B5DB1638D}" dt="2025-04-02T17:44:06.626" v="278" actId="20577"/>
          <ac:spMkLst>
            <pc:docMk/>
            <pc:sldMk cId="2160773671" sldId="431"/>
            <ac:spMk id="6" creationId="{F5A590EE-0B1C-781F-2E30-0ECC394AF6F7}"/>
          </ac:spMkLst>
        </pc:spChg>
      </pc:sldChg>
      <pc:sldChg chg="delSp modSp mod">
        <pc:chgData name="SILVIA CHACON  BARRANTES" userId="72785c1f-0367-4517-915d-14464298d631" providerId="ADAL" clId="{43CEC4DD-9E1D-2A47-A71A-C83B5DB1638D}" dt="2025-04-02T17:44:11.725" v="279" actId="1076"/>
        <pc:sldMkLst>
          <pc:docMk/>
          <pc:sldMk cId="255492492" sldId="433"/>
        </pc:sldMkLst>
        <pc:spChg chg="mod">
          <ac:chgData name="SILVIA CHACON  BARRANTES" userId="72785c1f-0367-4517-915d-14464298d631" providerId="ADAL" clId="{43CEC4DD-9E1D-2A47-A71A-C83B5DB1638D}" dt="2025-04-02T17:44:11.725" v="279" actId="1076"/>
          <ac:spMkLst>
            <pc:docMk/>
            <pc:sldMk cId="255492492" sldId="433"/>
            <ac:spMk id="2" creationId="{56859D9F-C2B0-A7C8-7477-63BCD53335AF}"/>
          </ac:spMkLst>
        </pc:spChg>
        <pc:spChg chg="mod">
          <ac:chgData name="SILVIA CHACON  BARRANTES" userId="72785c1f-0367-4517-915d-14464298d631" providerId="ADAL" clId="{43CEC4DD-9E1D-2A47-A71A-C83B5DB1638D}" dt="2025-04-02T16:01:13.901" v="175" actId="1076"/>
          <ac:spMkLst>
            <pc:docMk/>
            <pc:sldMk cId="255492492" sldId="433"/>
            <ac:spMk id="3" creationId="{DB91885D-1D5E-75F0-A339-B978045AE0C9}"/>
          </ac:spMkLst>
        </pc:spChg>
        <pc:graphicFrameChg chg="mod">
          <ac:chgData name="SILVIA CHACON  BARRANTES" userId="72785c1f-0367-4517-915d-14464298d631" providerId="ADAL" clId="{43CEC4DD-9E1D-2A47-A71A-C83B5DB1638D}" dt="2025-04-02T16:23:43.926" v="201"/>
          <ac:graphicFrameMkLst>
            <pc:docMk/>
            <pc:sldMk cId="255492492" sldId="433"/>
            <ac:graphicFrameMk id="4" creationId="{A2E954CE-0FEA-3814-62E6-5BA4094EF751}"/>
          </ac:graphicFrameMkLst>
        </pc:graphicFrameChg>
      </pc:sldChg>
      <pc:sldChg chg="modSp mod">
        <pc:chgData name="SILVIA CHACON  BARRANTES" userId="72785c1f-0367-4517-915d-14464298d631" providerId="ADAL" clId="{43CEC4DD-9E1D-2A47-A71A-C83B5DB1638D}" dt="2025-04-02T17:37:05.567" v="250" actId="20577"/>
        <pc:sldMkLst>
          <pc:docMk/>
          <pc:sldMk cId="300258017" sldId="434"/>
        </pc:sldMkLst>
        <pc:spChg chg="mod">
          <ac:chgData name="SILVIA CHACON  BARRANTES" userId="72785c1f-0367-4517-915d-14464298d631" providerId="ADAL" clId="{43CEC4DD-9E1D-2A47-A71A-C83B5DB1638D}" dt="2025-04-02T17:37:05.567" v="250" actId="20577"/>
          <ac:spMkLst>
            <pc:docMk/>
            <pc:sldMk cId="300258017" sldId="434"/>
            <ac:spMk id="69" creationId="{3E77C5DF-8CBA-0915-D4C9-FAFE01C9B37A}"/>
          </ac:spMkLst>
        </pc:spChg>
        <pc:spChg chg="mod">
          <ac:chgData name="SILVIA CHACON  BARRANTES" userId="72785c1f-0367-4517-915d-14464298d631" providerId="ADAL" clId="{43CEC4DD-9E1D-2A47-A71A-C83B5DB1638D}" dt="2025-04-02T15:28:00.610" v="37" actId="790"/>
          <ac:spMkLst>
            <pc:docMk/>
            <pc:sldMk cId="300258017" sldId="434"/>
            <ac:spMk id="1375"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384"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385"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392"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395"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398"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414"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420"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422" creationId="{00000000-0000-0000-0000-000000000000}"/>
          </ac:spMkLst>
        </pc:spChg>
        <pc:spChg chg="mod">
          <ac:chgData name="SILVIA CHACON  BARRANTES" userId="72785c1f-0367-4517-915d-14464298d631" providerId="ADAL" clId="{43CEC4DD-9E1D-2A47-A71A-C83B5DB1638D}" dt="2025-04-02T15:28:00.610" v="37" actId="790"/>
          <ac:spMkLst>
            <pc:docMk/>
            <pc:sldMk cId="300258017" sldId="434"/>
            <ac:spMk id="1425" creationId="{00000000-0000-0000-0000-000000000000}"/>
          </ac:spMkLst>
        </pc:spChg>
      </pc:sldChg>
      <pc:sldChg chg="modSp mod">
        <pc:chgData name="SILVIA CHACON  BARRANTES" userId="72785c1f-0367-4517-915d-14464298d631" providerId="ADAL" clId="{43CEC4DD-9E1D-2A47-A71A-C83B5DB1638D}" dt="2025-04-02T16:23:50.861" v="202"/>
        <pc:sldMkLst>
          <pc:docMk/>
          <pc:sldMk cId="294381305" sldId="441"/>
        </pc:sldMkLst>
        <pc:spChg chg="mod">
          <ac:chgData name="SILVIA CHACON  BARRANTES" userId="72785c1f-0367-4517-915d-14464298d631" providerId="ADAL" clId="{43CEC4DD-9E1D-2A47-A71A-C83B5DB1638D}" dt="2025-04-02T15:28:00.610" v="37" actId="790"/>
          <ac:spMkLst>
            <pc:docMk/>
            <pc:sldMk cId="294381305" sldId="441"/>
            <ac:spMk id="6" creationId="{BB4847FF-8B03-F827-D11C-A2024DD50189}"/>
          </ac:spMkLst>
        </pc:spChg>
        <pc:graphicFrameChg chg="mod">
          <ac:chgData name="SILVIA CHACON  BARRANTES" userId="72785c1f-0367-4517-915d-14464298d631" providerId="ADAL" clId="{43CEC4DD-9E1D-2A47-A71A-C83B5DB1638D}" dt="2025-04-02T16:23:50.861" v="202"/>
          <ac:graphicFrameMkLst>
            <pc:docMk/>
            <pc:sldMk cId="294381305" sldId="441"/>
            <ac:graphicFrameMk id="5" creationId="{CD2A381C-5F0A-BB53-DB55-60E99DD43EF9}"/>
          </ac:graphicFrameMkLst>
        </pc:graphicFrameChg>
      </pc:sldChg>
      <pc:sldChg chg="modSp mod">
        <pc:chgData name="SILVIA CHACON  BARRANTES" userId="72785c1f-0367-4517-915d-14464298d631" providerId="ADAL" clId="{43CEC4DD-9E1D-2A47-A71A-C83B5DB1638D}" dt="2025-04-02T15:28:00.610" v="37" actId="790"/>
        <pc:sldMkLst>
          <pc:docMk/>
          <pc:sldMk cId="3092499853" sldId="3308"/>
        </pc:sldMkLst>
        <pc:spChg chg="mod">
          <ac:chgData name="SILVIA CHACON  BARRANTES" userId="72785c1f-0367-4517-915d-14464298d631" providerId="ADAL" clId="{43CEC4DD-9E1D-2A47-A71A-C83B5DB1638D}" dt="2025-04-02T15:28:00.610" v="37" actId="790"/>
          <ac:spMkLst>
            <pc:docMk/>
            <pc:sldMk cId="3092499853" sldId="3308"/>
            <ac:spMk id="6" creationId="{E3E68DF9-0A94-4343-135D-EC332488BECA}"/>
          </ac:spMkLst>
        </pc:spChg>
        <pc:spChg chg="mod">
          <ac:chgData name="SILVIA CHACON  BARRANTES" userId="72785c1f-0367-4517-915d-14464298d631" providerId="ADAL" clId="{43CEC4DD-9E1D-2A47-A71A-C83B5DB1638D}" dt="2025-04-02T15:28:00.610" v="37" actId="790"/>
          <ac:spMkLst>
            <pc:docMk/>
            <pc:sldMk cId="3092499853" sldId="3308"/>
            <ac:spMk id="9" creationId="{2F08A5D7-6507-D69C-F2B6-FC0B29089640}"/>
          </ac:spMkLst>
        </pc:spChg>
        <pc:spChg chg="mod">
          <ac:chgData name="SILVIA CHACON  BARRANTES" userId="72785c1f-0367-4517-915d-14464298d631" providerId="ADAL" clId="{43CEC4DD-9E1D-2A47-A71A-C83B5DB1638D}" dt="2025-04-02T15:28:00.610" v="37" actId="790"/>
          <ac:spMkLst>
            <pc:docMk/>
            <pc:sldMk cId="3092499853" sldId="3308"/>
            <ac:spMk id="15" creationId="{AE2AB072-5FAD-818C-7275-737BC6B41CB3}"/>
          </ac:spMkLst>
        </pc:spChg>
        <pc:spChg chg="mod">
          <ac:chgData name="SILVIA CHACON  BARRANTES" userId="72785c1f-0367-4517-915d-14464298d631" providerId="ADAL" clId="{43CEC4DD-9E1D-2A47-A71A-C83B5DB1638D}" dt="2025-04-02T15:28:00.610" v="37" actId="790"/>
          <ac:spMkLst>
            <pc:docMk/>
            <pc:sldMk cId="3092499853" sldId="3308"/>
            <ac:spMk id="30" creationId="{C636B1F1-31CE-73C5-6D46-439C6B262815}"/>
          </ac:spMkLst>
        </pc:spChg>
        <pc:spChg chg="mod">
          <ac:chgData name="SILVIA CHACON  BARRANTES" userId="72785c1f-0367-4517-915d-14464298d631" providerId="ADAL" clId="{43CEC4DD-9E1D-2A47-A71A-C83B5DB1638D}" dt="2025-04-02T15:28:00.610" v="37" actId="790"/>
          <ac:spMkLst>
            <pc:docMk/>
            <pc:sldMk cId="3092499853" sldId="3308"/>
            <ac:spMk id="54" creationId="{F4C66EB2-328F-8BE9-5304-4A28D81E2B92}"/>
          </ac:spMkLst>
        </pc:spChg>
        <pc:spChg chg="mod">
          <ac:chgData name="SILVIA CHACON  BARRANTES" userId="72785c1f-0367-4517-915d-14464298d631" providerId="ADAL" clId="{43CEC4DD-9E1D-2A47-A71A-C83B5DB1638D}" dt="2025-04-02T15:28:00.610" v="37" actId="790"/>
          <ac:spMkLst>
            <pc:docMk/>
            <pc:sldMk cId="3092499853" sldId="3308"/>
            <ac:spMk id="66" creationId="{EFA13170-5B72-FA9B-10A9-11CC592ED5EA}"/>
          </ac:spMkLst>
        </pc:spChg>
        <pc:spChg chg="mod">
          <ac:chgData name="SILVIA CHACON  BARRANTES" userId="72785c1f-0367-4517-915d-14464298d631" providerId="ADAL" clId="{43CEC4DD-9E1D-2A47-A71A-C83B5DB1638D}" dt="2025-04-02T15:28:00.610" v="37" actId="790"/>
          <ac:spMkLst>
            <pc:docMk/>
            <pc:sldMk cId="3092499853" sldId="3308"/>
            <ac:spMk id="70" creationId="{313B0D97-33A1-4562-2BBB-D1403C182611}"/>
          </ac:spMkLst>
        </pc:spChg>
        <pc:spChg chg="mod">
          <ac:chgData name="SILVIA CHACON  BARRANTES" userId="72785c1f-0367-4517-915d-14464298d631" providerId="ADAL" clId="{43CEC4DD-9E1D-2A47-A71A-C83B5DB1638D}" dt="2025-04-02T15:28:00.610" v="37" actId="790"/>
          <ac:spMkLst>
            <pc:docMk/>
            <pc:sldMk cId="3092499853" sldId="3308"/>
            <ac:spMk id="98" creationId="{F52A1B6F-EBE7-4AB2-3BDC-16169C53C2BA}"/>
          </ac:spMkLst>
        </pc:spChg>
        <pc:spChg chg="mod">
          <ac:chgData name="SILVIA CHACON  BARRANTES" userId="72785c1f-0367-4517-915d-14464298d631" providerId="ADAL" clId="{43CEC4DD-9E1D-2A47-A71A-C83B5DB1638D}" dt="2025-04-02T15:28:00.610" v="37" actId="790"/>
          <ac:spMkLst>
            <pc:docMk/>
            <pc:sldMk cId="3092499853" sldId="3308"/>
            <ac:spMk id="108" creationId="{1123C841-40B7-3E93-7358-9909DDFF1001}"/>
          </ac:spMkLst>
        </pc:spChg>
        <pc:spChg chg="mod">
          <ac:chgData name="SILVIA CHACON  BARRANTES" userId="72785c1f-0367-4517-915d-14464298d631" providerId="ADAL" clId="{43CEC4DD-9E1D-2A47-A71A-C83B5DB1638D}" dt="2025-04-02T15:28:00.610" v="37" actId="790"/>
          <ac:spMkLst>
            <pc:docMk/>
            <pc:sldMk cId="3092499853" sldId="3308"/>
            <ac:spMk id="117" creationId="{B2607447-3396-2293-7958-49807886E0B1}"/>
          </ac:spMkLst>
        </pc:spChg>
      </pc:sldChg>
      <pc:sldChg chg="modSp mod">
        <pc:chgData name="SILVIA CHACON  BARRANTES" userId="72785c1f-0367-4517-915d-14464298d631" providerId="ADAL" clId="{43CEC4DD-9E1D-2A47-A71A-C83B5DB1638D}" dt="2025-04-02T15:28:00.610" v="37" actId="790"/>
        <pc:sldMkLst>
          <pc:docMk/>
          <pc:sldMk cId="3445998769" sldId="3309"/>
        </pc:sldMkLst>
        <pc:spChg chg="mod">
          <ac:chgData name="SILVIA CHACON  BARRANTES" userId="72785c1f-0367-4517-915d-14464298d631" providerId="ADAL" clId="{43CEC4DD-9E1D-2A47-A71A-C83B5DB1638D}" dt="2025-04-02T15:28:00.610" v="37" actId="790"/>
          <ac:spMkLst>
            <pc:docMk/>
            <pc:sldMk cId="3445998769" sldId="3309"/>
            <ac:spMk id="4" creationId="{AF68B5A7-65EB-9841-6AD1-F423E02E0A61}"/>
          </ac:spMkLst>
        </pc:spChg>
        <pc:spChg chg="mod">
          <ac:chgData name="SILVIA CHACON  BARRANTES" userId="72785c1f-0367-4517-915d-14464298d631" providerId="ADAL" clId="{43CEC4DD-9E1D-2A47-A71A-C83B5DB1638D}" dt="2025-04-02T15:28:00.610" v="37" actId="790"/>
          <ac:spMkLst>
            <pc:docMk/>
            <pc:sldMk cId="3445998769" sldId="3309"/>
            <ac:spMk id="5" creationId="{11B8D7F8-597E-CDBC-8777-9F95A6B395B8}"/>
          </ac:spMkLst>
        </pc:spChg>
      </pc:sldChg>
      <pc:sldChg chg="modSp mod">
        <pc:chgData name="SILVIA CHACON  BARRANTES" userId="72785c1f-0367-4517-915d-14464298d631" providerId="ADAL" clId="{43CEC4DD-9E1D-2A47-A71A-C83B5DB1638D}" dt="2025-04-02T15:28:00.610" v="37" actId="790"/>
        <pc:sldMkLst>
          <pc:docMk/>
          <pc:sldMk cId="2958998747" sldId="3310"/>
        </pc:sldMkLst>
        <pc:spChg chg="mod">
          <ac:chgData name="SILVIA CHACON  BARRANTES" userId="72785c1f-0367-4517-915d-14464298d631" providerId="ADAL" clId="{43CEC4DD-9E1D-2A47-A71A-C83B5DB1638D}" dt="2025-04-02T15:28:00.610" v="37" actId="790"/>
          <ac:spMkLst>
            <pc:docMk/>
            <pc:sldMk cId="2958998747" sldId="3310"/>
            <ac:spMk id="2" creationId="{CCB831C6-DCB2-F1B5-D01D-432E3D1EE771}"/>
          </ac:spMkLst>
        </pc:spChg>
        <pc:spChg chg="mod">
          <ac:chgData name="SILVIA CHACON  BARRANTES" userId="72785c1f-0367-4517-915d-14464298d631" providerId="ADAL" clId="{43CEC4DD-9E1D-2A47-A71A-C83B5DB1638D}" dt="2025-04-02T15:28:00.610" v="37" actId="790"/>
          <ac:spMkLst>
            <pc:docMk/>
            <pc:sldMk cId="2958998747" sldId="3310"/>
            <ac:spMk id="4" creationId="{B93B277E-98F9-1D31-D61E-AA103DFAB02D}"/>
          </ac:spMkLst>
        </pc:spChg>
        <pc:spChg chg="mod">
          <ac:chgData name="SILVIA CHACON  BARRANTES" userId="72785c1f-0367-4517-915d-14464298d631" providerId="ADAL" clId="{43CEC4DD-9E1D-2A47-A71A-C83B5DB1638D}" dt="2025-04-02T15:28:00.610" v="37" actId="790"/>
          <ac:spMkLst>
            <pc:docMk/>
            <pc:sldMk cId="2958998747" sldId="3310"/>
            <ac:spMk id="6" creationId="{1970AF4D-1D60-F7D3-09D1-81CDDE9ED71B}"/>
          </ac:spMkLst>
        </pc:spChg>
        <pc:spChg chg="mod">
          <ac:chgData name="SILVIA CHACON  BARRANTES" userId="72785c1f-0367-4517-915d-14464298d631" providerId="ADAL" clId="{43CEC4DD-9E1D-2A47-A71A-C83B5DB1638D}" dt="2025-04-02T15:28:00.610" v="37" actId="790"/>
          <ac:spMkLst>
            <pc:docMk/>
            <pc:sldMk cId="2958998747" sldId="3310"/>
            <ac:spMk id="8" creationId="{649908BC-83DB-0578-5F79-97FE02459AFA}"/>
          </ac:spMkLst>
        </pc:spChg>
      </pc:sldChg>
      <pc:sldChg chg="modSp mod">
        <pc:chgData name="SILVIA CHACON  BARRANTES" userId="72785c1f-0367-4517-915d-14464298d631" providerId="ADAL" clId="{43CEC4DD-9E1D-2A47-A71A-C83B5DB1638D}" dt="2025-04-02T15:28:00.610" v="37" actId="790"/>
        <pc:sldMkLst>
          <pc:docMk/>
          <pc:sldMk cId="2881111198" sldId="3311"/>
        </pc:sldMkLst>
        <pc:spChg chg="mod">
          <ac:chgData name="SILVIA CHACON  BARRANTES" userId="72785c1f-0367-4517-915d-14464298d631" providerId="ADAL" clId="{43CEC4DD-9E1D-2A47-A71A-C83B5DB1638D}" dt="2025-04-02T15:28:00.610" v="37" actId="790"/>
          <ac:spMkLst>
            <pc:docMk/>
            <pc:sldMk cId="2881111198" sldId="3311"/>
            <ac:spMk id="2" creationId="{F511EA90-372A-151B-2223-9B1940F840B4}"/>
          </ac:spMkLst>
        </pc:spChg>
        <pc:spChg chg="mod">
          <ac:chgData name="SILVIA CHACON  BARRANTES" userId="72785c1f-0367-4517-915d-14464298d631" providerId="ADAL" clId="{43CEC4DD-9E1D-2A47-A71A-C83B5DB1638D}" dt="2025-04-02T15:28:00.610" v="37" actId="790"/>
          <ac:spMkLst>
            <pc:docMk/>
            <pc:sldMk cId="2881111198" sldId="3311"/>
            <ac:spMk id="3" creationId="{440981C3-1D2F-B754-E6E9-DA5054435320}"/>
          </ac:spMkLst>
        </pc:spChg>
        <pc:spChg chg="mod">
          <ac:chgData name="SILVIA CHACON  BARRANTES" userId="72785c1f-0367-4517-915d-14464298d631" providerId="ADAL" clId="{43CEC4DD-9E1D-2A47-A71A-C83B5DB1638D}" dt="2025-04-02T15:28:00.610" v="37" actId="790"/>
          <ac:spMkLst>
            <pc:docMk/>
            <pc:sldMk cId="2881111198" sldId="3311"/>
            <ac:spMk id="4" creationId="{16FE5DEA-9E7D-1C71-F714-F8295D716151}"/>
          </ac:spMkLst>
        </pc:spChg>
      </pc:sldChg>
      <pc:sldChg chg="modSp mod">
        <pc:chgData name="SILVIA CHACON  BARRANTES" userId="72785c1f-0367-4517-915d-14464298d631" providerId="ADAL" clId="{43CEC4DD-9E1D-2A47-A71A-C83B5DB1638D}" dt="2025-04-02T15:28:00.610" v="37" actId="790"/>
        <pc:sldMkLst>
          <pc:docMk/>
          <pc:sldMk cId="1023812919" sldId="3312"/>
        </pc:sldMkLst>
        <pc:spChg chg="mod">
          <ac:chgData name="SILVIA CHACON  BARRANTES" userId="72785c1f-0367-4517-915d-14464298d631" providerId="ADAL" clId="{43CEC4DD-9E1D-2A47-A71A-C83B5DB1638D}" dt="2025-04-02T15:28:00.610" v="37" actId="790"/>
          <ac:spMkLst>
            <pc:docMk/>
            <pc:sldMk cId="1023812919" sldId="3312"/>
            <ac:spMk id="2" creationId="{BECFBF2C-97E7-9A56-AFCE-B4C2FEB80524}"/>
          </ac:spMkLst>
        </pc:spChg>
        <pc:graphicFrameChg chg="modGraphic">
          <ac:chgData name="SILVIA CHACON  BARRANTES" userId="72785c1f-0367-4517-915d-14464298d631" providerId="ADAL" clId="{43CEC4DD-9E1D-2A47-A71A-C83B5DB1638D}" dt="2025-04-02T15:28:00.610" v="37" actId="790"/>
          <ac:graphicFrameMkLst>
            <pc:docMk/>
            <pc:sldMk cId="1023812919" sldId="3312"/>
            <ac:graphicFrameMk id="4" creationId="{084DEE5D-256E-B363-D6E3-E486ABAE29FA}"/>
          </ac:graphicFrameMkLst>
        </pc:graphicFrameChg>
      </pc:sldChg>
      <pc:sldChg chg="modSp mod">
        <pc:chgData name="SILVIA CHACON  BARRANTES" userId="72785c1f-0367-4517-915d-14464298d631" providerId="ADAL" clId="{43CEC4DD-9E1D-2A47-A71A-C83B5DB1638D}" dt="2025-04-02T18:03:01.860" v="389" actId="33524"/>
        <pc:sldMkLst>
          <pc:docMk/>
          <pc:sldMk cId="2510335021" sldId="3313"/>
        </pc:sldMkLst>
        <pc:spChg chg="mod">
          <ac:chgData name="SILVIA CHACON  BARRANTES" userId="72785c1f-0367-4517-915d-14464298d631" providerId="ADAL" clId="{43CEC4DD-9E1D-2A47-A71A-C83B5DB1638D}" dt="2025-04-02T15:28:00.610" v="37" actId="790"/>
          <ac:spMkLst>
            <pc:docMk/>
            <pc:sldMk cId="2510335021" sldId="3313"/>
            <ac:spMk id="2" creationId="{2D1EF938-4B81-DE41-D1B8-BA21128947EA}"/>
          </ac:spMkLst>
        </pc:spChg>
        <pc:spChg chg="mod">
          <ac:chgData name="SILVIA CHACON  BARRANTES" userId="72785c1f-0367-4517-915d-14464298d631" providerId="ADAL" clId="{43CEC4DD-9E1D-2A47-A71A-C83B5DB1638D}" dt="2025-04-02T18:03:01.860" v="389" actId="33524"/>
          <ac:spMkLst>
            <pc:docMk/>
            <pc:sldMk cId="2510335021" sldId="3313"/>
            <ac:spMk id="3" creationId="{22D9F0EF-360F-44B9-5C14-656AC88DB927}"/>
          </ac:spMkLst>
        </pc:spChg>
      </pc:sldChg>
      <pc:sldChg chg="modSp mod">
        <pc:chgData name="SILVIA CHACON  BARRANTES" userId="72785c1f-0367-4517-915d-14464298d631" providerId="ADAL" clId="{43CEC4DD-9E1D-2A47-A71A-C83B5DB1638D}" dt="2025-04-02T15:28:00.610" v="37" actId="790"/>
        <pc:sldMkLst>
          <pc:docMk/>
          <pc:sldMk cId="1671475590" sldId="3314"/>
        </pc:sldMkLst>
        <pc:spChg chg="mod">
          <ac:chgData name="SILVIA CHACON  BARRANTES" userId="72785c1f-0367-4517-915d-14464298d631" providerId="ADAL" clId="{43CEC4DD-9E1D-2A47-A71A-C83B5DB1638D}" dt="2025-04-02T15:28:00.610" v="37" actId="790"/>
          <ac:spMkLst>
            <pc:docMk/>
            <pc:sldMk cId="1671475590" sldId="3314"/>
            <ac:spMk id="17" creationId="{42A4FC2C-047E-45A5-965D-8E1E3BF09BC6}"/>
          </ac:spMkLst>
        </pc:spChg>
      </pc:sldChg>
      <pc:sldChg chg="modSp mod">
        <pc:chgData name="SILVIA CHACON  BARRANTES" userId="72785c1f-0367-4517-915d-14464298d631" providerId="ADAL" clId="{43CEC4DD-9E1D-2A47-A71A-C83B5DB1638D}" dt="2025-04-02T15:28:00.610" v="37" actId="790"/>
        <pc:sldMkLst>
          <pc:docMk/>
          <pc:sldMk cId="2086840395" sldId="3315"/>
        </pc:sldMkLst>
        <pc:spChg chg="mod">
          <ac:chgData name="SILVIA CHACON  BARRANTES" userId="72785c1f-0367-4517-915d-14464298d631" providerId="ADAL" clId="{43CEC4DD-9E1D-2A47-A71A-C83B5DB1638D}" dt="2025-04-02T15:28:00.610" v="37" actId="790"/>
          <ac:spMkLst>
            <pc:docMk/>
            <pc:sldMk cId="2086840395" sldId="3315"/>
            <ac:spMk id="6" creationId="{525090BE-5311-78D8-3F8F-32E63B3B5F58}"/>
          </ac:spMkLst>
        </pc:spChg>
        <pc:spChg chg="mod">
          <ac:chgData name="SILVIA CHACON  BARRANTES" userId="72785c1f-0367-4517-915d-14464298d631" providerId="ADAL" clId="{43CEC4DD-9E1D-2A47-A71A-C83B5DB1638D}" dt="2025-04-02T15:28:00.610" v="37" actId="790"/>
          <ac:spMkLst>
            <pc:docMk/>
            <pc:sldMk cId="2086840395" sldId="3315"/>
            <ac:spMk id="8" creationId="{A38FE1EA-86D3-0C8B-3339-A2B4C111FFD4}"/>
          </ac:spMkLst>
        </pc:spChg>
      </pc:sldChg>
      <pc:sldChg chg="modSp mod">
        <pc:chgData name="SILVIA CHACON  BARRANTES" userId="72785c1f-0367-4517-915d-14464298d631" providerId="ADAL" clId="{43CEC4DD-9E1D-2A47-A71A-C83B5DB1638D}" dt="2025-04-02T15:28:00.610" v="37" actId="790"/>
        <pc:sldMkLst>
          <pc:docMk/>
          <pc:sldMk cId="3967407891" sldId="3316"/>
        </pc:sldMkLst>
        <pc:spChg chg="mod">
          <ac:chgData name="SILVIA CHACON  BARRANTES" userId="72785c1f-0367-4517-915d-14464298d631" providerId="ADAL" clId="{43CEC4DD-9E1D-2A47-A71A-C83B5DB1638D}" dt="2025-04-02T15:28:00.610" v="37" actId="790"/>
          <ac:spMkLst>
            <pc:docMk/>
            <pc:sldMk cId="3967407891" sldId="3316"/>
            <ac:spMk id="12" creationId="{60B56673-F391-0214-B295-85C7D903C043}"/>
          </ac:spMkLst>
        </pc:spChg>
        <pc:spChg chg="mod">
          <ac:chgData name="SILVIA CHACON  BARRANTES" userId="72785c1f-0367-4517-915d-14464298d631" providerId="ADAL" clId="{43CEC4DD-9E1D-2A47-A71A-C83B5DB1638D}" dt="2025-04-02T15:28:00.610" v="37" actId="790"/>
          <ac:spMkLst>
            <pc:docMk/>
            <pc:sldMk cId="3967407891" sldId="3316"/>
            <ac:spMk id="13" creationId="{88972C42-5637-6201-22E9-7F6D2F651B28}"/>
          </ac:spMkLst>
        </pc:spChg>
      </pc:sldChg>
      <pc:sldChg chg="modSp mod">
        <pc:chgData name="SILVIA CHACON  BARRANTES" userId="72785c1f-0367-4517-915d-14464298d631" providerId="ADAL" clId="{43CEC4DD-9E1D-2A47-A71A-C83B5DB1638D}" dt="2025-04-02T15:28:00.610" v="37" actId="790"/>
        <pc:sldMkLst>
          <pc:docMk/>
          <pc:sldMk cId="654439850" sldId="3317"/>
        </pc:sldMkLst>
        <pc:spChg chg="mod">
          <ac:chgData name="SILVIA CHACON  BARRANTES" userId="72785c1f-0367-4517-915d-14464298d631" providerId="ADAL" clId="{43CEC4DD-9E1D-2A47-A71A-C83B5DB1638D}" dt="2025-04-02T15:28:00.610" v="37" actId="790"/>
          <ac:spMkLst>
            <pc:docMk/>
            <pc:sldMk cId="654439850" sldId="3317"/>
            <ac:spMk id="2" creationId="{CECB2424-88E1-5205-7FF6-192D3F45D78D}"/>
          </ac:spMkLst>
        </pc:spChg>
        <pc:spChg chg="mod">
          <ac:chgData name="SILVIA CHACON  BARRANTES" userId="72785c1f-0367-4517-915d-14464298d631" providerId="ADAL" clId="{43CEC4DD-9E1D-2A47-A71A-C83B5DB1638D}" dt="2025-04-02T15:28:00.610" v="37" actId="790"/>
          <ac:spMkLst>
            <pc:docMk/>
            <pc:sldMk cId="654439850" sldId="3317"/>
            <ac:spMk id="4" creationId="{605AF731-278E-54D8-790C-ABF857E3DA7F}"/>
          </ac:spMkLst>
        </pc:spChg>
      </pc:sldChg>
      <pc:sldChg chg="modSp mod">
        <pc:chgData name="SILVIA CHACON  BARRANTES" userId="72785c1f-0367-4517-915d-14464298d631" providerId="ADAL" clId="{43CEC4DD-9E1D-2A47-A71A-C83B5DB1638D}" dt="2025-04-02T15:28:00.610" v="37" actId="790"/>
        <pc:sldMkLst>
          <pc:docMk/>
          <pc:sldMk cId="1591099881" sldId="3318"/>
        </pc:sldMkLst>
        <pc:spChg chg="mod">
          <ac:chgData name="SILVIA CHACON  BARRANTES" userId="72785c1f-0367-4517-915d-14464298d631" providerId="ADAL" clId="{43CEC4DD-9E1D-2A47-A71A-C83B5DB1638D}" dt="2025-04-02T15:28:00.610" v="37" actId="790"/>
          <ac:spMkLst>
            <pc:docMk/>
            <pc:sldMk cId="1591099881" sldId="3318"/>
            <ac:spMk id="2" creationId="{5CCEAFBF-B9B1-AB0A-C81D-CE7DC68B99A5}"/>
          </ac:spMkLst>
        </pc:spChg>
        <pc:spChg chg="mod">
          <ac:chgData name="SILVIA CHACON  BARRANTES" userId="72785c1f-0367-4517-915d-14464298d631" providerId="ADAL" clId="{43CEC4DD-9E1D-2A47-A71A-C83B5DB1638D}" dt="2025-04-02T15:28:00.610" v="37" actId="790"/>
          <ac:spMkLst>
            <pc:docMk/>
            <pc:sldMk cId="1591099881" sldId="3318"/>
            <ac:spMk id="12" creationId="{60B56673-F391-0214-B295-85C7D903C043}"/>
          </ac:spMkLst>
        </pc:spChg>
        <pc:spChg chg="mod">
          <ac:chgData name="SILVIA CHACON  BARRANTES" userId="72785c1f-0367-4517-915d-14464298d631" providerId="ADAL" clId="{43CEC4DD-9E1D-2A47-A71A-C83B5DB1638D}" dt="2025-04-02T15:28:00.610" v="37" actId="790"/>
          <ac:spMkLst>
            <pc:docMk/>
            <pc:sldMk cId="1591099881" sldId="3318"/>
            <ac:spMk id="13" creationId="{88972C42-5637-6201-22E9-7F6D2F651B28}"/>
          </ac:spMkLst>
        </pc:spChg>
      </pc:sldChg>
      <pc:sldChg chg="modSp mod">
        <pc:chgData name="SILVIA CHACON  BARRANTES" userId="72785c1f-0367-4517-915d-14464298d631" providerId="ADAL" clId="{43CEC4DD-9E1D-2A47-A71A-C83B5DB1638D}" dt="2025-04-02T15:28:00.610" v="37" actId="790"/>
        <pc:sldMkLst>
          <pc:docMk/>
          <pc:sldMk cId="2912721162" sldId="3319"/>
        </pc:sldMkLst>
        <pc:spChg chg="mod">
          <ac:chgData name="SILVIA CHACON  BARRANTES" userId="72785c1f-0367-4517-915d-14464298d631" providerId="ADAL" clId="{43CEC4DD-9E1D-2A47-A71A-C83B5DB1638D}" dt="2025-04-02T15:28:00.610" v="37" actId="790"/>
          <ac:spMkLst>
            <pc:docMk/>
            <pc:sldMk cId="2912721162" sldId="3319"/>
            <ac:spMk id="2" creationId="{5CCEAFBF-B9B1-AB0A-C81D-CE7DC68B99A5}"/>
          </ac:spMkLst>
        </pc:spChg>
        <pc:spChg chg="mod">
          <ac:chgData name="SILVIA CHACON  BARRANTES" userId="72785c1f-0367-4517-915d-14464298d631" providerId="ADAL" clId="{43CEC4DD-9E1D-2A47-A71A-C83B5DB1638D}" dt="2025-04-02T15:28:00.610" v="37" actId="790"/>
          <ac:spMkLst>
            <pc:docMk/>
            <pc:sldMk cId="2912721162" sldId="3319"/>
            <ac:spMk id="12" creationId="{60B56673-F391-0214-B295-85C7D903C043}"/>
          </ac:spMkLst>
        </pc:spChg>
        <pc:spChg chg="mod">
          <ac:chgData name="SILVIA CHACON  BARRANTES" userId="72785c1f-0367-4517-915d-14464298d631" providerId="ADAL" clId="{43CEC4DD-9E1D-2A47-A71A-C83B5DB1638D}" dt="2025-04-02T15:28:00.610" v="37" actId="790"/>
          <ac:spMkLst>
            <pc:docMk/>
            <pc:sldMk cId="2912721162" sldId="3319"/>
            <ac:spMk id="13" creationId="{88972C42-5637-6201-22E9-7F6D2F651B28}"/>
          </ac:spMkLst>
        </pc:spChg>
      </pc:sldChg>
      <pc:sldChg chg="modSp mod">
        <pc:chgData name="SILVIA CHACON  BARRANTES" userId="72785c1f-0367-4517-915d-14464298d631" providerId="ADAL" clId="{43CEC4DD-9E1D-2A47-A71A-C83B5DB1638D}" dt="2025-04-02T15:28:00.610" v="37" actId="790"/>
        <pc:sldMkLst>
          <pc:docMk/>
          <pc:sldMk cId="1648194204" sldId="3320"/>
        </pc:sldMkLst>
        <pc:spChg chg="mod">
          <ac:chgData name="SILVIA CHACON  BARRANTES" userId="72785c1f-0367-4517-915d-14464298d631" providerId="ADAL" clId="{43CEC4DD-9E1D-2A47-A71A-C83B5DB1638D}" dt="2025-04-02T15:28:00.610" v="37" actId="790"/>
          <ac:spMkLst>
            <pc:docMk/>
            <pc:sldMk cId="1648194204" sldId="3320"/>
            <ac:spMk id="2" creationId="{5CCEAFBF-B9B1-AB0A-C81D-CE7DC68B99A5}"/>
          </ac:spMkLst>
        </pc:spChg>
        <pc:spChg chg="mod">
          <ac:chgData name="SILVIA CHACON  BARRANTES" userId="72785c1f-0367-4517-915d-14464298d631" providerId="ADAL" clId="{43CEC4DD-9E1D-2A47-A71A-C83B5DB1638D}" dt="2025-04-02T15:28:00.610" v="37" actId="790"/>
          <ac:spMkLst>
            <pc:docMk/>
            <pc:sldMk cId="1648194204" sldId="3320"/>
            <ac:spMk id="12" creationId="{60B56673-F391-0214-B295-85C7D903C043}"/>
          </ac:spMkLst>
        </pc:spChg>
        <pc:spChg chg="mod">
          <ac:chgData name="SILVIA CHACON  BARRANTES" userId="72785c1f-0367-4517-915d-14464298d631" providerId="ADAL" clId="{43CEC4DD-9E1D-2A47-A71A-C83B5DB1638D}" dt="2025-04-02T15:28:00.610" v="37" actId="790"/>
          <ac:spMkLst>
            <pc:docMk/>
            <pc:sldMk cId="1648194204" sldId="3320"/>
            <ac:spMk id="13" creationId="{88972C42-5637-6201-22E9-7F6D2F651B28}"/>
          </ac:spMkLst>
        </pc:spChg>
      </pc:sldChg>
      <pc:sldChg chg="modSp mod">
        <pc:chgData name="SILVIA CHACON  BARRANTES" userId="72785c1f-0367-4517-915d-14464298d631" providerId="ADAL" clId="{43CEC4DD-9E1D-2A47-A71A-C83B5DB1638D}" dt="2025-04-02T15:28:00.610" v="37" actId="790"/>
        <pc:sldMkLst>
          <pc:docMk/>
          <pc:sldMk cId="1432350392" sldId="3321"/>
        </pc:sldMkLst>
        <pc:spChg chg="mod">
          <ac:chgData name="SILVIA CHACON  BARRANTES" userId="72785c1f-0367-4517-915d-14464298d631" providerId="ADAL" clId="{43CEC4DD-9E1D-2A47-A71A-C83B5DB1638D}" dt="2025-04-02T15:28:00.610" v="37" actId="790"/>
          <ac:spMkLst>
            <pc:docMk/>
            <pc:sldMk cId="1432350392" sldId="3321"/>
            <ac:spMk id="2" creationId="{BECFBF2C-97E7-9A56-AFCE-B4C2FEB80524}"/>
          </ac:spMkLst>
        </pc:spChg>
        <pc:graphicFrameChg chg="modGraphic">
          <ac:chgData name="SILVIA CHACON  BARRANTES" userId="72785c1f-0367-4517-915d-14464298d631" providerId="ADAL" clId="{43CEC4DD-9E1D-2A47-A71A-C83B5DB1638D}" dt="2025-04-02T15:28:00.610" v="37" actId="790"/>
          <ac:graphicFrameMkLst>
            <pc:docMk/>
            <pc:sldMk cId="1432350392" sldId="3321"/>
            <ac:graphicFrameMk id="4" creationId="{0181C2D6-09C9-0608-3A59-BEEE58798646}"/>
          </ac:graphicFrameMkLst>
        </pc:graphicFrameChg>
      </pc:sldChg>
      <pc:sldChg chg="modSp mod">
        <pc:chgData name="SILVIA CHACON  BARRANTES" userId="72785c1f-0367-4517-915d-14464298d631" providerId="ADAL" clId="{43CEC4DD-9E1D-2A47-A71A-C83B5DB1638D}" dt="2025-04-02T15:28:00.610" v="37" actId="790"/>
        <pc:sldMkLst>
          <pc:docMk/>
          <pc:sldMk cId="853447324" sldId="3322"/>
        </pc:sldMkLst>
        <pc:spChg chg="mod">
          <ac:chgData name="SILVIA CHACON  BARRANTES" userId="72785c1f-0367-4517-915d-14464298d631" providerId="ADAL" clId="{43CEC4DD-9E1D-2A47-A71A-C83B5DB1638D}" dt="2025-04-02T15:28:00.610" v="37" actId="790"/>
          <ac:spMkLst>
            <pc:docMk/>
            <pc:sldMk cId="853447324" sldId="3322"/>
            <ac:spMk id="2" creationId="{BECFBF2C-97E7-9A56-AFCE-B4C2FEB80524}"/>
          </ac:spMkLst>
        </pc:spChg>
        <pc:graphicFrameChg chg="modGraphic">
          <ac:chgData name="SILVIA CHACON  BARRANTES" userId="72785c1f-0367-4517-915d-14464298d631" providerId="ADAL" clId="{43CEC4DD-9E1D-2A47-A71A-C83B5DB1638D}" dt="2025-04-02T15:28:00.610" v="37" actId="790"/>
          <ac:graphicFrameMkLst>
            <pc:docMk/>
            <pc:sldMk cId="853447324" sldId="3322"/>
            <ac:graphicFrameMk id="4" creationId="{A6EB6BE4-8520-6FB7-86AA-26AFBA63092D}"/>
          </ac:graphicFrameMkLst>
        </pc:graphicFrameChg>
      </pc:sldChg>
      <pc:sldChg chg="modSp mod">
        <pc:chgData name="SILVIA CHACON  BARRANTES" userId="72785c1f-0367-4517-915d-14464298d631" providerId="ADAL" clId="{43CEC4DD-9E1D-2A47-A71A-C83B5DB1638D}" dt="2025-04-02T15:28:00.610" v="37" actId="790"/>
        <pc:sldMkLst>
          <pc:docMk/>
          <pc:sldMk cId="1591250783" sldId="3324"/>
        </pc:sldMkLst>
        <pc:spChg chg="mod">
          <ac:chgData name="SILVIA CHACON  BARRANTES" userId="72785c1f-0367-4517-915d-14464298d631" providerId="ADAL" clId="{43CEC4DD-9E1D-2A47-A71A-C83B5DB1638D}" dt="2025-04-02T15:28:00.610" v="37" actId="790"/>
          <ac:spMkLst>
            <pc:docMk/>
            <pc:sldMk cId="1591250783" sldId="3324"/>
            <ac:spMk id="2" creationId="{92AE8956-8475-3698-958B-EF4A9381E85E}"/>
          </ac:spMkLst>
        </pc:spChg>
        <pc:graphicFrameChg chg="modGraphic">
          <ac:chgData name="SILVIA CHACON  BARRANTES" userId="72785c1f-0367-4517-915d-14464298d631" providerId="ADAL" clId="{43CEC4DD-9E1D-2A47-A71A-C83B5DB1638D}" dt="2025-04-02T15:28:00.610" v="37" actId="790"/>
          <ac:graphicFrameMkLst>
            <pc:docMk/>
            <pc:sldMk cId="1591250783" sldId="3324"/>
            <ac:graphicFrameMk id="4" creationId="{125916E9-2BBE-859D-7A76-E55B00787396}"/>
          </ac:graphicFrameMkLst>
        </pc:graphicFrameChg>
      </pc:sldChg>
      <pc:sldChg chg="addSp delSp modSp new mod modClrScheme chgLayout">
        <pc:chgData name="SILVIA CHACON  BARRANTES" userId="72785c1f-0367-4517-915d-14464298d631" providerId="ADAL" clId="{43CEC4DD-9E1D-2A47-A71A-C83B5DB1638D}" dt="2025-04-02T15:33:19.608" v="68" actId="21"/>
        <pc:sldMkLst>
          <pc:docMk/>
          <pc:sldMk cId="232224884" sldId="3325"/>
        </pc:sldMkLst>
        <pc:spChg chg="add mod ord">
          <ac:chgData name="SILVIA CHACON  BARRANTES" userId="72785c1f-0367-4517-915d-14464298d631" providerId="ADAL" clId="{43CEC4DD-9E1D-2A47-A71A-C83B5DB1638D}" dt="2025-04-02T15:28:00.610" v="37" actId="790"/>
          <ac:spMkLst>
            <pc:docMk/>
            <pc:sldMk cId="232224884" sldId="3325"/>
            <ac:spMk id="11" creationId="{799A152D-2468-FFBD-ACAC-00BC0B71B659}"/>
          </ac:spMkLst>
        </pc:spChg>
        <pc:spChg chg="add mod ord">
          <ac:chgData name="SILVIA CHACON  BARRANTES" userId="72785c1f-0367-4517-915d-14464298d631" providerId="ADAL" clId="{43CEC4DD-9E1D-2A47-A71A-C83B5DB1638D}" dt="2025-04-02T15:33:19.608" v="68" actId="21"/>
          <ac:spMkLst>
            <pc:docMk/>
            <pc:sldMk cId="232224884" sldId="3325"/>
            <ac:spMk id="12" creationId="{3D3D7DBD-60D2-6B3E-E956-A2AE95E3C625}"/>
          </ac:spMkLst>
        </pc:spChg>
      </pc:sldChg>
      <pc:sldChg chg="addSp delSp modSp new mod modClrScheme chgLayout">
        <pc:chgData name="SILVIA CHACON  BARRANTES" userId="72785c1f-0367-4517-915d-14464298d631" providerId="ADAL" clId="{43CEC4DD-9E1D-2A47-A71A-C83B5DB1638D}" dt="2025-04-02T17:52:36.615" v="388" actId="20577"/>
        <pc:sldMkLst>
          <pc:docMk/>
          <pc:sldMk cId="3376932481" sldId="3326"/>
        </pc:sldMkLst>
        <pc:spChg chg="add mod ord">
          <ac:chgData name="SILVIA CHACON  BARRANTES" userId="72785c1f-0367-4517-915d-14464298d631" providerId="ADAL" clId="{43CEC4DD-9E1D-2A47-A71A-C83B5DB1638D}" dt="2025-04-02T17:48:53.838" v="369" actId="1076"/>
          <ac:spMkLst>
            <pc:docMk/>
            <pc:sldMk cId="3376932481" sldId="3326"/>
            <ac:spMk id="4" creationId="{826090A5-BA3E-03F7-0CD2-AB6B819C34A9}"/>
          </ac:spMkLst>
        </pc:spChg>
        <pc:spChg chg="add mod ord">
          <ac:chgData name="SILVIA CHACON  BARRANTES" userId="72785c1f-0367-4517-915d-14464298d631" providerId="ADAL" clId="{43CEC4DD-9E1D-2A47-A71A-C83B5DB1638D}" dt="2025-04-02T17:52:36.615" v="388" actId="20577"/>
          <ac:spMkLst>
            <pc:docMk/>
            <pc:sldMk cId="3376932481" sldId="3326"/>
            <ac:spMk id="5" creationId="{BA177FF7-A031-B8DB-AFAE-C66DC85FF719}"/>
          </ac:spMkLst>
        </pc:spChg>
        <pc:spChg chg="add mod">
          <ac:chgData name="SILVIA CHACON  BARRANTES" userId="72785c1f-0367-4517-915d-14464298d631" providerId="ADAL" clId="{43CEC4DD-9E1D-2A47-A71A-C83B5DB1638D}" dt="2025-04-02T17:52:26.549" v="381" actId="20577"/>
          <ac:spMkLst>
            <pc:docMk/>
            <pc:sldMk cId="3376932481" sldId="3326"/>
            <ac:spMk id="6" creationId="{921E201B-7516-3337-9CF1-6BB71F0DBC58}"/>
          </ac:spMkLst>
        </pc:spChg>
      </pc:sldChg>
    </pc:docChg>
  </pc:docChgLst>
  <pc:docChgLst>
    <pc:chgData name="SILVIA CHACON  BARRANTES" userId="72785c1f-0367-4517-915d-14464298d631" providerId="ADAL" clId="{0D9B857F-1F07-D94C-9BB5-5C17EF683927}"/>
    <pc:docChg chg="addSld delSld modSld">
      <pc:chgData name="SILVIA CHACON  BARRANTES" userId="72785c1f-0367-4517-915d-14464298d631" providerId="ADAL" clId="{0D9B857F-1F07-D94C-9BB5-5C17EF683927}" dt="2025-02-24T10:40:33.513" v="117" actId="403"/>
      <pc:docMkLst>
        <pc:docMk/>
      </pc:docMkLst>
      <pc:sldChg chg="add">
        <pc:chgData name="SILVIA CHACON  BARRANTES" userId="72785c1f-0367-4517-915d-14464298d631" providerId="ADAL" clId="{0D9B857F-1F07-D94C-9BB5-5C17EF683927}" dt="2025-02-24T08:12:00.743" v="66"/>
        <pc:sldMkLst>
          <pc:docMk/>
          <pc:sldMk cId="3024080917" sldId="421"/>
        </pc:sldMkLst>
      </pc:sldChg>
      <pc:sldChg chg="add">
        <pc:chgData name="SILVIA CHACON  BARRANTES" userId="72785c1f-0367-4517-915d-14464298d631" providerId="ADAL" clId="{0D9B857F-1F07-D94C-9BB5-5C17EF683927}" dt="2025-02-24T08:12:00.743" v="66"/>
        <pc:sldMkLst>
          <pc:docMk/>
          <pc:sldMk cId="107553650" sldId="423"/>
        </pc:sldMkLst>
      </pc:sldChg>
      <pc:sldChg chg="add">
        <pc:chgData name="SILVIA CHACON  BARRANTES" userId="72785c1f-0367-4517-915d-14464298d631" providerId="ADAL" clId="{0D9B857F-1F07-D94C-9BB5-5C17EF683927}" dt="2025-02-24T08:12:00.743" v="66"/>
        <pc:sldMkLst>
          <pc:docMk/>
          <pc:sldMk cId="4207654317" sldId="424"/>
        </pc:sldMkLst>
      </pc:sldChg>
      <pc:sldChg chg="add">
        <pc:chgData name="SILVIA CHACON  BARRANTES" userId="72785c1f-0367-4517-915d-14464298d631" providerId="ADAL" clId="{0D9B857F-1F07-D94C-9BB5-5C17EF683927}" dt="2025-02-24T08:12:00.743" v="66"/>
        <pc:sldMkLst>
          <pc:docMk/>
          <pc:sldMk cId="1758733766" sldId="426"/>
        </pc:sldMkLst>
      </pc:sldChg>
      <pc:sldChg chg="add">
        <pc:chgData name="SILVIA CHACON  BARRANTES" userId="72785c1f-0367-4517-915d-14464298d631" providerId="ADAL" clId="{0D9B857F-1F07-D94C-9BB5-5C17EF683927}" dt="2025-02-24T08:12:00.743" v="66"/>
        <pc:sldMkLst>
          <pc:docMk/>
          <pc:sldMk cId="3868915212" sldId="427"/>
        </pc:sldMkLst>
      </pc:sldChg>
      <pc:sldChg chg="add">
        <pc:chgData name="SILVIA CHACON  BARRANTES" userId="72785c1f-0367-4517-915d-14464298d631" providerId="ADAL" clId="{0D9B857F-1F07-D94C-9BB5-5C17EF683927}" dt="2025-02-24T08:12:00.743" v="66"/>
        <pc:sldMkLst>
          <pc:docMk/>
          <pc:sldMk cId="1639626700" sldId="428"/>
        </pc:sldMkLst>
      </pc:sldChg>
      <pc:sldChg chg="add">
        <pc:chgData name="SILVIA CHACON  BARRANTES" userId="72785c1f-0367-4517-915d-14464298d631" providerId="ADAL" clId="{0D9B857F-1F07-D94C-9BB5-5C17EF683927}" dt="2025-02-24T08:12:00.743" v="66"/>
        <pc:sldMkLst>
          <pc:docMk/>
          <pc:sldMk cId="3577901432" sldId="430"/>
        </pc:sldMkLst>
      </pc:sldChg>
      <pc:sldChg chg="add">
        <pc:chgData name="SILVIA CHACON  BARRANTES" userId="72785c1f-0367-4517-915d-14464298d631" providerId="ADAL" clId="{0D9B857F-1F07-D94C-9BB5-5C17EF683927}" dt="2025-02-24T08:12:00.743" v="66"/>
        <pc:sldMkLst>
          <pc:docMk/>
          <pc:sldMk cId="300258017" sldId="434"/>
        </pc:sldMkLst>
      </pc:sldChg>
      <pc:sldChg chg="addSp delSp modSp">
        <pc:chgData name="SILVIA CHACON  BARRANTES" userId="72785c1f-0367-4517-915d-14464298d631" providerId="ADAL" clId="{0D9B857F-1F07-D94C-9BB5-5C17EF683927}" dt="2025-02-24T10:37:24.784" v="77" actId="20577"/>
        <pc:sldMkLst>
          <pc:docMk/>
          <pc:sldMk cId="1023812919" sldId="3312"/>
        </pc:sldMkLst>
        <pc:graphicFrameChg chg="add mod">
          <ac:chgData name="SILVIA CHACON  BARRANTES" userId="72785c1f-0367-4517-915d-14464298d631" providerId="ADAL" clId="{0D9B857F-1F07-D94C-9BB5-5C17EF683927}" dt="2025-02-24T10:37:24.784" v="77" actId="20577"/>
          <ac:graphicFrameMkLst>
            <pc:docMk/>
            <pc:sldMk cId="1023812919" sldId="3312"/>
            <ac:graphicFrameMk id="4" creationId="{084DEE5D-256E-B363-D6E3-E486ABAE29FA}"/>
          </ac:graphicFrameMkLst>
        </pc:graphicFrameChg>
      </pc:sldChg>
      <pc:sldChg chg="addSp delSp modSp">
        <pc:chgData name="SILVIA CHACON  BARRANTES" userId="72785c1f-0367-4517-915d-14464298d631" providerId="ADAL" clId="{0D9B857F-1F07-D94C-9BB5-5C17EF683927}" dt="2025-02-24T08:09:32.685" v="61"/>
        <pc:sldMkLst>
          <pc:docMk/>
          <pc:sldMk cId="1432350392" sldId="3321"/>
        </pc:sldMkLst>
        <pc:graphicFrameChg chg="add mod">
          <ac:chgData name="SILVIA CHACON  BARRANTES" userId="72785c1f-0367-4517-915d-14464298d631" providerId="ADAL" clId="{0D9B857F-1F07-D94C-9BB5-5C17EF683927}" dt="2025-02-24T08:09:32.685" v="61"/>
          <ac:graphicFrameMkLst>
            <pc:docMk/>
            <pc:sldMk cId="1432350392" sldId="3321"/>
            <ac:graphicFrameMk id="4" creationId="{0181C2D6-09C9-0608-3A59-BEEE58798646}"/>
          </ac:graphicFrameMkLst>
        </pc:graphicFrameChg>
      </pc:sldChg>
      <pc:sldChg chg="addSp delSp modSp mod">
        <pc:chgData name="SILVIA CHACON  BARRANTES" userId="72785c1f-0367-4517-915d-14464298d631" providerId="ADAL" clId="{0D9B857F-1F07-D94C-9BB5-5C17EF683927}" dt="2025-02-24T10:40:33.513" v="117" actId="403"/>
        <pc:sldMkLst>
          <pc:docMk/>
          <pc:sldMk cId="853447324" sldId="3322"/>
        </pc:sldMkLst>
        <pc:spChg chg="mod">
          <ac:chgData name="SILVIA CHACON  BARRANTES" userId="72785c1f-0367-4517-915d-14464298d631" providerId="ADAL" clId="{0D9B857F-1F07-D94C-9BB5-5C17EF683927}" dt="2025-02-24T10:40:14.354" v="114" actId="1076"/>
          <ac:spMkLst>
            <pc:docMk/>
            <pc:sldMk cId="853447324" sldId="3322"/>
            <ac:spMk id="2" creationId="{BECFBF2C-97E7-9A56-AFCE-B4C2FEB80524}"/>
          </ac:spMkLst>
        </pc:spChg>
        <pc:graphicFrameChg chg="add mod modGraphic">
          <ac:chgData name="SILVIA CHACON  BARRANTES" userId="72785c1f-0367-4517-915d-14464298d631" providerId="ADAL" clId="{0D9B857F-1F07-D94C-9BB5-5C17EF683927}" dt="2025-02-24T10:40:33.513" v="117" actId="403"/>
          <ac:graphicFrameMkLst>
            <pc:docMk/>
            <pc:sldMk cId="853447324" sldId="3322"/>
            <ac:graphicFrameMk id="4" creationId="{A6EB6BE4-8520-6FB7-86AA-26AFBA63092D}"/>
          </ac:graphicFrameMkLst>
        </pc:graphicFrameChg>
      </pc:sldChg>
      <pc:sldChg chg="add del">
        <pc:chgData name="SILVIA CHACON  BARRANTES" userId="72785c1f-0367-4517-915d-14464298d631" providerId="ADAL" clId="{0D9B857F-1F07-D94C-9BB5-5C17EF683927}" dt="2025-02-24T08:08:11.760" v="54" actId="2696"/>
        <pc:sldMkLst>
          <pc:docMk/>
          <pc:sldMk cId="522801345" sldId="3323"/>
        </pc:sldMkLst>
      </pc:sldChg>
      <pc:sldChg chg="modSp add">
        <pc:chgData name="SILVIA CHACON  BARRANTES" userId="72785c1f-0367-4517-915d-14464298d631" providerId="ADAL" clId="{0D9B857F-1F07-D94C-9BB5-5C17EF683927}" dt="2025-02-24T10:38:13.499" v="105" actId="20577"/>
        <pc:sldMkLst>
          <pc:docMk/>
          <pc:sldMk cId="1591250783" sldId="3324"/>
        </pc:sldMkLst>
        <pc:graphicFrameChg chg="mod">
          <ac:chgData name="SILVIA CHACON  BARRANTES" userId="72785c1f-0367-4517-915d-14464298d631" providerId="ADAL" clId="{0D9B857F-1F07-D94C-9BB5-5C17EF683927}" dt="2025-02-24T10:38:13.499" v="105" actId="20577"/>
          <ac:graphicFrameMkLst>
            <pc:docMk/>
            <pc:sldMk cId="1591250783" sldId="3324"/>
            <ac:graphicFrameMk id="4" creationId="{125916E9-2BBE-859D-7A76-E55B0078739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7787002836197E-2"/>
          <c:y val="2.7409898053622549E-2"/>
          <c:w val="0.97752212997163801"/>
          <c:h val="0.7532104603391333"/>
        </c:manualLayout>
      </c:layout>
      <c:bar3DChart>
        <c:barDir val="col"/>
        <c:grouping val="stacked"/>
        <c:varyColors val="0"/>
        <c:ser>
          <c:idx val="0"/>
          <c:order val="0"/>
          <c:tx>
            <c:strRef>
              <c:f>'[Gráfico en Microsoft PowerPoint]Call 7'!$C$5</c:f>
              <c:strCache>
                <c:ptCount val="1"/>
                <c:pt idx="0">
                  <c:v>HAZARD RISK KNOWLEDGE</c:v>
                </c:pt>
              </c:strCache>
            </c:strRef>
          </c:tx>
          <c:spPr>
            <a:solidFill>
              <a:schemeClr val="accent1"/>
            </a:solidFill>
            <a:ln>
              <a:noFill/>
            </a:ln>
            <a:effectLst/>
            <a:sp3d/>
          </c:spPr>
          <c:invertIfNegative val="0"/>
          <c:cat>
            <c:strRef>
              <c:f>'[Gráfico en Microsoft PowerPoint]Call 7'!$D$4:$I$4</c:f>
              <c:strCache>
                <c:ptCount val="6"/>
                <c:pt idx="0">
                  <c:v>EPOS</c:v>
                </c:pt>
                <c:pt idx="1">
                  <c:v>AGITHAR Global Tsunami Model</c:v>
                </c:pt>
                <c:pt idx="2">
                  <c:v>CoastWAVE 2.0</c:v>
                </c:pt>
                <c:pt idx="3">
                  <c:v> Tsunami Software</c:v>
                </c:pt>
                <c:pt idx="4">
                  <c:v> TEWS  for the Indian Coastlines </c:v>
                </c:pt>
                <c:pt idx="5">
                  <c:v>Tsunami Ready Odisha </c:v>
                </c:pt>
              </c:strCache>
            </c:strRef>
          </c:cat>
          <c:val>
            <c:numRef>
              <c:f>'[Gráfico en Microsoft PowerPoint]Call 7'!$D$5:$I$5</c:f>
              <c:numCache>
                <c:formatCode>General</c:formatCode>
                <c:ptCount val="6"/>
                <c:pt idx="0">
                  <c:v>0.5</c:v>
                </c:pt>
                <c:pt idx="1">
                  <c:v>1</c:v>
                </c:pt>
                <c:pt idx="2">
                  <c:v>0.25</c:v>
                </c:pt>
                <c:pt idx="3">
                  <c:v>1</c:v>
                </c:pt>
                <c:pt idx="5">
                  <c:v>0.5</c:v>
                </c:pt>
              </c:numCache>
            </c:numRef>
          </c:val>
          <c:extLst>
            <c:ext xmlns:c16="http://schemas.microsoft.com/office/drawing/2014/chart" uri="{C3380CC4-5D6E-409C-BE32-E72D297353CC}">
              <c16:uniqueId val="{00000000-C18A-C545-BFBB-A7FF2D762719}"/>
            </c:ext>
          </c:extLst>
        </c:ser>
        <c:ser>
          <c:idx val="1"/>
          <c:order val="1"/>
          <c:tx>
            <c:strRef>
              <c:f>'[Gráfico en Microsoft PowerPoint]Call 7'!$C$6</c:f>
              <c:strCache>
                <c:ptCount val="1"/>
                <c:pt idx="0">
                  <c:v>MONITORING AND DETECTION</c:v>
                </c:pt>
              </c:strCache>
            </c:strRef>
          </c:tx>
          <c:spPr>
            <a:solidFill>
              <a:schemeClr val="accent2"/>
            </a:solidFill>
            <a:ln>
              <a:noFill/>
            </a:ln>
            <a:effectLst/>
            <a:sp3d/>
          </c:spPr>
          <c:invertIfNegative val="0"/>
          <c:cat>
            <c:strRef>
              <c:f>'[Gráfico en Microsoft PowerPoint]Call 7'!$D$4:$I$4</c:f>
              <c:strCache>
                <c:ptCount val="6"/>
                <c:pt idx="0">
                  <c:v>EPOS</c:v>
                </c:pt>
                <c:pt idx="1">
                  <c:v>AGITHAR Global Tsunami Model</c:v>
                </c:pt>
                <c:pt idx="2">
                  <c:v>CoastWAVE 2.0</c:v>
                </c:pt>
                <c:pt idx="3">
                  <c:v> Tsunami Software</c:v>
                </c:pt>
                <c:pt idx="4">
                  <c:v> TEWS  for the Indian Coastlines </c:v>
                </c:pt>
                <c:pt idx="5">
                  <c:v>Tsunami Ready Odisha </c:v>
                </c:pt>
              </c:strCache>
            </c:strRef>
          </c:cat>
          <c:val>
            <c:numRef>
              <c:f>'[Gráfico en Microsoft PowerPoint]Call 7'!$D$6:$I$6</c:f>
              <c:numCache>
                <c:formatCode>General</c:formatCode>
                <c:ptCount val="6"/>
                <c:pt idx="2">
                  <c:v>0.125</c:v>
                </c:pt>
                <c:pt idx="4">
                  <c:v>1</c:v>
                </c:pt>
              </c:numCache>
            </c:numRef>
          </c:val>
          <c:extLst>
            <c:ext xmlns:c16="http://schemas.microsoft.com/office/drawing/2014/chart" uri="{C3380CC4-5D6E-409C-BE32-E72D297353CC}">
              <c16:uniqueId val="{00000001-C18A-C545-BFBB-A7FF2D762719}"/>
            </c:ext>
          </c:extLst>
        </c:ser>
        <c:ser>
          <c:idx val="2"/>
          <c:order val="2"/>
          <c:tx>
            <c:strRef>
              <c:f>'[Gráfico en Microsoft PowerPoint]Call 7'!$C$7</c:f>
              <c:strCache>
                <c:ptCount val="1"/>
                <c:pt idx="0">
                  <c:v>WARNING &amp; DESSIMINATION </c:v>
                </c:pt>
              </c:strCache>
            </c:strRef>
          </c:tx>
          <c:spPr>
            <a:solidFill>
              <a:schemeClr val="accent3"/>
            </a:solidFill>
            <a:ln>
              <a:noFill/>
            </a:ln>
            <a:effectLst/>
            <a:sp3d/>
          </c:spPr>
          <c:invertIfNegative val="0"/>
          <c:cat>
            <c:strRef>
              <c:f>'[Gráfico en Microsoft PowerPoint]Call 7'!$D$4:$I$4</c:f>
              <c:strCache>
                <c:ptCount val="6"/>
                <c:pt idx="0">
                  <c:v>EPOS</c:v>
                </c:pt>
                <c:pt idx="1">
                  <c:v>AGITHAR Global Tsunami Model</c:v>
                </c:pt>
                <c:pt idx="2">
                  <c:v>CoastWAVE 2.0</c:v>
                </c:pt>
                <c:pt idx="3">
                  <c:v> Tsunami Software</c:v>
                </c:pt>
                <c:pt idx="4">
                  <c:v> TEWS  for the Indian Coastlines </c:v>
                </c:pt>
                <c:pt idx="5">
                  <c:v>Tsunami Ready Odisha </c:v>
                </c:pt>
              </c:strCache>
            </c:strRef>
          </c:cat>
          <c:val>
            <c:numRef>
              <c:f>'[Gráfico en Microsoft PowerPoint]Call 7'!$D$7:$I$7</c:f>
              <c:numCache>
                <c:formatCode>General</c:formatCode>
                <c:ptCount val="6"/>
                <c:pt idx="0">
                  <c:v>0.5</c:v>
                </c:pt>
                <c:pt idx="2">
                  <c:v>0.125</c:v>
                </c:pt>
              </c:numCache>
            </c:numRef>
          </c:val>
          <c:extLst>
            <c:ext xmlns:c16="http://schemas.microsoft.com/office/drawing/2014/chart" uri="{C3380CC4-5D6E-409C-BE32-E72D297353CC}">
              <c16:uniqueId val="{00000002-C18A-C545-BFBB-A7FF2D762719}"/>
            </c:ext>
          </c:extLst>
        </c:ser>
        <c:ser>
          <c:idx val="3"/>
          <c:order val="3"/>
          <c:tx>
            <c:strRef>
              <c:f>'[Gráfico en Microsoft PowerPoint]Call 7'!$C$8</c:f>
              <c:strCache>
                <c:ptCount val="1"/>
                <c:pt idx="0">
                  <c:v>PREPARDENESS AND RESPONSE</c:v>
                </c:pt>
              </c:strCache>
            </c:strRef>
          </c:tx>
          <c:spPr>
            <a:solidFill>
              <a:schemeClr val="accent4"/>
            </a:solidFill>
            <a:ln>
              <a:noFill/>
            </a:ln>
            <a:effectLst/>
            <a:sp3d/>
          </c:spPr>
          <c:invertIfNegative val="0"/>
          <c:cat>
            <c:strRef>
              <c:f>'[Gráfico en Microsoft PowerPoint]Call 7'!$D$4:$I$4</c:f>
              <c:strCache>
                <c:ptCount val="6"/>
                <c:pt idx="0">
                  <c:v>EPOS</c:v>
                </c:pt>
                <c:pt idx="1">
                  <c:v>AGITHAR Global Tsunami Model</c:v>
                </c:pt>
                <c:pt idx="2">
                  <c:v>CoastWAVE 2.0</c:v>
                </c:pt>
                <c:pt idx="3">
                  <c:v> Tsunami Software</c:v>
                </c:pt>
                <c:pt idx="4">
                  <c:v> TEWS  for the Indian Coastlines </c:v>
                </c:pt>
                <c:pt idx="5">
                  <c:v>Tsunami Ready Odisha </c:v>
                </c:pt>
              </c:strCache>
            </c:strRef>
          </c:cat>
          <c:val>
            <c:numRef>
              <c:f>'[Gráfico en Microsoft PowerPoint]Call 7'!$D$8:$I$8</c:f>
              <c:numCache>
                <c:formatCode>General</c:formatCode>
                <c:ptCount val="6"/>
                <c:pt idx="2">
                  <c:v>0.5</c:v>
                </c:pt>
                <c:pt idx="5">
                  <c:v>0.5</c:v>
                </c:pt>
              </c:numCache>
            </c:numRef>
          </c:val>
          <c:extLst>
            <c:ext xmlns:c16="http://schemas.microsoft.com/office/drawing/2014/chart" uri="{C3380CC4-5D6E-409C-BE32-E72D297353CC}">
              <c16:uniqueId val="{00000003-C18A-C545-BFBB-A7FF2D762719}"/>
            </c:ext>
          </c:extLst>
        </c:ser>
        <c:dLbls>
          <c:showLegendKey val="0"/>
          <c:showVal val="0"/>
          <c:showCatName val="0"/>
          <c:showSerName val="0"/>
          <c:showPercent val="0"/>
          <c:showBubbleSize val="0"/>
        </c:dLbls>
        <c:gapWidth val="150"/>
        <c:shape val="box"/>
        <c:axId val="974405688"/>
        <c:axId val="974411448"/>
        <c:axId val="0"/>
      </c:bar3DChart>
      <c:catAx>
        <c:axId val="97440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4411448"/>
        <c:crosses val="autoZero"/>
        <c:auto val="1"/>
        <c:lblAlgn val="ctr"/>
        <c:lblOffset val="100"/>
        <c:noMultiLvlLbl val="0"/>
      </c:catAx>
      <c:valAx>
        <c:axId val="974411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405688"/>
        <c:crosses val="autoZero"/>
        <c:crossBetween val="between"/>
      </c:valAx>
      <c:spPr>
        <a:noFill/>
        <a:ln>
          <a:noFill/>
        </a:ln>
        <a:effectLst/>
      </c:spPr>
    </c:plotArea>
    <c:legend>
      <c:legendPos val="b"/>
      <c:layout>
        <c:manualLayout>
          <c:xMode val="edge"/>
          <c:yMode val="edge"/>
          <c:x val="3.1973742657860269E-4"/>
          <c:y val="0.7416761319434404"/>
          <c:w val="0.28768411897278467"/>
          <c:h val="0.244162937619035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'Call 7'!$J$4</c:f>
              <c:strCache>
                <c:ptCount val="1"/>
                <c:pt idx="0">
                  <c:v>Focus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B64-49F9-BFDE-E6F48CBFC73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B64-49F9-BFDE-E6F48CBFC73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B64-49F9-BFDE-E6F48CBFC73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B64-49F9-BFDE-E6F48CBFC738}"/>
              </c:ext>
            </c:extLst>
          </c:dPt>
          <c:dLbls>
            <c:dLbl>
              <c:idx val="0"/>
              <c:layout>
                <c:manualLayout>
                  <c:x val="-2.5117735263685128E-2"/>
                  <c:y val="0.22448979591836749"/>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64-49F9-BFDE-E6F48CBFC73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'Call 7'!$C$5:$C$8</c:f>
              <c:strCache>
                <c:ptCount val="4"/>
                <c:pt idx="0">
                  <c:v>HAZARD RISK KNOWLEDGE</c:v>
                </c:pt>
                <c:pt idx="1">
                  <c:v>MONITORING AND DETECTION</c:v>
                </c:pt>
                <c:pt idx="2">
                  <c:v>WARNING &amp; DESSIMINATION </c:v>
                </c:pt>
                <c:pt idx="3">
                  <c:v>PREPARDENESS AND RESPONSE</c:v>
                </c:pt>
              </c:strCache>
            </c:strRef>
          </c:cat>
          <c:val>
            <c:numRef>
              <c:f>'Call 7'!$J$5:$J$8</c:f>
              <c:numCache>
                <c:formatCode>General</c:formatCode>
                <c:ptCount val="4"/>
                <c:pt idx="0">
                  <c:v>3.25</c:v>
                </c:pt>
                <c:pt idx="1">
                  <c:v>1.125</c:v>
                </c:pt>
                <c:pt idx="2">
                  <c:v>0.625</c:v>
                </c:pt>
                <c:pt idx="3">
                  <c:v>1</c:v>
                </c:pt>
              </c:numCache>
            </c:numRef>
          </c:val>
          <c:extLst>
            <c:ext xmlns:c16="http://schemas.microsoft.com/office/drawing/2014/chart" uri="{C3380CC4-5D6E-409C-BE32-E72D297353CC}">
              <c16:uniqueId val="{00000008-4B64-49F9-BFDE-E6F48CBFC73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92355334909791E-2"/>
          <c:y val="3.4881471018558902E-2"/>
          <c:w val="0.90083421439952804"/>
          <c:h val="0.42586949547973169"/>
        </c:manualLayout>
      </c:layout>
      <c:barChart>
        <c:barDir val="col"/>
        <c:grouping val="clustered"/>
        <c:varyColors val="0"/>
        <c:ser>
          <c:idx val="0"/>
          <c:order val="0"/>
          <c:spPr>
            <a:solidFill>
              <a:schemeClr val="accent1"/>
            </a:solidFill>
            <a:ln>
              <a:noFill/>
            </a:ln>
            <a:effectLst/>
          </c:spPr>
          <c:invertIfNegative val="0"/>
          <c:dLbls>
            <c:numFmt formatCode="[$$-409]#,##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EPOS Thematic Core Services TSUNAMI</c:v>
                  </c:pt>
                  <c:pt idx="1">
                    <c:v>Sustaining AGITHAR towards a Global Tsunami Model</c:v>
                  </c:pt>
                  <c:pt idx="2">
                    <c:v>Scaling-Up and Strengthening the Resilience of Coastal Communities in the North-Eastern Atlantic and Mediterranean Regions to the Impact of Tsunamis and Other Sea Level-Related Coastal Hazards (CoastWave 2.0)</c:v>
                  </c:pt>
                  <c:pt idx="3">
                    <c:v>INCOIS Submarine Cable Multi-Parameter Observatory</c:v>
                  </c:pt>
                  <c:pt idx="4">
                    <c:v>Tsunami Ready Odisha (TRO)</c:v>
                  </c:pt>
                  <c:pt idx="5">
                    <c:v>People Centred Tsunami early warning for India</c:v>
                  </c:pt>
                  <c:pt idx="6">
                    <c:v>Development of comprehensive tsunami software</c:v>
                  </c:pt>
                  <c:pt idx="7">
                    <c:v>Total</c:v>
                  </c:pt>
                </c:lvl>
                <c:lvl>
                  <c:pt idx="0">
                    <c:v>PROJECT 1</c:v>
                  </c:pt>
                  <c:pt idx="1">
                    <c:v>PROJECT 2</c:v>
                  </c:pt>
                  <c:pt idx="2">
                    <c:v>PROJECT 3</c:v>
                  </c:pt>
                  <c:pt idx="3">
                    <c:v>PROJECT 4</c:v>
                  </c:pt>
                  <c:pt idx="4">
                    <c:v>PROJECT 5</c:v>
                  </c:pt>
                  <c:pt idx="5">
                    <c:v>PROJECT 6</c:v>
                  </c:pt>
                  <c:pt idx="6">
                    <c:v>CONTRIBUTION 1</c:v>
                  </c:pt>
                  <c:pt idx="7">
                    <c:v>Total</c:v>
                  </c:pt>
                </c:lvl>
              </c:multiLvlStrCache>
            </c:multiLvlStrRef>
          </c:cat>
          <c:val>
            <c:numRef>
              <c:f>Sheet1!$D$2:$D$9</c:f>
              <c:numCache>
                <c:formatCode>General</c:formatCode>
                <c:ptCount val="8"/>
                <c:pt idx="0">
                  <c:v>6600000</c:v>
                </c:pt>
                <c:pt idx="1">
                  <c:v>120000</c:v>
                </c:pt>
                <c:pt idx="2">
                  <c:v>1500000</c:v>
                </c:pt>
                <c:pt idx="3">
                  <c:v>5959835</c:v>
                </c:pt>
                <c:pt idx="4">
                  <c:v>67335</c:v>
                </c:pt>
                <c:pt idx="5">
                  <c:v>2840150</c:v>
                </c:pt>
                <c:pt idx="6">
                  <c:v>0</c:v>
                </c:pt>
                <c:pt idx="7">
                  <c:v>17087320</c:v>
                </c:pt>
              </c:numCache>
            </c:numRef>
          </c:val>
          <c:extLst>
            <c:ext xmlns:c16="http://schemas.microsoft.com/office/drawing/2014/chart" uri="{C3380CC4-5D6E-409C-BE32-E72D297353CC}">
              <c16:uniqueId val="{00000000-9610-4962-B347-288D3CFB8EB2}"/>
            </c:ext>
          </c:extLst>
        </c:ser>
        <c:dLbls>
          <c:dLblPos val="outEnd"/>
          <c:showLegendKey val="0"/>
          <c:showVal val="1"/>
          <c:showCatName val="0"/>
          <c:showSerName val="0"/>
          <c:showPercent val="0"/>
          <c:showBubbleSize val="0"/>
        </c:dLbls>
        <c:gapWidth val="219"/>
        <c:overlap val="-27"/>
        <c:axId val="843853792"/>
        <c:axId val="843860632"/>
      </c:barChart>
      <c:catAx>
        <c:axId val="8438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860632"/>
        <c:crosses val="autoZero"/>
        <c:auto val="1"/>
        <c:lblAlgn val="ctr"/>
        <c:lblOffset val="100"/>
        <c:noMultiLvlLbl val="0"/>
      </c:catAx>
      <c:valAx>
        <c:axId val="843860632"/>
        <c:scaling>
          <c:orientation val="minMax"/>
          <c:max val="25000000"/>
        </c:scaling>
        <c:delete val="0"/>
        <c:axPos val="l"/>
        <c:majorGridlines>
          <c:spPr>
            <a:ln w="9525" cap="flat" cmpd="sng" algn="ctr">
              <a:solidFill>
                <a:schemeClr val="tx1">
                  <a:lumMod val="15000"/>
                  <a:lumOff val="85000"/>
                </a:schemeClr>
              </a:solidFill>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85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52624671916009E-2"/>
          <c:y val="2.2972435456302912E-2"/>
          <c:w val="0.90149524278215221"/>
          <c:h val="0.43612306794983963"/>
        </c:manualLayout>
      </c:layout>
      <c:barChart>
        <c:barDir val="col"/>
        <c:grouping val="clustered"/>
        <c:varyColors val="0"/>
        <c:ser>
          <c:idx val="0"/>
          <c:order val="0"/>
          <c:spPr>
            <a:solidFill>
              <a:schemeClr val="accent1"/>
            </a:solidFill>
            <a:ln>
              <a:noFill/>
            </a:ln>
            <a:effectLst/>
          </c:spPr>
          <c:invertIfNegative val="0"/>
          <c:dLbls>
            <c:numFmt formatCode="[$$-409]#,##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'ODTP Actions'!$A$2:$B$12</c:f>
              <c:multiLvlStrCache>
                <c:ptCount val="11"/>
                <c:lvl>
                  <c:pt idx="0">
                    <c:v>EPOS Thematic Core Services TSUNAMI</c:v>
                  </c:pt>
                  <c:pt idx="1">
                    <c:v>Sustaining AGITHAR towards a Global Tsunami Model</c:v>
                  </c:pt>
                  <c:pt idx="2">
                    <c:v>Scaling-Up and Strengthening the Resilience of Coastal Communities in the North-Eastern Atlantic and Mediterranean Regions to the Impact of Tsunamis and Other Sea Level-Related Coastal Hazards (CoastWave 2.0)</c:v>
                  </c:pt>
                  <c:pt idx="3">
                    <c:v>INCOIS Submarine Cable Multi-Parameter Observatory</c:v>
                  </c:pt>
                  <c:pt idx="4">
                    <c:v>Tsunami Ready Odisha (TRO)</c:v>
                  </c:pt>
                  <c:pt idx="5">
                    <c:v>People Centred Tsunami early warning for India</c:v>
                  </c:pt>
                  <c:pt idx="6">
                    <c:v>Development of comprehensive tsunami software</c:v>
                  </c:pt>
                  <c:pt idx="7">
                    <c:v>NEAM-COMMITMENT</c:v>
                  </c:pt>
                  <c:pt idx="8">
                    <c:v>Global Tsunami Model Association</c:v>
                  </c:pt>
                  <c:pt idx="9">
                    <c:v>SUSTAIN (tSUnami reSilient criTicAl INfrastructure)</c:v>
                  </c:pt>
                  <c:pt idx="10">
                    <c:v>Total</c:v>
                  </c:pt>
                </c:lvl>
                <c:lvl>
                  <c:pt idx="0">
                    <c:v>PROJECT 1</c:v>
                  </c:pt>
                  <c:pt idx="1">
                    <c:v>PROJECT 2</c:v>
                  </c:pt>
                  <c:pt idx="2">
                    <c:v>PROJECT 3</c:v>
                  </c:pt>
                  <c:pt idx="3">
                    <c:v>PROJECT 4</c:v>
                  </c:pt>
                  <c:pt idx="4">
                    <c:v>PROJECT 5</c:v>
                  </c:pt>
                  <c:pt idx="5">
                    <c:v>PROJECT 6</c:v>
                  </c:pt>
                  <c:pt idx="6">
                    <c:v>CONTRIBUTIONS</c:v>
                  </c:pt>
                  <c:pt idx="10">
                    <c:v>Total</c:v>
                  </c:pt>
                </c:lvl>
              </c:multiLvlStrCache>
            </c:multiLvlStrRef>
          </c:cat>
          <c:val>
            <c:numRef>
              <c:f>'ODTP Actions'!$D$2:$D$12</c:f>
              <c:numCache>
                <c:formatCode>General</c:formatCode>
                <c:ptCount val="11"/>
                <c:pt idx="0">
                  <c:v>6600000</c:v>
                </c:pt>
                <c:pt idx="1">
                  <c:v>120000</c:v>
                </c:pt>
                <c:pt idx="2">
                  <c:v>1500000</c:v>
                </c:pt>
                <c:pt idx="3">
                  <c:v>5959835</c:v>
                </c:pt>
                <c:pt idx="4">
                  <c:v>67335</c:v>
                </c:pt>
                <c:pt idx="5">
                  <c:v>2840150</c:v>
                </c:pt>
                <c:pt idx="6">
                  <c:v>0</c:v>
                </c:pt>
                <c:pt idx="7">
                  <c:v>986000</c:v>
                </c:pt>
                <c:pt idx="8">
                  <c:v>500000</c:v>
                </c:pt>
                <c:pt idx="9">
                  <c:v>700000</c:v>
                </c:pt>
                <c:pt idx="10">
                  <c:v>19273320</c:v>
                </c:pt>
              </c:numCache>
            </c:numRef>
          </c:val>
          <c:extLst>
            <c:ext xmlns:c16="http://schemas.microsoft.com/office/drawing/2014/chart" uri="{C3380CC4-5D6E-409C-BE32-E72D297353CC}">
              <c16:uniqueId val="{00000000-C8D4-4238-B7D5-B3A1CCAFC89A}"/>
            </c:ext>
          </c:extLst>
        </c:ser>
        <c:dLbls>
          <c:showLegendKey val="0"/>
          <c:showVal val="0"/>
          <c:showCatName val="0"/>
          <c:showSerName val="0"/>
          <c:showPercent val="0"/>
          <c:showBubbleSize val="0"/>
        </c:dLbls>
        <c:gapWidth val="219"/>
        <c:overlap val="-27"/>
        <c:axId val="843853792"/>
        <c:axId val="843860632"/>
      </c:barChart>
      <c:catAx>
        <c:axId val="8438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43860632"/>
        <c:crosses val="autoZero"/>
        <c:auto val="1"/>
        <c:lblAlgn val="ctr"/>
        <c:lblOffset val="100"/>
        <c:noMultiLvlLbl val="0"/>
      </c:catAx>
      <c:valAx>
        <c:axId val="843860632"/>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4385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https://oceandecade.org/pdfviewer/ocean-decade-tropical-americas-and-caribbean-roadmap/"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oceandecade.org/pdfviewer/ocean-decade-tropical-americas-and-caribbean-roadma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0C810-4DDE-5845-8B4E-002346FEE1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54E229A6-156B-734B-94D2-E1404F22CF2B}">
      <dgm:prSet/>
      <dgm:spPr/>
      <dgm:t>
        <a:bodyPr/>
        <a:lstStyle/>
        <a:p>
          <a:r>
            <a:rPr lang="en-US" noProof="0" dirty="0"/>
            <a:t>COASTWAVE (NEAM)</a:t>
          </a:r>
        </a:p>
      </dgm:t>
    </dgm:pt>
    <dgm:pt modelId="{63EB7119-6A4C-2E41-96A1-538CB1FF0CC8}" type="parTrans" cxnId="{D77D3DEF-03D9-6E49-97AC-60B3050350ED}">
      <dgm:prSet/>
      <dgm:spPr/>
      <dgm:t>
        <a:bodyPr/>
        <a:lstStyle/>
        <a:p>
          <a:endParaRPr lang="es-MX"/>
        </a:p>
      </dgm:t>
    </dgm:pt>
    <dgm:pt modelId="{33BDE6EC-E110-C142-BB5D-60FDDEAF2134}" type="sibTrans" cxnId="{D77D3DEF-03D9-6E49-97AC-60B3050350ED}">
      <dgm:prSet/>
      <dgm:spPr/>
      <dgm:t>
        <a:bodyPr/>
        <a:lstStyle/>
        <a:p>
          <a:endParaRPr lang="es-MX"/>
        </a:p>
      </dgm:t>
    </dgm:pt>
    <dgm:pt modelId="{2E49B7A4-154D-DF44-AB15-4A71F07D4061}">
      <dgm:prSet/>
      <dgm:spPr/>
      <dgm:t>
        <a:bodyPr/>
        <a:lstStyle/>
        <a:p>
          <a:r>
            <a:rPr lang="en-US" noProof="0" dirty="0"/>
            <a:t>4 UNESCO-IOC Tsunami Ready Recognized communities, with three additional countries in the final stages of recognition, pending the formation of their National Tsunami Ready Boards.</a:t>
          </a:r>
        </a:p>
      </dgm:t>
    </dgm:pt>
    <dgm:pt modelId="{D1D45371-C516-6740-9C47-0241AB75EDC1}" type="parTrans" cxnId="{8190B255-E0B4-2D4F-838C-F5935722B23E}">
      <dgm:prSet/>
      <dgm:spPr/>
      <dgm:t>
        <a:bodyPr/>
        <a:lstStyle/>
        <a:p>
          <a:endParaRPr lang="es-MX"/>
        </a:p>
      </dgm:t>
    </dgm:pt>
    <dgm:pt modelId="{FBFE50E2-A160-DB4E-9D8A-2BBA66966681}" type="sibTrans" cxnId="{8190B255-E0B4-2D4F-838C-F5935722B23E}">
      <dgm:prSet/>
      <dgm:spPr/>
      <dgm:t>
        <a:bodyPr/>
        <a:lstStyle/>
        <a:p>
          <a:endParaRPr lang="es-MX"/>
        </a:p>
      </dgm:t>
    </dgm:pt>
    <dgm:pt modelId="{B46B7E4E-99C6-274C-ABB7-1F0AE694D594}">
      <dgm:prSet/>
      <dgm:spPr/>
      <dgm:t>
        <a:bodyPr/>
        <a:lstStyle/>
        <a:p>
          <a:r>
            <a:rPr lang="en-US" noProof="0" dirty="0"/>
            <a:t>5 new SLS and 5 new seismic devices</a:t>
          </a:r>
        </a:p>
      </dgm:t>
    </dgm:pt>
    <dgm:pt modelId="{BC19822D-A99E-604A-A5F2-13B0A41E0744}" type="parTrans" cxnId="{67E7AA32-4A03-D347-B467-3027204A98EF}">
      <dgm:prSet/>
      <dgm:spPr/>
      <dgm:t>
        <a:bodyPr/>
        <a:lstStyle/>
        <a:p>
          <a:endParaRPr lang="es-MX"/>
        </a:p>
      </dgm:t>
    </dgm:pt>
    <dgm:pt modelId="{E0E18DA2-B021-5E40-A2E7-DCCBF6635F13}" type="sibTrans" cxnId="{67E7AA32-4A03-D347-B467-3027204A98EF}">
      <dgm:prSet/>
      <dgm:spPr/>
      <dgm:t>
        <a:bodyPr/>
        <a:lstStyle/>
        <a:p>
          <a:endParaRPr lang="es-MX"/>
        </a:p>
      </dgm:t>
    </dgm:pt>
    <dgm:pt modelId="{77FFDC65-E38D-8A4C-859B-D040EF70DC16}">
      <dgm:prSet/>
      <dgm:spPr/>
      <dgm:t>
        <a:bodyPr/>
        <a:lstStyle/>
        <a:p>
          <a:r>
            <a:rPr lang="en-US" noProof="0" dirty="0"/>
            <a:t>Phase II started: targeting additional TR communities</a:t>
          </a:r>
        </a:p>
      </dgm:t>
    </dgm:pt>
    <dgm:pt modelId="{5C84DA4C-F53A-C74E-96B3-061257C981B7}" type="parTrans" cxnId="{9801A7FB-4079-AE40-B401-623E0269AF0B}">
      <dgm:prSet/>
      <dgm:spPr/>
      <dgm:t>
        <a:bodyPr/>
        <a:lstStyle/>
        <a:p>
          <a:endParaRPr lang="es-MX"/>
        </a:p>
      </dgm:t>
    </dgm:pt>
    <dgm:pt modelId="{1C3FE5B5-0738-A146-95A4-3D1C119E84DC}" type="sibTrans" cxnId="{9801A7FB-4079-AE40-B401-623E0269AF0B}">
      <dgm:prSet/>
      <dgm:spPr/>
      <dgm:t>
        <a:bodyPr/>
        <a:lstStyle/>
        <a:p>
          <a:endParaRPr lang="es-MX"/>
        </a:p>
      </dgm:t>
    </dgm:pt>
    <dgm:pt modelId="{7305DF99-5A89-704A-B1A0-28CB3B57C42E}">
      <dgm:prSet/>
      <dgm:spPr/>
      <dgm:t>
        <a:bodyPr/>
        <a:lstStyle/>
        <a:p>
          <a:r>
            <a:rPr lang="en-US" noProof="0" dirty="0"/>
            <a:t>GREAT (Global Real-Time Early Alarm for Tsunami)</a:t>
          </a:r>
        </a:p>
      </dgm:t>
    </dgm:pt>
    <dgm:pt modelId="{9963F552-D0C8-504C-8515-A9BAB11D4F44}" type="parTrans" cxnId="{DE18EA87-153F-E34A-A9D1-3E0753008F36}">
      <dgm:prSet/>
      <dgm:spPr/>
      <dgm:t>
        <a:bodyPr/>
        <a:lstStyle/>
        <a:p>
          <a:endParaRPr lang="es-MX"/>
        </a:p>
      </dgm:t>
    </dgm:pt>
    <dgm:pt modelId="{7352C6D5-CCF3-C64C-BFE0-826F1A446760}" type="sibTrans" cxnId="{DE18EA87-153F-E34A-A9D1-3E0753008F36}">
      <dgm:prSet/>
      <dgm:spPr/>
      <dgm:t>
        <a:bodyPr/>
        <a:lstStyle/>
        <a:p>
          <a:endParaRPr lang="es-MX"/>
        </a:p>
      </dgm:t>
    </dgm:pt>
    <dgm:pt modelId="{258E7C00-3BE2-2A48-9BB9-3D84D6581EDB}">
      <dgm:prSet/>
      <dgm:spPr/>
      <dgm:t>
        <a:bodyPr/>
        <a:lstStyle/>
        <a:p>
          <a:r>
            <a:rPr lang="en-US" noProof="0" dirty="0"/>
            <a:t>New software developed based on </a:t>
          </a:r>
          <a:r>
            <a:rPr lang="en-US" noProof="0" dirty="0" err="1"/>
            <a:t>hydroacustic</a:t>
          </a:r>
          <a:r>
            <a:rPr lang="en-US" noProof="0" dirty="0"/>
            <a:t> data. Currently testing and improving</a:t>
          </a:r>
        </a:p>
      </dgm:t>
    </dgm:pt>
    <dgm:pt modelId="{6C93CBFE-85C7-AF4C-957A-618ADD2144BA}" type="parTrans" cxnId="{AF12F2BD-5924-6B4D-A26D-BC05ED7569B2}">
      <dgm:prSet/>
      <dgm:spPr/>
      <dgm:t>
        <a:bodyPr/>
        <a:lstStyle/>
        <a:p>
          <a:endParaRPr lang="es-MX"/>
        </a:p>
      </dgm:t>
    </dgm:pt>
    <dgm:pt modelId="{092C6B4F-C7AA-9B44-A438-640BB900B85D}" type="sibTrans" cxnId="{AF12F2BD-5924-6B4D-A26D-BC05ED7569B2}">
      <dgm:prSet/>
      <dgm:spPr/>
      <dgm:t>
        <a:bodyPr/>
        <a:lstStyle/>
        <a:p>
          <a:endParaRPr lang="es-MX"/>
        </a:p>
      </dgm:t>
    </dgm:pt>
    <dgm:pt modelId="{039C93C0-202C-7840-BC5B-1FCE65B9EC91}">
      <dgm:prSet/>
      <dgm:spPr/>
      <dgm:t>
        <a:bodyPr/>
        <a:lstStyle/>
        <a:p>
          <a:r>
            <a:rPr lang="en-US" noProof="0" dirty="0"/>
            <a:t>Access to CTBTO real-time </a:t>
          </a:r>
          <a:r>
            <a:rPr lang="en-US" noProof="0" dirty="0" err="1"/>
            <a:t>hydroacustic</a:t>
          </a:r>
          <a:r>
            <a:rPr lang="en-US" noProof="0" dirty="0"/>
            <a:t> data</a:t>
          </a:r>
        </a:p>
      </dgm:t>
    </dgm:pt>
    <dgm:pt modelId="{916D6B10-5D04-DD49-902C-9E792D4D7CA5}" type="parTrans" cxnId="{7B5DE54F-30F8-A140-9BC9-69B7A5EB5550}">
      <dgm:prSet/>
      <dgm:spPr/>
      <dgm:t>
        <a:bodyPr/>
        <a:lstStyle/>
        <a:p>
          <a:endParaRPr lang="es-MX"/>
        </a:p>
      </dgm:t>
    </dgm:pt>
    <dgm:pt modelId="{45C11839-9BA1-DE44-ADAF-0DCB2DAD2D74}" type="sibTrans" cxnId="{7B5DE54F-30F8-A140-9BC9-69B7A5EB5550}">
      <dgm:prSet/>
      <dgm:spPr/>
      <dgm:t>
        <a:bodyPr/>
        <a:lstStyle/>
        <a:p>
          <a:endParaRPr lang="es-MX"/>
        </a:p>
      </dgm:t>
    </dgm:pt>
    <dgm:pt modelId="{7181ED32-76DD-1646-9571-097ACF19652C}">
      <dgm:prSet/>
      <dgm:spPr/>
      <dgm:t>
        <a:bodyPr/>
        <a:lstStyle/>
        <a:p>
          <a:r>
            <a:rPr lang="en-US" noProof="0" dirty="0"/>
            <a:t>SLSMF </a:t>
          </a:r>
        </a:p>
      </dgm:t>
    </dgm:pt>
    <dgm:pt modelId="{C5B2F066-763A-A44D-A856-CB38CE691E26}" type="parTrans" cxnId="{ACF89AFD-EC62-0B47-AEB1-7476E651A619}">
      <dgm:prSet/>
      <dgm:spPr/>
      <dgm:t>
        <a:bodyPr/>
        <a:lstStyle/>
        <a:p>
          <a:endParaRPr lang="es-MX"/>
        </a:p>
      </dgm:t>
    </dgm:pt>
    <dgm:pt modelId="{C375AD26-2511-3646-8508-9BA80D69F228}" type="sibTrans" cxnId="{ACF89AFD-EC62-0B47-AEB1-7476E651A619}">
      <dgm:prSet/>
      <dgm:spPr/>
      <dgm:t>
        <a:bodyPr/>
        <a:lstStyle/>
        <a:p>
          <a:endParaRPr lang="es-MX"/>
        </a:p>
      </dgm:t>
    </dgm:pt>
    <dgm:pt modelId="{9EB97DD9-0A1B-D940-ABF3-F21EB0065D30}">
      <dgm:prSet/>
      <dgm:spPr/>
      <dgm:t>
        <a:bodyPr/>
        <a:lstStyle/>
        <a:p>
          <a:r>
            <a:rPr lang="en-US" noProof="0" dirty="0"/>
            <a:t>Steady increase of usage and stations </a:t>
          </a:r>
        </a:p>
      </dgm:t>
    </dgm:pt>
    <dgm:pt modelId="{BD9D6862-ACC6-FC4F-BA18-34A97F63CF18}" type="parTrans" cxnId="{B0C45258-6943-E14A-9B90-1887C27E0C9F}">
      <dgm:prSet/>
      <dgm:spPr/>
      <dgm:t>
        <a:bodyPr/>
        <a:lstStyle/>
        <a:p>
          <a:endParaRPr lang="es-MX"/>
        </a:p>
      </dgm:t>
    </dgm:pt>
    <dgm:pt modelId="{F8B66716-3BA2-484F-946A-F135FCD3341E}" type="sibTrans" cxnId="{B0C45258-6943-E14A-9B90-1887C27E0C9F}">
      <dgm:prSet/>
      <dgm:spPr/>
      <dgm:t>
        <a:bodyPr/>
        <a:lstStyle/>
        <a:p>
          <a:endParaRPr lang="es-MX"/>
        </a:p>
      </dgm:t>
    </dgm:pt>
    <dgm:pt modelId="{7C010693-A2D0-A345-B814-2978C8155402}">
      <dgm:prSet/>
      <dgm:spPr/>
      <dgm:t>
        <a:bodyPr/>
        <a:lstStyle/>
        <a:p>
          <a:r>
            <a:rPr lang="en-US" noProof="0" dirty="0"/>
            <a:t>New DART buoys added</a:t>
          </a:r>
        </a:p>
      </dgm:t>
    </dgm:pt>
    <dgm:pt modelId="{A851D0F0-0E73-EB4F-A7D4-2E5537E12924}" type="parTrans" cxnId="{80E84D0A-FB90-AF43-B504-9CB1D329CA83}">
      <dgm:prSet/>
      <dgm:spPr/>
      <dgm:t>
        <a:bodyPr/>
        <a:lstStyle/>
        <a:p>
          <a:endParaRPr lang="es-MX"/>
        </a:p>
      </dgm:t>
    </dgm:pt>
    <dgm:pt modelId="{308F913B-ECBE-994E-8C92-4508B636808E}" type="sibTrans" cxnId="{80E84D0A-FB90-AF43-B504-9CB1D329CA83}">
      <dgm:prSet/>
      <dgm:spPr/>
      <dgm:t>
        <a:bodyPr/>
        <a:lstStyle/>
        <a:p>
          <a:endParaRPr lang="es-MX"/>
        </a:p>
      </dgm:t>
    </dgm:pt>
    <dgm:pt modelId="{094D7C38-24C9-8149-B040-F24A8B19883B}">
      <dgm:prSet/>
      <dgm:spPr/>
      <dgm:t>
        <a:bodyPr/>
        <a:lstStyle/>
        <a:p>
          <a:r>
            <a:rPr lang="en-US" noProof="0" dirty="0"/>
            <a:t>Automated RT QC procedure</a:t>
          </a:r>
        </a:p>
      </dgm:t>
    </dgm:pt>
    <dgm:pt modelId="{00CD080F-521F-4D41-B816-73E14895310C}" type="parTrans" cxnId="{A1983E2C-9F10-5A42-A2D1-0A8278A5541C}">
      <dgm:prSet/>
      <dgm:spPr/>
      <dgm:t>
        <a:bodyPr/>
        <a:lstStyle/>
        <a:p>
          <a:endParaRPr lang="es-MX"/>
        </a:p>
      </dgm:t>
    </dgm:pt>
    <dgm:pt modelId="{6DDC1BD2-5A5F-8A4C-8CEC-4791737BC7A3}" type="sibTrans" cxnId="{A1983E2C-9F10-5A42-A2D1-0A8278A5541C}">
      <dgm:prSet/>
      <dgm:spPr/>
      <dgm:t>
        <a:bodyPr/>
        <a:lstStyle/>
        <a:p>
          <a:endParaRPr lang="es-MX"/>
        </a:p>
      </dgm:t>
    </dgm:pt>
    <dgm:pt modelId="{8BBDBF1F-DB5E-5C43-9D8D-2F5EED82C819}" type="pres">
      <dgm:prSet presAssocID="{9FA0C810-4DDE-5845-8B4E-002346FEE159}" presName="linear" presStyleCnt="0">
        <dgm:presLayoutVars>
          <dgm:animLvl val="lvl"/>
          <dgm:resizeHandles val="exact"/>
        </dgm:presLayoutVars>
      </dgm:prSet>
      <dgm:spPr/>
    </dgm:pt>
    <dgm:pt modelId="{6AA4A329-54BF-BA47-99D3-EE6D7C8DE0E0}" type="pres">
      <dgm:prSet presAssocID="{54E229A6-156B-734B-94D2-E1404F22CF2B}" presName="parentText" presStyleLbl="node1" presStyleIdx="0" presStyleCnt="3">
        <dgm:presLayoutVars>
          <dgm:chMax val="0"/>
          <dgm:bulletEnabled val="1"/>
        </dgm:presLayoutVars>
      </dgm:prSet>
      <dgm:spPr/>
    </dgm:pt>
    <dgm:pt modelId="{1932BECF-6C73-BF44-ABE0-5C717C4DF4E7}" type="pres">
      <dgm:prSet presAssocID="{54E229A6-156B-734B-94D2-E1404F22CF2B}" presName="childText" presStyleLbl="revTx" presStyleIdx="0" presStyleCnt="3">
        <dgm:presLayoutVars>
          <dgm:bulletEnabled val="1"/>
        </dgm:presLayoutVars>
      </dgm:prSet>
      <dgm:spPr/>
    </dgm:pt>
    <dgm:pt modelId="{4B76A22C-A2B5-5047-8B63-1517EB1241B7}" type="pres">
      <dgm:prSet presAssocID="{7305DF99-5A89-704A-B1A0-28CB3B57C42E}" presName="parentText" presStyleLbl="node1" presStyleIdx="1" presStyleCnt="3">
        <dgm:presLayoutVars>
          <dgm:chMax val="0"/>
          <dgm:bulletEnabled val="1"/>
        </dgm:presLayoutVars>
      </dgm:prSet>
      <dgm:spPr/>
    </dgm:pt>
    <dgm:pt modelId="{121494C0-44CC-8B4B-8B40-CE76264DE889}" type="pres">
      <dgm:prSet presAssocID="{7305DF99-5A89-704A-B1A0-28CB3B57C42E}" presName="childText" presStyleLbl="revTx" presStyleIdx="1" presStyleCnt="3">
        <dgm:presLayoutVars>
          <dgm:bulletEnabled val="1"/>
        </dgm:presLayoutVars>
      </dgm:prSet>
      <dgm:spPr/>
    </dgm:pt>
    <dgm:pt modelId="{B37DC50E-176D-7C45-BD22-C1EC63D6693D}" type="pres">
      <dgm:prSet presAssocID="{7181ED32-76DD-1646-9571-097ACF19652C}" presName="parentText" presStyleLbl="node1" presStyleIdx="2" presStyleCnt="3">
        <dgm:presLayoutVars>
          <dgm:chMax val="0"/>
          <dgm:bulletEnabled val="1"/>
        </dgm:presLayoutVars>
      </dgm:prSet>
      <dgm:spPr/>
    </dgm:pt>
    <dgm:pt modelId="{535DB646-0363-BA49-8343-772B6904C120}" type="pres">
      <dgm:prSet presAssocID="{7181ED32-76DD-1646-9571-097ACF19652C}" presName="childText" presStyleLbl="revTx" presStyleIdx="2" presStyleCnt="3">
        <dgm:presLayoutVars>
          <dgm:bulletEnabled val="1"/>
        </dgm:presLayoutVars>
      </dgm:prSet>
      <dgm:spPr/>
    </dgm:pt>
  </dgm:ptLst>
  <dgm:cxnLst>
    <dgm:cxn modelId="{80E84D0A-FB90-AF43-B504-9CB1D329CA83}" srcId="{7181ED32-76DD-1646-9571-097ACF19652C}" destId="{7C010693-A2D0-A345-B814-2978C8155402}" srcOrd="1" destOrd="0" parTransId="{A851D0F0-0E73-EB4F-A7D4-2E5537E12924}" sibTransId="{308F913B-ECBE-994E-8C92-4508B636808E}"/>
    <dgm:cxn modelId="{3B6FF710-A4BE-8D4B-84E3-B44D5AECC584}" type="presOf" srcId="{54E229A6-156B-734B-94D2-E1404F22CF2B}" destId="{6AA4A329-54BF-BA47-99D3-EE6D7C8DE0E0}" srcOrd="0" destOrd="0" presId="urn:microsoft.com/office/officeart/2005/8/layout/vList2"/>
    <dgm:cxn modelId="{5172C21B-CB1C-BC4A-8BDD-C65CF1A5184F}" type="presOf" srcId="{094D7C38-24C9-8149-B040-F24A8B19883B}" destId="{535DB646-0363-BA49-8343-772B6904C120}" srcOrd="0" destOrd="2" presId="urn:microsoft.com/office/officeart/2005/8/layout/vList2"/>
    <dgm:cxn modelId="{727C6F23-9E9F-2747-A28F-0BE7CB90344D}" type="presOf" srcId="{7181ED32-76DD-1646-9571-097ACF19652C}" destId="{B37DC50E-176D-7C45-BD22-C1EC63D6693D}" srcOrd="0" destOrd="0" presId="urn:microsoft.com/office/officeart/2005/8/layout/vList2"/>
    <dgm:cxn modelId="{A1983E2C-9F10-5A42-A2D1-0A8278A5541C}" srcId="{7181ED32-76DD-1646-9571-097ACF19652C}" destId="{094D7C38-24C9-8149-B040-F24A8B19883B}" srcOrd="2" destOrd="0" parTransId="{00CD080F-521F-4D41-B816-73E14895310C}" sibTransId="{6DDC1BD2-5A5F-8A4C-8CEC-4791737BC7A3}"/>
    <dgm:cxn modelId="{67E7AA32-4A03-D347-B467-3027204A98EF}" srcId="{54E229A6-156B-734B-94D2-E1404F22CF2B}" destId="{B46B7E4E-99C6-274C-ABB7-1F0AE694D594}" srcOrd="1" destOrd="0" parTransId="{BC19822D-A99E-604A-A5F2-13B0A41E0744}" sibTransId="{E0E18DA2-B021-5E40-A2E7-DCCBF6635F13}"/>
    <dgm:cxn modelId="{62269436-EF73-A346-8CD4-C9BFF251DF19}" type="presOf" srcId="{039C93C0-202C-7840-BC5B-1FCE65B9EC91}" destId="{121494C0-44CC-8B4B-8B40-CE76264DE889}" srcOrd="0" destOrd="1" presId="urn:microsoft.com/office/officeart/2005/8/layout/vList2"/>
    <dgm:cxn modelId="{A7D9E837-3451-A847-B45A-8EE4C4B45036}" type="presOf" srcId="{7305DF99-5A89-704A-B1A0-28CB3B57C42E}" destId="{4B76A22C-A2B5-5047-8B63-1517EB1241B7}" srcOrd="0" destOrd="0" presId="urn:microsoft.com/office/officeart/2005/8/layout/vList2"/>
    <dgm:cxn modelId="{1A653748-B06E-8F4E-9633-E078AA34A438}" type="presOf" srcId="{77FFDC65-E38D-8A4C-859B-D040EF70DC16}" destId="{1932BECF-6C73-BF44-ABE0-5C717C4DF4E7}" srcOrd="0" destOrd="2" presId="urn:microsoft.com/office/officeart/2005/8/layout/vList2"/>
    <dgm:cxn modelId="{7B5DE54F-30F8-A140-9BC9-69B7A5EB5550}" srcId="{7305DF99-5A89-704A-B1A0-28CB3B57C42E}" destId="{039C93C0-202C-7840-BC5B-1FCE65B9EC91}" srcOrd="1" destOrd="0" parTransId="{916D6B10-5D04-DD49-902C-9E792D4D7CA5}" sibTransId="{45C11839-9BA1-DE44-ADAF-0DCB2DAD2D74}"/>
    <dgm:cxn modelId="{8190B255-E0B4-2D4F-838C-F5935722B23E}" srcId="{54E229A6-156B-734B-94D2-E1404F22CF2B}" destId="{2E49B7A4-154D-DF44-AB15-4A71F07D4061}" srcOrd="0" destOrd="0" parTransId="{D1D45371-C516-6740-9C47-0241AB75EDC1}" sibTransId="{FBFE50E2-A160-DB4E-9D8A-2BBA66966681}"/>
    <dgm:cxn modelId="{B0C45258-6943-E14A-9B90-1887C27E0C9F}" srcId="{7181ED32-76DD-1646-9571-097ACF19652C}" destId="{9EB97DD9-0A1B-D940-ABF3-F21EB0065D30}" srcOrd="0" destOrd="0" parTransId="{BD9D6862-ACC6-FC4F-BA18-34A97F63CF18}" sibTransId="{F8B66716-3BA2-484F-946A-F135FCD3341E}"/>
    <dgm:cxn modelId="{DE18EA87-153F-E34A-A9D1-3E0753008F36}" srcId="{9FA0C810-4DDE-5845-8B4E-002346FEE159}" destId="{7305DF99-5A89-704A-B1A0-28CB3B57C42E}" srcOrd="1" destOrd="0" parTransId="{9963F552-D0C8-504C-8515-A9BAB11D4F44}" sibTransId="{7352C6D5-CCF3-C64C-BFE0-826F1A446760}"/>
    <dgm:cxn modelId="{CAC85491-D623-E645-8406-30AB3785BC50}" type="presOf" srcId="{9EB97DD9-0A1B-D940-ABF3-F21EB0065D30}" destId="{535DB646-0363-BA49-8343-772B6904C120}" srcOrd="0" destOrd="0" presId="urn:microsoft.com/office/officeart/2005/8/layout/vList2"/>
    <dgm:cxn modelId="{98B73EA1-CF01-F54D-9DA9-4E17BA0AC9A9}" type="presOf" srcId="{9FA0C810-4DDE-5845-8B4E-002346FEE159}" destId="{8BBDBF1F-DB5E-5C43-9D8D-2F5EED82C819}" srcOrd="0" destOrd="0" presId="urn:microsoft.com/office/officeart/2005/8/layout/vList2"/>
    <dgm:cxn modelId="{AF12F2BD-5924-6B4D-A26D-BC05ED7569B2}" srcId="{7305DF99-5A89-704A-B1A0-28CB3B57C42E}" destId="{258E7C00-3BE2-2A48-9BB9-3D84D6581EDB}" srcOrd="0" destOrd="0" parTransId="{6C93CBFE-85C7-AF4C-957A-618ADD2144BA}" sibTransId="{092C6B4F-C7AA-9B44-A438-640BB900B85D}"/>
    <dgm:cxn modelId="{99C930CC-85D9-CE49-8798-186A7BC4BAF9}" type="presOf" srcId="{B46B7E4E-99C6-274C-ABB7-1F0AE694D594}" destId="{1932BECF-6C73-BF44-ABE0-5C717C4DF4E7}" srcOrd="0" destOrd="1" presId="urn:microsoft.com/office/officeart/2005/8/layout/vList2"/>
    <dgm:cxn modelId="{2144DFD1-F9AF-4E47-AFDC-5649B06FC4EA}" type="presOf" srcId="{7C010693-A2D0-A345-B814-2978C8155402}" destId="{535DB646-0363-BA49-8343-772B6904C120}" srcOrd="0" destOrd="1" presId="urn:microsoft.com/office/officeart/2005/8/layout/vList2"/>
    <dgm:cxn modelId="{8365B6E5-4348-5342-82BE-5BE867079824}" type="presOf" srcId="{2E49B7A4-154D-DF44-AB15-4A71F07D4061}" destId="{1932BECF-6C73-BF44-ABE0-5C717C4DF4E7}" srcOrd="0" destOrd="0" presId="urn:microsoft.com/office/officeart/2005/8/layout/vList2"/>
    <dgm:cxn modelId="{D77D3DEF-03D9-6E49-97AC-60B3050350ED}" srcId="{9FA0C810-4DDE-5845-8B4E-002346FEE159}" destId="{54E229A6-156B-734B-94D2-E1404F22CF2B}" srcOrd="0" destOrd="0" parTransId="{63EB7119-6A4C-2E41-96A1-538CB1FF0CC8}" sibTransId="{33BDE6EC-E110-C142-BB5D-60FDDEAF2134}"/>
    <dgm:cxn modelId="{9F6020F3-51BA-1B48-8392-9BDA12891B5C}" type="presOf" srcId="{258E7C00-3BE2-2A48-9BB9-3D84D6581EDB}" destId="{121494C0-44CC-8B4B-8B40-CE76264DE889}" srcOrd="0" destOrd="0" presId="urn:microsoft.com/office/officeart/2005/8/layout/vList2"/>
    <dgm:cxn modelId="{9801A7FB-4079-AE40-B401-623E0269AF0B}" srcId="{54E229A6-156B-734B-94D2-E1404F22CF2B}" destId="{77FFDC65-E38D-8A4C-859B-D040EF70DC16}" srcOrd="2" destOrd="0" parTransId="{5C84DA4C-F53A-C74E-96B3-061257C981B7}" sibTransId="{1C3FE5B5-0738-A146-95A4-3D1C119E84DC}"/>
    <dgm:cxn modelId="{ACF89AFD-EC62-0B47-AEB1-7476E651A619}" srcId="{9FA0C810-4DDE-5845-8B4E-002346FEE159}" destId="{7181ED32-76DD-1646-9571-097ACF19652C}" srcOrd="2" destOrd="0" parTransId="{C5B2F066-763A-A44D-A856-CB38CE691E26}" sibTransId="{C375AD26-2511-3646-8508-9BA80D69F228}"/>
    <dgm:cxn modelId="{59611B2E-2353-ED4A-8BAA-CAA661E4D42B}" type="presParOf" srcId="{8BBDBF1F-DB5E-5C43-9D8D-2F5EED82C819}" destId="{6AA4A329-54BF-BA47-99D3-EE6D7C8DE0E0}" srcOrd="0" destOrd="0" presId="urn:microsoft.com/office/officeart/2005/8/layout/vList2"/>
    <dgm:cxn modelId="{7ED01BEF-B09D-C64A-A12E-6F85E8BFF737}" type="presParOf" srcId="{8BBDBF1F-DB5E-5C43-9D8D-2F5EED82C819}" destId="{1932BECF-6C73-BF44-ABE0-5C717C4DF4E7}" srcOrd="1" destOrd="0" presId="urn:microsoft.com/office/officeart/2005/8/layout/vList2"/>
    <dgm:cxn modelId="{321F31B3-C298-7C4F-A7FC-746DD8BC133F}" type="presParOf" srcId="{8BBDBF1F-DB5E-5C43-9D8D-2F5EED82C819}" destId="{4B76A22C-A2B5-5047-8B63-1517EB1241B7}" srcOrd="2" destOrd="0" presId="urn:microsoft.com/office/officeart/2005/8/layout/vList2"/>
    <dgm:cxn modelId="{9C88B91E-78EC-BA42-942F-B83E6EAB431C}" type="presParOf" srcId="{8BBDBF1F-DB5E-5C43-9D8D-2F5EED82C819}" destId="{121494C0-44CC-8B4B-8B40-CE76264DE889}" srcOrd="3" destOrd="0" presId="urn:microsoft.com/office/officeart/2005/8/layout/vList2"/>
    <dgm:cxn modelId="{D181B0CA-363A-0741-9A1F-41D4F854E307}" type="presParOf" srcId="{8BBDBF1F-DB5E-5C43-9D8D-2F5EED82C819}" destId="{B37DC50E-176D-7C45-BD22-C1EC63D6693D}" srcOrd="4" destOrd="0" presId="urn:microsoft.com/office/officeart/2005/8/layout/vList2"/>
    <dgm:cxn modelId="{72DF0C76-9979-DC4A-AA79-84BAC84C47D0}" type="presParOf" srcId="{8BBDBF1F-DB5E-5C43-9D8D-2F5EED82C819}" destId="{535DB646-0363-BA49-8343-772B6904C12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A0C810-4DDE-5845-8B4E-002346FEE1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3F6FF40-899C-CC49-8CB5-14501C467BBA}">
      <dgm:prSet/>
      <dgm:spPr/>
      <dgm:t>
        <a:bodyPr/>
        <a:lstStyle/>
        <a:p>
          <a:r>
            <a:rPr lang="en-US" noProof="0" dirty="0"/>
            <a:t>Tsunami preparedness at protected wild areas in Costa Rica</a:t>
          </a:r>
        </a:p>
      </dgm:t>
    </dgm:pt>
    <dgm:pt modelId="{C6C105D3-274F-2948-A793-47C99E64C34F}" type="parTrans" cxnId="{ED090DF4-BDD6-8A41-A0ED-F5A61B52FD0E}">
      <dgm:prSet/>
      <dgm:spPr/>
      <dgm:t>
        <a:bodyPr/>
        <a:lstStyle/>
        <a:p>
          <a:endParaRPr lang="es-MX"/>
        </a:p>
      </dgm:t>
    </dgm:pt>
    <dgm:pt modelId="{7431CFBC-6487-1D45-93E7-BA9F2F83E9C7}" type="sibTrans" cxnId="{ED090DF4-BDD6-8A41-A0ED-F5A61B52FD0E}">
      <dgm:prSet/>
      <dgm:spPr/>
      <dgm:t>
        <a:bodyPr/>
        <a:lstStyle/>
        <a:p>
          <a:endParaRPr lang="es-MX"/>
        </a:p>
      </dgm:t>
    </dgm:pt>
    <dgm:pt modelId="{3649B46A-BCD1-1541-8F5F-13C5024A2FE6}">
      <dgm:prSet/>
      <dgm:spPr/>
      <dgm:t>
        <a:bodyPr/>
        <a:lstStyle/>
        <a:p>
          <a:r>
            <a:rPr lang="en-US" noProof="0" dirty="0"/>
            <a:t>2 new TR communities adjacent to Protected Areas in Costa Rica and 6 more working in indicators</a:t>
          </a:r>
        </a:p>
      </dgm:t>
    </dgm:pt>
    <dgm:pt modelId="{63F5ED84-B225-1F40-8499-42234DC3DBFC}" type="parTrans" cxnId="{A64863D6-0DC8-BB44-8F42-B62054067BA7}">
      <dgm:prSet/>
      <dgm:spPr/>
      <dgm:t>
        <a:bodyPr/>
        <a:lstStyle/>
        <a:p>
          <a:endParaRPr lang="es-MX"/>
        </a:p>
      </dgm:t>
    </dgm:pt>
    <dgm:pt modelId="{6C170F7E-4B55-5749-AF1D-B819F9B99B6F}" type="sibTrans" cxnId="{A64863D6-0DC8-BB44-8F42-B62054067BA7}">
      <dgm:prSet/>
      <dgm:spPr/>
      <dgm:t>
        <a:bodyPr/>
        <a:lstStyle/>
        <a:p>
          <a:endParaRPr lang="es-MX"/>
        </a:p>
      </dgm:t>
    </dgm:pt>
    <dgm:pt modelId="{BEDE1188-5D50-E348-9ED5-C03B1B98F921}">
      <dgm:prSet/>
      <dgm:spPr/>
      <dgm:t>
        <a:bodyPr/>
        <a:lstStyle/>
        <a:p>
          <a:r>
            <a:rPr lang="en-US" noProof="0" dirty="0"/>
            <a:t>Working on guides to replicate further and ensure sustainability</a:t>
          </a:r>
        </a:p>
      </dgm:t>
    </dgm:pt>
    <dgm:pt modelId="{EA58520B-657B-6C4D-B8D3-A2AF761323C2}" type="parTrans" cxnId="{466DE2E3-80B4-144D-B96E-970356174D76}">
      <dgm:prSet/>
      <dgm:spPr/>
      <dgm:t>
        <a:bodyPr/>
        <a:lstStyle/>
        <a:p>
          <a:endParaRPr lang="es-MX"/>
        </a:p>
      </dgm:t>
    </dgm:pt>
    <dgm:pt modelId="{24C8296D-DA31-7B46-A3D5-386A5DE74187}" type="sibTrans" cxnId="{466DE2E3-80B4-144D-B96E-970356174D76}">
      <dgm:prSet/>
      <dgm:spPr/>
      <dgm:t>
        <a:bodyPr/>
        <a:lstStyle/>
        <a:p>
          <a:endParaRPr lang="es-MX"/>
        </a:p>
      </dgm:t>
    </dgm:pt>
    <dgm:pt modelId="{AC2F4207-68A9-2B47-BB40-FA882034EDDA}">
      <dgm:prSet/>
      <dgm:spPr/>
      <dgm:t>
        <a:bodyPr/>
        <a:lstStyle/>
        <a:p>
          <a:r>
            <a:rPr lang="en-US" noProof="0" dirty="0"/>
            <a:t>Open GTS</a:t>
          </a:r>
        </a:p>
      </dgm:t>
    </dgm:pt>
    <dgm:pt modelId="{8DC88FA7-55FB-6D42-9948-71C2C585DD7A}" type="parTrans" cxnId="{E7F4D371-CF1F-0C4C-88E5-1D41042A37C3}">
      <dgm:prSet/>
      <dgm:spPr/>
      <dgm:t>
        <a:bodyPr/>
        <a:lstStyle/>
        <a:p>
          <a:endParaRPr lang="es-MX"/>
        </a:p>
      </dgm:t>
    </dgm:pt>
    <dgm:pt modelId="{984D0ABF-F963-9F40-BF76-9305EBFED9FD}" type="sibTrans" cxnId="{E7F4D371-CF1F-0C4C-88E5-1D41042A37C3}">
      <dgm:prSet/>
      <dgm:spPr/>
      <dgm:t>
        <a:bodyPr/>
        <a:lstStyle/>
        <a:p>
          <a:endParaRPr lang="es-MX"/>
        </a:p>
      </dgm:t>
    </dgm:pt>
    <dgm:pt modelId="{BC0F1BD0-8AFD-344E-80D1-977633B9E388}">
      <dgm:prSet/>
      <dgm:spPr/>
      <dgm:t>
        <a:bodyPr/>
        <a:lstStyle/>
        <a:p>
          <a:r>
            <a:rPr lang="en-US" noProof="0" dirty="0"/>
            <a:t>Succeeded on Uncrewed surface vehicle (USV) data exchange</a:t>
          </a:r>
        </a:p>
      </dgm:t>
    </dgm:pt>
    <dgm:pt modelId="{392437A6-F9A1-994F-910D-05E9CBF8B7A9}" type="parTrans" cxnId="{19578798-F673-4F4E-B5FE-C616328BE5FC}">
      <dgm:prSet/>
      <dgm:spPr/>
      <dgm:t>
        <a:bodyPr/>
        <a:lstStyle/>
        <a:p>
          <a:endParaRPr lang="es-MX"/>
        </a:p>
      </dgm:t>
    </dgm:pt>
    <dgm:pt modelId="{0C092B54-BFDF-3D40-A459-288A278DDDE1}" type="sibTrans" cxnId="{19578798-F673-4F4E-B5FE-C616328BE5FC}">
      <dgm:prSet/>
      <dgm:spPr/>
      <dgm:t>
        <a:bodyPr/>
        <a:lstStyle/>
        <a:p>
          <a:endParaRPr lang="es-MX"/>
        </a:p>
      </dgm:t>
    </dgm:pt>
    <dgm:pt modelId="{7A721F8B-4CDE-6B42-AEC8-A54A4A785BC9}">
      <dgm:prSet/>
      <dgm:spPr/>
      <dgm:t>
        <a:bodyPr/>
        <a:lstStyle/>
        <a:p>
          <a:r>
            <a:rPr lang="en-US" noProof="0" dirty="0"/>
            <a:t>Supported pilot with Science Research on Commercial Ships</a:t>
          </a:r>
        </a:p>
      </dgm:t>
    </dgm:pt>
    <dgm:pt modelId="{A5E0E616-DE21-7D41-91A5-0B6394B152CA}" type="parTrans" cxnId="{7CA59CB9-6E16-854D-BDEA-5DBBE877E7D2}">
      <dgm:prSet/>
      <dgm:spPr/>
      <dgm:t>
        <a:bodyPr/>
        <a:lstStyle/>
        <a:p>
          <a:endParaRPr lang="es-MX"/>
        </a:p>
      </dgm:t>
    </dgm:pt>
    <dgm:pt modelId="{51B927EB-E5A8-DE44-9B1C-C106AAB5A481}" type="sibTrans" cxnId="{7CA59CB9-6E16-854D-BDEA-5DBBE877E7D2}">
      <dgm:prSet/>
      <dgm:spPr/>
      <dgm:t>
        <a:bodyPr/>
        <a:lstStyle/>
        <a:p>
          <a:endParaRPr lang="es-MX"/>
        </a:p>
      </dgm:t>
    </dgm:pt>
    <dgm:pt modelId="{8A3AAE7C-D283-9D46-A9A4-6B5829393C66}">
      <dgm:prSet/>
      <dgm:spPr/>
      <dgm:t>
        <a:bodyPr/>
        <a:lstStyle/>
        <a:p>
          <a:r>
            <a:rPr lang="en-US" noProof="0" dirty="0"/>
            <a:t>Working with </a:t>
          </a:r>
          <a:r>
            <a:rPr lang="en-US" noProof="0" dirty="0" err="1"/>
            <a:t>OceanSync</a:t>
          </a:r>
          <a:r>
            <a:rPr lang="en-US" noProof="0" dirty="0"/>
            <a:t> to pilot exchange of weather data from commercial ships</a:t>
          </a:r>
        </a:p>
      </dgm:t>
    </dgm:pt>
    <dgm:pt modelId="{0A9A1C1B-C49A-2046-9D4F-788C95358380}" type="parTrans" cxnId="{1CBC239C-150C-FB41-B561-CECE109BEBBB}">
      <dgm:prSet/>
      <dgm:spPr/>
      <dgm:t>
        <a:bodyPr/>
        <a:lstStyle/>
        <a:p>
          <a:endParaRPr lang="es-MX"/>
        </a:p>
      </dgm:t>
    </dgm:pt>
    <dgm:pt modelId="{669865AE-E869-8C46-8E73-A9B90D3E8C44}" type="sibTrans" cxnId="{1CBC239C-150C-FB41-B561-CECE109BEBBB}">
      <dgm:prSet/>
      <dgm:spPr/>
      <dgm:t>
        <a:bodyPr/>
        <a:lstStyle/>
        <a:p>
          <a:endParaRPr lang="es-MX"/>
        </a:p>
      </dgm:t>
    </dgm:pt>
    <dgm:pt modelId="{92BAF595-70BC-EE4D-9755-3ECF7ACE59E9}">
      <dgm:prSet/>
      <dgm:spPr/>
      <dgm:t>
        <a:bodyPr/>
        <a:lstStyle/>
        <a:p>
          <a:r>
            <a:rPr lang="en-US" noProof="0" dirty="0"/>
            <a:t>Placed data from 45 fishing vessels onto the GTS</a:t>
          </a:r>
        </a:p>
      </dgm:t>
    </dgm:pt>
    <dgm:pt modelId="{F58E9268-24BF-5E4B-8B97-B2FAACE4EA36}" type="parTrans" cxnId="{BCD75F5B-6C0E-A345-9244-E1FACAE99050}">
      <dgm:prSet/>
      <dgm:spPr/>
      <dgm:t>
        <a:bodyPr/>
        <a:lstStyle/>
        <a:p>
          <a:endParaRPr lang="es-MX"/>
        </a:p>
      </dgm:t>
    </dgm:pt>
    <dgm:pt modelId="{92C8D895-324D-4846-ADC9-1F3390D48AAA}" type="sibTrans" cxnId="{BCD75F5B-6C0E-A345-9244-E1FACAE99050}">
      <dgm:prSet/>
      <dgm:spPr/>
      <dgm:t>
        <a:bodyPr/>
        <a:lstStyle/>
        <a:p>
          <a:endParaRPr lang="es-MX"/>
        </a:p>
      </dgm:t>
    </dgm:pt>
    <dgm:pt modelId="{7B609F29-0EC9-8B49-ACC5-151E800BD369}">
      <dgm:prSet/>
      <dgm:spPr/>
      <dgm:t>
        <a:bodyPr/>
        <a:lstStyle/>
        <a:p>
          <a:r>
            <a:rPr lang="en-US" noProof="0" dirty="0"/>
            <a:t>Integrating Coastal Hazard Warning Systems for Tropical Americas and Caribbean (TAC)</a:t>
          </a:r>
        </a:p>
      </dgm:t>
    </dgm:pt>
    <dgm:pt modelId="{9AC4D129-F664-594C-960E-295DF1A13E37}" type="parTrans" cxnId="{CAF19DFC-2578-DD44-8085-C8BC0D7868AE}">
      <dgm:prSet/>
      <dgm:spPr/>
      <dgm:t>
        <a:bodyPr/>
        <a:lstStyle/>
        <a:p>
          <a:endParaRPr lang="es-MX"/>
        </a:p>
      </dgm:t>
    </dgm:pt>
    <dgm:pt modelId="{20C2148E-0BC6-B648-A2B2-5A24FF468EFF}" type="sibTrans" cxnId="{CAF19DFC-2578-DD44-8085-C8BC0D7868AE}">
      <dgm:prSet/>
      <dgm:spPr/>
      <dgm:t>
        <a:bodyPr/>
        <a:lstStyle/>
        <a:p>
          <a:endParaRPr lang="es-MX"/>
        </a:p>
      </dgm:t>
    </dgm:pt>
    <dgm:pt modelId="{D6017A3D-BE74-A940-A4CE-A9F7126DD77D}">
      <dgm:prSet/>
      <dgm:spPr/>
      <dgm:t>
        <a:bodyPr/>
        <a:lstStyle/>
        <a:p>
          <a:r>
            <a:rPr lang="en-US" noProof="0" dirty="0"/>
            <a:t>IOCARIBE document </a:t>
          </a:r>
          <a:r>
            <a:rPr lang="en-US" u="sng" noProof="0" dirty="0">
              <a:hlinkClick xmlns:r="http://schemas.openxmlformats.org/officeDocument/2006/relationships" r:id="rId1"/>
            </a:rPr>
            <a:t>Building a Roadmap for the implementation of the Ocean Decade in the Tropical Americas and Caribbean (TAC) Region</a:t>
          </a:r>
          <a:r>
            <a:rPr lang="en-US" noProof="0" dirty="0"/>
            <a:t> was presented at the Latin American and Caribbean Open Science Forum in San Andres, Colombia</a:t>
          </a:r>
        </a:p>
      </dgm:t>
    </dgm:pt>
    <dgm:pt modelId="{8F553A33-0737-4947-9942-0A0E3B2EC87C}" type="parTrans" cxnId="{83B63A81-0D5E-5944-9607-D7C37C655593}">
      <dgm:prSet/>
      <dgm:spPr/>
      <dgm:t>
        <a:bodyPr/>
        <a:lstStyle/>
        <a:p>
          <a:endParaRPr lang="es-MX"/>
        </a:p>
      </dgm:t>
    </dgm:pt>
    <dgm:pt modelId="{FD9ECA6B-749E-2F48-82D3-ABB136298FC0}" type="sibTrans" cxnId="{83B63A81-0D5E-5944-9607-D7C37C655593}">
      <dgm:prSet/>
      <dgm:spPr/>
      <dgm:t>
        <a:bodyPr/>
        <a:lstStyle/>
        <a:p>
          <a:endParaRPr lang="es-MX"/>
        </a:p>
      </dgm:t>
    </dgm:pt>
    <dgm:pt modelId="{8BBDBF1F-DB5E-5C43-9D8D-2F5EED82C819}" type="pres">
      <dgm:prSet presAssocID="{9FA0C810-4DDE-5845-8B4E-002346FEE159}" presName="linear" presStyleCnt="0">
        <dgm:presLayoutVars>
          <dgm:animLvl val="lvl"/>
          <dgm:resizeHandles val="exact"/>
        </dgm:presLayoutVars>
      </dgm:prSet>
      <dgm:spPr/>
    </dgm:pt>
    <dgm:pt modelId="{A8FBD968-C5A0-4D46-804B-58BE3A9DD8C1}" type="pres">
      <dgm:prSet presAssocID="{D3F6FF40-899C-CC49-8CB5-14501C467BBA}" presName="parentText" presStyleLbl="node1" presStyleIdx="0" presStyleCnt="3">
        <dgm:presLayoutVars>
          <dgm:chMax val="0"/>
          <dgm:bulletEnabled val="1"/>
        </dgm:presLayoutVars>
      </dgm:prSet>
      <dgm:spPr/>
    </dgm:pt>
    <dgm:pt modelId="{C5BD638B-F718-7247-A593-65E2C4BE267E}" type="pres">
      <dgm:prSet presAssocID="{D3F6FF40-899C-CC49-8CB5-14501C467BBA}" presName="childText" presStyleLbl="revTx" presStyleIdx="0" presStyleCnt="3">
        <dgm:presLayoutVars>
          <dgm:bulletEnabled val="1"/>
        </dgm:presLayoutVars>
      </dgm:prSet>
      <dgm:spPr/>
    </dgm:pt>
    <dgm:pt modelId="{9D998D15-83C5-FB42-9609-776D3C3CC67D}" type="pres">
      <dgm:prSet presAssocID="{AC2F4207-68A9-2B47-BB40-FA882034EDDA}" presName="parentText" presStyleLbl="node1" presStyleIdx="1" presStyleCnt="3">
        <dgm:presLayoutVars>
          <dgm:chMax val="0"/>
          <dgm:bulletEnabled val="1"/>
        </dgm:presLayoutVars>
      </dgm:prSet>
      <dgm:spPr/>
    </dgm:pt>
    <dgm:pt modelId="{9A546724-D4F2-F648-B242-F1F9B0E7F7EB}" type="pres">
      <dgm:prSet presAssocID="{AC2F4207-68A9-2B47-BB40-FA882034EDDA}" presName="childText" presStyleLbl="revTx" presStyleIdx="1" presStyleCnt="3">
        <dgm:presLayoutVars>
          <dgm:bulletEnabled val="1"/>
        </dgm:presLayoutVars>
      </dgm:prSet>
      <dgm:spPr/>
    </dgm:pt>
    <dgm:pt modelId="{545AAB42-C8B3-9F4E-AD99-043487BACF14}" type="pres">
      <dgm:prSet presAssocID="{7B609F29-0EC9-8B49-ACC5-151E800BD369}" presName="parentText" presStyleLbl="node1" presStyleIdx="2" presStyleCnt="3">
        <dgm:presLayoutVars>
          <dgm:chMax val="0"/>
          <dgm:bulletEnabled val="1"/>
        </dgm:presLayoutVars>
      </dgm:prSet>
      <dgm:spPr/>
    </dgm:pt>
    <dgm:pt modelId="{B6D173B2-04DB-0049-AA89-C8C40B8952A6}" type="pres">
      <dgm:prSet presAssocID="{7B609F29-0EC9-8B49-ACC5-151E800BD369}" presName="childText" presStyleLbl="revTx" presStyleIdx="2" presStyleCnt="3">
        <dgm:presLayoutVars>
          <dgm:bulletEnabled val="1"/>
        </dgm:presLayoutVars>
      </dgm:prSet>
      <dgm:spPr/>
    </dgm:pt>
  </dgm:ptLst>
  <dgm:cxnLst>
    <dgm:cxn modelId="{9004EC07-D341-0C4B-9F24-46526A9F2552}" type="presOf" srcId="{92BAF595-70BC-EE4D-9755-3ECF7ACE59E9}" destId="{9A546724-D4F2-F648-B242-F1F9B0E7F7EB}" srcOrd="0" destOrd="3" presId="urn:microsoft.com/office/officeart/2005/8/layout/vList2"/>
    <dgm:cxn modelId="{5ACED924-6863-C94B-8CAE-39AD9A3E02BE}" type="presOf" srcId="{8A3AAE7C-D283-9D46-A9A4-6B5829393C66}" destId="{9A546724-D4F2-F648-B242-F1F9B0E7F7EB}" srcOrd="0" destOrd="2" presId="urn:microsoft.com/office/officeart/2005/8/layout/vList2"/>
    <dgm:cxn modelId="{5ABBE526-B055-9C42-8BAD-705C40BB7940}" type="presOf" srcId="{7A721F8B-4CDE-6B42-AEC8-A54A4A785BC9}" destId="{9A546724-D4F2-F648-B242-F1F9B0E7F7EB}" srcOrd="0" destOrd="1" presId="urn:microsoft.com/office/officeart/2005/8/layout/vList2"/>
    <dgm:cxn modelId="{13D20C37-E1CE-024F-80A4-0A86C3DD4CCD}" type="presOf" srcId="{AC2F4207-68A9-2B47-BB40-FA882034EDDA}" destId="{9D998D15-83C5-FB42-9609-776D3C3CC67D}" srcOrd="0" destOrd="0" presId="urn:microsoft.com/office/officeart/2005/8/layout/vList2"/>
    <dgm:cxn modelId="{BCD75F5B-6C0E-A345-9244-E1FACAE99050}" srcId="{AC2F4207-68A9-2B47-BB40-FA882034EDDA}" destId="{92BAF595-70BC-EE4D-9755-3ECF7ACE59E9}" srcOrd="3" destOrd="0" parTransId="{F58E9268-24BF-5E4B-8B97-B2FAACE4EA36}" sibTransId="{92C8D895-324D-4846-ADC9-1F3390D48AAA}"/>
    <dgm:cxn modelId="{E7F4D371-CF1F-0C4C-88E5-1D41042A37C3}" srcId="{9FA0C810-4DDE-5845-8B4E-002346FEE159}" destId="{AC2F4207-68A9-2B47-BB40-FA882034EDDA}" srcOrd="1" destOrd="0" parTransId="{8DC88FA7-55FB-6D42-9948-71C2C585DD7A}" sibTransId="{984D0ABF-F963-9F40-BF76-9305EBFED9FD}"/>
    <dgm:cxn modelId="{83B63A81-0D5E-5944-9607-D7C37C655593}" srcId="{7B609F29-0EC9-8B49-ACC5-151E800BD369}" destId="{D6017A3D-BE74-A940-A4CE-A9F7126DD77D}" srcOrd="0" destOrd="0" parTransId="{8F553A33-0737-4947-9942-0A0E3B2EC87C}" sibTransId="{FD9ECA6B-749E-2F48-82D3-ABB136298FC0}"/>
    <dgm:cxn modelId="{E9A9D691-7EFD-1740-AB7E-774620912F63}" type="presOf" srcId="{BC0F1BD0-8AFD-344E-80D1-977633B9E388}" destId="{9A546724-D4F2-F648-B242-F1F9B0E7F7EB}" srcOrd="0" destOrd="0" presId="urn:microsoft.com/office/officeart/2005/8/layout/vList2"/>
    <dgm:cxn modelId="{E919F691-51DC-8F4B-AFBB-3FD63086D202}" type="presOf" srcId="{3649B46A-BCD1-1541-8F5F-13C5024A2FE6}" destId="{C5BD638B-F718-7247-A593-65E2C4BE267E}" srcOrd="0" destOrd="0" presId="urn:microsoft.com/office/officeart/2005/8/layout/vList2"/>
    <dgm:cxn modelId="{3E323A97-85D5-E445-8A36-DD2AF221CBA7}" type="presOf" srcId="{7B609F29-0EC9-8B49-ACC5-151E800BD369}" destId="{545AAB42-C8B3-9F4E-AD99-043487BACF14}" srcOrd="0" destOrd="0" presId="urn:microsoft.com/office/officeart/2005/8/layout/vList2"/>
    <dgm:cxn modelId="{19578798-F673-4F4E-B5FE-C616328BE5FC}" srcId="{AC2F4207-68A9-2B47-BB40-FA882034EDDA}" destId="{BC0F1BD0-8AFD-344E-80D1-977633B9E388}" srcOrd="0" destOrd="0" parTransId="{392437A6-F9A1-994F-910D-05E9CBF8B7A9}" sibTransId="{0C092B54-BFDF-3D40-A459-288A278DDDE1}"/>
    <dgm:cxn modelId="{1CBC239C-150C-FB41-B561-CECE109BEBBB}" srcId="{AC2F4207-68A9-2B47-BB40-FA882034EDDA}" destId="{8A3AAE7C-D283-9D46-A9A4-6B5829393C66}" srcOrd="2" destOrd="0" parTransId="{0A9A1C1B-C49A-2046-9D4F-788C95358380}" sibTransId="{669865AE-E869-8C46-8E73-A9B90D3E8C44}"/>
    <dgm:cxn modelId="{98B73EA1-CF01-F54D-9DA9-4E17BA0AC9A9}" type="presOf" srcId="{9FA0C810-4DDE-5845-8B4E-002346FEE159}" destId="{8BBDBF1F-DB5E-5C43-9D8D-2F5EED82C819}" srcOrd="0" destOrd="0" presId="urn:microsoft.com/office/officeart/2005/8/layout/vList2"/>
    <dgm:cxn modelId="{7CA59CB9-6E16-854D-BDEA-5DBBE877E7D2}" srcId="{AC2F4207-68A9-2B47-BB40-FA882034EDDA}" destId="{7A721F8B-4CDE-6B42-AEC8-A54A4A785BC9}" srcOrd="1" destOrd="0" parTransId="{A5E0E616-DE21-7D41-91A5-0B6394B152CA}" sibTransId="{51B927EB-E5A8-DE44-9B1C-C106AAB5A481}"/>
    <dgm:cxn modelId="{A64863D6-0DC8-BB44-8F42-B62054067BA7}" srcId="{D3F6FF40-899C-CC49-8CB5-14501C467BBA}" destId="{3649B46A-BCD1-1541-8F5F-13C5024A2FE6}" srcOrd="0" destOrd="0" parTransId="{63F5ED84-B225-1F40-8499-42234DC3DBFC}" sibTransId="{6C170F7E-4B55-5749-AF1D-B819F9B99B6F}"/>
    <dgm:cxn modelId="{ABB26AD6-CD18-6C48-83F1-A6602530E196}" type="presOf" srcId="{D3F6FF40-899C-CC49-8CB5-14501C467BBA}" destId="{A8FBD968-C5A0-4D46-804B-58BE3A9DD8C1}" srcOrd="0" destOrd="0" presId="urn:microsoft.com/office/officeart/2005/8/layout/vList2"/>
    <dgm:cxn modelId="{2A08D7D7-22DF-BB4E-A561-B675C98AE489}" type="presOf" srcId="{BEDE1188-5D50-E348-9ED5-C03B1B98F921}" destId="{C5BD638B-F718-7247-A593-65E2C4BE267E}" srcOrd="0" destOrd="1" presId="urn:microsoft.com/office/officeart/2005/8/layout/vList2"/>
    <dgm:cxn modelId="{466DE2E3-80B4-144D-B96E-970356174D76}" srcId="{D3F6FF40-899C-CC49-8CB5-14501C467BBA}" destId="{BEDE1188-5D50-E348-9ED5-C03B1B98F921}" srcOrd="1" destOrd="0" parTransId="{EA58520B-657B-6C4D-B8D3-A2AF761323C2}" sibTransId="{24C8296D-DA31-7B46-A3D5-386A5DE74187}"/>
    <dgm:cxn modelId="{78D6EDF3-1E21-8644-A902-032961D13012}" type="presOf" srcId="{D6017A3D-BE74-A940-A4CE-A9F7126DD77D}" destId="{B6D173B2-04DB-0049-AA89-C8C40B8952A6}" srcOrd="0" destOrd="0" presId="urn:microsoft.com/office/officeart/2005/8/layout/vList2"/>
    <dgm:cxn modelId="{ED090DF4-BDD6-8A41-A0ED-F5A61B52FD0E}" srcId="{9FA0C810-4DDE-5845-8B4E-002346FEE159}" destId="{D3F6FF40-899C-CC49-8CB5-14501C467BBA}" srcOrd="0" destOrd="0" parTransId="{C6C105D3-274F-2948-A793-47C99E64C34F}" sibTransId="{7431CFBC-6487-1D45-93E7-BA9F2F83E9C7}"/>
    <dgm:cxn modelId="{CAF19DFC-2578-DD44-8085-C8BC0D7868AE}" srcId="{9FA0C810-4DDE-5845-8B4E-002346FEE159}" destId="{7B609F29-0EC9-8B49-ACC5-151E800BD369}" srcOrd="2" destOrd="0" parTransId="{9AC4D129-F664-594C-960E-295DF1A13E37}" sibTransId="{20C2148E-0BC6-B648-A2B2-5A24FF468EFF}"/>
    <dgm:cxn modelId="{D6442397-E04A-3845-B2D2-2DE7A07DA435}" type="presParOf" srcId="{8BBDBF1F-DB5E-5C43-9D8D-2F5EED82C819}" destId="{A8FBD968-C5A0-4D46-804B-58BE3A9DD8C1}" srcOrd="0" destOrd="0" presId="urn:microsoft.com/office/officeart/2005/8/layout/vList2"/>
    <dgm:cxn modelId="{DF68A65C-74A0-6149-8608-A762DD7750E1}" type="presParOf" srcId="{8BBDBF1F-DB5E-5C43-9D8D-2F5EED82C819}" destId="{C5BD638B-F718-7247-A593-65E2C4BE267E}" srcOrd="1" destOrd="0" presId="urn:microsoft.com/office/officeart/2005/8/layout/vList2"/>
    <dgm:cxn modelId="{2987FA40-EA8C-ED4B-8274-4CD1A87155FE}" type="presParOf" srcId="{8BBDBF1F-DB5E-5C43-9D8D-2F5EED82C819}" destId="{9D998D15-83C5-FB42-9609-776D3C3CC67D}" srcOrd="2" destOrd="0" presId="urn:microsoft.com/office/officeart/2005/8/layout/vList2"/>
    <dgm:cxn modelId="{848BC561-CFA4-2940-A435-BD159109CF01}" type="presParOf" srcId="{8BBDBF1F-DB5E-5C43-9D8D-2F5EED82C819}" destId="{9A546724-D4F2-F648-B242-F1F9B0E7F7EB}" srcOrd="3" destOrd="0" presId="urn:microsoft.com/office/officeart/2005/8/layout/vList2"/>
    <dgm:cxn modelId="{B82A370F-712A-A043-84E9-BF766E097B04}" type="presParOf" srcId="{8BBDBF1F-DB5E-5C43-9D8D-2F5EED82C819}" destId="{545AAB42-C8B3-9F4E-AD99-043487BACF14}" srcOrd="4" destOrd="0" presId="urn:microsoft.com/office/officeart/2005/8/layout/vList2"/>
    <dgm:cxn modelId="{7B439CF6-37E1-2D42-BE8F-F6591C1F776C}" type="presParOf" srcId="{8BBDBF1F-DB5E-5C43-9D8D-2F5EED82C819}" destId="{B6D173B2-04DB-0049-AA89-C8C40B8952A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C98134-8296-C847-87CB-FFB73835FE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15D406F-C5E5-7D43-8412-D32CF32572A4}">
      <dgm:prSet/>
      <dgm:spPr/>
      <dgm:t>
        <a:bodyPr/>
        <a:lstStyle/>
        <a:p>
          <a:r>
            <a:rPr lang="en-US" noProof="0" dirty="0"/>
            <a:t>Potential coastal area of Indonesia Mountain Anak Krakatau, Sunda Strait</a:t>
          </a:r>
        </a:p>
      </dgm:t>
    </dgm:pt>
    <dgm:pt modelId="{ABD8B8D5-8B9E-5E42-9876-71463FD66936}" type="parTrans" cxnId="{4B00138B-FCB8-7E4E-8845-555DDBDDCC01}">
      <dgm:prSet/>
      <dgm:spPr/>
      <dgm:t>
        <a:bodyPr/>
        <a:lstStyle/>
        <a:p>
          <a:endParaRPr lang="es-MX"/>
        </a:p>
      </dgm:t>
    </dgm:pt>
    <dgm:pt modelId="{57FEF71E-14BC-5D4F-A153-E0DD89BA5114}" type="sibTrans" cxnId="{4B00138B-FCB8-7E4E-8845-555DDBDDCC01}">
      <dgm:prSet/>
      <dgm:spPr/>
      <dgm:t>
        <a:bodyPr/>
        <a:lstStyle/>
        <a:p>
          <a:endParaRPr lang="es-MX"/>
        </a:p>
      </dgm:t>
    </dgm:pt>
    <dgm:pt modelId="{F8ECB028-A26C-0544-8A44-61B23BC1409E}">
      <dgm:prSet/>
      <dgm:spPr/>
      <dgm:t>
        <a:bodyPr/>
        <a:lstStyle/>
        <a:p>
          <a:r>
            <a:rPr lang="en-US" noProof="0" dirty="0"/>
            <a:t>Tsunami evacuation maps</a:t>
          </a:r>
        </a:p>
      </dgm:t>
    </dgm:pt>
    <dgm:pt modelId="{B95ECA71-B571-AD45-9B05-F8CC0E5C11F7}" type="parTrans" cxnId="{6749F56D-892E-894A-A0CB-91C831AFF87D}">
      <dgm:prSet/>
      <dgm:spPr/>
      <dgm:t>
        <a:bodyPr/>
        <a:lstStyle/>
        <a:p>
          <a:endParaRPr lang="es-MX"/>
        </a:p>
      </dgm:t>
    </dgm:pt>
    <dgm:pt modelId="{D9920070-4C58-5B4F-9A13-C197F13CC50B}" type="sibTrans" cxnId="{6749F56D-892E-894A-A0CB-91C831AFF87D}">
      <dgm:prSet/>
      <dgm:spPr/>
      <dgm:t>
        <a:bodyPr/>
        <a:lstStyle/>
        <a:p>
          <a:endParaRPr lang="es-MX"/>
        </a:p>
      </dgm:t>
    </dgm:pt>
    <dgm:pt modelId="{5497D785-EB51-1944-AD2C-F10EB2ABC460}">
      <dgm:prSet/>
      <dgm:spPr/>
      <dgm:t>
        <a:bodyPr/>
        <a:lstStyle/>
        <a:p>
          <a:r>
            <a:rPr lang="en-US" noProof="0" dirty="0"/>
            <a:t>Awareness training</a:t>
          </a:r>
        </a:p>
      </dgm:t>
    </dgm:pt>
    <dgm:pt modelId="{445BC0EF-D396-5C40-AB05-E08E35C8BCFF}" type="parTrans" cxnId="{F0CCE6DE-5DE6-6D4D-BED2-C01DF93674E5}">
      <dgm:prSet/>
      <dgm:spPr/>
      <dgm:t>
        <a:bodyPr/>
        <a:lstStyle/>
        <a:p>
          <a:endParaRPr lang="es-MX"/>
        </a:p>
      </dgm:t>
    </dgm:pt>
    <dgm:pt modelId="{F5749B96-F69D-354F-9629-F93DDA3266EE}" type="sibTrans" cxnId="{F0CCE6DE-5DE6-6D4D-BED2-C01DF93674E5}">
      <dgm:prSet/>
      <dgm:spPr/>
      <dgm:t>
        <a:bodyPr/>
        <a:lstStyle/>
        <a:p>
          <a:endParaRPr lang="es-MX"/>
        </a:p>
      </dgm:t>
    </dgm:pt>
    <dgm:pt modelId="{3FAC06AD-FC06-C249-9757-C05EBD2038D4}">
      <dgm:prSet/>
      <dgm:spPr/>
      <dgm:t>
        <a:bodyPr/>
        <a:lstStyle/>
        <a:p>
          <a:r>
            <a:rPr lang="en-US" noProof="0" dirty="0"/>
            <a:t>Decade Collaborative Centre for Coastal Resilience</a:t>
          </a:r>
        </a:p>
      </dgm:t>
    </dgm:pt>
    <dgm:pt modelId="{0058018C-77B8-0F44-8A43-856227686C5E}" type="parTrans" cxnId="{2017A992-30D1-F244-9A8C-4C9FAB400A0C}">
      <dgm:prSet/>
      <dgm:spPr/>
    </dgm:pt>
    <dgm:pt modelId="{3E36ED03-7366-B84D-901A-649C265C14C6}" type="sibTrans" cxnId="{2017A992-30D1-F244-9A8C-4C9FAB400A0C}">
      <dgm:prSet/>
      <dgm:spPr/>
    </dgm:pt>
    <dgm:pt modelId="{2833E190-ED10-1744-B0AC-4B0270910873}">
      <dgm:prSet/>
      <dgm:spPr/>
      <dgm:t>
        <a:bodyPr/>
        <a:lstStyle/>
        <a:p>
          <a:r>
            <a:rPr lang="en-US" noProof="0" dirty="0"/>
            <a:t>Co-led the writing of Vision 2030 white paper on Coastal Resilience</a:t>
          </a:r>
        </a:p>
      </dgm:t>
    </dgm:pt>
    <dgm:pt modelId="{0BF83FD7-0CDF-AE47-83D0-F7CCF476468F}" type="parTrans" cxnId="{0BE870E2-3286-B046-B86C-FA9B548153AC}">
      <dgm:prSet/>
      <dgm:spPr/>
    </dgm:pt>
    <dgm:pt modelId="{67B9BF8D-BA16-D449-9AFD-E72F8A7B81C5}" type="sibTrans" cxnId="{0BE870E2-3286-B046-B86C-FA9B548153AC}">
      <dgm:prSet/>
      <dgm:spPr/>
    </dgm:pt>
    <dgm:pt modelId="{238C60A1-3345-1E4C-88E6-4D72613DC135}">
      <dgm:prSet/>
      <dgm:spPr/>
      <dgm:t>
        <a:bodyPr/>
        <a:lstStyle/>
        <a:p>
          <a:r>
            <a:rPr lang="en-US" noProof="0" dirty="0"/>
            <a:t>Co-led the writing of the First European Assessment Report on Sea Level Rise</a:t>
          </a:r>
        </a:p>
      </dgm:t>
    </dgm:pt>
    <dgm:pt modelId="{933CA13E-D914-C74B-B588-A8DC9D689476}" type="parTrans" cxnId="{D77F20DF-C8BB-B843-86B5-57653556CDA8}">
      <dgm:prSet/>
      <dgm:spPr/>
      <dgm:t>
        <a:bodyPr/>
        <a:lstStyle/>
        <a:p>
          <a:endParaRPr lang="es-MX"/>
        </a:p>
      </dgm:t>
    </dgm:pt>
    <dgm:pt modelId="{B831A41D-998D-0641-BD69-4A399F4820B7}" type="sibTrans" cxnId="{D77F20DF-C8BB-B843-86B5-57653556CDA8}">
      <dgm:prSet/>
      <dgm:spPr/>
      <dgm:t>
        <a:bodyPr/>
        <a:lstStyle/>
        <a:p>
          <a:endParaRPr lang="es-MX"/>
        </a:p>
      </dgm:t>
    </dgm:pt>
    <dgm:pt modelId="{F5F9D051-4285-BA4A-BA9A-09A437D9E5D1}">
      <dgm:prSet/>
      <dgm:spPr/>
      <dgm:t>
        <a:bodyPr/>
        <a:lstStyle/>
        <a:p>
          <a:r>
            <a:rPr lang="en-US" noProof="0" dirty="0"/>
            <a:t>Several Stakeholder Engagement, Equitable Education, Environmental Justice and Cross-Cutting Activities</a:t>
          </a:r>
        </a:p>
      </dgm:t>
    </dgm:pt>
    <dgm:pt modelId="{B5FA79B7-CF18-4640-901F-321BC0FF987C}" type="parTrans" cxnId="{86F3394F-3082-264D-907A-721B7A8BDAAA}">
      <dgm:prSet/>
      <dgm:spPr/>
      <dgm:t>
        <a:bodyPr/>
        <a:lstStyle/>
        <a:p>
          <a:endParaRPr lang="es-MX"/>
        </a:p>
      </dgm:t>
    </dgm:pt>
    <dgm:pt modelId="{CBFCEA8F-5CF1-2A43-832C-B6162F6220A0}" type="sibTrans" cxnId="{86F3394F-3082-264D-907A-721B7A8BDAAA}">
      <dgm:prSet/>
      <dgm:spPr/>
      <dgm:t>
        <a:bodyPr/>
        <a:lstStyle/>
        <a:p>
          <a:endParaRPr lang="es-MX"/>
        </a:p>
      </dgm:t>
    </dgm:pt>
    <dgm:pt modelId="{41D893BA-8255-8441-A00A-B127FACD3B7C}" type="pres">
      <dgm:prSet presAssocID="{48C98134-8296-C847-87CB-FFB73835FED6}" presName="linear" presStyleCnt="0">
        <dgm:presLayoutVars>
          <dgm:animLvl val="lvl"/>
          <dgm:resizeHandles val="exact"/>
        </dgm:presLayoutVars>
      </dgm:prSet>
      <dgm:spPr/>
    </dgm:pt>
    <dgm:pt modelId="{E2F925B5-094D-9841-9640-0015DCCF9331}" type="pres">
      <dgm:prSet presAssocID="{015D406F-C5E5-7D43-8412-D32CF32572A4}" presName="parentText" presStyleLbl="node1" presStyleIdx="0" presStyleCnt="2">
        <dgm:presLayoutVars>
          <dgm:chMax val="0"/>
          <dgm:bulletEnabled val="1"/>
        </dgm:presLayoutVars>
      </dgm:prSet>
      <dgm:spPr/>
    </dgm:pt>
    <dgm:pt modelId="{D6F6C295-5F72-0B4A-A570-C7C02BBC4B78}" type="pres">
      <dgm:prSet presAssocID="{015D406F-C5E5-7D43-8412-D32CF32572A4}" presName="childText" presStyleLbl="revTx" presStyleIdx="0" presStyleCnt="2">
        <dgm:presLayoutVars>
          <dgm:bulletEnabled val="1"/>
        </dgm:presLayoutVars>
      </dgm:prSet>
      <dgm:spPr/>
    </dgm:pt>
    <dgm:pt modelId="{77ADA7F0-FA67-874F-A353-0622B1A83253}" type="pres">
      <dgm:prSet presAssocID="{3FAC06AD-FC06-C249-9757-C05EBD2038D4}" presName="parentText" presStyleLbl="node1" presStyleIdx="1" presStyleCnt="2">
        <dgm:presLayoutVars>
          <dgm:chMax val="0"/>
          <dgm:bulletEnabled val="1"/>
        </dgm:presLayoutVars>
      </dgm:prSet>
      <dgm:spPr/>
    </dgm:pt>
    <dgm:pt modelId="{A832A99A-C098-CA44-A4D8-CE580A86AFD9}" type="pres">
      <dgm:prSet presAssocID="{3FAC06AD-FC06-C249-9757-C05EBD2038D4}" presName="childText" presStyleLbl="revTx" presStyleIdx="1" presStyleCnt="2">
        <dgm:presLayoutVars>
          <dgm:bulletEnabled val="1"/>
        </dgm:presLayoutVars>
      </dgm:prSet>
      <dgm:spPr/>
    </dgm:pt>
  </dgm:ptLst>
  <dgm:cxnLst>
    <dgm:cxn modelId="{97B8A23A-41BE-2448-BC39-E03C208AD9EB}" type="presOf" srcId="{2833E190-ED10-1744-B0AC-4B0270910873}" destId="{A832A99A-C098-CA44-A4D8-CE580A86AFD9}" srcOrd="0" destOrd="0" presId="urn:microsoft.com/office/officeart/2005/8/layout/vList2"/>
    <dgm:cxn modelId="{86F3394F-3082-264D-907A-721B7A8BDAAA}" srcId="{3FAC06AD-FC06-C249-9757-C05EBD2038D4}" destId="{F5F9D051-4285-BA4A-BA9A-09A437D9E5D1}" srcOrd="2" destOrd="0" parTransId="{B5FA79B7-CF18-4640-901F-321BC0FF987C}" sibTransId="{CBFCEA8F-5CF1-2A43-832C-B6162F6220A0}"/>
    <dgm:cxn modelId="{CDE89D53-5EEA-FE40-930E-460DB839F284}" type="presOf" srcId="{015D406F-C5E5-7D43-8412-D32CF32572A4}" destId="{E2F925B5-094D-9841-9640-0015DCCF9331}" srcOrd="0" destOrd="0" presId="urn:microsoft.com/office/officeart/2005/8/layout/vList2"/>
    <dgm:cxn modelId="{6112F353-BC9F-1848-A2AB-8AE7B20FDDDC}" type="presOf" srcId="{48C98134-8296-C847-87CB-FFB73835FED6}" destId="{41D893BA-8255-8441-A00A-B127FACD3B7C}" srcOrd="0" destOrd="0" presId="urn:microsoft.com/office/officeart/2005/8/layout/vList2"/>
    <dgm:cxn modelId="{6749F56D-892E-894A-A0CB-91C831AFF87D}" srcId="{015D406F-C5E5-7D43-8412-D32CF32572A4}" destId="{F8ECB028-A26C-0544-8A44-61B23BC1409E}" srcOrd="0" destOrd="0" parTransId="{B95ECA71-B571-AD45-9B05-F8CC0E5C11F7}" sibTransId="{D9920070-4C58-5B4F-9A13-C197F13CC50B}"/>
    <dgm:cxn modelId="{4B00138B-FCB8-7E4E-8845-555DDBDDCC01}" srcId="{48C98134-8296-C847-87CB-FFB73835FED6}" destId="{015D406F-C5E5-7D43-8412-D32CF32572A4}" srcOrd="0" destOrd="0" parTransId="{ABD8B8D5-8B9E-5E42-9876-71463FD66936}" sibTransId="{57FEF71E-14BC-5D4F-A153-E0DD89BA5114}"/>
    <dgm:cxn modelId="{2017A992-30D1-F244-9A8C-4C9FAB400A0C}" srcId="{48C98134-8296-C847-87CB-FFB73835FED6}" destId="{3FAC06AD-FC06-C249-9757-C05EBD2038D4}" srcOrd="1" destOrd="0" parTransId="{0058018C-77B8-0F44-8A43-856227686C5E}" sibTransId="{3E36ED03-7366-B84D-901A-649C265C14C6}"/>
    <dgm:cxn modelId="{4DAB17DC-F84A-F440-9D6B-845130CC3267}" type="presOf" srcId="{F8ECB028-A26C-0544-8A44-61B23BC1409E}" destId="{D6F6C295-5F72-0B4A-A570-C7C02BBC4B78}" srcOrd="0" destOrd="0" presId="urn:microsoft.com/office/officeart/2005/8/layout/vList2"/>
    <dgm:cxn modelId="{F0CCE6DE-5DE6-6D4D-BED2-C01DF93674E5}" srcId="{015D406F-C5E5-7D43-8412-D32CF32572A4}" destId="{5497D785-EB51-1944-AD2C-F10EB2ABC460}" srcOrd="1" destOrd="0" parTransId="{445BC0EF-D396-5C40-AB05-E08E35C8BCFF}" sibTransId="{F5749B96-F69D-354F-9629-F93DDA3266EE}"/>
    <dgm:cxn modelId="{D77F20DF-C8BB-B843-86B5-57653556CDA8}" srcId="{3FAC06AD-FC06-C249-9757-C05EBD2038D4}" destId="{238C60A1-3345-1E4C-88E6-4D72613DC135}" srcOrd="1" destOrd="0" parTransId="{933CA13E-D914-C74B-B588-A8DC9D689476}" sibTransId="{B831A41D-998D-0641-BD69-4A399F4820B7}"/>
    <dgm:cxn modelId="{0BE870E2-3286-B046-B86C-FA9B548153AC}" srcId="{3FAC06AD-FC06-C249-9757-C05EBD2038D4}" destId="{2833E190-ED10-1744-B0AC-4B0270910873}" srcOrd="0" destOrd="0" parTransId="{0BF83FD7-0CDF-AE47-83D0-F7CCF476468F}" sibTransId="{67B9BF8D-BA16-D449-9AFD-E72F8A7B81C5}"/>
    <dgm:cxn modelId="{4D2295F0-83FB-304F-AD1E-1061048927EA}" type="presOf" srcId="{3FAC06AD-FC06-C249-9757-C05EBD2038D4}" destId="{77ADA7F0-FA67-874F-A353-0622B1A83253}" srcOrd="0" destOrd="0" presId="urn:microsoft.com/office/officeart/2005/8/layout/vList2"/>
    <dgm:cxn modelId="{2539BCF0-2C73-BF4A-A86C-719B5C6E4526}" type="presOf" srcId="{F5F9D051-4285-BA4A-BA9A-09A437D9E5D1}" destId="{A832A99A-C098-CA44-A4D8-CE580A86AFD9}" srcOrd="0" destOrd="2" presId="urn:microsoft.com/office/officeart/2005/8/layout/vList2"/>
    <dgm:cxn modelId="{809505F8-C3C3-354B-B7F2-CCAA9E742C4C}" type="presOf" srcId="{5497D785-EB51-1944-AD2C-F10EB2ABC460}" destId="{D6F6C295-5F72-0B4A-A570-C7C02BBC4B78}" srcOrd="0" destOrd="1" presId="urn:microsoft.com/office/officeart/2005/8/layout/vList2"/>
    <dgm:cxn modelId="{B180A9FB-6881-B247-9460-67F3361D418A}" type="presOf" srcId="{238C60A1-3345-1E4C-88E6-4D72613DC135}" destId="{A832A99A-C098-CA44-A4D8-CE580A86AFD9}" srcOrd="0" destOrd="1" presId="urn:microsoft.com/office/officeart/2005/8/layout/vList2"/>
    <dgm:cxn modelId="{F7711EF1-C995-A94D-87A1-AB86079552F5}" type="presParOf" srcId="{41D893BA-8255-8441-A00A-B127FACD3B7C}" destId="{E2F925B5-094D-9841-9640-0015DCCF9331}" srcOrd="0" destOrd="0" presId="urn:microsoft.com/office/officeart/2005/8/layout/vList2"/>
    <dgm:cxn modelId="{24D11937-A8AA-2049-8615-8C05A31A729B}" type="presParOf" srcId="{41D893BA-8255-8441-A00A-B127FACD3B7C}" destId="{D6F6C295-5F72-0B4A-A570-C7C02BBC4B78}" srcOrd="1" destOrd="0" presId="urn:microsoft.com/office/officeart/2005/8/layout/vList2"/>
    <dgm:cxn modelId="{3DF45D6D-6803-144F-B512-E88B7926F092}" type="presParOf" srcId="{41D893BA-8255-8441-A00A-B127FACD3B7C}" destId="{77ADA7F0-FA67-874F-A353-0622B1A83253}" srcOrd="2" destOrd="0" presId="urn:microsoft.com/office/officeart/2005/8/layout/vList2"/>
    <dgm:cxn modelId="{973D5943-D35D-5946-BD9A-C9CCF4EB4AB0}" type="presParOf" srcId="{41D893BA-8255-8441-A00A-B127FACD3B7C}" destId="{A832A99A-C098-CA44-A4D8-CE580A86AFD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F48365-6B1E-FD44-947C-7536733B2C60}" type="doc">
      <dgm:prSet loTypeId="urn:microsoft.com/office/officeart/2005/8/layout/orgChart1" loCatId="list" qsTypeId="urn:microsoft.com/office/officeart/2005/8/quickstyle/simple1" qsCatId="simple" csTypeId="urn:microsoft.com/office/officeart/2005/8/colors/colorful4" csCatId="colorful" phldr="1"/>
      <dgm:spPr/>
      <dgm:t>
        <a:bodyPr/>
        <a:lstStyle/>
        <a:p>
          <a:endParaRPr lang="es-MX"/>
        </a:p>
      </dgm:t>
    </dgm:pt>
    <dgm:pt modelId="{F03D6801-7AD1-F644-A7CC-D9755EE2740B}">
      <dgm:prSet custT="1"/>
      <dgm:spPr>
        <a:solidFill>
          <a:srgbClr val="7030A0"/>
        </a:solidFill>
      </dgm:spPr>
      <dgm:t>
        <a:bodyPr/>
        <a:lstStyle/>
        <a:p>
          <a:r>
            <a:rPr lang="en-US" sz="1050" noProof="0" dirty="0"/>
            <a:t>US Tsunami Contributions to IOC Tsunami Part 1 and 2</a:t>
          </a:r>
        </a:p>
      </dgm:t>
    </dgm:pt>
    <dgm:pt modelId="{80D4318C-6317-394D-B3C1-C89D94F7C23C}" type="parTrans" cxnId="{36A08600-1F6C-544C-9227-1B77F0F74509}">
      <dgm:prSet/>
      <dgm:spPr/>
      <dgm:t>
        <a:bodyPr/>
        <a:lstStyle/>
        <a:p>
          <a:endParaRPr lang="es-MX" sz="2000"/>
        </a:p>
      </dgm:t>
    </dgm:pt>
    <dgm:pt modelId="{5A3905C4-5D16-3448-BF33-0F7DD0D60F5E}" type="sibTrans" cxnId="{36A08600-1F6C-544C-9227-1B77F0F74509}">
      <dgm:prSet/>
      <dgm:spPr/>
      <dgm:t>
        <a:bodyPr/>
        <a:lstStyle/>
        <a:p>
          <a:endParaRPr lang="es-MX" sz="2000"/>
        </a:p>
      </dgm:t>
    </dgm:pt>
    <dgm:pt modelId="{87C9AE7E-3B30-0D4C-8DBA-B16868A4B270}">
      <dgm:prSet custT="1"/>
      <dgm:spPr>
        <a:solidFill>
          <a:schemeClr val="accent1">
            <a:lumMod val="75000"/>
          </a:schemeClr>
        </a:solidFill>
      </dgm:spPr>
      <dgm:t>
        <a:bodyPr/>
        <a:lstStyle/>
        <a:p>
          <a:r>
            <a:rPr lang="en-US" sz="1050" noProof="0" dirty="0"/>
            <a:t>Risk Knowledge</a:t>
          </a:r>
        </a:p>
      </dgm:t>
    </dgm:pt>
    <dgm:pt modelId="{762E2B2A-B937-764C-9BC4-5BCE842EB4AC}" type="parTrans" cxnId="{7BD2DB48-0CAF-924E-AFC8-947D90C6B0F0}">
      <dgm:prSet/>
      <dgm:spPr/>
      <dgm:t>
        <a:bodyPr/>
        <a:lstStyle/>
        <a:p>
          <a:endParaRPr lang="es-MX" sz="2000"/>
        </a:p>
      </dgm:t>
    </dgm:pt>
    <dgm:pt modelId="{6A231025-6AA3-2D4A-B61D-ECEA00877B72}" type="sibTrans" cxnId="{7BD2DB48-0CAF-924E-AFC8-947D90C6B0F0}">
      <dgm:prSet/>
      <dgm:spPr/>
      <dgm:t>
        <a:bodyPr/>
        <a:lstStyle/>
        <a:p>
          <a:endParaRPr lang="es-MX" sz="2000"/>
        </a:p>
      </dgm:t>
    </dgm:pt>
    <dgm:pt modelId="{2EBB6799-2042-A744-BBBF-270EF326926E}">
      <dgm:prSet custT="1"/>
      <dgm:spPr>
        <a:solidFill>
          <a:schemeClr val="accent1">
            <a:lumMod val="75000"/>
          </a:schemeClr>
        </a:solidFill>
      </dgm:spPr>
      <dgm:t>
        <a:bodyPr/>
        <a:lstStyle/>
        <a:p>
          <a:r>
            <a:rPr lang="en-US" sz="1050" noProof="0" dirty="0"/>
            <a:t>Tsunami hazard assessments completed for Caribbean SIDS</a:t>
          </a:r>
        </a:p>
      </dgm:t>
    </dgm:pt>
    <dgm:pt modelId="{4E1587DF-DBF2-614E-BD4A-22D26EE91A7D}" type="parTrans" cxnId="{20F35304-F2BA-1A46-824A-4D3FF7F57E77}">
      <dgm:prSet/>
      <dgm:spPr/>
      <dgm:t>
        <a:bodyPr/>
        <a:lstStyle/>
        <a:p>
          <a:endParaRPr lang="es-MX" sz="2000"/>
        </a:p>
      </dgm:t>
    </dgm:pt>
    <dgm:pt modelId="{69FED761-0488-0C43-80EC-412EF92EF187}" type="sibTrans" cxnId="{20F35304-F2BA-1A46-824A-4D3FF7F57E77}">
      <dgm:prSet/>
      <dgm:spPr/>
      <dgm:t>
        <a:bodyPr/>
        <a:lstStyle/>
        <a:p>
          <a:endParaRPr lang="es-MX" sz="2000"/>
        </a:p>
      </dgm:t>
    </dgm:pt>
    <dgm:pt modelId="{5E04605E-1756-8140-AB64-F5794C66BB57}">
      <dgm:prSet custT="1"/>
      <dgm:spPr>
        <a:solidFill>
          <a:schemeClr val="accent1">
            <a:lumMod val="75000"/>
          </a:schemeClr>
        </a:solidFill>
      </dgm:spPr>
      <dgm:t>
        <a:bodyPr/>
        <a:lstStyle/>
        <a:p>
          <a:r>
            <a:rPr lang="en-US" sz="1050" noProof="0" dirty="0"/>
            <a:t>Tsunami inundation studies conducted in Pacific SIDS</a:t>
          </a:r>
        </a:p>
      </dgm:t>
    </dgm:pt>
    <dgm:pt modelId="{1915E654-693B-2F43-8B74-3F58E6B4EC0F}" type="parTrans" cxnId="{CD08C405-06F0-7544-BCC9-53405C077B0F}">
      <dgm:prSet/>
      <dgm:spPr/>
      <dgm:t>
        <a:bodyPr/>
        <a:lstStyle/>
        <a:p>
          <a:endParaRPr lang="es-MX" sz="2000"/>
        </a:p>
      </dgm:t>
    </dgm:pt>
    <dgm:pt modelId="{AC5197FD-3AF3-3D46-89AC-EE38B5269285}" type="sibTrans" cxnId="{CD08C405-06F0-7544-BCC9-53405C077B0F}">
      <dgm:prSet/>
      <dgm:spPr/>
      <dgm:t>
        <a:bodyPr/>
        <a:lstStyle/>
        <a:p>
          <a:endParaRPr lang="es-MX" sz="2000"/>
        </a:p>
      </dgm:t>
    </dgm:pt>
    <dgm:pt modelId="{6A53737C-A369-E448-9B12-D22CF1468F28}">
      <dgm:prSet custT="1"/>
      <dgm:spPr>
        <a:solidFill>
          <a:schemeClr val="accent1">
            <a:lumMod val="75000"/>
          </a:schemeClr>
        </a:solidFill>
      </dgm:spPr>
      <dgm:t>
        <a:bodyPr/>
        <a:lstStyle/>
        <a:p>
          <a:r>
            <a:rPr lang="en-US" sz="1050" noProof="0" dirty="0"/>
            <a:t>Additional assessments to be conducted in Honduras, St. Lucia, Kiribati, Samoa, Solomon Is. And Vanuatu</a:t>
          </a:r>
        </a:p>
      </dgm:t>
    </dgm:pt>
    <dgm:pt modelId="{B15EEDD2-FCBF-F642-BCB6-BC8157751D4C}" type="parTrans" cxnId="{8B526589-9881-FC4B-9CC9-46058ACBA383}">
      <dgm:prSet/>
      <dgm:spPr/>
      <dgm:t>
        <a:bodyPr/>
        <a:lstStyle/>
        <a:p>
          <a:endParaRPr lang="es-MX" sz="2000"/>
        </a:p>
      </dgm:t>
    </dgm:pt>
    <dgm:pt modelId="{65937068-9388-1C41-BC94-3D4DC61D167E}" type="sibTrans" cxnId="{8B526589-9881-FC4B-9CC9-46058ACBA383}">
      <dgm:prSet/>
      <dgm:spPr/>
      <dgm:t>
        <a:bodyPr/>
        <a:lstStyle/>
        <a:p>
          <a:endParaRPr lang="es-MX" sz="2000"/>
        </a:p>
      </dgm:t>
    </dgm:pt>
    <dgm:pt modelId="{9DC8B2E0-408B-2C40-9369-84EC6FC3E7A8}">
      <dgm:prSet custT="1"/>
      <dgm:spPr>
        <a:solidFill>
          <a:schemeClr val="accent2"/>
        </a:solidFill>
      </dgm:spPr>
      <dgm:t>
        <a:bodyPr/>
        <a:lstStyle/>
        <a:p>
          <a:r>
            <a:rPr lang="en-US" sz="1050" noProof="0" dirty="0"/>
            <a:t>Monitoring and detection</a:t>
          </a:r>
        </a:p>
      </dgm:t>
    </dgm:pt>
    <dgm:pt modelId="{74E1FD49-B7CB-3240-B5E6-3E14D2FF8479}" type="parTrans" cxnId="{A4DC89F4-2779-4A45-B096-13C64A42B68C}">
      <dgm:prSet/>
      <dgm:spPr/>
      <dgm:t>
        <a:bodyPr/>
        <a:lstStyle/>
        <a:p>
          <a:endParaRPr lang="es-MX" sz="2000"/>
        </a:p>
      </dgm:t>
    </dgm:pt>
    <dgm:pt modelId="{89849C8D-D58E-B34F-A191-BD93C982F9C0}" type="sibTrans" cxnId="{A4DC89F4-2779-4A45-B096-13C64A42B68C}">
      <dgm:prSet/>
      <dgm:spPr/>
      <dgm:t>
        <a:bodyPr/>
        <a:lstStyle/>
        <a:p>
          <a:endParaRPr lang="es-MX" sz="2000"/>
        </a:p>
      </dgm:t>
    </dgm:pt>
    <dgm:pt modelId="{3559F50E-199F-2348-92E2-882433568197}">
      <dgm:prSet custT="1"/>
      <dgm:spPr>
        <a:solidFill>
          <a:schemeClr val="accent2"/>
        </a:solidFill>
      </dgm:spPr>
      <dgm:t>
        <a:bodyPr/>
        <a:lstStyle/>
        <a:p>
          <a:r>
            <a:rPr lang="en-US" sz="1050" noProof="0" dirty="0"/>
            <a:t>Successfully testing of USGS GNSS for source detection</a:t>
          </a:r>
        </a:p>
      </dgm:t>
    </dgm:pt>
    <dgm:pt modelId="{DB7CBAF4-C554-CF45-BCE5-1DA4D120FD91}" type="parTrans" cxnId="{FBE3875B-2743-A345-AE49-AE50520EF5C8}">
      <dgm:prSet/>
      <dgm:spPr/>
      <dgm:t>
        <a:bodyPr/>
        <a:lstStyle/>
        <a:p>
          <a:endParaRPr lang="es-MX" sz="2000"/>
        </a:p>
      </dgm:t>
    </dgm:pt>
    <dgm:pt modelId="{9FB9A89B-125C-6A4E-8C9B-03BBDB46C439}" type="sibTrans" cxnId="{FBE3875B-2743-A345-AE49-AE50520EF5C8}">
      <dgm:prSet/>
      <dgm:spPr/>
      <dgm:t>
        <a:bodyPr/>
        <a:lstStyle/>
        <a:p>
          <a:endParaRPr lang="es-MX" sz="2000"/>
        </a:p>
      </dgm:t>
    </dgm:pt>
    <dgm:pt modelId="{F2F1D619-E55C-3846-BD4C-2584408A0608}">
      <dgm:prSet custT="1"/>
      <dgm:spPr>
        <a:solidFill>
          <a:schemeClr val="accent2"/>
        </a:solidFill>
      </dgm:spPr>
      <dgm:t>
        <a:bodyPr/>
        <a:lstStyle/>
        <a:p>
          <a:r>
            <a:rPr lang="en-US" sz="1050" noProof="0" dirty="0"/>
            <a:t>Will modernize and replace DART equipment</a:t>
          </a:r>
        </a:p>
      </dgm:t>
    </dgm:pt>
    <dgm:pt modelId="{221646D1-B503-1347-ABEA-5CFAA910A87F}" type="parTrans" cxnId="{4EF642BE-098F-0242-B134-730F9C77E7ED}">
      <dgm:prSet/>
      <dgm:spPr/>
      <dgm:t>
        <a:bodyPr/>
        <a:lstStyle/>
        <a:p>
          <a:endParaRPr lang="es-MX" sz="2000"/>
        </a:p>
      </dgm:t>
    </dgm:pt>
    <dgm:pt modelId="{7A468357-B103-FD48-8775-5B7B8D4E7A77}" type="sibTrans" cxnId="{4EF642BE-098F-0242-B134-730F9C77E7ED}">
      <dgm:prSet/>
      <dgm:spPr/>
      <dgm:t>
        <a:bodyPr/>
        <a:lstStyle/>
        <a:p>
          <a:endParaRPr lang="es-MX" sz="2000"/>
        </a:p>
      </dgm:t>
    </dgm:pt>
    <dgm:pt modelId="{EAAB6FD4-A58C-C14B-95EC-88E1AF02275F}">
      <dgm:prSet custT="1"/>
      <dgm:spPr>
        <a:solidFill>
          <a:schemeClr val="accent2"/>
        </a:solidFill>
      </dgm:spPr>
      <dgm:t>
        <a:bodyPr/>
        <a:lstStyle/>
        <a:p>
          <a:r>
            <a:rPr lang="en-US" sz="1050" noProof="0" dirty="0"/>
            <a:t>Continue supporting SMART cable research and exploration</a:t>
          </a:r>
        </a:p>
      </dgm:t>
    </dgm:pt>
    <dgm:pt modelId="{C100F657-4C47-0C40-8C8D-9153EB81D42A}" type="parTrans" cxnId="{8FF978C4-07CC-0C4D-B307-7C6CFCD90DE5}">
      <dgm:prSet/>
      <dgm:spPr/>
      <dgm:t>
        <a:bodyPr/>
        <a:lstStyle/>
        <a:p>
          <a:endParaRPr lang="es-MX" sz="2000"/>
        </a:p>
      </dgm:t>
    </dgm:pt>
    <dgm:pt modelId="{3C9CE131-3C7E-3C49-B594-AB995C1433A3}" type="sibTrans" cxnId="{8FF978C4-07CC-0C4D-B307-7C6CFCD90DE5}">
      <dgm:prSet/>
      <dgm:spPr/>
      <dgm:t>
        <a:bodyPr/>
        <a:lstStyle/>
        <a:p>
          <a:endParaRPr lang="es-MX" sz="2000"/>
        </a:p>
      </dgm:t>
    </dgm:pt>
    <dgm:pt modelId="{7E6D1AF5-C79B-8C4E-81A7-3ED97402957C}">
      <dgm:prSet custT="1"/>
      <dgm:spPr>
        <a:solidFill>
          <a:schemeClr val="accent2"/>
        </a:solidFill>
      </dgm:spPr>
      <dgm:t>
        <a:bodyPr/>
        <a:lstStyle/>
        <a:p>
          <a:r>
            <a:rPr lang="en-US" sz="1050" noProof="0" dirty="0"/>
            <a:t>Developing landslide generated tsunami monitoring technology and best practices</a:t>
          </a:r>
        </a:p>
      </dgm:t>
    </dgm:pt>
    <dgm:pt modelId="{D4C404A9-E00F-3541-96E0-59C396252E2A}" type="parTrans" cxnId="{6EDC4D24-5F08-6541-AF34-4D17C256A474}">
      <dgm:prSet/>
      <dgm:spPr/>
      <dgm:t>
        <a:bodyPr/>
        <a:lstStyle/>
        <a:p>
          <a:endParaRPr lang="es-MX" sz="2000"/>
        </a:p>
      </dgm:t>
    </dgm:pt>
    <dgm:pt modelId="{A099EDB1-5C0F-FC4A-8580-CD0CBC39CBF2}" type="sibTrans" cxnId="{6EDC4D24-5F08-6541-AF34-4D17C256A474}">
      <dgm:prSet/>
      <dgm:spPr/>
      <dgm:t>
        <a:bodyPr/>
        <a:lstStyle/>
        <a:p>
          <a:endParaRPr lang="es-MX" sz="2000"/>
        </a:p>
      </dgm:t>
    </dgm:pt>
    <dgm:pt modelId="{676D612E-2A8E-8649-B1B6-77A10A054781}">
      <dgm:prSet custT="1"/>
      <dgm:spPr>
        <a:solidFill>
          <a:schemeClr val="accent3">
            <a:lumMod val="75000"/>
          </a:schemeClr>
        </a:solidFill>
      </dgm:spPr>
      <dgm:t>
        <a:bodyPr/>
        <a:lstStyle/>
        <a:p>
          <a:r>
            <a:rPr lang="en-US" sz="1050" noProof="0" dirty="0"/>
            <a:t>Warning and Dissemination</a:t>
          </a:r>
        </a:p>
      </dgm:t>
    </dgm:pt>
    <dgm:pt modelId="{1C6CCA22-72BC-0847-80C3-3E2311745CE6}" type="parTrans" cxnId="{071ADE19-36FE-2543-99E3-898A92584EC6}">
      <dgm:prSet/>
      <dgm:spPr/>
      <dgm:t>
        <a:bodyPr/>
        <a:lstStyle/>
        <a:p>
          <a:endParaRPr lang="es-MX" sz="2000"/>
        </a:p>
      </dgm:t>
    </dgm:pt>
    <dgm:pt modelId="{AA9BEAFE-5E56-E44F-B79E-F2D1754F3D97}" type="sibTrans" cxnId="{071ADE19-36FE-2543-99E3-898A92584EC6}">
      <dgm:prSet/>
      <dgm:spPr/>
      <dgm:t>
        <a:bodyPr/>
        <a:lstStyle/>
        <a:p>
          <a:endParaRPr lang="es-MX" sz="2000"/>
        </a:p>
      </dgm:t>
    </dgm:pt>
    <dgm:pt modelId="{557D57C7-7B62-E043-BEB9-6B4BE7E8C73D}">
      <dgm:prSet custT="1"/>
      <dgm:spPr>
        <a:solidFill>
          <a:schemeClr val="accent3">
            <a:lumMod val="75000"/>
          </a:schemeClr>
        </a:solidFill>
      </dgm:spPr>
      <dgm:t>
        <a:bodyPr/>
        <a:lstStyle/>
        <a:p>
          <a:r>
            <a:rPr lang="en-US" sz="1050" noProof="0" dirty="0"/>
            <a:t>Continue working on operationally align the two TWC, TBC in 2026</a:t>
          </a:r>
        </a:p>
      </dgm:t>
    </dgm:pt>
    <dgm:pt modelId="{F7622DAB-E060-A74A-9085-B35ECCD9B92F}" type="parTrans" cxnId="{91D1E639-3639-5640-971D-32F8DFE29DFC}">
      <dgm:prSet/>
      <dgm:spPr/>
      <dgm:t>
        <a:bodyPr/>
        <a:lstStyle/>
        <a:p>
          <a:endParaRPr lang="es-MX" sz="2000"/>
        </a:p>
      </dgm:t>
    </dgm:pt>
    <dgm:pt modelId="{2BA63B47-BF31-AC4F-BFFD-13AF63561C1C}" type="sibTrans" cxnId="{91D1E639-3639-5640-971D-32F8DFE29DFC}">
      <dgm:prSet/>
      <dgm:spPr/>
      <dgm:t>
        <a:bodyPr/>
        <a:lstStyle/>
        <a:p>
          <a:endParaRPr lang="es-MX" sz="2000"/>
        </a:p>
      </dgm:t>
    </dgm:pt>
    <dgm:pt modelId="{B1C65CED-27EC-7F4A-A7B1-2CAE934E8B68}">
      <dgm:prSet custT="1"/>
      <dgm:spPr>
        <a:solidFill>
          <a:schemeClr val="accent3">
            <a:lumMod val="75000"/>
          </a:schemeClr>
        </a:solidFill>
      </dgm:spPr>
      <dgm:t>
        <a:bodyPr/>
        <a:lstStyle/>
        <a:p>
          <a:r>
            <a:rPr lang="en-US" sz="1050" noProof="0" dirty="0"/>
            <a:t>Training, technical assistance and materials provided to Caribbean and Pacific SIDS</a:t>
          </a:r>
        </a:p>
      </dgm:t>
    </dgm:pt>
    <dgm:pt modelId="{B86D7499-6CF4-A145-8918-194EDCAE9C3E}" type="parTrans" cxnId="{F6918854-55F3-D347-819B-73E93ECF0759}">
      <dgm:prSet/>
      <dgm:spPr/>
      <dgm:t>
        <a:bodyPr/>
        <a:lstStyle/>
        <a:p>
          <a:endParaRPr lang="es-MX" sz="2000"/>
        </a:p>
      </dgm:t>
    </dgm:pt>
    <dgm:pt modelId="{9E5BF127-1131-C94D-A368-5C8DAC606658}" type="sibTrans" cxnId="{F6918854-55F3-D347-819B-73E93ECF0759}">
      <dgm:prSet/>
      <dgm:spPr/>
      <dgm:t>
        <a:bodyPr/>
        <a:lstStyle/>
        <a:p>
          <a:endParaRPr lang="es-MX" sz="2000"/>
        </a:p>
      </dgm:t>
    </dgm:pt>
    <dgm:pt modelId="{CC6B1A6F-E610-D14C-A41F-72D6CE1963A8}">
      <dgm:prSet custT="1"/>
      <dgm:spPr>
        <a:solidFill>
          <a:schemeClr val="accent4"/>
        </a:solidFill>
      </dgm:spPr>
      <dgm:t>
        <a:bodyPr/>
        <a:lstStyle/>
        <a:p>
          <a:r>
            <a:rPr lang="en-US" sz="1050" noProof="0" dirty="0">
              <a:solidFill>
                <a:sysClr val="windowText" lastClr="000000"/>
              </a:solidFill>
            </a:rPr>
            <a:t>Preparedness and Response</a:t>
          </a:r>
        </a:p>
      </dgm:t>
    </dgm:pt>
    <dgm:pt modelId="{C8CED08E-39AA-FF44-8542-FE33FF9149BA}" type="parTrans" cxnId="{3C7506AA-DB5D-C049-BDB9-692397F63F56}">
      <dgm:prSet/>
      <dgm:spPr/>
      <dgm:t>
        <a:bodyPr/>
        <a:lstStyle/>
        <a:p>
          <a:endParaRPr lang="es-MX" sz="2000"/>
        </a:p>
      </dgm:t>
    </dgm:pt>
    <dgm:pt modelId="{289F5A17-871C-D546-A966-5C263164D0EA}" type="sibTrans" cxnId="{3C7506AA-DB5D-C049-BDB9-692397F63F56}">
      <dgm:prSet/>
      <dgm:spPr/>
      <dgm:t>
        <a:bodyPr/>
        <a:lstStyle/>
        <a:p>
          <a:endParaRPr lang="es-MX" sz="2000"/>
        </a:p>
      </dgm:t>
    </dgm:pt>
    <dgm:pt modelId="{5355BEDB-03F5-3442-A75A-32C9C044F5B8}">
      <dgm:prSet custT="1"/>
      <dgm:spPr>
        <a:solidFill>
          <a:schemeClr val="accent4"/>
        </a:solidFill>
      </dgm:spPr>
      <dgm:t>
        <a:bodyPr/>
        <a:lstStyle/>
        <a:p>
          <a:r>
            <a:rPr lang="en-US" sz="1050" noProof="0" dirty="0">
              <a:solidFill>
                <a:sysClr val="windowText" lastClr="000000"/>
              </a:solidFill>
            </a:rPr>
            <a:t>Supported the development of NTWC Minimum Staff Competency Framework</a:t>
          </a:r>
        </a:p>
      </dgm:t>
    </dgm:pt>
    <dgm:pt modelId="{18E46CA7-96AA-FD42-A490-7991F602113F}" type="parTrans" cxnId="{561C961F-7D49-2844-B3AF-A320900A15B1}">
      <dgm:prSet/>
      <dgm:spPr/>
      <dgm:t>
        <a:bodyPr/>
        <a:lstStyle/>
        <a:p>
          <a:endParaRPr lang="es-MX" sz="2000"/>
        </a:p>
      </dgm:t>
    </dgm:pt>
    <dgm:pt modelId="{44567871-2630-2A4C-8548-C348B8B29BF5}" type="sibTrans" cxnId="{561C961F-7D49-2844-B3AF-A320900A15B1}">
      <dgm:prSet/>
      <dgm:spPr/>
      <dgm:t>
        <a:bodyPr/>
        <a:lstStyle/>
        <a:p>
          <a:endParaRPr lang="es-MX" sz="2000"/>
        </a:p>
      </dgm:t>
    </dgm:pt>
    <dgm:pt modelId="{5885D531-A2AA-1342-A343-3FF2E2FC1BF7}">
      <dgm:prSet custT="1"/>
      <dgm:spPr>
        <a:solidFill>
          <a:schemeClr val="accent4"/>
        </a:solidFill>
      </dgm:spPr>
      <dgm:t>
        <a:bodyPr/>
        <a:lstStyle/>
        <a:p>
          <a:r>
            <a:rPr lang="en-US" sz="1050" noProof="0" dirty="0">
              <a:solidFill>
                <a:sysClr val="windowText" lastClr="000000"/>
              </a:solidFill>
            </a:rPr>
            <a:t>ITIC leading developing of training TWC staff core competency</a:t>
          </a:r>
        </a:p>
      </dgm:t>
    </dgm:pt>
    <dgm:pt modelId="{32128130-5567-0341-919A-5FC5916A3849}" type="parTrans" cxnId="{1699660F-8855-4B4F-88CA-37D8BE3144D7}">
      <dgm:prSet/>
      <dgm:spPr/>
      <dgm:t>
        <a:bodyPr/>
        <a:lstStyle/>
        <a:p>
          <a:endParaRPr lang="es-MX" sz="2000"/>
        </a:p>
      </dgm:t>
    </dgm:pt>
    <dgm:pt modelId="{784C9912-E114-BC44-B973-A803DE7800D7}" type="sibTrans" cxnId="{1699660F-8855-4B4F-88CA-37D8BE3144D7}">
      <dgm:prSet/>
      <dgm:spPr/>
      <dgm:t>
        <a:bodyPr/>
        <a:lstStyle/>
        <a:p>
          <a:endParaRPr lang="es-MX" sz="2000"/>
        </a:p>
      </dgm:t>
    </dgm:pt>
    <dgm:pt modelId="{1FCEFD22-8464-CB45-96E6-BFB4B33BD1AB}">
      <dgm:prSet custT="1"/>
      <dgm:spPr>
        <a:solidFill>
          <a:schemeClr val="accent4"/>
        </a:solidFill>
      </dgm:spPr>
      <dgm:t>
        <a:bodyPr/>
        <a:lstStyle/>
        <a:p>
          <a:r>
            <a:rPr lang="en-US" sz="1050" noProof="0" dirty="0">
              <a:solidFill>
                <a:sysClr val="windowText" lastClr="000000"/>
              </a:solidFill>
            </a:rPr>
            <a:t>Supported Caribbean and Pacific on Tsunami Evacuation Maps, TR recognitions</a:t>
          </a:r>
        </a:p>
      </dgm:t>
    </dgm:pt>
    <dgm:pt modelId="{B932E36E-FAD6-3E4C-B855-92C3ED64A442}" type="parTrans" cxnId="{F177551D-B2BE-E244-837D-380AD0450551}">
      <dgm:prSet/>
      <dgm:spPr/>
      <dgm:t>
        <a:bodyPr/>
        <a:lstStyle/>
        <a:p>
          <a:endParaRPr lang="es-MX" sz="2000"/>
        </a:p>
      </dgm:t>
    </dgm:pt>
    <dgm:pt modelId="{0C54C98D-A3AA-9049-AE3F-8B8078EC7E43}" type="sibTrans" cxnId="{F177551D-B2BE-E244-837D-380AD0450551}">
      <dgm:prSet/>
      <dgm:spPr/>
      <dgm:t>
        <a:bodyPr/>
        <a:lstStyle/>
        <a:p>
          <a:endParaRPr lang="es-MX" sz="2000"/>
        </a:p>
      </dgm:t>
    </dgm:pt>
    <dgm:pt modelId="{94B14646-6D1D-5C4C-BD04-D796888F787A}">
      <dgm:prSet custT="1"/>
      <dgm:spPr>
        <a:solidFill>
          <a:schemeClr val="accent4"/>
        </a:solidFill>
      </dgm:spPr>
      <dgm:t>
        <a:bodyPr/>
        <a:lstStyle/>
        <a:p>
          <a:r>
            <a:rPr lang="en-US" sz="1050" noProof="0" dirty="0">
              <a:solidFill>
                <a:sysClr val="windowText" lastClr="000000"/>
              </a:solidFill>
            </a:rPr>
            <a:t>Development and distribution of Tsunami Rules in Braille</a:t>
          </a:r>
        </a:p>
      </dgm:t>
    </dgm:pt>
    <dgm:pt modelId="{3AC03C2E-F3BE-E64E-AB32-41F43D302E2C}" type="parTrans" cxnId="{9AD0335E-871B-7D48-81B3-BC5691A78166}">
      <dgm:prSet/>
      <dgm:spPr/>
      <dgm:t>
        <a:bodyPr/>
        <a:lstStyle/>
        <a:p>
          <a:endParaRPr lang="es-MX" sz="2000"/>
        </a:p>
      </dgm:t>
    </dgm:pt>
    <dgm:pt modelId="{7F724A9E-5DF0-8D40-8900-31D7975A698A}" type="sibTrans" cxnId="{9AD0335E-871B-7D48-81B3-BC5691A78166}">
      <dgm:prSet/>
      <dgm:spPr/>
      <dgm:t>
        <a:bodyPr/>
        <a:lstStyle/>
        <a:p>
          <a:endParaRPr lang="es-MX" sz="2000"/>
        </a:p>
      </dgm:t>
    </dgm:pt>
    <dgm:pt modelId="{D72E07F9-0C7B-3141-8A11-91A27F086061}" type="pres">
      <dgm:prSet presAssocID="{E7F48365-6B1E-FD44-947C-7536733B2C60}" presName="hierChild1" presStyleCnt="0">
        <dgm:presLayoutVars>
          <dgm:orgChart val="1"/>
          <dgm:chPref val="1"/>
          <dgm:dir/>
          <dgm:animOne val="branch"/>
          <dgm:animLvl val="lvl"/>
          <dgm:resizeHandles/>
        </dgm:presLayoutVars>
      </dgm:prSet>
      <dgm:spPr/>
    </dgm:pt>
    <dgm:pt modelId="{B8744E25-A231-C14A-B7E7-920E463FA1A4}" type="pres">
      <dgm:prSet presAssocID="{F03D6801-7AD1-F644-A7CC-D9755EE2740B}" presName="hierRoot1" presStyleCnt="0">
        <dgm:presLayoutVars>
          <dgm:hierBranch val="init"/>
        </dgm:presLayoutVars>
      </dgm:prSet>
      <dgm:spPr/>
    </dgm:pt>
    <dgm:pt modelId="{B3C76125-6A96-1E4D-8127-EBAC11EDFED0}" type="pres">
      <dgm:prSet presAssocID="{F03D6801-7AD1-F644-A7CC-D9755EE2740B}" presName="rootComposite1" presStyleCnt="0"/>
      <dgm:spPr/>
    </dgm:pt>
    <dgm:pt modelId="{7F15CC75-11A5-504E-860E-6D975526538E}" type="pres">
      <dgm:prSet presAssocID="{F03D6801-7AD1-F644-A7CC-D9755EE2740B}" presName="rootText1" presStyleLbl="node0" presStyleIdx="0" presStyleCnt="1">
        <dgm:presLayoutVars>
          <dgm:chPref val="3"/>
        </dgm:presLayoutVars>
      </dgm:prSet>
      <dgm:spPr/>
    </dgm:pt>
    <dgm:pt modelId="{09C08D5F-28E2-1448-A937-FFB1AF54C9BC}" type="pres">
      <dgm:prSet presAssocID="{F03D6801-7AD1-F644-A7CC-D9755EE2740B}" presName="rootConnector1" presStyleLbl="node1" presStyleIdx="0" presStyleCnt="0"/>
      <dgm:spPr/>
    </dgm:pt>
    <dgm:pt modelId="{568DF3F6-F10A-4B4D-9174-0A3AA0045627}" type="pres">
      <dgm:prSet presAssocID="{F03D6801-7AD1-F644-A7CC-D9755EE2740B}" presName="hierChild2" presStyleCnt="0"/>
      <dgm:spPr/>
    </dgm:pt>
    <dgm:pt modelId="{F9B60B0D-D120-9644-BB29-19F4FB6C9940}" type="pres">
      <dgm:prSet presAssocID="{762E2B2A-B937-764C-9BC4-5BCE842EB4AC}" presName="Name37" presStyleLbl="parChTrans1D2" presStyleIdx="0" presStyleCnt="4"/>
      <dgm:spPr/>
    </dgm:pt>
    <dgm:pt modelId="{E5201E89-E34D-BD4D-AF6D-495A25CF3191}" type="pres">
      <dgm:prSet presAssocID="{87C9AE7E-3B30-0D4C-8DBA-B16868A4B270}" presName="hierRoot2" presStyleCnt="0">
        <dgm:presLayoutVars>
          <dgm:hierBranch val="init"/>
        </dgm:presLayoutVars>
      </dgm:prSet>
      <dgm:spPr/>
    </dgm:pt>
    <dgm:pt modelId="{B2168749-C18D-074B-9292-F6F1C50596DF}" type="pres">
      <dgm:prSet presAssocID="{87C9AE7E-3B30-0D4C-8DBA-B16868A4B270}" presName="rootComposite" presStyleCnt="0"/>
      <dgm:spPr/>
    </dgm:pt>
    <dgm:pt modelId="{2A6DF951-53FC-3444-A68D-51AF9F1500FF}" type="pres">
      <dgm:prSet presAssocID="{87C9AE7E-3B30-0D4C-8DBA-B16868A4B270}" presName="rootText" presStyleLbl="node2" presStyleIdx="0" presStyleCnt="4">
        <dgm:presLayoutVars>
          <dgm:chPref val="3"/>
        </dgm:presLayoutVars>
      </dgm:prSet>
      <dgm:spPr/>
    </dgm:pt>
    <dgm:pt modelId="{06EE42F4-5B99-304F-84AE-5CC2E543019A}" type="pres">
      <dgm:prSet presAssocID="{87C9AE7E-3B30-0D4C-8DBA-B16868A4B270}" presName="rootConnector" presStyleLbl="node2" presStyleIdx="0" presStyleCnt="4"/>
      <dgm:spPr/>
    </dgm:pt>
    <dgm:pt modelId="{AC06F6A0-1AEF-D848-AE77-C34CF1C6084A}" type="pres">
      <dgm:prSet presAssocID="{87C9AE7E-3B30-0D4C-8DBA-B16868A4B270}" presName="hierChild4" presStyleCnt="0"/>
      <dgm:spPr/>
    </dgm:pt>
    <dgm:pt modelId="{FA3C7CBB-367C-624B-B152-04F3742C2DC4}" type="pres">
      <dgm:prSet presAssocID="{4E1587DF-DBF2-614E-BD4A-22D26EE91A7D}" presName="Name37" presStyleLbl="parChTrans1D3" presStyleIdx="0" presStyleCnt="13"/>
      <dgm:spPr/>
    </dgm:pt>
    <dgm:pt modelId="{F27AD5D7-B1A1-2349-93D5-C0BA0FF7DAC9}" type="pres">
      <dgm:prSet presAssocID="{2EBB6799-2042-A744-BBBF-270EF326926E}" presName="hierRoot2" presStyleCnt="0">
        <dgm:presLayoutVars>
          <dgm:hierBranch val="init"/>
        </dgm:presLayoutVars>
      </dgm:prSet>
      <dgm:spPr/>
    </dgm:pt>
    <dgm:pt modelId="{CD140AEF-FAFD-7049-841A-B4A12DDF1468}" type="pres">
      <dgm:prSet presAssocID="{2EBB6799-2042-A744-BBBF-270EF326926E}" presName="rootComposite" presStyleCnt="0"/>
      <dgm:spPr/>
    </dgm:pt>
    <dgm:pt modelId="{EBDA0BD7-64E5-2343-B626-06D0D03D50CF}" type="pres">
      <dgm:prSet presAssocID="{2EBB6799-2042-A744-BBBF-270EF326926E}" presName="rootText" presStyleLbl="node3" presStyleIdx="0" presStyleCnt="13">
        <dgm:presLayoutVars>
          <dgm:chPref val="3"/>
        </dgm:presLayoutVars>
      </dgm:prSet>
      <dgm:spPr/>
    </dgm:pt>
    <dgm:pt modelId="{0AD09F69-A1E2-B24B-BB9F-A99885FABDF0}" type="pres">
      <dgm:prSet presAssocID="{2EBB6799-2042-A744-BBBF-270EF326926E}" presName="rootConnector" presStyleLbl="node3" presStyleIdx="0" presStyleCnt="13"/>
      <dgm:spPr/>
    </dgm:pt>
    <dgm:pt modelId="{6DAEE077-50BB-C542-A221-60D36F1756DC}" type="pres">
      <dgm:prSet presAssocID="{2EBB6799-2042-A744-BBBF-270EF326926E}" presName="hierChild4" presStyleCnt="0"/>
      <dgm:spPr/>
    </dgm:pt>
    <dgm:pt modelId="{0335F30D-2F73-9041-B698-0852AC9DF79E}" type="pres">
      <dgm:prSet presAssocID="{2EBB6799-2042-A744-BBBF-270EF326926E}" presName="hierChild5" presStyleCnt="0"/>
      <dgm:spPr/>
    </dgm:pt>
    <dgm:pt modelId="{B87A08C5-9B4E-2A4C-B356-70AFF6F524B1}" type="pres">
      <dgm:prSet presAssocID="{1915E654-693B-2F43-8B74-3F58E6B4EC0F}" presName="Name37" presStyleLbl="parChTrans1D3" presStyleIdx="1" presStyleCnt="13"/>
      <dgm:spPr/>
    </dgm:pt>
    <dgm:pt modelId="{9315B4B1-A61D-754F-B322-05775C96118D}" type="pres">
      <dgm:prSet presAssocID="{5E04605E-1756-8140-AB64-F5794C66BB57}" presName="hierRoot2" presStyleCnt="0">
        <dgm:presLayoutVars>
          <dgm:hierBranch val="init"/>
        </dgm:presLayoutVars>
      </dgm:prSet>
      <dgm:spPr/>
    </dgm:pt>
    <dgm:pt modelId="{177F3317-3ED4-8748-BFD5-5F06F233970B}" type="pres">
      <dgm:prSet presAssocID="{5E04605E-1756-8140-AB64-F5794C66BB57}" presName="rootComposite" presStyleCnt="0"/>
      <dgm:spPr/>
    </dgm:pt>
    <dgm:pt modelId="{AA5B5FB0-BB08-6D46-B669-2CE024A3B4B6}" type="pres">
      <dgm:prSet presAssocID="{5E04605E-1756-8140-AB64-F5794C66BB57}" presName="rootText" presStyleLbl="node3" presStyleIdx="1" presStyleCnt="13">
        <dgm:presLayoutVars>
          <dgm:chPref val="3"/>
        </dgm:presLayoutVars>
      </dgm:prSet>
      <dgm:spPr/>
    </dgm:pt>
    <dgm:pt modelId="{119226B2-699B-3243-AB80-C7425ED2783A}" type="pres">
      <dgm:prSet presAssocID="{5E04605E-1756-8140-AB64-F5794C66BB57}" presName="rootConnector" presStyleLbl="node3" presStyleIdx="1" presStyleCnt="13"/>
      <dgm:spPr/>
    </dgm:pt>
    <dgm:pt modelId="{71F4E2B5-7AF4-A046-83CB-601BF665BFA9}" type="pres">
      <dgm:prSet presAssocID="{5E04605E-1756-8140-AB64-F5794C66BB57}" presName="hierChild4" presStyleCnt="0"/>
      <dgm:spPr/>
    </dgm:pt>
    <dgm:pt modelId="{153EFCCF-CFA1-8147-8458-DC1638F81A00}" type="pres">
      <dgm:prSet presAssocID="{5E04605E-1756-8140-AB64-F5794C66BB57}" presName="hierChild5" presStyleCnt="0"/>
      <dgm:spPr/>
    </dgm:pt>
    <dgm:pt modelId="{EE6F224E-356B-F844-B3FB-EE15184895EC}" type="pres">
      <dgm:prSet presAssocID="{B15EEDD2-FCBF-F642-BCB6-BC8157751D4C}" presName="Name37" presStyleLbl="parChTrans1D3" presStyleIdx="2" presStyleCnt="13"/>
      <dgm:spPr/>
    </dgm:pt>
    <dgm:pt modelId="{EC77601A-BD6E-C441-A9B6-9418D37D413C}" type="pres">
      <dgm:prSet presAssocID="{6A53737C-A369-E448-9B12-D22CF1468F28}" presName="hierRoot2" presStyleCnt="0">
        <dgm:presLayoutVars>
          <dgm:hierBranch val="init"/>
        </dgm:presLayoutVars>
      </dgm:prSet>
      <dgm:spPr/>
    </dgm:pt>
    <dgm:pt modelId="{5ABD70CD-DA41-E640-ADE7-9B65D5235E0E}" type="pres">
      <dgm:prSet presAssocID="{6A53737C-A369-E448-9B12-D22CF1468F28}" presName="rootComposite" presStyleCnt="0"/>
      <dgm:spPr/>
    </dgm:pt>
    <dgm:pt modelId="{7A9415C3-5743-2E43-AAAA-E3DC5A451E55}" type="pres">
      <dgm:prSet presAssocID="{6A53737C-A369-E448-9B12-D22CF1468F28}" presName="rootText" presStyleLbl="node3" presStyleIdx="2" presStyleCnt="13">
        <dgm:presLayoutVars>
          <dgm:chPref val="3"/>
        </dgm:presLayoutVars>
      </dgm:prSet>
      <dgm:spPr/>
    </dgm:pt>
    <dgm:pt modelId="{695419CE-622E-6741-A7B6-2B07F5074413}" type="pres">
      <dgm:prSet presAssocID="{6A53737C-A369-E448-9B12-D22CF1468F28}" presName="rootConnector" presStyleLbl="node3" presStyleIdx="2" presStyleCnt="13"/>
      <dgm:spPr/>
    </dgm:pt>
    <dgm:pt modelId="{F8340D05-C19D-1D4D-97EC-649ADE3E3D61}" type="pres">
      <dgm:prSet presAssocID="{6A53737C-A369-E448-9B12-D22CF1468F28}" presName="hierChild4" presStyleCnt="0"/>
      <dgm:spPr/>
    </dgm:pt>
    <dgm:pt modelId="{B88AB0BE-7B5B-0341-A0D2-4E4B879114A2}" type="pres">
      <dgm:prSet presAssocID="{6A53737C-A369-E448-9B12-D22CF1468F28}" presName="hierChild5" presStyleCnt="0"/>
      <dgm:spPr/>
    </dgm:pt>
    <dgm:pt modelId="{2CC68050-B6DD-3D40-9B08-F36176CBD47E}" type="pres">
      <dgm:prSet presAssocID="{87C9AE7E-3B30-0D4C-8DBA-B16868A4B270}" presName="hierChild5" presStyleCnt="0"/>
      <dgm:spPr/>
    </dgm:pt>
    <dgm:pt modelId="{88B999D7-1620-3C42-8DFC-060357626DCF}" type="pres">
      <dgm:prSet presAssocID="{74E1FD49-B7CB-3240-B5E6-3E14D2FF8479}" presName="Name37" presStyleLbl="parChTrans1D2" presStyleIdx="1" presStyleCnt="4"/>
      <dgm:spPr/>
    </dgm:pt>
    <dgm:pt modelId="{3A7365BE-76CA-F74E-8723-D5A2CB09E76D}" type="pres">
      <dgm:prSet presAssocID="{9DC8B2E0-408B-2C40-9369-84EC6FC3E7A8}" presName="hierRoot2" presStyleCnt="0">
        <dgm:presLayoutVars>
          <dgm:hierBranch val="init"/>
        </dgm:presLayoutVars>
      </dgm:prSet>
      <dgm:spPr/>
    </dgm:pt>
    <dgm:pt modelId="{953C7CAB-A284-7145-9CA7-3ADF1EDE4D23}" type="pres">
      <dgm:prSet presAssocID="{9DC8B2E0-408B-2C40-9369-84EC6FC3E7A8}" presName="rootComposite" presStyleCnt="0"/>
      <dgm:spPr/>
    </dgm:pt>
    <dgm:pt modelId="{E31AB8FA-C091-F046-B9D6-ECE88A48FAB7}" type="pres">
      <dgm:prSet presAssocID="{9DC8B2E0-408B-2C40-9369-84EC6FC3E7A8}" presName="rootText" presStyleLbl="node2" presStyleIdx="1" presStyleCnt="4">
        <dgm:presLayoutVars>
          <dgm:chPref val="3"/>
        </dgm:presLayoutVars>
      </dgm:prSet>
      <dgm:spPr/>
    </dgm:pt>
    <dgm:pt modelId="{F8501080-E2CE-EB45-97BD-581D5A7D5855}" type="pres">
      <dgm:prSet presAssocID="{9DC8B2E0-408B-2C40-9369-84EC6FC3E7A8}" presName="rootConnector" presStyleLbl="node2" presStyleIdx="1" presStyleCnt="4"/>
      <dgm:spPr/>
    </dgm:pt>
    <dgm:pt modelId="{F6DEC1B9-1E02-504C-BA32-5F3B2FF7A8CC}" type="pres">
      <dgm:prSet presAssocID="{9DC8B2E0-408B-2C40-9369-84EC6FC3E7A8}" presName="hierChild4" presStyleCnt="0"/>
      <dgm:spPr/>
    </dgm:pt>
    <dgm:pt modelId="{43AF984A-4736-B84D-9EDD-8DE96180163B}" type="pres">
      <dgm:prSet presAssocID="{DB7CBAF4-C554-CF45-BCE5-1DA4D120FD91}" presName="Name37" presStyleLbl="parChTrans1D3" presStyleIdx="3" presStyleCnt="13"/>
      <dgm:spPr/>
    </dgm:pt>
    <dgm:pt modelId="{A1D6D0B3-0A83-C74B-97AD-EFCC4A65062D}" type="pres">
      <dgm:prSet presAssocID="{3559F50E-199F-2348-92E2-882433568197}" presName="hierRoot2" presStyleCnt="0">
        <dgm:presLayoutVars>
          <dgm:hierBranch val="init"/>
        </dgm:presLayoutVars>
      </dgm:prSet>
      <dgm:spPr/>
    </dgm:pt>
    <dgm:pt modelId="{CD2F7742-EEE4-4440-A936-FD9D477DFD7E}" type="pres">
      <dgm:prSet presAssocID="{3559F50E-199F-2348-92E2-882433568197}" presName="rootComposite" presStyleCnt="0"/>
      <dgm:spPr/>
    </dgm:pt>
    <dgm:pt modelId="{4DBE824C-2458-B74A-9778-9D44D3D97CBA}" type="pres">
      <dgm:prSet presAssocID="{3559F50E-199F-2348-92E2-882433568197}" presName="rootText" presStyleLbl="node3" presStyleIdx="3" presStyleCnt="13">
        <dgm:presLayoutVars>
          <dgm:chPref val="3"/>
        </dgm:presLayoutVars>
      </dgm:prSet>
      <dgm:spPr/>
    </dgm:pt>
    <dgm:pt modelId="{EF92C952-70FE-314D-B5EE-0C75F687340F}" type="pres">
      <dgm:prSet presAssocID="{3559F50E-199F-2348-92E2-882433568197}" presName="rootConnector" presStyleLbl="node3" presStyleIdx="3" presStyleCnt="13"/>
      <dgm:spPr/>
    </dgm:pt>
    <dgm:pt modelId="{D8998D1D-1E6D-C846-9FCB-A10796869B49}" type="pres">
      <dgm:prSet presAssocID="{3559F50E-199F-2348-92E2-882433568197}" presName="hierChild4" presStyleCnt="0"/>
      <dgm:spPr/>
    </dgm:pt>
    <dgm:pt modelId="{6363BED8-A85E-AD4F-BC8F-B93CACA60FD6}" type="pres">
      <dgm:prSet presAssocID="{3559F50E-199F-2348-92E2-882433568197}" presName="hierChild5" presStyleCnt="0"/>
      <dgm:spPr/>
    </dgm:pt>
    <dgm:pt modelId="{7D898B72-E056-CD4A-9625-045A94472B45}" type="pres">
      <dgm:prSet presAssocID="{221646D1-B503-1347-ABEA-5CFAA910A87F}" presName="Name37" presStyleLbl="parChTrans1D3" presStyleIdx="4" presStyleCnt="13"/>
      <dgm:spPr/>
    </dgm:pt>
    <dgm:pt modelId="{CDBD27BE-EEB4-DA4E-9719-34FD55C9F856}" type="pres">
      <dgm:prSet presAssocID="{F2F1D619-E55C-3846-BD4C-2584408A0608}" presName="hierRoot2" presStyleCnt="0">
        <dgm:presLayoutVars>
          <dgm:hierBranch val="init"/>
        </dgm:presLayoutVars>
      </dgm:prSet>
      <dgm:spPr/>
    </dgm:pt>
    <dgm:pt modelId="{6563177B-E95F-DC4E-9B9A-AF7EDD91B810}" type="pres">
      <dgm:prSet presAssocID="{F2F1D619-E55C-3846-BD4C-2584408A0608}" presName="rootComposite" presStyleCnt="0"/>
      <dgm:spPr/>
    </dgm:pt>
    <dgm:pt modelId="{D84CB5AE-699A-714D-807E-67343CB05407}" type="pres">
      <dgm:prSet presAssocID="{F2F1D619-E55C-3846-BD4C-2584408A0608}" presName="rootText" presStyleLbl="node3" presStyleIdx="4" presStyleCnt="13">
        <dgm:presLayoutVars>
          <dgm:chPref val="3"/>
        </dgm:presLayoutVars>
      </dgm:prSet>
      <dgm:spPr/>
    </dgm:pt>
    <dgm:pt modelId="{1DAC851F-CE5C-7647-8F09-5614F4A6756C}" type="pres">
      <dgm:prSet presAssocID="{F2F1D619-E55C-3846-BD4C-2584408A0608}" presName="rootConnector" presStyleLbl="node3" presStyleIdx="4" presStyleCnt="13"/>
      <dgm:spPr/>
    </dgm:pt>
    <dgm:pt modelId="{3361EB32-1BD7-A849-986E-0CDE1417EE9F}" type="pres">
      <dgm:prSet presAssocID="{F2F1D619-E55C-3846-BD4C-2584408A0608}" presName="hierChild4" presStyleCnt="0"/>
      <dgm:spPr/>
    </dgm:pt>
    <dgm:pt modelId="{CCB61073-B893-AC48-9EF5-8F6426AD7FF7}" type="pres">
      <dgm:prSet presAssocID="{F2F1D619-E55C-3846-BD4C-2584408A0608}" presName="hierChild5" presStyleCnt="0"/>
      <dgm:spPr/>
    </dgm:pt>
    <dgm:pt modelId="{81AE10D9-9037-D641-9BAB-E9583ABA0A10}" type="pres">
      <dgm:prSet presAssocID="{C100F657-4C47-0C40-8C8D-9153EB81D42A}" presName="Name37" presStyleLbl="parChTrans1D3" presStyleIdx="5" presStyleCnt="13"/>
      <dgm:spPr/>
    </dgm:pt>
    <dgm:pt modelId="{17AF67A1-B74C-1543-9075-BCEAB6B1E24B}" type="pres">
      <dgm:prSet presAssocID="{EAAB6FD4-A58C-C14B-95EC-88E1AF02275F}" presName="hierRoot2" presStyleCnt="0">
        <dgm:presLayoutVars>
          <dgm:hierBranch val="init"/>
        </dgm:presLayoutVars>
      </dgm:prSet>
      <dgm:spPr/>
    </dgm:pt>
    <dgm:pt modelId="{5486A08F-D518-6F47-BF0D-FFC741B90CE7}" type="pres">
      <dgm:prSet presAssocID="{EAAB6FD4-A58C-C14B-95EC-88E1AF02275F}" presName="rootComposite" presStyleCnt="0"/>
      <dgm:spPr/>
    </dgm:pt>
    <dgm:pt modelId="{76008CD5-B5A4-4E4C-99BB-286F66EDDA81}" type="pres">
      <dgm:prSet presAssocID="{EAAB6FD4-A58C-C14B-95EC-88E1AF02275F}" presName="rootText" presStyleLbl="node3" presStyleIdx="5" presStyleCnt="13">
        <dgm:presLayoutVars>
          <dgm:chPref val="3"/>
        </dgm:presLayoutVars>
      </dgm:prSet>
      <dgm:spPr/>
    </dgm:pt>
    <dgm:pt modelId="{B63F258F-133F-0340-9D73-48BC922C3DC1}" type="pres">
      <dgm:prSet presAssocID="{EAAB6FD4-A58C-C14B-95EC-88E1AF02275F}" presName="rootConnector" presStyleLbl="node3" presStyleIdx="5" presStyleCnt="13"/>
      <dgm:spPr/>
    </dgm:pt>
    <dgm:pt modelId="{B20295CB-FC13-E04C-8AB6-5868AF0B1044}" type="pres">
      <dgm:prSet presAssocID="{EAAB6FD4-A58C-C14B-95EC-88E1AF02275F}" presName="hierChild4" presStyleCnt="0"/>
      <dgm:spPr/>
    </dgm:pt>
    <dgm:pt modelId="{DC9224FE-D600-2D4E-B2CF-AF10C2A8928A}" type="pres">
      <dgm:prSet presAssocID="{EAAB6FD4-A58C-C14B-95EC-88E1AF02275F}" presName="hierChild5" presStyleCnt="0"/>
      <dgm:spPr/>
    </dgm:pt>
    <dgm:pt modelId="{128425F7-48FD-1C45-B469-811AF685A1A6}" type="pres">
      <dgm:prSet presAssocID="{D4C404A9-E00F-3541-96E0-59C396252E2A}" presName="Name37" presStyleLbl="parChTrans1D3" presStyleIdx="6" presStyleCnt="13"/>
      <dgm:spPr/>
    </dgm:pt>
    <dgm:pt modelId="{FD50D1AB-140B-8A4C-81B7-92FCA4C5A9F3}" type="pres">
      <dgm:prSet presAssocID="{7E6D1AF5-C79B-8C4E-81A7-3ED97402957C}" presName="hierRoot2" presStyleCnt="0">
        <dgm:presLayoutVars>
          <dgm:hierBranch val="init"/>
        </dgm:presLayoutVars>
      </dgm:prSet>
      <dgm:spPr/>
    </dgm:pt>
    <dgm:pt modelId="{ADA8332C-D1DF-6645-96D5-DE5C88BD2B53}" type="pres">
      <dgm:prSet presAssocID="{7E6D1AF5-C79B-8C4E-81A7-3ED97402957C}" presName="rootComposite" presStyleCnt="0"/>
      <dgm:spPr/>
    </dgm:pt>
    <dgm:pt modelId="{64A315AC-26F5-B24E-B94A-543DF60EBDE3}" type="pres">
      <dgm:prSet presAssocID="{7E6D1AF5-C79B-8C4E-81A7-3ED97402957C}" presName="rootText" presStyleLbl="node3" presStyleIdx="6" presStyleCnt="13">
        <dgm:presLayoutVars>
          <dgm:chPref val="3"/>
        </dgm:presLayoutVars>
      </dgm:prSet>
      <dgm:spPr/>
    </dgm:pt>
    <dgm:pt modelId="{DBBDA7C8-0150-694A-8E61-4981A4EB0C8C}" type="pres">
      <dgm:prSet presAssocID="{7E6D1AF5-C79B-8C4E-81A7-3ED97402957C}" presName="rootConnector" presStyleLbl="node3" presStyleIdx="6" presStyleCnt="13"/>
      <dgm:spPr/>
    </dgm:pt>
    <dgm:pt modelId="{872CF1A7-2078-8F41-B9F7-EA6CC92E10F6}" type="pres">
      <dgm:prSet presAssocID="{7E6D1AF5-C79B-8C4E-81A7-3ED97402957C}" presName="hierChild4" presStyleCnt="0"/>
      <dgm:spPr/>
    </dgm:pt>
    <dgm:pt modelId="{45AE1FA2-ADA1-FC48-9AE6-82B756DA7203}" type="pres">
      <dgm:prSet presAssocID="{7E6D1AF5-C79B-8C4E-81A7-3ED97402957C}" presName="hierChild5" presStyleCnt="0"/>
      <dgm:spPr/>
    </dgm:pt>
    <dgm:pt modelId="{0F858322-3905-8546-97D7-FD820D850E91}" type="pres">
      <dgm:prSet presAssocID="{9DC8B2E0-408B-2C40-9369-84EC6FC3E7A8}" presName="hierChild5" presStyleCnt="0"/>
      <dgm:spPr/>
    </dgm:pt>
    <dgm:pt modelId="{B9AEF616-353D-2E48-8A2F-B3AEDBBCFB54}" type="pres">
      <dgm:prSet presAssocID="{1C6CCA22-72BC-0847-80C3-3E2311745CE6}" presName="Name37" presStyleLbl="parChTrans1D2" presStyleIdx="2" presStyleCnt="4"/>
      <dgm:spPr/>
    </dgm:pt>
    <dgm:pt modelId="{E590995A-42D5-BC47-9FB2-EFE3D697639E}" type="pres">
      <dgm:prSet presAssocID="{676D612E-2A8E-8649-B1B6-77A10A054781}" presName="hierRoot2" presStyleCnt="0">
        <dgm:presLayoutVars>
          <dgm:hierBranch val="init"/>
        </dgm:presLayoutVars>
      </dgm:prSet>
      <dgm:spPr/>
    </dgm:pt>
    <dgm:pt modelId="{F237EBC0-9A2B-7947-A9B1-27A1B7745233}" type="pres">
      <dgm:prSet presAssocID="{676D612E-2A8E-8649-B1B6-77A10A054781}" presName="rootComposite" presStyleCnt="0"/>
      <dgm:spPr/>
    </dgm:pt>
    <dgm:pt modelId="{AC9753E6-ECEC-E446-8EA1-90932D726741}" type="pres">
      <dgm:prSet presAssocID="{676D612E-2A8E-8649-B1B6-77A10A054781}" presName="rootText" presStyleLbl="node2" presStyleIdx="2" presStyleCnt="4">
        <dgm:presLayoutVars>
          <dgm:chPref val="3"/>
        </dgm:presLayoutVars>
      </dgm:prSet>
      <dgm:spPr/>
    </dgm:pt>
    <dgm:pt modelId="{68B27AC7-3635-954A-981E-347E3E630045}" type="pres">
      <dgm:prSet presAssocID="{676D612E-2A8E-8649-B1B6-77A10A054781}" presName="rootConnector" presStyleLbl="node2" presStyleIdx="2" presStyleCnt="4"/>
      <dgm:spPr/>
    </dgm:pt>
    <dgm:pt modelId="{F5D2054C-0A22-EA45-83E4-6338519D666B}" type="pres">
      <dgm:prSet presAssocID="{676D612E-2A8E-8649-B1B6-77A10A054781}" presName="hierChild4" presStyleCnt="0"/>
      <dgm:spPr/>
    </dgm:pt>
    <dgm:pt modelId="{C937E9B9-DBB6-2E4F-B19E-6E6CCBD24AA2}" type="pres">
      <dgm:prSet presAssocID="{F7622DAB-E060-A74A-9085-B35ECCD9B92F}" presName="Name37" presStyleLbl="parChTrans1D3" presStyleIdx="7" presStyleCnt="13"/>
      <dgm:spPr/>
    </dgm:pt>
    <dgm:pt modelId="{7FF273B0-4940-C84A-8EFF-61ED8F0300AB}" type="pres">
      <dgm:prSet presAssocID="{557D57C7-7B62-E043-BEB9-6B4BE7E8C73D}" presName="hierRoot2" presStyleCnt="0">
        <dgm:presLayoutVars>
          <dgm:hierBranch val="init"/>
        </dgm:presLayoutVars>
      </dgm:prSet>
      <dgm:spPr/>
    </dgm:pt>
    <dgm:pt modelId="{50959BA1-AAF6-0745-A9EC-A2EC6D706A8C}" type="pres">
      <dgm:prSet presAssocID="{557D57C7-7B62-E043-BEB9-6B4BE7E8C73D}" presName="rootComposite" presStyleCnt="0"/>
      <dgm:spPr/>
    </dgm:pt>
    <dgm:pt modelId="{F6DB5D08-4A24-554D-9B26-7A88953A8E9E}" type="pres">
      <dgm:prSet presAssocID="{557D57C7-7B62-E043-BEB9-6B4BE7E8C73D}" presName="rootText" presStyleLbl="node3" presStyleIdx="7" presStyleCnt="13">
        <dgm:presLayoutVars>
          <dgm:chPref val="3"/>
        </dgm:presLayoutVars>
      </dgm:prSet>
      <dgm:spPr/>
    </dgm:pt>
    <dgm:pt modelId="{526170FB-7599-2F4F-85D5-6CAFB7A5D519}" type="pres">
      <dgm:prSet presAssocID="{557D57C7-7B62-E043-BEB9-6B4BE7E8C73D}" presName="rootConnector" presStyleLbl="node3" presStyleIdx="7" presStyleCnt="13"/>
      <dgm:spPr/>
    </dgm:pt>
    <dgm:pt modelId="{13C2AC70-C180-B44D-92E4-5294D8CB4197}" type="pres">
      <dgm:prSet presAssocID="{557D57C7-7B62-E043-BEB9-6B4BE7E8C73D}" presName="hierChild4" presStyleCnt="0"/>
      <dgm:spPr/>
    </dgm:pt>
    <dgm:pt modelId="{986A0045-4510-E647-B613-4B8A90F15A17}" type="pres">
      <dgm:prSet presAssocID="{557D57C7-7B62-E043-BEB9-6B4BE7E8C73D}" presName="hierChild5" presStyleCnt="0"/>
      <dgm:spPr/>
    </dgm:pt>
    <dgm:pt modelId="{1C3BFA87-3D34-F546-AF41-205C0AF2513E}" type="pres">
      <dgm:prSet presAssocID="{B86D7499-6CF4-A145-8918-194EDCAE9C3E}" presName="Name37" presStyleLbl="parChTrans1D3" presStyleIdx="8" presStyleCnt="13"/>
      <dgm:spPr/>
    </dgm:pt>
    <dgm:pt modelId="{E903789F-5897-0A40-AF7D-4667E1AE21A0}" type="pres">
      <dgm:prSet presAssocID="{B1C65CED-27EC-7F4A-A7B1-2CAE934E8B68}" presName="hierRoot2" presStyleCnt="0">
        <dgm:presLayoutVars>
          <dgm:hierBranch val="init"/>
        </dgm:presLayoutVars>
      </dgm:prSet>
      <dgm:spPr/>
    </dgm:pt>
    <dgm:pt modelId="{308940A8-6EC0-8447-9435-FBD9188F3B60}" type="pres">
      <dgm:prSet presAssocID="{B1C65CED-27EC-7F4A-A7B1-2CAE934E8B68}" presName="rootComposite" presStyleCnt="0"/>
      <dgm:spPr/>
    </dgm:pt>
    <dgm:pt modelId="{7F2072A0-4B56-5348-BF2F-288A1943839B}" type="pres">
      <dgm:prSet presAssocID="{B1C65CED-27EC-7F4A-A7B1-2CAE934E8B68}" presName="rootText" presStyleLbl="node3" presStyleIdx="8" presStyleCnt="13">
        <dgm:presLayoutVars>
          <dgm:chPref val="3"/>
        </dgm:presLayoutVars>
      </dgm:prSet>
      <dgm:spPr/>
    </dgm:pt>
    <dgm:pt modelId="{D799E1F6-63B3-A54A-B208-6D9BA4E73EB4}" type="pres">
      <dgm:prSet presAssocID="{B1C65CED-27EC-7F4A-A7B1-2CAE934E8B68}" presName="rootConnector" presStyleLbl="node3" presStyleIdx="8" presStyleCnt="13"/>
      <dgm:spPr/>
    </dgm:pt>
    <dgm:pt modelId="{45299089-8C8C-8E47-B1F3-321C5E9AAA2D}" type="pres">
      <dgm:prSet presAssocID="{B1C65CED-27EC-7F4A-A7B1-2CAE934E8B68}" presName="hierChild4" presStyleCnt="0"/>
      <dgm:spPr/>
    </dgm:pt>
    <dgm:pt modelId="{4A88E5BA-1E53-214F-B151-BE8E29483A23}" type="pres">
      <dgm:prSet presAssocID="{B1C65CED-27EC-7F4A-A7B1-2CAE934E8B68}" presName="hierChild5" presStyleCnt="0"/>
      <dgm:spPr/>
    </dgm:pt>
    <dgm:pt modelId="{F4D63D0B-E6C1-C048-9C52-A387E4482A9E}" type="pres">
      <dgm:prSet presAssocID="{676D612E-2A8E-8649-B1B6-77A10A054781}" presName="hierChild5" presStyleCnt="0"/>
      <dgm:spPr/>
    </dgm:pt>
    <dgm:pt modelId="{F926D76C-DFF6-FC47-BBB6-EFABEAE3EE2B}" type="pres">
      <dgm:prSet presAssocID="{C8CED08E-39AA-FF44-8542-FE33FF9149BA}" presName="Name37" presStyleLbl="parChTrans1D2" presStyleIdx="3" presStyleCnt="4"/>
      <dgm:spPr/>
    </dgm:pt>
    <dgm:pt modelId="{30FA8787-9BE9-0F48-BD7D-012111CCE1B0}" type="pres">
      <dgm:prSet presAssocID="{CC6B1A6F-E610-D14C-A41F-72D6CE1963A8}" presName="hierRoot2" presStyleCnt="0">
        <dgm:presLayoutVars>
          <dgm:hierBranch val="init"/>
        </dgm:presLayoutVars>
      </dgm:prSet>
      <dgm:spPr/>
    </dgm:pt>
    <dgm:pt modelId="{8099ECE9-9F46-C64E-A0D9-22BAE9979636}" type="pres">
      <dgm:prSet presAssocID="{CC6B1A6F-E610-D14C-A41F-72D6CE1963A8}" presName="rootComposite" presStyleCnt="0"/>
      <dgm:spPr/>
    </dgm:pt>
    <dgm:pt modelId="{7C0187E5-964D-0F42-885C-DD0211F96E20}" type="pres">
      <dgm:prSet presAssocID="{CC6B1A6F-E610-D14C-A41F-72D6CE1963A8}" presName="rootText" presStyleLbl="node2" presStyleIdx="3" presStyleCnt="4">
        <dgm:presLayoutVars>
          <dgm:chPref val="3"/>
        </dgm:presLayoutVars>
      </dgm:prSet>
      <dgm:spPr/>
    </dgm:pt>
    <dgm:pt modelId="{B2679FE9-3987-EF4B-B7DC-F93C3FC7B4E8}" type="pres">
      <dgm:prSet presAssocID="{CC6B1A6F-E610-D14C-A41F-72D6CE1963A8}" presName="rootConnector" presStyleLbl="node2" presStyleIdx="3" presStyleCnt="4"/>
      <dgm:spPr/>
    </dgm:pt>
    <dgm:pt modelId="{51C38B15-4FA2-7440-8840-AA79DA6CAA1C}" type="pres">
      <dgm:prSet presAssocID="{CC6B1A6F-E610-D14C-A41F-72D6CE1963A8}" presName="hierChild4" presStyleCnt="0"/>
      <dgm:spPr/>
    </dgm:pt>
    <dgm:pt modelId="{2CA08C1F-137B-AC48-90E1-406FD7A6AA06}" type="pres">
      <dgm:prSet presAssocID="{18E46CA7-96AA-FD42-A490-7991F602113F}" presName="Name37" presStyleLbl="parChTrans1D3" presStyleIdx="9" presStyleCnt="13"/>
      <dgm:spPr/>
    </dgm:pt>
    <dgm:pt modelId="{2B7704F0-559B-3545-9331-89E6258A5992}" type="pres">
      <dgm:prSet presAssocID="{5355BEDB-03F5-3442-A75A-32C9C044F5B8}" presName="hierRoot2" presStyleCnt="0">
        <dgm:presLayoutVars>
          <dgm:hierBranch val="init"/>
        </dgm:presLayoutVars>
      </dgm:prSet>
      <dgm:spPr/>
    </dgm:pt>
    <dgm:pt modelId="{ABAC9582-C29F-884E-9E87-191C480AAFCE}" type="pres">
      <dgm:prSet presAssocID="{5355BEDB-03F5-3442-A75A-32C9C044F5B8}" presName="rootComposite" presStyleCnt="0"/>
      <dgm:spPr/>
    </dgm:pt>
    <dgm:pt modelId="{2206B8F6-5968-2747-8769-DCA579CDBFFB}" type="pres">
      <dgm:prSet presAssocID="{5355BEDB-03F5-3442-A75A-32C9C044F5B8}" presName="rootText" presStyleLbl="node3" presStyleIdx="9" presStyleCnt="13">
        <dgm:presLayoutVars>
          <dgm:chPref val="3"/>
        </dgm:presLayoutVars>
      </dgm:prSet>
      <dgm:spPr/>
    </dgm:pt>
    <dgm:pt modelId="{9F897284-7F01-8341-890D-3FC2FE491317}" type="pres">
      <dgm:prSet presAssocID="{5355BEDB-03F5-3442-A75A-32C9C044F5B8}" presName="rootConnector" presStyleLbl="node3" presStyleIdx="9" presStyleCnt="13"/>
      <dgm:spPr/>
    </dgm:pt>
    <dgm:pt modelId="{A5978379-CC27-524D-8E63-1EEFF9D00E18}" type="pres">
      <dgm:prSet presAssocID="{5355BEDB-03F5-3442-A75A-32C9C044F5B8}" presName="hierChild4" presStyleCnt="0"/>
      <dgm:spPr/>
    </dgm:pt>
    <dgm:pt modelId="{A0CF9134-69AA-FB4B-A3E4-D04942CC6E3B}" type="pres">
      <dgm:prSet presAssocID="{5355BEDB-03F5-3442-A75A-32C9C044F5B8}" presName="hierChild5" presStyleCnt="0"/>
      <dgm:spPr/>
    </dgm:pt>
    <dgm:pt modelId="{89C28828-E620-8F43-AABD-FC95A0C1DABA}" type="pres">
      <dgm:prSet presAssocID="{32128130-5567-0341-919A-5FC5916A3849}" presName="Name37" presStyleLbl="parChTrans1D3" presStyleIdx="10" presStyleCnt="13"/>
      <dgm:spPr/>
    </dgm:pt>
    <dgm:pt modelId="{95104311-C5A9-0B4F-B463-1FB68D3D221E}" type="pres">
      <dgm:prSet presAssocID="{5885D531-A2AA-1342-A343-3FF2E2FC1BF7}" presName="hierRoot2" presStyleCnt="0">
        <dgm:presLayoutVars>
          <dgm:hierBranch val="init"/>
        </dgm:presLayoutVars>
      </dgm:prSet>
      <dgm:spPr/>
    </dgm:pt>
    <dgm:pt modelId="{8C46E044-9701-514A-98EF-14B40744BE72}" type="pres">
      <dgm:prSet presAssocID="{5885D531-A2AA-1342-A343-3FF2E2FC1BF7}" presName="rootComposite" presStyleCnt="0"/>
      <dgm:spPr/>
    </dgm:pt>
    <dgm:pt modelId="{E30A33E7-0729-D24A-9FB6-0ABA96316634}" type="pres">
      <dgm:prSet presAssocID="{5885D531-A2AA-1342-A343-3FF2E2FC1BF7}" presName="rootText" presStyleLbl="node3" presStyleIdx="10" presStyleCnt="13">
        <dgm:presLayoutVars>
          <dgm:chPref val="3"/>
        </dgm:presLayoutVars>
      </dgm:prSet>
      <dgm:spPr/>
    </dgm:pt>
    <dgm:pt modelId="{4031E579-3527-BB4A-BE5D-9FC17CF3E0F6}" type="pres">
      <dgm:prSet presAssocID="{5885D531-A2AA-1342-A343-3FF2E2FC1BF7}" presName="rootConnector" presStyleLbl="node3" presStyleIdx="10" presStyleCnt="13"/>
      <dgm:spPr/>
    </dgm:pt>
    <dgm:pt modelId="{8CDAD2A1-6B02-7B41-B227-A96A9A1EA94F}" type="pres">
      <dgm:prSet presAssocID="{5885D531-A2AA-1342-A343-3FF2E2FC1BF7}" presName="hierChild4" presStyleCnt="0"/>
      <dgm:spPr/>
    </dgm:pt>
    <dgm:pt modelId="{692EDDD5-68EB-0F43-929A-57F959AE03BD}" type="pres">
      <dgm:prSet presAssocID="{5885D531-A2AA-1342-A343-3FF2E2FC1BF7}" presName="hierChild5" presStyleCnt="0"/>
      <dgm:spPr/>
    </dgm:pt>
    <dgm:pt modelId="{2907498F-0E2A-C64E-A732-C28232F1E87C}" type="pres">
      <dgm:prSet presAssocID="{B932E36E-FAD6-3E4C-B855-92C3ED64A442}" presName="Name37" presStyleLbl="parChTrans1D3" presStyleIdx="11" presStyleCnt="13"/>
      <dgm:spPr/>
    </dgm:pt>
    <dgm:pt modelId="{34D9D733-0447-E34A-904F-2E54193E2BBD}" type="pres">
      <dgm:prSet presAssocID="{1FCEFD22-8464-CB45-96E6-BFB4B33BD1AB}" presName="hierRoot2" presStyleCnt="0">
        <dgm:presLayoutVars>
          <dgm:hierBranch val="init"/>
        </dgm:presLayoutVars>
      </dgm:prSet>
      <dgm:spPr/>
    </dgm:pt>
    <dgm:pt modelId="{BD71E3BD-18B1-E14B-B182-BCFF5BC5F684}" type="pres">
      <dgm:prSet presAssocID="{1FCEFD22-8464-CB45-96E6-BFB4B33BD1AB}" presName="rootComposite" presStyleCnt="0"/>
      <dgm:spPr/>
    </dgm:pt>
    <dgm:pt modelId="{2F384B18-11E6-3D49-BF26-B105C8EBCE52}" type="pres">
      <dgm:prSet presAssocID="{1FCEFD22-8464-CB45-96E6-BFB4B33BD1AB}" presName="rootText" presStyleLbl="node3" presStyleIdx="11" presStyleCnt="13">
        <dgm:presLayoutVars>
          <dgm:chPref val="3"/>
        </dgm:presLayoutVars>
      </dgm:prSet>
      <dgm:spPr/>
    </dgm:pt>
    <dgm:pt modelId="{6F19010E-4736-F94D-B94B-E70A5D23BE2F}" type="pres">
      <dgm:prSet presAssocID="{1FCEFD22-8464-CB45-96E6-BFB4B33BD1AB}" presName="rootConnector" presStyleLbl="node3" presStyleIdx="11" presStyleCnt="13"/>
      <dgm:spPr/>
    </dgm:pt>
    <dgm:pt modelId="{8FF881EA-62C1-B247-9531-2570A196B7D3}" type="pres">
      <dgm:prSet presAssocID="{1FCEFD22-8464-CB45-96E6-BFB4B33BD1AB}" presName="hierChild4" presStyleCnt="0"/>
      <dgm:spPr/>
    </dgm:pt>
    <dgm:pt modelId="{FD2AEB0B-3589-1C4E-BC6C-773526534902}" type="pres">
      <dgm:prSet presAssocID="{1FCEFD22-8464-CB45-96E6-BFB4B33BD1AB}" presName="hierChild5" presStyleCnt="0"/>
      <dgm:spPr/>
    </dgm:pt>
    <dgm:pt modelId="{D290D036-403E-7543-A8DE-BF3369927758}" type="pres">
      <dgm:prSet presAssocID="{3AC03C2E-F3BE-E64E-AB32-41F43D302E2C}" presName="Name37" presStyleLbl="parChTrans1D3" presStyleIdx="12" presStyleCnt="13"/>
      <dgm:spPr/>
    </dgm:pt>
    <dgm:pt modelId="{4C837045-59F5-024A-8004-28F1F7CB4373}" type="pres">
      <dgm:prSet presAssocID="{94B14646-6D1D-5C4C-BD04-D796888F787A}" presName="hierRoot2" presStyleCnt="0">
        <dgm:presLayoutVars>
          <dgm:hierBranch val="init"/>
        </dgm:presLayoutVars>
      </dgm:prSet>
      <dgm:spPr/>
    </dgm:pt>
    <dgm:pt modelId="{088BFD29-5904-614E-984C-0677801E24BF}" type="pres">
      <dgm:prSet presAssocID="{94B14646-6D1D-5C4C-BD04-D796888F787A}" presName="rootComposite" presStyleCnt="0"/>
      <dgm:spPr/>
    </dgm:pt>
    <dgm:pt modelId="{6C5A6FD7-6239-1A4E-BB93-351EEEA53548}" type="pres">
      <dgm:prSet presAssocID="{94B14646-6D1D-5C4C-BD04-D796888F787A}" presName="rootText" presStyleLbl="node3" presStyleIdx="12" presStyleCnt="13">
        <dgm:presLayoutVars>
          <dgm:chPref val="3"/>
        </dgm:presLayoutVars>
      </dgm:prSet>
      <dgm:spPr/>
    </dgm:pt>
    <dgm:pt modelId="{855D3E1C-6BB4-F746-8040-6F5F0159E7F7}" type="pres">
      <dgm:prSet presAssocID="{94B14646-6D1D-5C4C-BD04-D796888F787A}" presName="rootConnector" presStyleLbl="node3" presStyleIdx="12" presStyleCnt="13"/>
      <dgm:spPr/>
    </dgm:pt>
    <dgm:pt modelId="{6A2BEA81-1165-D243-A8C4-E639A8C4A717}" type="pres">
      <dgm:prSet presAssocID="{94B14646-6D1D-5C4C-BD04-D796888F787A}" presName="hierChild4" presStyleCnt="0"/>
      <dgm:spPr/>
    </dgm:pt>
    <dgm:pt modelId="{6D038801-786B-604B-B9AD-461B00FEE90D}" type="pres">
      <dgm:prSet presAssocID="{94B14646-6D1D-5C4C-BD04-D796888F787A}" presName="hierChild5" presStyleCnt="0"/>
      <dgm:spPr/>
    </dgm:pt>
    <dgm:pt modelId="{5F04199A-6342-8645-981B-424CF6C3B832}" type="pres">
      <dgm:prSet presAssocID="{CC6B1A6F-E610-D14C-A41F-72D6CE1963A8}" presName="hierChild5" presStyleCnt="0"/>
      <dgm:spPr/>
    </dgm:pt>
    <dgm:pt modelId="{028B424D-30E2-C647-865E-A5830421E438}" type="pres">
      <dgm:prSet presAssocID="{F03D6801-7AD1-F644-A7CC-D9755EE2740B}" presName="hierChild3" presStyleCnt="0"/>
      <dgm:spPr/>
    </dgm:pt>
  </dgm:ptLst>
  <dgm:cxnLst>
    <dgm:cxn modelId="{36A08600-1F6C-544C-9227-1B77F0F74509}" srcId="{E7F48365-6B1E-FD44-947C-7536733B2C60}" destId="{F03D6801-7AD1-F644-A7CC-D9755EE2740B}" srcOrd="0" destOrd="0" parTransId="{80D4318C-6317-394D-B3C1-C89D94F7C23C}" sibTransId="{5A3905C4-5D16-3448-BF33-0F7DD0D60F5E}"/>
    <dgm:cxn modelId="{2887CB02-045B-EA4C-9DD0-6992E8462223}" type="presOf" srcId="{2EBB6799-2042-A744-BBBF-270EF326926E}" destId="{EBDA0BD7-64E5-2343-B626-06D0D03D50CF}" srcOrd="0" destOrd="0" presId="urn:microsoft.com/office/officeart/2005/8/layout/orgChart1"/>
    <dgm:cxn modelId="{20F35304-F2BA-1A46-824A-4D3FF7F57E77}" srcId="{87C9AE7E-3B30-0D4C-8DBA-B16868A4B270}" destId="{2EBB6799-2042-A744-BBBF-270EF326926E}" srcOrd="0" destOrd="0" parTransId="{4E1587DF-DBF2-614E-BD4A-22D26EE91A7D}" sibTransId="{69FED761-0488-0C43-80EC-412EF92EF187}"/>
    <dgm:cxn modelId="{CD08C405-06F0-7544-BCC9-53405C077B0F}" srcId="{87C9AE7E-3B30-0D4C-8DBA-B16868A4B270}" destId="{5E04605E-1756-8140-AB64-F5794C66BB57}" srcOrd="1" destOrd="0" parTransId="{1915E654-693B-2F43-8B74-3F58E6B4EC0F}" sibTransId="{AC5197FD-3AF3-3D46-89AC-EE38B5269285}"/>
    <dgm:cxn modelId="{2D0BC30C-C305-AF40-812A-81DFB274FB82}" type="presOf" srcId="{9DC8B2E0-408B-2C40-9369-84EC6FC3E7A8}" destId="{F8501080-E2CE-EB45-97BD-581D5A7D5855}" srcOrd="1" destOrd="0" presId="urn:microsoft.com/office/officeart/2005/8/layout/orgChart1"/>
    <dgm:cxn modelId="{2A9DEC0C-BB26-4748-939A-6C83F495D124}" type="presOf" srcId="{32128130-5567-0341-919A-5FC5916A3849}" destId="{89C28828-E620-8F43-AABD-FC95A0C1DABA}" srcOrd="0" destOrd="0" presId="urn:microsoft.com/office/officeart/2005/8/layout/orgChart1"/>
    <dgm:cxn modelId="{1699660F-8855-4B4F-88CA-37D8BE3144D7}" srcId="{CC6B1A6F-E610-D14C-A41F-72D6CE1963A8}" destId="{5885D531-A2AA-1342-A343-3FF2E2FC1BF7}" srcOrd="1" destOrd="0" parTransId="{32128130-5567-0341-919A-5FC5916A3849}" sibTransId="{784C9912-E114-BC44-B973-A803DE7800D7}"/>
    <dgm:cxn modelId="{18C6990F-33E7-9642-A97D-1050D50D5B0C}" type="presOf" srcId="{C100F657-4C47-0C40-8C8D-9153EB81D42A}" destId="{81AE10D9-9037-D641-9BAB-E9583ABA0A10}" srcOrd="0" destOrd="0" presId="urn:microsoft.com/office/officeart/2005/8/layout/orgChart1"/>
    <dgm:cxn modelId="{412C2619-A5EF-E142-98FB-6C519E3C3A64}" type="presOf" srcId="{6A53737C-A369-E448-9B12-D22CF1468F28}" destId="{7A9415C3-5743-2E43-AAAA-E3DC5A451E55}" srcOrd="0" destOrd="0" presId="urn:microsoft.com/office/officeart/2005/8/layout/orgChart1"/>
    <dgm:cxn modelId="{071ADE19-36FE-2543-99E3-898A92584EC6}" srcId="{F03D6801-7AD1-F644-A7CC-D9755EE2740B}" destId="{676D612E-2A8E-8649-B1B6-77A10A054781}" srcOrd="2" destOrd="0" parTransId="{1C6CCA22-72BC-0847-80C3-3E2311745CE6}" sibTransId="{AA9BEAFE-5E56-E44F-B79E-F2D1754F3D97}"/>
    <dgm:cxn modelId="{7E4A241B-2C2F-E94E-A7CB-0B2DF7C713E3}" type="presOf" srcId="{E7F48365-6B1E-FD44-947C-7536733B2C60}" destId="{D72E07F9-0C7B-3141-8A11-91A27F086061}" srcOrd="0" destOrd="0" presId="urn:microsoft.com/office/officeart/2005/8/layout/orgChart1"/>
    <dgm:cxn modelId="{F177551D-B2BE-E244-837D-380AD0450551}" srcId="{CC6B1A6F-E610-D14C-A41F-72D6CE1963A8}" destId="{1FCEFD22-8464-CB45-96E6-BFB4B33BD1AB}" srcOrd="2" destOrd="0" parTransId="{B932E36E-FAD6-3E4C-B855-92C3ED64A442}" sibTransId="{0C54C98D-A3AA-9049-AE3F-8B8078EC7E43}"/>
    <dgm:cxn modelId="{A993C31D-1BD4-8B42-A902-C3641F76741D}" type="presOf" srcId="{C8CED08E-39AA-FF44-8542-FE33FF9149BA}" destId="{F926D76C-DFF6-FC47-BBB6-EFABEAE3EE2B}" srcOrd="0" destOrd="0" presId="urn:microsoft.com/office/officeart/2005/8/layout/orgChart1"/>
    <dgm:cxn modelId="{561C961F-7D49-2844-B3AF-A320900A15B1}" srcId="{CC6B1A6F-E610-D14C-A41F-72D6CE1963A8}" destId="{5355BEDB-03F5-3442-A75A-32C9C044F5B8}" srcOrd="0" destOrd="0" parTransId="{18E46CA7-96AA-FD42-A490-7991F602113F}" sibTransId="{44567871-2630-2A4C-8548-C348B8B29BF5}"/>
    <dgm:cxn modelId="{4EDF5221-52B3-FF46-A89D-27C47EB7E399}" type="presOf" srcId="{B86D7499-6CF4-A145-8918-194EDCAE9C3E}" destId="{1C3BFA87-3D34-F546-AF41-205C0AF2513E}" srcOrd="0" destOrd="0" presId="urn:microsoft.com/office/officeart/2005/8/layout/orgChart1"/>
    <dgm:cxn modelId="{6EDC4D24-5F08-6541-AF34-4D17C256A474}" srcId="{9DC8B2E0-408B-2C40-9369-84EC6FC3E7A8}" destId="{7E6D1AF5-C79B-8C4E-81A7-3ED97402957C}" srcOrd="3" destOrd="0" parTransId="{D4C404A9-E00F-3541-96E0-59C396252E2A}" sibTransId="{A099EDB1-5C0F-FC4A-8580-CD0CBC39CBF2}"/>
    <dgm:cxn modelId="{91D1E639-3639-5640-971D-32F8DFE29DFC}" srcId="{676D612E-2A8E-8649-B1B6-77A10A054781}" destId="{557D57C7-7B62-E043-BEB9-6B4BE7E8C73D}" srcOrd="0" destOrd="0" parTransId="{F7622DAB-E060-A74A-9085-B35ECCD9B92F}" sibTransId="{2BA63B47-BF31-AC4F-BFFD-13AF63561C1C}"/>
    <dgm:cxn modelId="{437F253C-5E56-9548-81AD-28461725C10C}" type="presOf" srcId="{F2F1D619-E55C-3846-BD4C-2584408A0608}" destId="{D84CB5AE-699A-714D-807E-67343CB05407}" srcOrd="0" destOrd="0" presId="urn:microsoft.com/office/officeart/2005/8/layout/orgChart1"/>
    <dgm:cxn modelId="{3B850A45-33E7-4A4F-B8F6-D47A5E0E6E06}" type="presOf" srcId="{3559F50E-199F-2348-92E2-882433568197}" destId="{4DBE824C-2458-B74A-9778-9D44D3D97CBA}" srcOrd="0" destOrd="0" presId="urn:microsoft.com/office/officeart/2005/8/layout/orgChart1"/>
    <dgm:cxn modelId="{7BD2DB48-0CAF-924E-AFC8-947D90C6B0F0}" srcId="{F03D6801-7AD1-F644-A7CC-D9755EE2740B}" destId="{87C9AE7E-3B30-0D4C-8DBA-B16868A4B270}" srcOrd="0" destOrd="0" parTransId="{762E2B2A-B937-764C-9BC4-5BCE842EB4AC}" sibTransId="{6A231025-6AA3-2D4A-B61D-ECEA00877B72}"/>
    <dgm:cxn modelId="{DC97264A-98BB-404B-9D24-56E9CD6F5DF8}" type="presOf" srcId="{4E1587DF-DBF2-614E-BD4A-22D26EE91A7D}" destId="{FA3C7CBB-367C-624B-B152-04F3742C2DC4}" srcOrd="0" destOrd="0" presId="urn:microsoft.com/office/officeart/2005/8/layout/orgChart1"/>
    <dgm:cxn modelId="{843E4B54-337A-7147-BBFF-9277D9632519}" type="presOf" srcId="{F03D6801-7AD1-F644-A7CC-D9755EE2740B}" destId="{09C08D5F-28E2-1448-A937-FFB1AF54C9BC}" srcOrd="1" destOrd="0" presId="urn:microsoft.com/office/officeart/2005/8/layout/orgChart1"/>
    <dgm:cxn modelId="{F6918854-55F3-D347-819B-73E93ECF0759}" srcId="{676D612E-2A8E-8649-B1B6-77A10A054781}" destId="{B1C65CED-27EC-7F4A-A7B1-2CAE934E8B68}" srcOrd="1" destOrd="0" parTransId="{B86D7499-6CF4-A145-8918-194EDCAE9C3E}" sibTransId="{9E5BF127-1131-C94D-A368-5C8DAC606658}"/>
    <dgm:cxn modelId="{A0ADEB54-DA70-1D48-830C-86AB9BD0FA7F}" type="presOf" srcId="{2EBB6799-2042-A744-BBBF-270EF326926E}" destId="{0AD09F69-A1E2-B24B-BB9F-A99885FABDF0}" srcOrd="1" destOrd="0" presId="urn:microsoft.com/office/officeart/2005/8/layout/orgChart1"/>
    <dgm:cxn modelId="{E7D18B57-E51E-6D48-854F-73DE3B072BED}" type="presOf" srcId="{B932E36E-FAD6-3E4C-B855-92C3ED64A442}" destId="{2907498F-0E2A-C64E-A732-C28232F1E87C}" srcOrd="0" destOrd="0" presId="urn:microsoft.com/office/officeart/2005/8/layout/orgChart1"/>
    <dgm:cxn modelId="{FBE3875B-2743-A345-AE49-AE50520EF5C8}" srcId="{9DC8B2E0-408B-2C40-9369-84EC6FC3E7A8}" destId="{3559F50E-199F-2348-92E2-882433568197}" srcOrd="0" destOrd="0" parTransId="{DB7CBAF4-C554-CF45-BCE5-1DA4D120FD91}" sibTransId="{9FB9A89B-125C-6A4E-8C9B-03BBDB46C439}"/>
    <dgm:cxn modelId="{9AD0335E-871B-7D48-81B3-BC5691A78166}" srcId="{CC6B1A6F-E610-D14C-A41F-72D6CE1963A8}" destId="{94B14646-6D1D-5C4C-BD04-D796888F787A}" srcOrd="3" destOrd="0" parTransId="{3AC03C2E-F3BE-E64E-AB32-41F43D302E2C}" sibTransId="{7F724A9E-5DF0-8D40-8900-31D7975A698A}"/>
    <dgm:cxn modelId="{1BC59360-DD12-774E-80B2-BD0007120439}" type="presOf" srcId="{1FCEFD22-8464-CB45-96E6-BFB4B33BD1AB}" destId="{6F19010E-4736-F94D-B94B-E70A5D23BE2F}" srcOrd="1" destOrd="0" presId="urn:microsoft.com/office/officeart/2005/8/layout/orgChart1"/>
    <dgm:cxn modelId="{ABC1D668-5CE4-DC4A-97E6-D18FD3DDDCEC}" type="presOf" srcId="{557D57C7-7B62-E043-BEB9-6B4BE7E8C73D}" destId="{F6DB5D08-4A24-554D-9B26-7A88953A8E9E}" srcOrd="0" destOrd="0" presId="urn:microsoft.com/office/officeart/2005/8/layout/orgChart1"/>
    <dgm:cxn modelId="{1E92A66C-283F-914A-A78E-2286B959941A}" type="presOf" srcId="{94B14646-6D1D-5C4C-BD04-D796888F787A}" destId="{855D3E1C-6BB4-F746-8040-6F5F0159E7F7}" srcOrd="1" destOrd="0" presId="urn:microsoft.com/office/officeart/2005/8/layout/orgChart1"/>
    <dgm:cxn modelId="{0C921C73-1D17-BD42-B4DB-ED715A8F6BDA}" type="presOf" srcId="{5885D531-A2AA-1342-A343-3FF2E2FC1BF7}" destId="{4031E579-3527-BB4A-BE5D-9FC17CF3E0F6}" srcOrd="1" destOrd="0" presId="urn:microsoft.com/office/officeart/2005/8/layout/orgChart1"/>
    <dgm:cxn modelId="{88C05877-9FA4-2241-B191-6AB5AC82FED7}" type="presOf" srcId="{5355BEDB-03F5-3442-A75A-32C9C044F5B8}" destId="{2206B8F6-5968-2747-8769-DCA579CDBFFB}" srcOrd="0" destOrd="0" presId="urn:microsoft.com/office/officeart/2005/8/layout/orgChart1"/>
    <dgm:cxn modelId="{CF909777-CA31-3647-9096-448FD832F713}" type="presOf" srcId="{18E46CA7-96AA-FD42-A490-7991F602113F}" destId="{2CA08C1F-137B-AC48-90E1-406FD7A6AA06}" srcOrd="0" destOrd="0" presId="urn:microsoft.com/office/officeart/2005/8/layout/orgChart1"/>
    <dgm:cxn modelId="{B5398779-267C-3A4A-B170-9C1E897BF161}" type="presOf" srcId="{3AC03C2E-F3BE-E64E-AB32-41F43D302E2C}" destId="{D290D036-403E-7543-A8DE-BF3369927758}" srcOrd="0" destOrd="0" presId="urn:microsoft.com/office/officeart/2005/8/layout/orgChart1"/>
    <dgm:cxn modelId="{01A63F85-5A96-6341-B3A9-4586DEAD5BC8}" type="presOf" srcId="{B15EEDD2-FCBF-F642-BCB6-BC8157751D4C}" destId="{EE6F224E-356B-F844-B3FB-EE15184895EC}" srcOrd="0" destOrd="0" presId="urn:microsoft.com/office/officeart/2005/8/layout/orgChart1"/>
    <dgm:cxn modelId="{FCACBB85-62A3-D447-A552-360D41584AD1}" type="presOf" srcId="{F2F1D619-E55C-3846-BD4C-2584408A0608}" destId="{1DAC851F-CE5C-7647-8F09-5614F4A6756C}" srcOrd="1" destOrd="0" presId="urn:microsoft.com/office/officeart/2005/8/layout/orgChart1"/>
    <dgm:cxn modelId="{8B526589-9881-FC4B-9CC9-46058ACBA383}" srcId="{87C9AE7E-3B30-0D4C-8DBA-B16868A4B270}" destId="{6A53737C-A369-E448-9B12-D22CF1468F28}" srcOrd="2" destOrd="0" parTransId="{B15EEDD2-FCBF-F642-BCB6-BC8157751D4C}" sibTransId="{65937068-9388-1C41-BC94-3D4DC61D167E}"/>
    <dgm:cxn modelId="{9C70298B-81CD-4E48-B706-8C74EE60D6DF}" type="presOf" srcId="{6A53737C-A369-E448-9B12-D22CF1468F28}" destId="{695419CE-622E-6741-A7B6-2B07F5074413}" srcOrd="1" destOrd="0" presId="urn:microsoft.com/office/officeart/2005/8/layout/orgChart1"/>
    <dgm:cxn modelId="{91345C8B-69FA-8C41-BB1E-B141E5A361A6}" type="presOf" srcId="{7E6D1AF5-C79B-8C4E-81A7-3ED97402957C}" destId="{DBBDA7C8-0150-694A-8E61-4981A4EB0C8C}" srcOrd="1" destOrd="0" presId="urn:microsoft.com/office/officeart/2005/8/layout/orgChart1"/>
    <dgm:cxn modelId="{D5866C93-7F52-5F41-81C2-81426E4D23F1}" type="presOf" srcId="{CC6B1A6F-E610-D14C-A41F-72D6CE1963A8}" destId="{B2679FE9-3987-EF4B-B7DC-F93C3FC7B4E8}" srcOrd="1" destOrd="0" presId="urn:microsoft.com/office/officeart/2005/8/layout/orgChart1"/>
    <dgm:cxn modelId="{31470596-7AC9-6F4E-8DBA-E57C3A50C2A9}" type="presOf" srcId="{9DC8B2E0-408B-2C40-9369-84EC6FC3E7A8}" destId="{E31AB8FA-C091-F046-B9D6-ECE88A48FAB7}" srcOrd="0" destOrd="0" presId="urn:microsoft.com/office/officeart/2005/8/layout/orgChart1"/>
    <dgm:cxn modelId="{391674A0-02E6-6C46-B9AF-78CAC87F60F8}" type="presOf" srcId="{B1C65CED-27EC-7F4A-A7B1-2CAE934E8B68}" destId="{D799E1F6-63B3-A54A-B208-6D9BA4E73EB4}" srcOrd="1" destOrd="0" presId="urn:microsoft.com/office/officeart/2005/8/layout/orgChart1"/>
    <dgm:cxn modelId="{9575DAA4-62C1-D94E-BB7D-E70AD506BEB5}" type="presOf" srcId="{1C6CCA22-72BC-0847-80C3-3E2311745CE6}" destId="{B9AEF616-353D-2E48-8A2F-B3AEDBBCFB54}" srcOrd="0" destOrd="0" presId="urn:microsoft.com/office/officeart/2005/8/layout/orgChart1"/>
    <dgm:cxn modelId="{C07CF9A8-AB29-9D44-A935-436CD950E8AD}" type="presOf" srcId="{5885D531-A2AA-1342-A343-3FF2E2FC1BF7}" destId="{E30A33E7-0729-D24A-9FB6-0ABA96316634}" srcOrd="0" destOrd="0" presId="urn:microsoft.com/office/officeart/2005/8/layout/orgChart1"/>
    <dgm:cxn modelId="{3C7506AA-DB5D-C049-BDB9-692397F63F56}" srcId="{F03D6801-7AD1-F644-A7CC-D9755EE2740B}" destId="{CC6B1A6F-E610-D14C-A41F-72D6CE1963A8}" srcOrd="3" destOrd="0" parTransId="{C8CED08E-39AA-FF44-8542-FE33FF9149BA}" sibTransId="{289F5A17-871C-D546-A966-5C263164D0EA}"/>
    <dgm:cxn modelId="{47EF65AA-075C-FE49-A22C-F8D1F932107D}" type="presOf" srcId="{DB7CBAF4-C554-CF45-BCE5-1DA4D120FD91}" destId="{43AF984A-4736-B84D-9EDD-8DE96180163B}" srcOrd="0" destOrd="0" presId="urn:microsoft.com/office/officeart/2005/8/layout/orgChart1"/>
    <dgm:cxn modelId="{380C89AB-7DD7-0349-B182-C6902E53D2DF}" type="presOf" srcId="{676D612E-2A8E-8649-B1B6-77A10A054781}" destId="{68B27AC7-3635-954A-981E-347E3E630045}" srcOrd="1" destOrd="0" presId="urn:microsoft.com/office/officeart/2005/8/layout/orgChart1"/>
    <dgm:cxn modelId="{301D9DAB-BE2F-A540-9460-DC97A9127DFA}" type="presOf" srcId="{3559F50E-199F-2348-92E2-882433568197}" destId="{EF92C952-70FE-314D-B5EE-0C75F687340F}" srcOrd="1" destOrd="0" presId="urn:microsoft.com/office/officeart/2005/8/layout/orgChart1"/>
    <dgm:cxn modelId="{FCCA5FB0-CF75-D048-9793-2898A4B295B2}" type="presOf" srcId="{D4C404A9-E00F-3541-96E0-59C396252E2A}" destId="{128425F7-48FD-1C45-B469-811AF685A1A6}" srcOrd="0" destOrd="0" presId="urn:microsoft.com/office/officeart/2005/8/layout/orgChart1"/>
    <dgm:cxn modelId="{FE9075B9-F4B3-BF4B-BF77-369E489D6F55}" type="presOf" srcId="{87C9AE7E-3B30-0D4C-8DBA-B16868A4B270}" destId="{06EE42F4-5B99-304F-84AE-5CC2E543019A}" srcOrd="1" destOrd="0" presId="urn:microsoft.com/office/officeart/2005/8/layout/orgChart1"/>
    <dgm:cxn modelId="{BC6A3FBD-9891-E642-B199-4E1F4468E863}" type="presOf" srcId="{5355BEDB-03F5-3442-A75A-32C9C044F5B8}" destId="{9F897284-7F01-8341-890D-3FC2FE491317}" srcOrd="1" destOrd="0" presId="urn:microsoft.com/office/officeart/2005/8/layout/orgChart1"/>
    <dgm:cxn modelId="{4EF642BE-098F-0242-B134-730F9C77E7ED}" srcId="{9DC8B2E0-408B-2C40-9369-84EC6FC3E7A8}" destId="{F2F1D619-E55C-3846-BD4C-2584408A0608}" srcOrd="1" destOrd="0" parTransId="{221646D1-B503-1347-ABEA-5CFAA910A87F}" sibTransId="{7A468357-B103-FD48-8775-5B7B8D4E7A77}"/>
    <dgm:cxn modelId="{850448BF-F648-1547-8C32-85D2B92D3A34}" type="presOf" srcId="{762E2B2A-B937-764C-9BC4-5BCE842EB4AC}" destId="{F9B60B0D-D120-9644-BB29-19F4FB6C9940}" srcOrd="0" destOrd="0" presId="urn:microsoft.com/office/officeart/2005/8/layout/orgChart1"/>
    <dgm:cxn modelId="{30D342C1-AFC8-B14B-A79F-9D1178631444}" type="presOf" srcId="{EAAB6FD4-A58C-C14B-95EC-88E1AF02275F}" destId="{76008CD5-B5A4-4E4C-99BB-286F66EDDA81}" srcOrd="0" destOrd="0" presId="urn:microsoft.com/office/officeart/2005/8/layout/orgChart1"/>
    <dgm:cxn modelId="{8FF978C4-07CC-0C4D-B307-7C6CFCD90DE5}" srcId="{9DC8B2E0-408B-2C40-9369-84EC6FC3E7A8}" destId="{EAAB6FD4-A58C-C14B-95EC-88E1AF02275F}" srcOrd="2" destOrd="0" parTransId="{C100F657-4C47-0C40-8C8D-9153EB81D42A}" sibTransId="{3C9CE131-3C7E-3C49-B594-AB995C1433A3}"/>
    <dgm:cxn modelId="{137ECCC7-DF20-7247-AB95-7A2661EDD0A0}" type="presOf" srcId="{74E1FD49-B7CB-3240-B5E6-3E14D2FF8479}" destId="{88B999D7-1620-3C42-8DFC-060357626DCF}" srcOrd="0" destOrd="0" presId="urn:microsoft.com/office/officeart/2005/8/layout/orgChart1"/>
    <dgm:cxn modelId="{9F8CE2CA-0FD6-9745-8515-A832DB4F5AB2}" type="presOf" srcId="{676D612E-2A8E-8649-B1B6-77A10A054781}" destId="{AC9753E6-ECEC-E446-8EA1-90932D726741}" srcOrd="0" destOrd="0" presId="urn:microsoft.com/office/officeart/2005/8/layout/orgChart1"/>
    <dgm:cxn modelId="{D3C6C6D4-81D8-FF44-93C3-0C3A3889F46B}" type="presOf" srcId="{87C9AE7E-3B30-0D4C-8DBA-B16868A4B270}" destId="{2A6DF951-53FC-3444-A68D-51AF9F1500FF}" srcOrd="0" destOrd="0" presId="urn:microsoft.com/office/officeart/2005/8/layout/orgChart1"/>
    <dgm:cxn modelId="{D8D2C1D5-B15A-1348-A29A-188CFA1BC715}" type="presOf" srcId="{CC6B1A6F-E610-D14C-A41F-72D6CE1963A8}" destId="{7C0187E5-964D-0F42-885C-DD0211F96E20}" srcOrd="0" destOrd="0" presId="urn:microsoft.com/office/officeart/2005/8/layout/orgChart1"/>
    <dgm:cxn modelId="{ED6767D9-D8E0-8549-982C-7AECE6C8E34E}" type="presOf" srcId="{5E04605E-1756-8140-AB64-F5794C66BB57}" destId="{119226B2-699B-3243-AB80-C7425ED2783A}" srcOrd="1" destOrd="0" presId="urn:microsoft.com/office/officeart/2005/8/layout/orgChart1"/>
    <dgm:cxn modelId="{FE78CEDF-0223-E840-B484-F06A0CDA1965}" type="presOf" srcId="{EAAB6FD4-A58C-C14B-95EC-88E1AF02275F}" destId="{B63F258F-133F-0340-9D73-48BC922C3DC1}" srcOrd="1" destOrd="0" presId="urn:microsoft.com/office/officeart/2005/8/layout/orgChart1"/>
    <dgm:cxn modelId="{FFC245E0-12B1-DA43-828A-E1B4E774BDF6}" type="presOf" srcId="{1FCEFD22-8464-CB45-96E6-BFB4B33BD1AB}" destId="{2F384B18-11E6-3D49-BF26-B105C8EBCE52}" srcOrd="0" destOrd="0" presId="urn:microsoft.com/office/officeart/2005/8/layout/orgChart1"/>
    <dgm:cxn modelId="{2722C0E0-1C33-BF4D-A64A-CCA569652451}" type="presOf" srcId="{557D57C7-7B62-E043-BEB9-6B4BE7E8C73D}" destId="{526170FB-7599-2F4F-85D5-6CAFB7A5D519}" srcOrd="1" destOrd="0" presId="urn:microsoft.com/office/officeart/2005/8/layout/orgChart1"/>
    <dgm:cxn modelId="{87E2F2E7-AF24-8A4A-BCD6-A668D20500CF}" type="presOf" srcId="{221646D1-B503-1347-ABEA-5CFAA910A87F}" destId="{7D898B72-E056-CD4A-9625-045A94472B45}" srcOrd="0" destOrd="0" presId="urn:microsoft.com/office/officeart/2005/8/layout/orgChart1"/>
    <dgm:cxn modelId="{C6CF37EC-8876-554A-AF33-8EB17B46904B}" type="presOf" srcId="{B1C65CED-27EC-7F4A-A7B1-2CAE934E8B68}" destId="{7F2072A0-4B56-5348-BF2F-288A1943839B}" srcOrd="0" destOrd="0" presId="urn:microsoft.com/office/officeart/2005/8/layout/orgChart1"/>
    <dgm:cxn modelId="{D0F338F2-29FF-FA45-9F9D-83740CF96DC1}" type="presOf" srcId="{5E04605E-1756-8140-AB64-F5794C66BB57}" destId="{AA5B5FB0-BB08-6D46-B669-2CE024A3B4B6}" srcOrd="0" destOrd="0" presId="urn:microsoft.com/office/officeart/2005/8/layout/orgChart1"/>
    <dgm:cxn modelId="{D48C83F2-AD7E-EE4E-8D37-8EF0FD2D1AEB}" type="presOf" srcId="{7E6D1AF5-C79B-8C4E-81A7-3ED97402957C}" destId="{64A315AC-26F5-B24E-B94A-543DF60EBDE3}" srcOrd="0" destOrd="0" presId="urn:microsoft.com/office/officeart/2005/8/layout/orgChart1"/>
    <dgm:cxn modelId="{2E2A75F3-C96E-A24F-A257-A69780FA418A}" type="presOf" srcId="{1915E654-693B-2F43-8B74-3F58E6B4EC0F}" destId="{B87A08C5-9B4E-2A4C-B356-70AFF6F524B1}" srcOrd="0" destOrd="0" presId="urn:microsoft.com/office/officeart/2005/8/layout/orgChart1"/>
    <dgm:cxn modelId="{A4DC89F4-2779-4A45-B096-13C64A42B68C}" srcId="{F03D6801-7AD1-F644-A7CC-D9755EE2740B}" destId="{9DC8B2E0-408B-2C40-9369-84EC6FC3E7A8}" srcOrd="1" destOrd="0" parTransId="{74E1FD49-B7CB-3240-B5E6-3E14D2FF8479}" sibTransId="{89849C8D-D58E-B34F-A191-BD93C982F9C0}"/>
    <dgm:cxn modelId="{8BE917F9-523D-1844-8CF4-D5F1483A93EB}" type="presOf" srcId="{94B14646-6D1D-5C4C-BD04-D796888F787A}" destId="{6C5A6FD7-6239-1A4E-BB93-351EEEA53548}" srcOrd="0" destOrd="0" presId="urn:microsoft.com/office/officeart/2005/8/layout/orgChart1"/>
    <dgm:cxn modelId="{B6BB9EFC-9982-BC47-803F-B59C582EEB32}" type="presOf" srcId="{F7622DAB-E060-A74A-9085-B35ECCD9B92F}" destId="{C937E9B9-DBB6-2E4F-B19E-6E6CCBD24AA2}" srcOrd="0" destOrd="0" presId="urn:microsoft.com/office/officeart/2005/8/layout/orgChart1"/>
    <dgm:cxn modelId="{D61869FD-76E5-A948-BC5B-929175980E28}" type="presOf" srcId="{F03D6801-7AD1-F644-A7CC-D9755EE2740B}" destId="{7F15CC75-11A5-504E-860E-6D975526538E}" srcOrd="0" destOrd="0" presId="urn:microsoft.com/office/officeart/2005/8/layout/orgChart1"/>
    <dgm:cxn modelId="{D10DB8F5-6A75-1D48-8B6B-FEEFA7B14E9B}" type="presParOf" srcId="{D72E07F9-0C7B-3141-8A11-91A27F086061}" destId="{B8744E25-A231-C14A-B7E7-920E463FA1A4}" srcOrd="0" destOrd="0" presId="urn:microsoft.com/office/officeart/2005/8/layout/orgChart1"/>
    <dgm:cxn modelId="{5FCF2B37-AB60-EB4F-B5C6-F3DCF909C165}" type="presParOf" srcId="{B8744E25-A231-C14A-B7E7-920E463FA1A4}" destId="{B3C76125-6A96-1E4D-8127-EBAC11EDFED0}" srcOrd="0" destOrd="0" presId="urn:microsoft.com/office/officeart/2005/8/layout/orgChart1"/>
    <dgm:cxn modelId="{000C53B9-2B20-584E-B750-ECE2738E60E8}" type="presParOf" srcId="{B3C76125-6A96-1E4D-8127-EBAC11EDFED0}" destId="{7F15CC75-11A5-504E-860E-6D975526538E}" srcOrd="0" destOrd="0" presId="urn:microsoft.com/office/officeart/2005/8/layout/orgChart1"/>
    <dgm:cxn modelId="{67D05835-957E-2847-AA81-11327ED890F9}" type="presParOf" srcId="{B3C76125-6A96-1E4D-8127-EBAC11EDFED0}" destId="{09C08D5F-28E2-1448-A937-FFB1AF54C9BC}" srcOrd="1" destOrd="0" presId="urn:microsoft.com/office/officeart/2005/8/layout/orgChart1"/>
    <dgm:cxn modelId="{820FDE3A-C2A8-C942-AD91-8D92DC7E469A}" type="presParOf" srcId="{B8744E25-A231-C14A-B7E7-920E463FA1A4}" destId="{568DF3F6-F10A-4B4D-9174-0A3AA0045627}" srcOrd="1" destOrd="0" presId="urn:microsoft.com/office/officeart/2005/8/layout/orgChart1"/>
    <dgm:cxn modelId="{9B3883F7-4CAC-7A42-B719-410B4FD6A79C}" type="presParOf" srcId="{568DF3F6-F10A-4B4D-9174-0A3AA0045627}" destId="{F9B60B0D-D120-9644-BB29-19F4FB6C9940}" srcOrd="0" destOrd="0" presId="urn:microsoft.com/office/officeart/2005/8/layout/orgChart1"/>
    <dgm:cxn modelId="{EF52D1FA-B74D-A441-AC3A-0E1C97B2F019}" type="presParOf" srcId="{568DF3F6-F10A-4B4D-9174-0A3AA0045627}" destId="{E5201E89-E34D-BD4D-AF6D-495A25CF3191}" srcOrd="1" destOrd="0" presId="urn:microsoft.com/office/officeart/2005/8/layout/orgChart1"/>
    <dgm:cxn modelId="{80B7F2EF-0584-1C4F-8D0B-1B468DE6C3BB}" type="presParOf" srcId="{E5201E89-E34D-BD4D-AF6D-495A25CF3191}" destId="{B2168749-C18D-074B-9292-F6F1C50596DF}" srcOrd="0" destOrd="0" presId="urn:microsoft.com/office/officeart/2005/8/layout/orgChart1"/>
    <dgm:cxn modelId="{5F01595B-E1A0-B143-96E7-3F0541B77BF5}" type="presParOf" srcId="{B2168749-C18D-074B-9292-F6F1C50596DF}" destId="{2A6DF951-53FC-3444-A68D-51AF9F1500FF}" srcOrd="0" destOrd="0" presId="urn:microsoft.com/office/officeart/2005/8/layout/orgChart1"/>
    <dgm:cxn modelId="{16F7A14D-CE4E-7E4B-8643-28B3D53C6CF8}" type="presParOf" srcId="{B2168749-C18D-074B-9292-F6F1C50596DF}" destId="{06EE42F4-5B99-304F-84AE-5CC2E543019A}" srcOrd="1" destOrd="0" presId="urn:microsoft.com/office/officeart/2005/8/layout/orgChart1"/>
    <dgm:cxn modelId="{D2225085-226F-EE44-A4A3-EE4198F49CEA}" type="presParOf" srcId="{E5201E89-E34D-BD4D-AF6D-495A25CF3191}" destId="{AC06F6A0-1AEF-D848-AE77-C34CF1C6084A}" srcOrd="1" destOrd="0" presId="urn:microsoft.com/office/officeart/2005/8/layout/orgChart1"/>
    <dgm:cxn modelId="{19EF73DB-281E-784E-A7AC-B8141F650005}" type="presParOf" srcId="{AC06F6A0-1AEF-D848-AE77-C34CF1C6084A}" destId="{FA3C7CBB-367C-624B-B152-04F3742C2DC4}" srcOrd="0" destOrd="0" presId="urn:microsoft.com/office/officeart/2005/8/layout/orgChart1"/>
    <dgm:cxn modelId="{024BBB7F-6ABF-154D-B770-BB256FBFCC3A}" type="presParOf" srcId="{AC06F6A0-1AEF-D848-AE77-C34CF1C6084A}" destId="{F27AD5D7-B1A1-2349-93D5-C0BA0FF7DAC9}" srcOrd="1" destOrd="0" presId="urn:microsoft.com/office/officeart/2005/8/layout/orgChart1"/>
    <dgm:cxn modelId="{529284E8-B9AC-A642-92F1-150DEF71E98A}" type="presParOf" srcId="{F27AD5D7-B1A1-2349-93D5-C0BA0FF7DAC9}" destId="{CD140AEF-FAFD-7049-841A-B4A12DDF1468}" srcOrd="0" destOrd="0" presId="urn:microsoft.com/office/officeart/2005/8/layout/orgChart1"/>
    <dgm:cxn modelId="{48F5A199-7C99-DB4A-BA21-1BB76CBAA9B7}" type="presParOf" srcId="{CD140AEF-FAFD-7049-841A-B4A12DDF1468}" destId="{EBDA0BD7-64E5-2343-B626-06D0D03D50CF}" srcOrd="0" destOrd="0" presId="urn:microsoft.com/office/officeart/2005/8/layout/orgChart1"/>
    <dgm:cxn modelId="{277B31D4-9B59-384C-97B0-D3EA9EA0C723}" type="presParOf" srcId="{CD140AEF-FAFD-7049-841A-B4A12DDF1468}" destId="{0AD09F69-A1E2-B24B-BB9F-A99885FABDF0}" srcOrd="1" destOrd="0" presId="urn:microsoft.com/office/officeart/2005/8/layout/orgChart1"/>
    <dgm:cxn modelId="{367EF963-AAA8-9F4B-A34F-21F38CC79AB4}" type="presParOf" srcId="{F27AD5D7-B1A1-2349-93D5-C0BA0FF7DAC9}" destId="{6DAEE077-50BB-C542-A221-60D36F1756DC}" srcOrd="1" destOrd="0" presId="urn:microsoft.com/office/officeart/2005/8/layout/orgChart1"/>
    <dgm:cxn modelId="{FC39AD1D-1895-6D4E-96C7-8563911EE04C}" type="presParOf" srcId="{F27AD5D7-B1A1-2349-93D5-C0BA0FF7DAC9}" destId="{0335F30D-2F73-9041-B698-0852AC9DF79E}" srcOrd="2" destOrd="0" presId="urn:microsoft.com/office/officeart/2005/8/layout/orgChart1"/>
    <dgm:cxn modelId="{6D2241FD-653F-9845-B952-7456E8BB78CE}" type="presParOf" srcId="{AC06F6A0-1AEF-D848-AE77-C34CF1C6084A}" destId="{B87A08C5-9B4E-2A4C-B356-70AFF6F524B1}" srcOrd="2" destOrd="0" presId="urn:microsoft.com/office/officeart/2005/8/layout/orgChart1"/>
    <dgm:cxn modelId="{FE4A5BD9-7923-A64A-BED0-70182699CD7C}" type="presParOf" srcId="{AC06F6A0-1AEF-D848-AE77-C34CF1C6084A}" destId="{9315B4B1-A61D-754F-B322-05775C96118D}" srcOrd="3" destOrd="0" presId="urn:microsoft.com/office/officeart/2005/8/layout/orgChart1"/>
    <dgm:cxn modelId="{F157E16D-C0EF-6349-BFAE-12DFD39AB9D0}" type="presParOf" srcId="{9315B4B1-A61D-754F-B322-05775C96118D}" destId="{177F3317-3ED4-8748-BFD5-5F06F233970B}" srcOrd="0" destOrd="0" presId="urn:microsoft.com/office/officeart/2005/8/layout/orgChart1"/>
    <dgm:cxn modelId="{3ECA3210-1E26-1D4E-80EA-AE8C449F45D5}" type="presParOf" srcId="{177F3317-3ED4-8748-BFD5-5F06F233970B}" destId="{AA5B5FB0-BB08-6D46-B669-2CE024A3B4B6}" srcOrd="0" destOrd="0" presId="urn:microsoft.com/office/officeart/2005/8/layout/orgChart1"/>
    <dgm:cxn modelId="{61B720D6-F321-1746-BFDB-2218966D435D}" type="presParOf" srcId="{177F3317-3ED4-8748-BFD5-5F06F233970B}" destId="{119226B2-699B-3243-AB80-C7425ED2783A}" srcOrd="1" destOrd="0" presId="urn:microsoft.com/office/officeart/2005/8/layout/orgChart1"/>
    <dgm:cxn modelId="{9B57AE21-AB84-0D47-8BE4-E72F8B01AAF8}" type="presParOf" srcId="{9315B4B1-A61D-754F-B322-05775C96118D}" destId="{71F4E2B5-7AF4-A046-83CB-601BF665BFA9}" srcOrd="1" destOrd="0" presId="urn:microsoft.com/office/officeart/2005/8/layout/orgChart1"/>
    <dgm:cxn modelId="{C0AA9B28-E3DC-E04A-9193-4FDF61356A18}" type="presParOf" srcId="{9315B4B1-A61D-754F-B322-05775C96118D}" destId="{153EFCCF-CFA1-8147-8458-DC1638F81A00}" srcOrd="2" destOrd="0" presId="urn:microsoft.com/office/officeart/2005/8/layout/orgChart1"/>
    <dgm:cxn modelId="{6919DBD4-798C-DD43-B4B1-496065DB0442}" type="presParOf" srcId="{AC06F6A0-1AEF-D848-AE77-C34CF1C6084A}" destId="{EE6F224E-356B-F844-B3FB-EE15184895EC}" srcOrd="4" destOrd="0" presId="urn:microsoft.com/office/officeart/2005/8/layout/orgChart1"/>
    <dgm:cxn modelId="{BC071AE8-9A15-E74E-BD3E-FC39C63F981F}" type="presParOf" srcId="{AC06F6A0-1AEF-D848-AE77-C34CF1C6084A}" destId="{EC77601A-BD6E-C441-A9B6-9418D37D413C}" srcOrd="5" destOrd="0" presId="urn:microsoft.com/office/officeart/2005/8/layout/orgChart1"/>
    <dgm:cxn modelId="{06C3892F-C43F-8941-9011-298EB8B16D8F}" type="presParOf" srcId="{EC77601A-BD6E-C441-A9B6-9418D37D413C}" destId="{5ABD70CD-DA41-E640-ADE7-9B65D5235E0E}" srcOrd="0" destOrd="0" presId="urn:microsoft.com/office/officeart/2005/8/layout/orgChart1"/>
    <dgm:cxn modelId="{95D70BBA-3777-AC4D-B04A-5F5C34227EC2}" type="presParOf" srcId="{5ABD70CD-DA41-E640-ADE7-9B65D5235E0E}" destId="{7A9415C3-5743-2E43-AAAA-E3DC5A451E55}" srcOrd="0" destOrd="0" presId="urn:microsoft.com/office/officeart/2005/8/layout/orgChart1"/>
    <dgm:cxn modelId="{AF74DB66-0E61-BA46-9C98-DE45C1E66681}" type="presParOf" srcId="{5ABD70CD-DA41-E640-ADE7-9B65D5235E0E}" destId="{695419CE-622E-6741-A7B6-2B07F5074413}" srcOrd="1" destOrd="0" presId="urn:microsoft.com/office/officeart/2005/8/layout/orgChart1"/>
    <dgm:cxn modelId="{9D77C95B-632B-3948-B17A-6DB7F5B0E961}" type="presParOf" srcId="{EC77601A-BD6E-C441-A9B6-9418D37D413C}" destId="{F8340D05-C19D-1D4D-97EC-649ADE3E3D61}" srcOrd="1" destOrd="0" presId="urn:microsoft.com/office/officeart/2005/8/layout/orgChart1"/>
    <dgm:cxn modelId="{82AD6C4A-09B7-E548-A854-728C7F010072}" type="presParOf" srcId="{EC77601A-BD6E-C441-A9B6-9418D37D413C}" destId="{B88AB0BE-7B5B-0341-A0D2-4E4B879114A2}" srcOrd="2" destOrd="0" presId="urn:microsoft.com/office/officeart/2005/8/layout/orgChart1"/>
    <dgm:cxn modelId="{A9C417C8-F2C3-804B-B93A-5F2FF8266E6D}" type="presParOf" srcId="{E5201E89-E34D-BD4D-AF6D-495A25CF3191}" destId="{2CC68050-B6DD-3D40-9B08-F36176CBD47E}" srcOrd="2" destOrd="0" presId="urn:microsoft.com/office/officeart/2005/8/layout/orgChart1"/>
    <dgm:cxn modelId="{ABAAA1DA-7CEE-A64F-BDA4-4E39AACC202E}" type="presParOf" srcId="{568DF3F6-F10A-4B4D-9174-0A3AA0045627}" destId="{88B999D7-1620-3C42-8DFC-060357626DCF}" srcOrd="2" destOrd="0" presId="urn:microsoft.com/office/officeart/2005/8/layout/orgChart1"/>
    <dgm:cxn modelId="{12539C63-1427-6041-B33D-ED62AB0422D7}" type="presParOf" srcId="{568DF3F6-F10A-4B4D-9174-0A3AA0045627}" destId="{3A7365BE-76CA-F74E-8723-D5A2CB09E76D}" srcOrd="3" destOrd="0" presId="urn:microsoft.com/office/officeart/2005/8/layout/orgChart1"/>
    <dgm:cxn modelId="{B53C6E7B-1FCC-2D41-A7C2-AD94DE8B8F80}" type="presParOf" srcId="{3A7365BE-76CA-F74E-8723-D5A2CB09E76D}" destId="{953C7CAB-A284-7145-9CA7-3ADF1EDE4D23}" srcOrd="0" destOrd="0" presId="urn:microsoft.com/office/officeart/2005/8/layout/orgChart1"/>
    <dgm:cxn modelId="{D7573A66-F651-044D-AAC2-5E5AE0580FE0}" type="presParOf" srcId="{953C7CAB-A284-7145-9CA7-3ADF1EDE4D23}" destId="{E31AB8FA-C091-F046-B9D6-ECE88A48FAB7}" srcOrd="0" destOrd="0" presId="urn:microsoft.com/office/officeart/2005/8/layout/orgChart1"/>
    <dgm:cxn modelId="{4738C37B-345F-2944-831D-9D1712920D46}" type="presParOf" srcId="{953C7CAB-A284-7145-9CA7-3ADF1EDE4D23}" destId="{F8501080-E2CE-EB45-97BD-581D5A7D5855}" srcOrd="1" destOrd="0" presId="urn:microsoft.com/office/officeart/2005/8/layout/orgChart1"/>
    <dgm:cxn modelId="{537C4D5B-8D61-0B41-9124-6387E7A1E484}" type="presParOf" srcId="{3A7365BE-76CA-F74E-8723-D5A2CB09E76D}" destId="{F6DEC1B9-1E02-504C-BA32-5F3B2FF7A8CC}" srcOrd="1" destOrd="0" presId="urn:microsoft.com/office/officeart/2005/8/layout/orgChart1"/>
    <dgm:cxn modelId="{82DD4F4C-C9EF-8940-ABD3-1BA3D89BD53F}" type="presParOf" srcId="{F6DEC1B9-1E02-504C-BA32-5F3B2FF7A8CC}" destId="{43AF984A-4736-B84D-9EDD-8DE96180163B}" srcOrd="0" destOrd="0" presId="urn:microsoft.com/office/officeart/2005/8/layout/orgChart1"/>
    <dgm:cxn modelId="{112BE266-C8F1-0343-AC37-71C409DED56E}" type="presParOf" srcId="{F6DEC1B9-1E02-504C-BA32-5F3B2FF7A8CC}" destId="{A1D6D0B3-0A83-C74B-97AD-EFCC4A65062D}" srcOrd="1" destOrd="0" presId="urn:microsoft.com/office/officeart/2005/8/layout/orgChart1"/>
    <dgm:cxn modelId="{61728D5A-6AD8-2243-B273-9AC41DDE9AC1}" type="presParOf" srcId="{A1D6D0B3-0A83-C74B-97AD-EFCC4A65062D}" destId="{CD2F7742-EEE4-4440-A936-FD9D477DFD7E}" srcOrd="0" destOrd="0" presId="urn:microsoft.com/office/officeart/2005/8/layout/orgChart1"/>
    <dgm:cxn modelId="{63F5F90E-F38E-F949-B93E-0A3A86437438}" type="presParOf" srcId="{CD2F7742-EEE4-4440-A936-FD9D477DFD7E}" destId="{4DBE824C-2458-B74A-9778-9D44D3D97CBA}" srcOrd="0" destOrd="0" presId="urn:microsoft.com/office/officeart/2005/8/layout/orgChart1"/>
    <dgm:cxn modelId="{60352DC9-4D3B-0945-BB34-00D724DD6E6B}" type="presParOf" srcId="{CD2F7742-EEE4-4440-A936-FD9D477DFD7E}" destId="{EF92C952-70FE-314D-B5EE-0C75F687340F}" srcOrd="1" destOrd="0" presId="urn:microsoft.com/office/officeart/2005/8/layout/orgChart1"/>
    <dgm:cxn modelId="{90AF0AB5-2258-5945-8998-2C6F02E19A30}" type="presParOf" srcId="{A1D6D0B3-0A83-C74B-97AD-EFCC4A65062D}" destId="{D8998D1D-1E6D-C846-9FCB-A10796869B49}" srcOrd="1" destOrd="0" presId="urn:microsoft.com/office/officeart/2005/8/layout/orgChart1"/>
    <dgm:cxn modelId="{448EB93E-AA1C-9146-8471-E58FEA00CE61}" type="presParOf" srcId="{A1D6D0B3-0A83-C74B-97AD-EFCC4A65062D}" destId="{6363BED8-A85E-AD4F-BC8F-B93CACA60FD6}" srcOrd="2" destOrd="0" presId="urn:microsoft.com/office/officeart/2005/8/layout/orgChart1"/>
    <dgm:cxn modelId="{7DB1E242-DF25-C242-B7A0-631ACEF8F3FD}" type="presParOf" srcId="{F6DEC1B9-1E02-504C-BA32-5F3B2FF7A8CC}" destId="{7D898B72-E056-CD4A-9625-045A94472B45}" srcOrd="2" destOrd="0" presId="urn:microsoft.com/office/officeart/2005/8/layout/orgChart1"/>
    <dgm:cxn modelId="{190123E8-F367-9E4E-91D5-857F279C88C7}" type="presParOf" srcId="{F6DEC1B9-1E02-504C-BA32-5F3B2FF7A8CC}" destId="{CDBD27BE-EEB4-DA4E-9719-34FD55C9F856}" srcOrd="3" destOrd="0" presId="urn:microsoft.com/office/officeart/2005/8/layout/orgChart1"/>
    <dgm:cxn modelId="{4AB1EFD5-51C0-F942-94FF-34D562D9E551}" type="presParOf" srcId="{CDBD27BE-EEB4-DA4E-9719-34FD55C9F856}" destId="{6563177B-E95F-DC4E-9B9A-AF7EDD91B810}" srcOrd="0" destOrd="0" presId="urn:microsoft.com/office/officeart/2005/8/layout/orgChart1"/>
    <dgm:cxn modelId="{5369187F-6B87-884B-9783-E4F2ADE8D35F}" type="presParOf" srcId="{6563177B-E95F-DC4E-9B9A-AF7EDD91B810}" destId="{D84CB5AE-699A-714D-807E-67343CB05407}" srcOrd="0" destOrd="0" presId="urn:microsoft.com/office/officeart/2005/8/layout/orgChart1"/>
    <dgm:cxn modelId="{C6275448-ACE7-934F-B33D-3C75B8C4DD35}" type="presParOf" srcId="{6563177B-E95F-DC4E-9B9A-AF7EDD91B810}" destId="{1DAC851F-CE5C-7647-8F09-5614F4A6756C}" srcOrd="1" destOrd="0" presId="urn:microsoft.com/office/officeart/2005/8/layout/orgChart1"/>
    <dgm:cxn modelId="{CB2F48C5-3438-AF40-87A7-3A0D329BB737}" type="presParOf" srcId="{CDBD27BE-EEB4-DA4E-9719-34FD55C9F856}" destId="{3361EB32-1BD7-A849-986E-0CDE1417EE9F}" srcOrd="1" destOrd="0" presId="urn:microsoft.com/office/officeart/2005/8/layout/orgChart1"/>
    <dgm:cxn modelId="{81F0AFCD-A896-B246-9DCA-BB4F7C810328}" type="presParOf" srcId="{CDBD27BE-EEB4-DA4E-9719-34FD55C9F856}" destId="{CCB61073-B893-AC48-9EF5-8F6426AD7FF7}" srcOrd="2" destOrd="0" presId="urn:microsoft.com/office/officeart/2005/8/layout/orgChart1"/>
    <dgm:cxn modelId="{1DA137EE-04BB-CF42-9E78-8A4CC10131BD}" type="presParOf" srcId="{F6DEC1B9-1E02-504C-BA32-5F3B2FF7A8CC}" destId="{81AE10D9-9037-D641-9BAB-E9583ABA0A10}" srcOrd="4" destOrd="0" presId="urn:microsoft.com/office/officeart/2005/8/layout/orgChart1"/>
    <dgm:cxn modelId="{3EE835A4-2CE7-CB41-8D1F-19EE4BAA577B}" type="presParOf" srcId="{F6DEC1B9-1E02-504C-BA32-5F3B2FF7A8CC}" destId="{17AF67A1-B74C-1543-9075-BCEAB6B1E24B}" srcOrd="5" destOrd="0" presId="urn:microsoft.com/office/officeart/2005/8/layout/orgChart1"/>
    <dgm:cxn modelId="{1688215A-58DF-0144-B96A-E07E8CE60732}" type="presParOf" srcId="{17AF67A1-B74C-1543-9075-BCEAB6B1E24B}" destId="{5486A08F-D518-6F47-BF0D-FFC741B90CE7}" srcOrd="0" destOrd="0" presId="urn:microsoft.com/office/officeart/2005/8/layout/orgChart1"/>
    <dgm:cxn modelId="{83100A1D-18C6-1E4E-8837-372DDF8659FC}" type="presParOf" srcId="{5486A08F-D518-6F47-BF0D-FFC741B90CE7}" destId="{76008CD5-B5A4-4E4C-99BB-286F66EDDA81}" srcOrd="0" destOrd="0" presId="urn:microsoft.com/office/officeart/2005/8/layout/orgChart1"/>
    <dgm:cxn modelId="{4B16524D-68BD-244A-AAD5-F54E8DE02CA0}" type="presParOf" srcId="{5486A08F-D518-6F47-BF0D-FFC741B90CE7}" destId="{B63F258F-133F-0340-9D73-48BC922C3DC1}" srcOrd="1" destOrd="0" presId="urn:microsoft.com/office/officeart/2005/8/layout/orgChart1"/>
    <dgm:cxn modelId="{3C939C02-7BE3-014B-AF42-4C67C25AC0D3}" type="presParOf" srcId="{17AF67A1-B74C-1543-9075-BCEAB6B1E24B}" destId="{B20295CB-FC13-E04C-8AB6-5868AF0B1044}" srcOrd="1" destOrd="0" presId="urn:microsoft.com/office/officeart/2005/8/layout/orgChart1"/>
    <dgm:cxn modelId="{ABD4A3E9-7364-B04F-94C5-51CEDBCC9909}" type="presParOf" srcId="{17AF67A1-B74C-1543-9075-BCEAB6B1E24B}" destId="{DC9224FE-D600-2D4E-B2CF-AF10C2A8928A}" srcOrd="2" destOrd="0" presId="urn:microsoft.com/office/officeart/2005/8/layout/orgChart1"/>
    <dgm:cxn modelId="{D5AAEA88-F741-5D43-905D-B011D92DAFED}" type="presParOf" srcId="{F6DEC1B9-1E02-504C-BA32-5F3B2FF7A8CC}" destId="{128425F7-48FD-1C45-B469-811AF685A1A6}" srcOrd="6" destOrd="0" presId="urn:microsoft.com/office/officeart/2005/8/layout/orgChart1"/>
    <dgm:cxn modelId="{E7088137-7434-DA40-80F5-252A3A669FC2}" type="presParOf" srcId="{F6DEC1B9-1E02-504C-BA32-5F3B2FF7A8CC}" destId="{FD50D1AB-140B-8A4C-81B7-92FCA4C5A9F3}" srcOrd="7" destOrd="0" presId="urn:microsoft.com/office/officeart/2005/8/layout/orgChart1"/>
    <dgm:cxn modelId="{B11099EC-06B1-0141-BDCF-39E045EEA5C0}" type="presParOf" srcId="{FD50D1AB-140B-8A4C-81B7-92FCA4C5A9F3}" destId="{ADA8332C-D1DF-6645-96D5-DE5C88BD2B53}" srcOrd="0" destOrd="0" presId="urn:microsoft.com/office/officeart/2005/8/layout/orgChart1"/>
    <dgm:cxn modelId="{5F8CD859-6957-574C-B7F4-756FCB853643}" type="presParOf" srcId="{ADA8332C-D1DF-6645-96D5-DE5C88BD2B53}" destId="{64A315AC-26F5-B24E-B94A-543DF60EBDE3}" srcOrd="0" destOrd="0" presId="urn:microsoft.com/office/officeart/2005/8/layout/orgChart1"/>
    <dgm:cxn modelId="{E243C6DB-A99F-4D4A-8419-6CACB861D692}" type="presParOf" srcId="{ADA8332C-D1DF-6645-96D5-DE5C88BD2B53}" destId="{DBBDA7C8-0150-694A-8E61-4981A4EB0C8C}" srcOrd="1" destOrd="0" presId="urn:microsoft.com/office/officeart/2005/8/layout/orgChart1"/>
    <dgm:cxn modelId="{04EA867F-ED00-CC48-A1EF-2DE952B6F03E}" type="presParOf" srcId="{FD50D1AB-140B-8A4C-81B7-92FCA4C5A9F3}" destId="{872CF1A7-2078-8F41-B9F7-EA6CC92E10F6}" srcOrd="1" destOrd="0" presId="urn:microsoft.com/office/officeart/2005/8/layout/orgChart1"/>
    <dgm:cxn modelId="{745A6DE4-0C8B-AA43-A2DA-2ECD5965B39D}" type="presParOf" srcId="{FD50D1AB-140B-8A4C-81B7-92FCA4C5A9F3}" destId="{45AE1FA2-ADA1-FC48-9AE6-82B756DA7203}" srcOrd="2" destOrd="0" presId="urn:microsoft.com/office/officeart/2005/8/layout/orgChart1"/>
    <dgm:cxn modelId="{0F0617CB-4A4B-1F4D-A4A2-D9D7931C3645}" type="presParOf" srcId="{3A7365BE-76CA-F74E-8723-D5A2CB09E76D}" destId="{0F858322-3905-8546-97D7-FD820D850E91}" srcOrd="2" destOrd="0" presId="urn:microsoft.com/office/officeart/2005/8/layout/orgChart1"/>
    <dgm:cxn modelId="{580258FF-E567-F04C-90FB-D57307D76D6C}" type="presParOf" srcId="{568DF3F6-F10A-4B4D-9174-0A3AA0045627}" destId="{B9AEF616-353D-2E48-8A2F-B3AEDBBCFB54}" srcOrd="4" destOrd="0" presId="urn:microsoft.com/office/officeart/2005/8/layout/orgChart1"/>
    <dgm:cxn modelId="{17B596F8-40F0-AF41-9C1A-5A154437599C}" type="presParOf" srcId="{568DF3F6-F10A-4B4D-9174-0A3AA0045627}" destId="{E590995A-42D5-BC47-9FB2-EFE3D697639E}" srcOrd="5" destOrd="0" presId="urn:microsoft.com/office/officeart/2005/8/layout/orgChart1"/>
    <dgm:cxn modelId="{0834E280-97F3-8F4F-B990-6A632D3CE3D4}" type="presParOf" srcId="{E590995A-42D5-BC47-9FB2-EFE3D697639E}" destId="{F237EBC0-9A2B-7947-A9B1-27A1B7745233}" srcOrd="0" destOrd="0" presId="urn:microsoft.com/office/officeart/2005/8/layout/orgChart1"/>
    <dgm:cxn modelId="{3F92CE2B-2683-3947-811B-DB889D694095}" type="presParOf" srcId="{F237EBC0-9A2B-7947-A9B1-27A1B7745233}" destId="{AC9753E6-ECEC-E446-8EA1-90932D726741}" srcOrd="0" destOrd="0" presId="urn:microsoft.com/office/officeart/2005/8/layout/orgChart1"/>
    <dgm:cxn modelId="{15A7BC3B-D4F7-2847-AD12-96B85EEA2E18}" type="presParOf" srcId="{F237EBC0-9A2B-7947-A9B1-27A1B7745233}" destId="{68B27AC7-3635-954A-981E-347E3E630045}" srcOrd="1" destOrd="0" presId="urn:microsoft.com/office/officeart/2005/8/layout/orgChart1"/>
    <dgm:cxn modelId="{DB23E3C7-B34C-DF47-BE8F-7B66A4043DD6}" type="presParOf" srcId="{E590995A-42D5-BC47-9FB2-EFE3D697639E}" destId="{F5D2054C-0A22-EA45-83E4-6338519D666B}" srcOrd="1" destOrd="0" presId="urn:microsoft.com/office/officeart/2005/8/layout/orgChart1"/>
    <dgm:cxn modelId="{A91D98DC-5E48-7545-A8FB-9BFEFA0813E1}" type="presParOf" srcId="{F5D2054C-0A22-EA45-83E4-6338519D666B}" destId="{C937E9B9-DBB6-2E4F-B19E-6E6CCBD24AA2}" srcOrd="0" destOrd="0" presId="urn:microsoft.com/office/officeart/2005/8/layout/orgChart1"/>
    <dgm:cxn modelId="{7C4A457C-D3B6-0C40-B2D7-DC8EBBD7DE6C}" type="presParOf" srcId="{F5D2054C-0A22-EA45-83E4-6338519D666B}" destId="{7FF273B0-4940-C84A-8EFF-61ED8F0300AB}" srcOrd="1" destOrd="0" presId="urn:microsoft.com/office/officeart/2005/8/layout/orgChart1"/>
    <dgm:cxn modelId="{DBB9E562-896E-3742-82CD-BBC38D8DB6BD}" type="presParOf" srcId="{7FF273B0-4940-C84A-8EFF-61ED8F0300AB}" destId="{50959BA1-AAF6-0745-A9EC-A2EC6D706A8C}" srcOrd="0" destOrd="0" presId="urn:microsoft.com/office/officeart/2005/8/layout/orgChart1"/>
    <dgm:cxn modelId="{0991D1CC-F522-9B4D-987B-222A513D6D6D}" type="presParOf" srcId="{50959BA1-AAF6-0745-A9EC-A2EC6D706A8C}" destId="{F6DB5D08-4A24-554D-9B26-7A88953A8E9E}" srcOrd="0" destOrd="0" presId="urn:microsoft.com/office/officeart/2005/8/layout/orgChart1"/>
    <dgm:cxn modelId="{9A4AD165-BB1B-1349-8DEF-7026BA8DBC57}" type="presParOf" srcId="{50959BA1-AAF6-0745-A9EC-A2EC6D706A8C}" destId="{526170FB-7599-2F4F-85D5-6CAFB7A5D519}" srcOrd="1" destOrd="0" presId="urn:microsoft.com/office/officeart/2005/8/layout/orgChart1"/>
    <dgm:cxn modelId="{86D50304-65FE-9944-81AA-709140B97ECF}" type="presParOf" srcId="{7FF273B0-4940-C84A-8EFF-61ED8F0300AB}" destId="{13C2AC70-C180-B44D-92E4-5294D8CB4197}" srcOrd="1" destOrd="0" presId="urn:microsoft.com/office/officeart/2005/8/layout/orgChart1"/>
    <dgm:cxn modelId="{760CBA0F-E099-F74F-9886-15F2FC99F104}" type="presParOf" srcId="{7FF273B0-4940-C84A-8EFF-61ED8F0300AB}" destId="{986A0045-4510-E647-B613-4B8A90F15A17}" srcOrd="2" destOrd="0" presId="urn:microsoft.com/office/officeart/2005/8/layout/orgChart1"/>
    <dgm:cxn modelId="{279C3B5A-82E6-9046-91AF-EAC0C1D414F3}" type="presParOf" srcId="{F5D2054C-0A22-EA45-83E4-6338519D666B}" destId="{1C3BFA87-3D34-F546-AF41-205C0AF2513E}" srcOrd="2" destOrd="0" presId="urn:microsoft.com/office/officeart/2005/8/layout/orgChart1"/>
    <dgm:cxn modelId="{A156682B-3098-C74F-90EA-838208789079}" type="presParOf" srcId="{F5D2054C-0A22-EA45-83E4-6338519D666B}" destId="{E903789F-5897-0A40-AF7D-4667E1AE21A0}" srcOrd="3" destOrd="0" presId="urn:microsoft.com/office/officeart/2005/8/layout/orgChart1"/>
    <dgm:cxn modelId="{D52A6F37-2ACE-4540-BDF7-C5804CF99B26}" type="presParOf" srcId="{E903789F-5897-0A40-AF7D-4667E1AE21A0}" destId="{308940A8-6EC0-8447-9435-FBD9188F3B60}" srcOrd="0" destOrd="0" presId="urn:microsoft.com/office/officeart/2005/8/layout/orgChart1"/>
    <dgm:cxn modelId="{6AC7777D-92AE-984C-8EF2-1F68ED02B56B}" type="presParOf" srcId="{308940A8-6EC0-8447-9435-FBD9188F3B60}" destId="{7F2072A0-4B56-5348-BF2F-288A1943839B}" srcOrd="0" destOrd="0" presId="urn:microsoft.com/office/officeart/2005/8/layout/orgChart1"/>
    <dgm:cxn modelId="{CE456237-C840-BA49-8D89-6C5B293EB2A3}" type="presParOf" srcId="{308940A8-6EC0-8447-9435-FBD9188F3B60}" destId="{D799E1F6-63B3-A54A-B208-6D9BA4E73EB4}" srcOrd="1" destOrd="0" presId="urn:microsoft.com/office/officeart/2005/8/layout/orgChart1"/>
    <dgm:cxn modelId="{FEFBA6A9-4B66-084E-A2F4-B1BEEE4728DB}" type="presParOf" srcId="{E903789F-5897-0A40-AF7D-4667E1AE21A0}" destId="{45299089-8C8C-8E47-B1F3-321C5E9AAA2D}" srcOrd="1" destOrd="0" presId="urn:microsoft.com/office/officeart/2005/8/layout/orgChart1"/>
    <dgm:cxn modelId="{87EAFDEF-CE20-9344-BC9A-7911323D78D4}" type="presParOf" srcId="{E903789F-5897-0A40-AF7D-4667E1AE21A0}" destId="{4A88E5BA-1E53-214F-B151-BE8E29483A23}" srcOrd="2" destOrd="0" presId="urn:microsoft.com/office/officeart/2005/8/layout/orgChart1"/>
    <dgm:cxn modelId="{2C270503-5C47-6A4D-B285-75E27DA4AF8A}" type="presParOf" srcId="{E590995A-42D5-BC47-9FB2-EFE3D697639E}" destId="{F4D63D0B-E6C1-C048-9C52-A387E4482A9E}" srcOrd="2" destOrd="0" presId="urn:microsoft.com/office/officeart/2005/8/layout/orgChart1"/>
    <dgm:cxn modelId="{B1A6F863-75EE-4242-B448-05F25F006FAA}" type="presParOf" srcId="{568DF3F6-F10A-4B4D-9174-0A3AA0045627}" destId="{F926D76C-DFF6-FC47-BBB6-EFABEAE3EE2B}" srcOrd="6" destOrd="0" presId="urn:microsoft.com/office/officeart/2005/8/layout/orgChart1"/>
    <dgm:cxn modelId="{FE6AC115-538A-3242-9526-6B1484F059E0}" type="presParOf" srcId="{568DF3F6-F10A-4B4D-9174-0A3AA0045627}" destId="{30FA8787-9BE9-0F48-BD7D-012111CCE1B0}" srcOrd="7" destOrd="0" presId="urn:microsoft.com/office/officeart/2005/8/layout/orgChart1"/>
    <dgm:cxn modelId="{7B00EDD7-5EF3-BC45-8DFE-42E9ADA694CD}" type="presParOf" srcId="{30FA8787-9BE9-0F48-BD7D-012111CCE1B0}" destId="{8099ECE9-9F46-C64E-A0D9-22BAE9979636}" srcOrd="0" destOrd="0" presId="urn:microsoft.com/office/officeart/2005/8/layout/orgChart1"/>
    <dgm:cxn modelId="{D9C4656E-C363-FE4E-B911-FC5D53D6CBD1}" type="presParOf" srcId="{8099ECE9-9F46-C64E-A0D9-22BAE9979636}" destId="{7C0187E5-964D-0F42-885C-DD0211F96E20}" srcOrd="0" destOrd="0" presId="urn:microsoft.com/office/officeart/2005/8/layout/orgChart1"/>
    <dgm:cxn modelId="{A61AAE06-60CA-834F-B3BC-B87F98A59D06}" type="presParOf" srcId="{8099ECE9-9F46-C64E-A0D9-22BAE9979636}" destId="{B2679FE9-3987-EF4B-B7DC-F93C3FC7B4E8}" srcOrd="1" destOrd="0" presId="urn:microsoft.com/office/officeart/2005/8/layout/orgChart1"/>
    <dgm:cxn modelId="{8BD6EDFB-CE3F-7F42-BFE5-D25AE06E9314}" type="presParOf" srcId="{30FA8787-9BE9-0F48-BD7D-012111CCE1B0}" destId="{51C38B15-4FA2-7440-8840-AA79DA6CAA1C}" srcOrd="1" destOrd="0" presId="urn:microsoft.com/office/officeart/2005/8/layout/orgChart1"/>
    <dgm:cxn modelId="{804658E8-D498-3441-80A2-56BAC250A8AB}" type="presParOf" srcId="{51C38B15-4FA2-7440-8840-AA79DA6CAA1C}" destId="{2CA08C1F-137B-AC48-90E1-406FD7A6AA06}" srcOrd="0" destOrd="0" presId="urn:microsoft.com/office/officeart/2005/8/layout/orgChart1"/>
    <dgm:cxn modelId="{E2DD365F-BFD2-DA4D-8498-D3F2BD3E8B0F}" type="presParOf" srcId="{51C38B15-4FA2-7440-8840-AA79DA6CAA1C}" destId="{2B7704F0-559B-3545-9331-89E6258A5992}" srcOrd="1" destOrd="0" presId="urn:microsoft.com/office/officeart/2005/8/layout/orgChart1"/>
    <dgm:cxn modelId="{BA231156-689F-E246-B50C-3838A842DC9F}" type="presParOf" srcId="{2B7704F0-559B-3545-9331-89E6258A5992}" destId="{ABAC9582-C29F-884E-9E87-191C480AAFCE}" srcOrd="0" destOrd="0" presId="urn:microsoft.com/office/officeart/2005/8/layout/orgChart1"/>
    <dgm:cxn modelId="{AA204FA1-7DF4-774A-AA74-D6A67D091398}" type="presParOf" srcId="{ABAC9582-C29F-884E-9E87-191C480AAFCE}" destId="{2206B8F6-5968-2747-8769-DCA579CDBFFB}" srcOrd="0" destOrd="0" presId="urn:microsoft.com/office/officeart/2005/8/layout/orgChart1"/>
    <dgm:cxn modelId="{153779B4-6CAC-6345-9248-D739282E7AE0}" type="presParOf" srcId="{ABAC9582-C29F-884E-9E87-191C480AAFCE}" destId="{9F897284-7F01-8341-890D-3FC2FE491317}" srcOrd="1" destOrd="0" presId="urn:microsoft.com/office/officeart/2005/8/layout/orgChart1"/>
    <dgm:cxn modelId="{71370B19-9B2A-CD41-A4B2-29724A898E0C}" type="presParOf" srcId="{2B7704F0-559B-3545-9331-89E6258A5992}" destId="{A5978379-CC27-524D-8E63-1EEFF9D00E18}" srcOrd="1" destOrd="0" presId="urn:microsoft.com/office/officeart/2005/8/layout/orgChart1"/>
    <dgm:cxn modelId="{FBB83C31-EFB7-7342-9A9E-29066F8CF9E2}" type="presParOf" srcId="{2B7704F0-559B-3545-9331-89E6258A5992}" destId="{A0CF9134-69AA-FB4B-A3E4-D04942CC6E3B}" srcOrd="2" destOrd="0" presId="urn:microsoft.com/office/officeart/2005/8/layout/orgChart1"/>
    <dgm:cxn modelId="{171595A3-F833-FC43-A5F8-DFC409139E8D}" type="presParOf" srcId="{51C38B15-4FA2-7440-8840-AA79DA6CAA1C}" destId="{89C28828-E620-8F43-AABD-FC95A0C1DABA}" srcOrd="2" destOrd="0" presId="urn:microsoft.com/office/officeart/2005/8/layout/orgChart1"/>
    <dgm:cxn modelId="{B2D37961-9F33-AE43-BA87-B60981C85771}" type="presParOf" srcId="{51C38B15-4FA2-7440-8840-AA79DA6CAA1C}" destId="{95104311-C5A9-0B4F-B463-1FB68D3D221E}" srcOrd="3" destOrd="0" presId="urn:microsoft.com/office/officeart/2005/8/layout/orgChart1"/>
    <dgm:cxn modelId="{3A90A1B3-BF13-DC44-8C03-48EEFE9BA55D}" type="presParOf" srcId="{95104311-C5A9-0B4F-B463-1FB68D3D221E}" destId="{8C46E044-9701-514A-98EF-14B40744BE72}" srcOrd="0" destOrd="0" presId="urn:microsoft.com/office/officeart/2005/8/layout/orgChart1"/>
    <dgm:cxn modelId="{8FF1D044-2873-8342-9BAA-E02A40638867}" type="presParOf" srcId="{8C46E044-9701-514A-98EF-14B40744BE72}" destId="{E30A33E7-0729-D24A-9FB6-0ABA96316634}" srcOrd="0" destOrd="0" presId="urn:microsoft.com/office/officeart/2005/8/layout/orgChart1"/>
    <dgm:cxn modelId="{E5A183BD-B266-2240-8421-1DBE6549ABA4}" type="presParOf" srcId="{8C46E044-9701-514A-98EF-14B40744BE72}" destId="{4031E579-3527-BB4A-BE5D-9FC17CF3E0F6}" srcOrd="1" destOrd="0" presId="urn:microsoft.com/office/officeart/2005/8/layout/orgChart1"/>
    <dgm:cxn modelId="{113984CF-DB22-8648-8037-3B839F0AC07B}" type="presParOf" srcId="{95104311-C5A9-0B4F-B463-1FB68D3D221E}" destId="{8CDAD2A1-6B02-7B41-B227-A96A9A1EA94F}" srcOrd="1" destOrd="0" presId="urn:microsoft.com/office/officeart/2005/8/layout/orgChart1"/>
    <dgm:cxn modelId="{7E54847A-FC64-4541-9F49-2E7D5F64457E}" type="presParOf" srcId="{95104311-C5A9-0B4F-B463-1FB68D3D221E}" destId="{692EDDD5-68EB-0F43-929A-57F959AE03BD}" srcOrd="2" destOrd="0" presId="urn:microsoft.com/office/officeart/2005/8/layout/orgChart1"/>
    <dgm:cxn modelId="{A23B97AF-1C94-F14F-BD6E-CA416A43C613}" type="presParOf" srcId="{51C38B15-4FA2-7440-8840-AA79DA6CAA1C}" destId="{2907498F-0E2A-C64E-A732-C28232F1E87C}" srcOrd="4" destOrd="0" presId="urn:microsoft.com/office/officeart/2005/8/layout/orgChart1"/>
    <dgm:cxn modelId="{08D49659-21B4-9A4B-AB92-9024BA4A073F}" type="presParOf" srcId="{51C38B15-4FA2-7440-8840-AA79DA6CAA1C}" destId="{34D9D733-0447-E34A-904F-2E54193E2BBD}" srcOrd="5" destOrd="0" presId="urn:microsoft.com/office/officeart/2005/8/layout/orgChart1"/>
    <dgm:cxn modelId="{A7BB553B-EF70-1847-BC65-EF266EEA8DEE}" type="presParOf" srcId="{34D9D733-0447-E34A-904F-2E54193E2BBD}" destId="{BD71E3BD-18B1-E14B-B182-BCFF5BC5F684}" srcOrd="0" destOrd="0" presId="urn:microsoft.com/office/officeart/2005/8/layout/orgChart1"/>
    <dgm:cxn modelId="{E6F25F08-339B-724C-98C4-DD9B200FAED3}" type="presParOf" srcId="{BD71E3BD-18B1-E14B-B182-BCFF5BC5F684}" destId="{2F384B18-11E6-3D49-BF26-B105C8EBCE52}" srcOrd="0" destOrd="0" presId="urn:microsoft.com/office/officeart/2005/8/layout/orgChart1"/>
    <dgm:cxn modelId="{5C3CF6E6-F306-FA44-A3E5-1E69D1293285}" type="presParOf" srcId="{BD71E3BD-18B1-E14B-B182-BCFF5BC5F684}" destId="{6F19010E-4736-F94D-B94B-E70A5D23BE2F}" srcOrd="1" destOrd="0" presId="urn:microsoft.com/office/officeart/2005/8/layout/orgChart1"/>
    <dgm:cxn modelId="{FE26B4D9-F075-DB48-95E1-3B8C4E5B4DF7}" type="presParOf" srcId="{34D9D733-0447-E34A-904F-2E54193E2BBD}" destId="{8FF881EA-62C1-B247-9531-2570A196B7D3}" srcOrd="1" destOrd="0" presId="urn:microsoft.com/office/officeart/2005/8/layout/orgChart1"/>
    <dgm:cxn modelId="{5A8BE60E-AB02-DC40-8AA8-64FA9518DEED}" type="presParOf" srcId="{34D9D733-0447-E34A-904F-2E54193E2BBD}" destId="{FD2AEB0B-3589-1C4E-BC6C-773526534902}" srcOrd="2" destOrd="0" presId="urn:microsoft.com/office/officeart/2005/8/layout/orgChart1"/>
    <dgm:cxn modelId="{157C197F-2377-B74E-9BC5-CC593087A172}" type="presParOf" srcId="{51C38B15-4FA2-7440-8840-AA79DA6CAA1C}" destId="{D290D036-403E-7543-A8DE-BF3369927758}" srcOrd="6" destOrd="0" presId="urn:microsoft.com/office/officeart/2005/8/layout/orgChart1"/>
    <dgm:cxn modelId="{E8AC761B-8A70-5E4C-B269-43E5466185BD}" type="presParOf" srcId="{51C38B15-4FA2-7440-8840-AA79DA6CAA1C}" destId="{4C837045-59F5-024A-8004-28F1F7CB4373}" srcOrd="7" destOrd="0" presId="urn:microsoft.com/office/officeart/2005/8/layout/orgChart1"/>
    <dgm:cxn modelId="{F4E20DE2-3315-514A-8F71-0431A67F2227}" type="presParOf" srcId="{4C837045-59F5-024A-8004-28F1F7CB4373}" destId="{088BFD29-5904-614E-984C-0677801E24BF}" srcOrd="0" destOrd="0" presId="urn:microsoft.com/office/officeart/2005/8/layout/orgChart1"/>
    <dgm:cxn modelId="{C0C50EFE-1E9B-C946-B221-42D41E2BB8F0}" type="presParOf" srcId="{088BFD29-5904-614E-984C-0677801E24BF}" destId="{6C5A6FD7-6239-1A4E-BB93-351EEEA53548}" srcOrd="0" destOrd="0" presId="urn:microsoft.com/office/officeart/2005/8/layout/orgChart1"/>
    <dgm:cxn modelId="{4DB7531B-C7C0-3441-B392-65272A427BCC}" type="presParOf" srcId="{088BFD29-5904-614E-984C-0677801E24BF}" destId="{855D3E1C-6BB4-F746-8040-6F5F0159E7F7}" srcOrd="1" destOrd="0" presId="urn:microsoft.com/office/officeart/2005/8/layout/orgChart1"/>
    <dgm:cxn modelId="{4AC89EC6-C33F-E242-BDB4-DF68102FC33E}" type="presParOf" srcId="{4C837045-59F5-024A-8004-28F1F7CB4373}" destId="{6A2BEA81-1165-D243-A8C4-E639A8C4A717}" srcOrd="1" destOrd="0" presId="urn:microsoft.com/office/officeart/2005/8/layout/orgChart1"/>
    <dgm:cxn modelId="{FFDF43A6-AD0E-1F43-8352-656D7393DF01}" type="presParOf" srcId="{4C837045-59F5-024A-8004-28F1F7CB4373}" destId="{6D038801-786B-604B-B9AD-461B00FEE90D}" srcOrd="2" destOrd="0" presId="urn:microsoft.com/office/officeart/2005/8/layout/orgChart1"/>
    <dgm:cxn modelId="{B15CCD9C-281A-E141-8F8B-0233AEDD26B2}" type="presParOf" srcId="{30FA8787-9BE9-0F48-BD7D-012111CCE1B0}" destId="{5F04199A-6342-8645-981B-424CF6C3B832}" srcOrd="2" destOrd="0" presId="urn:microsoft.com/office/officeart/2005/8/layout/orgChart1"/>
    <dgm:cxn modelId="{12AC1F49-F703-194F-A25D-03F578B3298E}" type="presParOf" srcId="{B8744E25-A231-C14A-B7E7-920E463FA1A4}" destId="{028B424D-30E2-C647-865E-A5830421E4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879986-2715-4EBC-980C-60A746EB346C}" type="doc">
      <dgm:prSet loTypeId="urn:microsoft.com/office/officeart/2005/8/layout/chevronAccent+Icon" loCatId="process" qsTypeId="urn:microsoft.com/office/officeart/2005/8/quickstyle/simple1" qsCatId="simple" csTypeId="urn:microsoft.com/office/officeart/2005/8/colors/colorful2" csCatId="colorful" phldr="1"/>
      <dgm:spPr/>
    </dgm:pt>
    <dgm:pt modelId="{41739D7A-771C-4B63-8F5E-9D0A991B1745}">
      <dgm:prSet phldrT="[Text]"/>
      <dgm:spPr/>
      <dgm:t>
        <a:bodyPr/>
        <a:lstStyle/>
        <a:p>
          <a:r>
            <a:rPr lang="en-US" noProof="0" dirty="0"/>
            <a:t>ICG-KPI</a:t>
          </a:r>
        </a:p>
      </dgm:t>
    </dgm:pt>
    <dgm:pt modelId="{6672B270-C770-41AD-9B4F-5A2C4E1B8424}" type="parTrans" cxnId="{4220225F-3B0E-4F9B-8C67-09EA56B5CBA4}">
      <dgm:prSet/>
      <dgm:spPr/>
      <dgm:t>
        <a:bodyPr/>
        <a:lstStyle/>
        <a:p>
          <a:endParaRPr lang="en-US"/>
        </a:p>
      </dgm:t>
    </dgm:pt>
    <dgm:pt modelId="{438F403D-5398-4B9B-AED5-F1AA6E33D108}" type="sibTrans" cxnId="{4220225F-3B0E-4F9B-8C67-09EA56B5CBA4}">
      <dgm:prSet/>
      <dgm:spPr/>
      <dgm:t>
        <a:bodyPr/>
        <a:lstStyle/>
        <a:p>
          <a:endParaRPr lang="en-US"/>
        </a:p>
      </dgm:t>
    </dgm:pt>
    <dgm:pt modelId="{7911063E-73FC-4F05-86C1-63C5984D08D9}">
      <dgm:prSet phldrT="[Text]"/>
      <dgm:spPr/>
      <dgm:t>
        <a:bodyPr/>
        <a:lstStyle/>
        <a:p>
          <a:r>
            <a:rPr lang="en-US" noProof="0" dirty="0"/>
            <a:t>SFDRR-KPI</a:t>
          </a:r>
        </a:p>
      </dgm:t>
    </dgm:pt>
    <dgm:pt modelId="{734DEDA8-8392-4DA3-A488-53310429F756}" type="parTrans" cxnId="{E313724E-BC2C-4E02-892F-16FF15ADAEB1}">
      <dgm:prSet/>
      <dgm:spPr/>
      <dgm:t>
        <a:bodyPr/>
        <a:lstStyle/>
        <a:p>
          <a:endParaRPr lang="en-US"/>
        </a:p>
      </dgm:t>
    </dgm:pt>
    <dgm:pt modelId="{F58EEEEC-A11A-4E02-B1B5-68C4BB60C09E}" type="sibTrans" cxnId="{E313724E-BC2C-4E02-892F-16FF15ADAEB1}">
      <dgm:prSet/>
      <dgm:spPr/>
      <dgm:t>
        <a:bodyPr/>
        <a:lstStyle/>
        <a:p>
          <a:endParaRPr lang="en-US"/>
        </a:p>
      </dgm:t>
    </dgm:pt>
    <dgm:pt modelId="{8CB0F37C-00DF-4496-A49E-44C7531E4AED}">
      <dgm:prSet phldrT="[Text]"/>
      <dgm:spPr/>
      <dgm:t>
        <a:bodyPr/>
        <a:lstStyle/>
        <a:p>
          <a:r>
            <a:rPr lang="en-US" noProof="0" dirty="0"/>
            <a:t>ODTP -KPI</a:t>
          </a:r>
        </a:p>
      </dgm:t>
    </dgm:pt>
    <dgm:pt modelId="{83CAC210-EA70-4480-BE12-3699916B20FD}" type="parTrans" cxnId="{6CBCA730-56B0-4555-B25B-73C707FE6452}">
      <dgm:prSet/>
      <dgm:spPr/>
      <dgm:t>
        <a:bodyPr/>
        <a:lstStyle/>
        <a:p>
          <a:endParaRPr lang="en-US"/>
        </a:p>
      </dgm:t>
    </dgm:pt>
    <dgm:pt modelId="{33FFFDED-5693-4959-B700-B971105D549C}" type="sibTrans" cxnId="{6CBCA730-56B0-4555-B25B-73C707FE6452}">
      <dgm:prSet/>
      <dgm:spPr/>
      <dgm:t>
        <a:bodyPr/>
        <a:lstStyle/>
        <a:p>
          <a:endParaRPr lang="en-US"/>
        </a:p>
      </dgm:t>
    </dgm:pt>
    <dgm:pt modelId="{B5434CC3-DF8A-4221-A697-83029EE95C3F}">
      <dgm:prSet phldrT="[Text]"/>
      <dgm:spPr/>
      <dgm:t>
        <a:bodyPr/>
        <a:lstStyle/>
        <a:p>
          <a:r>
            <a:rPr lang="en-US" noProof="0" dirty="0"/>
            <a:t>OD-KPI</a:t>
          </a:r>
        </a:p>
      </dgm:t>
    </dgm:pt>
    <dgm:pt modelId="{17B2726F-9844-4252-9FE5-B6908B598405}" type="parTrans" cxnId="{1DD90C8D-64F9-414F-BAD9-84EBA3F6922C}">
      <dgm:prSet/>
      <dgm:spPr/>
      <dgm:t>
        <a:bodyPr/>
        <a:lstStyle/>
        <a:p>
          <a:endParaRPr lang="en-US"/>
        </a:p>
      </dgm:t>
    </dgm:pt>
    <dgm:pt modelId="{3F455413-B9FE-4C82-9C5E-8D0272E117B4}" type="sibTrans" cxnId="{1DD90C8D-64F9-414F-BAD9-84EBA3F6922C}">
      <dgm:prSet/>
      <dgm:spPr/>
      <dgm:t>
        <a:bodyPr/>
        <a:lstStyle/>
        <a:p>
          <a:endParaRPr lang="en-US"/>
        </a:p>
      </dgm:t>
    </dgm:pt>
    <dgm:pt modelId="{8DA8DA0F-4B2E-426D-81A1-2AE8C5CCED5C}" type="pres">
      <dgm:prSet presAssocID="{91879986-2715-4EBC-980C-60A746EB346C}" presName="Name0" presStyleCnt="0">
        <dgm:presLayoutVars>
          <dgm:dir/>
          <dgm:resizeHandles val="exact"/>
        </dgm:presLayoutVars>
      </dgm:prSet>
      <dgm:spPr/>
    </dgm:pt>
    <dgm:pt modelId="{8D575A61-3BD6-463B-BCFD-8F8935C28AF9}" type="pres">
      <dgm:prSet presAssocID="{41739D7A-771C-4B63-8F5E-9D0A991B1745}" presName="composite" presStyleCnt="0"/>
      <dgm:spPr/>
    </dgm:pt>
    <dgm:pt modelId="{478B3C03-A56F-42D4-9DED-98F8E858A9BE}" type="pres">
      <dgm:prSet presAssocID="{41739D7A-771C-4B63-8F5E-9D0A991B1745}" presName="bgChev" presStyleLbl="node1" presStyleIdx="0" presStyleCnt="4"/>
      <dgm:spPr/>
    </dgm:pt>
    <dgm:pt modelId="{C4FD1ED4-6C1E-41BE-8DE1-C79A04D7D17F}" type="pres">
      <dgm:prSet presAssocID="{41739D7A-771C-4B63-8F5E-9D0A991B1745}" presName="txNode" presStyleLbl="fgAcc1" presStyleIdx="0" presStyleCnt="4">
        <dgm:presLayoutVars>
          <dgm:bulletEnabled val="1"/>
        </dgm:presLayoutVars>
      </dgm:prSet>
      <dgm:spPr/>
    </dgm:pt>
    <dgm:pt modelId="{D3D7C105-B03A-40C0-8EA3-5BAA9847978A}" type="pres">
      <dgm:prSet presAssocID="{438F403D-5398-4B9B-AED5-F1AA6E33D108}" presName="compositeSpace" presStyleCnt="0"/>
      <dgm:spPr/>
    </dgm:pt>
    <dgm:pt modelId="{87910283-F7A7-4488-B2D9-F9729293EA89}" type="pres">
      <dgm:prSet presAssocID="{8CB0F37C-00DF-4496-A49E-44C7531E4AED}" presName="composite" presStyleCnt="0"/>
      <dgm:spPr/>
    </dgm:pt>
    <dgm:pt modelId="{8AD8FDFD-0FE6-4805-B10A-EAE342E267EC}" type="pres">
      <dgm:prSet presAssocID="{8CB0F37C-00DF-4496-A49E-44C7531E4AED}" presName="bgChev" presStyleLbl="node1" presStyleIdx="1" presStyleCnt="4"/>
      <dgm:spPr/>
    </dgm:pt>
    <dgm:pt modelId="{CDBEF86F-2796-40D9-AEB4-8C54012371F3}" type="pres">
      <dgm:prSet presAssocID="{8CB0F37C-00DF-4496-A49E-44C7531E4AED}" presName="txNode" presStyleLbl="fgAcc1" presStyleIdx="1" presStyleCnt="4">
        <dgm:presLayoutVars>
          <dgm:bulletEnabled val="1"/>
        </dgm:presLayoutVars>
      </dgm:prSet>
      <dgm:spPr/>
    </dgm:pt>
    <dgm:pt modelId="{ED49E04E-6F79-46E1-A074-19AD82006A92}" type="pres">
      <dgm:prSet presAssocID="{33FFFDED-5693-4959-B700-B971105D549C}" presName="compositeSpace" presStyleCnt="0"/>
      <dgm:spPr/>
    </dgm:pt>
    <dgm:pt modelId="{C5D0C4F5-2A52-472B-8C97-6FD70F0A59B4}" type="pres">
      <dgm:prSet presAssocID="{B5434CC3-DF8A-4221-A697-83029EE95C3F}" presName="composite" presStyleCnt="0"/>
      <dgm:spPr/>
    </dgm:pt>
    <dgm:pt modelId="{7420ADF1-C2A6-4DA2-AACA-3F7AB20E0255}" type="pres">
      <dgm:prSet presAssocID="{B5434CC3-DF8A-4221-A697-83029EE95C3F}" presName="bgChev" presStyleLbl="node1" presStyleIdx="2" presStyleCnt="4"/>
      <dgm:spPr/>
    </dgm:pt>
    <dgm:pt modelId="{48E6FFB3-D4AF-49C3-863C-84FE90D5670E}" type="pres">
      <dgm:prSet presAssocID="{B5434CC3-DF8A-4221-A697-83029EE95C3F}" presName="txNode" presStyleLbl="fgAcc1" presStyleIdx="2" presStyleCnt="4">
        <dgm:presLayoutVars>
          <dgm:bulletEnabled val="1"/>
        </dgm:presLayoutVars>
      </dgm:prSet>
      <dgm:spPr/>
    </dgm:pt>
    <dgm:pt modelId="{432F7850-37C7-4756-88BE-65DD063D581D}" type="pres">
      <dgm:prSet presAssocID="{3F455413-B9FE-4C82-9C5E-8D0272E117B4}" presName="compositeSpace" presStyleCnt="0"/>
      <dgm:spPr/>
    </dgm:pt>
    <dgm:pt modelId="{37C25C77-8EC9-4558-89A7-4D27AA656B97}" type="pres">
      <dgm:prSet presAssocID="{7911063E-73FC-4F05-86C1-63C5984D08D9}" presName="composite" presStyleCnt="0"/>
      <dgm:spPr/>
    </dgm:pt>
    <dgm:pt modelId="{CA9141EC-11F6-43FD-8509-EE7F669D68F2}" type="pres">
      <dgm:prSet presAssocID="{7911063E-73FC-4F05-86C1-63C5984D08D9}" presName="bgChev" presStyleLbl="node1" presStyleIdx="3" presStyleCnt="4" custLinFactNeighborX="-875" custLinFactNeighborY="15108"/>
      <dgm:spPr/>
    </dgm:pt>
    <dgm:pt modelId="{24DDDC4D-A5D4-429E-9E8A-52C1ADD57958}" type="pres">
      <dgm:prSet presAssocID="{7911063E-73FC-4F05-86C1-63C5984D08D9}" presName="txNode" presStyleLbl="fgAcc1" presStyleIdx="3" presStyleCnt="4" custLinFactNeighborX="-4030" custLinFactNeighborY="76387">
        <dgm:presLayoutVars>
          <dgm:bulletEnabled val="1"/>
        </dgm:presLayoutVars>
      </dgm:prSet>
      <dgm:spPr/>
    </dgm:pt>
  </dgm:ptLst>
  <dgm:cxnLst>
    <dgm:cxn modelId="{3D425E2D-5E49-4218-9DEC-7C71A6ECF692}" type="presOf" srcId="{B5434CC3-DF8A-4221-A697-83029EE95C3F}" destId="{48E6FFB3-D4AF-49C3-863C-84FE90D5670E}" srcOrd="0" destOrd="0" presId="urn:microsoft.com/office/officeart/2005/8/layout/chevronAccent+Icon"/>
    <dgm:cxn modelId="{6CBCA730-56B0-4555-B25B-73C707FE6452}" srcId="{91879986-2715-4EBC-980C-60A746EB346C}" destId="{8CB0F37C-00DF-4496-A49E-44C7531E4AED}" srcOrd="1" destOrd="0" parTransId="{83CAC210-EA70-4480-BE12-3699916B20FD}" sibTransId="{33FFFDED-5693-4959-B700-B971105D549C}"/>
    <dgm:cxn modelId="{E313724E-BC2C-4E02-892F-16FF15ADAEB1}" srcId="{91879986-2715-4EBC-980C-60A746EB346C}" destId="{7911063E-73FC-4F05-86C1-63C5984D08D9}" srcOrd="3" destOrd="0" parTransId="{734DEDA8-8392-4DA3-A488-53310429F756}" sibTransId="{F58EEEEC-A11A-4E02-B1B5-68C4BB60C09E}"/>
    <dgm:cxn modelId="{4220225F-3B0E-4F9B-8C67-09EA56B5CBA4}" srcId="{91879986-2715-4EBC-980C-60A746EB346C}" destId="{41739D7A-771C-4B63-8F5E-9D0A991B1745}" srcOrd="0" destOrd="0" parTransId="{6672B270-C770-41AD-9B4F-5A2C4E1B8424}" sibTransId="{438F403D-5398-4B9B-AED5-F1AA6E33D108}"/>
    <dgm:cxn modelId="{66669A81-A0FC-4008-8E0D-46A9996809CF}" type="presOf" srcId="{8CB0F37C-00DF-4496-A49E-44C7531E4AED}" destId="{CDBEF86F-2796-40D9-AEB4-8C54012371F3}" srcOrd="0" destOrd="0" presId="urn:microsoft.com/office/officeart/2005/8/layout/chevronAccent+Icon"/>
    <dgm:cxn modelId="{1DD90C8D-64F9-414F-BAD9-84EBA3F6922C}" srcId="{91879986-2715-4EBC-980C-60A746EB346C}" destId="{B5434CC3-DF8A-4221-A697-83029EE95C3F}" srcOrd="2" destOrd="0" parTransId="{17B2726F-9844-4252-9FE5-B6908B598405}" sibTransId="{3F455413-B9FE-4C82-9C5E-8D0272E117B4}"/>
    <dgm:cxn modelId="{454AEA90-9FE9-4A0C-A80D-CD6E9626A8BC}" type="presOf" srcId="{91879986-2715-4EBC-980C-60A746EB346C}" destId="{8DA8DA0F-4B2E-426D-81A1-2AE8C5CCED5C}" srcOrd="0" destOrd="0" presId="urn:microsoft.com/office/officeart/2005/8/layout/chevronAccent+Icon"/>
    <dgm:cxn modelId="{028304E6-BF20-4EF7-AD2A-F75A62B888B7}" type="presOf" srcId="{41739D7A-771C-4B63-8F5E-9D0A991B1745}" destId="{C4FD1ED4-6C1E-41BE-8DE1-C79A04D7D17F}" srcOrd="0" destOrd="0" presId="urn:microsoft.com/office/officeart/2005/8/layout/chevronAccent+Icon"/>
    <dgm:cxn modelId="{55FB3CEF-29E5-4D71-881B-D482A3CFBCBD}" type="presOf" srcId="{7911063E-73FC-4F05-86C1-63C5984D08D9}" destId="{24DDDC4D-A5D4-429E-9E8A-52C1ADD57958}" srcOrd="0" destOrd="0" presId="urn:microsoft.com/office/officeart/2005/8/layout/chevronAccent+Icon"/>
    <dgm:cxn modelId="{FAC388F6-1F53-4A1A-B2D9-99E56E182E26}" type="presParOf" srcId="{8DA8DA0F-4B2E-426D-81A1-2AE8C5CCED5C}" destId="{8D575A61-3BD6-463B-BCFD-8F8935C28AF9}" srcOrd="0" destOrd="0" presId="urn:microsoft.com/office/officeart/2005/8/layout/chevronAccent+Icon"/>
    <dgm:cxn modelId="{605576D5-4E79-4272-80CD-617A370E47D7}" type="presParOf" srcId="{8D575A61-3BD6-463B-BCFD-8F8935C28AF9}" destId="{478B3C03-A56F-42D4-9DED-98F8E858A9BE}" srcOrd="0" destOrd="0" presId="urn:microsoft.com/office/officeart/2005/8/layout/chevronAccent+Icon"/>
    <dgm:cxn modelId="{56140DF0-2D21-4B9D-B9AD-4EF29E58A25D}" type="presParOf" srcId="{8D575A61-3BD6-463B-BCFD-8F8935C28AF9}" destId="{C4FD1ED4-6C1E-41BE-8DE1-C79A04D7D17F}" srcOrd="1" destOrd="0" presId="urn:microsoft.com/office/officeart/2005/8/layout/chevronAccent+Icon"/>
    <dgm:cxn modelId="{60AE3ABF-1EA7-42BA-ADEB-B1CE3078F383}" type="presParOf" srcId="{8DA8DA0F-4B2E-426D-81A1-2AE8C5CCED5C}" destId="{D3D7C105-B03A-40C0-8EA3-5BAA9847978A}" srcOrd="1" destOrd="0" presId="urn:microsoft.com/office/officeart/2005/8/layout/chevronAccent+Icon"/>
    <dgm:cxn modelId="{788910EA-FC62-4C5C-93CF-63F09B5E29BD}" type="presParOf" srcId="{8DA8DA0F-4B2E-426D-81A1-2AE8C5CCED5C}" destId="{87910283-F7A7-4488-B2D9-F9729293EA89}" srcOrd="2" destOrd="0" presId="urn:microsoft.com/office/officeart/2005/8/layout/chevronAccent+Icon"/>
    <dgm:cxn modelId="{9AC1F00E-47FB-4AAB-9AD0-5C18DD3B284A}" type="presParOf" srcId="{87910283-F7A7-4488-B2D9-F9729293EA89}" destId="{8AD8FDFD-0FE6-4805-B10A-EAE342E267EC}" srcOrd="0" destOrd="0" presId="urn:microsoft.com/office/officeart/2005/8/layout/chevronAccent+Icon"/>
    <dgm:cxn modelId="{BEFB0C3F-8713-4709-8DDE-002EC30A8F63}" type="presParOf" srcId="{87910283-F7A7-4488-B2D9-F9729293EA89}" destId="{CDBEF86F-2796-40D9-AEB4-8C54012371F3}" srcOrd="1" destOrd="0" presId="urn:microsoft.com/office/officeart/2005/8/layout/chevronAccent+Icon"/>
    <dgm:cxn modelId="{BE20A8E1-4CDE-4646-96CF-B0EEBC2CC83E}" type="presParOf" srcId="{8DA8DA0F-4B2E-426D-81A1-2AE8C5CCED5C}" destId="{ED49E04E-6F79-46E1-A074-19AD82006A92}" srcOrd="3" destOrd="0" presId="urn:microsoft.com/office/officeart/2005/8/layout/chevronAccent+Icon"/>
    <dgm:cxn modelId="{1AFEE05D-7026-452D-A0C3-C1363169E216}" type="presParOf" srcId="{8DA8DA0F-4B2E-426D-81A1-2AE8C5CCED5C}" destId="{C5D0C4F5-2A52-472B-8C97-6FD70F0A59B4}" srcOrd="4" destOrd="0" presId="urn:microsoft.com/office/officeart/2005/8/layout/chevronAccent+Icon"/>
    <dgm:cxn modelId="{8FFF8593-1541-4998-BDF6-7035BFBAD688}" type="presParOf" srcId="{C5D0C4F5-2A52-472B-8C97-6FD70F0A59B4}" destId="{7420ADF1-C2A6-4DA2-AACA-3F7AB20E0255}" srcOrd="0" destOrd="0" presId="urn:microsoft.com/office/officeart/2005/8/layout/chevronAccent+Icon"/>
    <dgm:cxn modelId="{C2B17C89-B24F-428B-83BB-104BCFA84209}" type="presParOf" srcId="{C5D0C4F5-2A52-472B-8C97-6FD70F0A59B4}" destId="{48E6FFB3-D4AF-49C3-863C-84FE90D5670E}" srcOrd="1" destOrd="0" presId="urn:microsoft.com/office/officeart/2005/8/layout/chevronAccent+Icon"/>
    <dgm:cxn modelId="{13E45DF2-FB0E-42EB-B27F-64572B8DDFD8}" type="presParOf" srcId="{8DA8DA0F-4B2E-426D-81A1-2AE8C5CCED5C}" destId="{432F7850-37C7-4756-88BE-65DD063D581D}" srcOrd="5" destOrd="0" presId="urn:microsoft.com/office/officeart/2005/8/layout/chevronAccent+Icon"/>
    <dgm:cxn modelId="{4AB29DE5-53C9-4A48-BB8D-5E97D477574B}" type="presParOf" srcId="{8DA8DA0F-4B2E-426D-81A1-2AE8C5CCED5C}" destId="{37C25C77-8EC9-4558-89A7-4D27AA656B97}" srcOrd="6" destOrd="0" presId="urn:microsoft.com/office/officeart/2005/8/layout/chevronAccent+Icon"/>
    <dgm:cxn modelId="{0F7D9AE7-8978-472B-949D-3FE450F5703D}" type="presParOf" srcId="{37C25C77-8EC9-4558-89A7-4D27AA656B97}" destId="{CA9141EC-11F6-43FD-8509-EE7F669D68F2}" srcOrd="0" destOrd="0" presId="urn:microsoft.com/office/officeart/2005/8/layout/chevronAccent+Icon"/>
    <dgm:cxn modelId="{C26CEFE4-D6ED-4C1D-8337-EA3CA3569656}" type="presParOf" srcId="{37C25C77-8EC9-4558-89A7-4D27AA656B97}" destId="{24DDDC4D-A5D4-429E-9E8A-52C1ADD5795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A329-54BF-BA47-99D3-EE6D7C8DE0E0}">
      <dsp:nvSpPr>
        <dsp:cNvPr id="0" name=""/>
        <dsp:cNvSpPr/>
      </dsp:nvSpPr>
      <dsp:spPr>
        <a:xfrm>
          <a:off x="0" y="66535"/>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noProof="0" dirty="0"/>
            <a:t>COASTWAVE (NEAM)</a:t>
          </a:r>
        </a:p>
      </dsp:txBody>
      <dsp:txXfrm>
        <a:off x="28100" y="94635"/>
        <a:ext cx="10459400" cy="519439"/>
      </dsp:txXfrm>
    </dsp:sp>
    <dsp:sp modelId="{1932BECF-6C73-BF44-ABE0-5C717C4DF4E7}">
      <dsp:nvSpPr>
        <dsp:cNvPr id="0" name=""/>
        <dsp:cNvSpPr/>
      </dsp:nvSpPr>
      <dsp:spPr>
        <a:xfrm>
          <a:off x="0" y="642175"/>
          <a:ext cx="105156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noProof="0" dirty="0"/>
            <a:t>4 UNESCO-IOC Tsunami Ready Recognized communities, with three additional countries in the final stages of recognition, pending the formation of their National Tsunami Ready Boards.</a:t>
          </a:r>
        </a:p>
        <a:p>
          <a:pPr marL="171450" lvl="1" indent="-171450" algn="l" defTabSz="844550">
            <a:lnSpc>
              <a:spcPct val="90000"/>
            </a:lnSpc>
            <a:spcBef>
              <a:spcPct val="0"/>
            </a:spcBef>
            <a:spcAft>
              <a:spcPct val="20000"/>
            </a:spcAft>
            <a:buChar char="•"/>
          </a:pPr>
          <a:r>
            <a:rPr lang="en-US" sz="1900" kern="1200" noProof="0" dirty="0"/>
            <a:t>5 new SLS and 5 new seismic devices</a:t>
          </a:r>
        </a:p>
        <a:p>
          <a:pPr marL="171450" lvl="1" indent="-171450" algn="l" defTabSz="844550">
            <a:lnSpc>
              <a:spcPct val="90000"/>
            </a:lnSpc>
            <a:spcBef>
              <a:spcPct val="0"/>
            </a:spcBef>
            <a:spcAft>
              <a:spcPct val="20000"/>
            </a:spcAft>
            <a:buChar char="•"/>
          </a:pPr>
          <a:r>
            <a:rPr lang="en-US" sz="1900" kern="1200" noProof="0" dirty="0"/>
            <a:t>Phase II started: targeting additional TR communities</a:t>
          </a:r>
        </a:p>
      </dsp:txBody>
      <dsp:txXfrm>
        <a:off x="0" y="642175"/>
        <a:ext cx="10515600" cy="1242000"/>
      </dsp:txXfrm>
    </dsp:sp>
    <dsp:sp modelId="{4B76A22C-A2B5-5047-8B63-1517EB1241B7}">
      <dsp:nvSpPr>
        <dsp:cNvPr id="0" name=""/>
        <dsp:cNvSpPr/>
      </dsp:nvSpPr>
      <dsp:spPr>
        <a:xfrm>
          <a:off x="0" y="1884175"/>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noProof="0" dirty="0"/>
            <a:t>GREAT (Global Real-Time Early Alarm for Tsunami)</a:t>
          </a:r>
        </a:p>
      </dsp:txBody>
      <dsp:txXfrm>
        <a:off x="28100" y="1912275"/>
        <a:ext cx="10459400" cy="519439"/>
      </dsp:txXfrm>
    </dsp:sp>
    <dsp:sp modelId="{121494C0-44CC-8B4B-8B40-CE76264DE889}">
      <dsp:nvSpPr>
        <dsp:cNvPr id="0" name=""/>
        <dsp:cNvSpPr/>
      </dsp:nvSpPr>
      <dsp:spPr>
        <a:xfrm>
          <a:off x="0" y="2459815"/>
          <a:ext cx="10515600"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noProof="0" dirty="0"/>
            <a:t>New software developed based on </a:t>
          </a:r>
          <a:r>
            <a:rPr lang="en-US" sz="1900" kern="1200" noProof="0" dirty="0" err="1"/>
            <a:t>hydroacustic</a:t>
          </a:r>
          <a:r>
            <a:rPr lang="en-US" sz="1900" kern="1200" noProof="0" dirty="0"/>
            <a:t> data. Currently testing and improving</a:t>
          </a:r>
        </a:p>
        <a:p>
          <a:pPr marL="171450" lvl="1" indent="-171450" algn="l" defTabSz="844550">
            <a:lnSpc>
              <a:spcPct val="90000"/>
            </a:lnSpc>
            <a:spcBef>
              <a:spcPct val="0"/>
            </a:spcBef>
            <a:spcAft>
              <a:spcPct val="20000"/>
            </a:spcAft>
            <a:buChar char="•"/>
          </a:pPr>
          <a:r>
            <a:rPr lang="en-US" sz="1900" kern="1200" noProof="0" dirty="0"/>
            <a:t>Access to CTBTO real-time </a:t>
          </a:r>
          <a:r>
            <a:rPr lang="en-US" sz="1900" kern="1200" noProof="0" dirty="0" err="1"/>
            <a:t>hydroacustic</a:t>
          </a:r>
          <a:r>
            <a:rPr lang="en-US" sz="1900" kern="1200" noProof="0" dirty="0"/>
            <a:t> data</a:t>
          </a:r>
        </a:p>
      </dsp:txBody>
      <dsp:txXfrm>
        <a:off x="0" y="2459815"/>
        <a:ext cx="10515600" cy="658260"/>
      </dsp:txXfrm>
    </dsp:sp>
    <dsp:sp modelId="{B37DC50E-176D-7C45-BD22-C1EC63D6693D}">
      <dsp:nvSpPr>
        <dsp:cNvPr id="0" name=""/>
        <dsp:cNvSpPr/>
      </dsp:nvSpPr>
      <dsp:spPr>
        <a:xfrm>
          <a:off x="0" y="3118075"/>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noProof="0" dirty="0"/>
            <a:t>SLSMF </a:t>
          </a:r>
        </a:p>
      </dsp:txBody>
      <dsp:txXfrm>
        <a:off x="28100" y="3146175"/>
        <a:ext cx="10459400" cy="519439"/>
      </dsp:txXfrm>
    </dsp:sp>
    <dsp:sp modelId="{535DB646-0363-BA49-8343-772B6904C120}">
      <dsp:nvSpPr>
        <dsp:cNvPr id="0" name=""/>
        <dsp:cNvSpPr/>
      </dsp:nvSpPr>
      <dsp:spPr>
        <a:xfrm>
          <a:off x="0" y="3693715"/>
          <a:ext cx="105156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noProof="0" dirty="0"/>
            <a:t>Steady increase of usage and stations </a:t>
          </a:r>
        </a:p>
        <a:p>
          <a:pPr marL="171450" lvl="1" indent="-171450" algn="l" defTabSz="844550">
            <a:lnSpc>
              <a:spcPct val="90000"/>
            </a:lnSpc>
            <a:spcBef>
              <a:spcPct val="0"/>
            </a:spcBef>
            <a:spcAft>
              <a:spcPct val="20000"/>
            </a:spcAft>
            <a:buChar char="•"/>
          </a:pPr>
          <a:r>
            <a:rPr lang="en-US" sz="1900" kern="1200" noProof="0" dirty="0"/>
            <a:t>New DART buoys added</a:t>
          </a:r>
        </a:p>
        <a:p>
          <a:pPr marL="171450" lvl="1" indent="-171450" algn="l" defTabSz="844550">
            <a:lnSpc>
              <a:spcPct val="90000"/>
            </a:lnSpc>
            <a:spcBef>
              <a:spcPct val="0"/>
            </a:spcBef>
            <a:spcAft>
              <a:spcPct val="20000"/>
            </a:spcAft>
            <a:buChar char="•"/>
          </a:pPr>
          <a:r>
            <a:rPr lang="en-US" sz="1900" kern="1200" noProof="0" dirty="0"/>
            <a:t>Automated RT QC procedure</a:t>
          </a:r>
        </a:p>
      </dsp:txBody>
      <dsp:txXfrm>
        <a:off x="0" y="3693715"/>
        <a:ext cx="10515600" cy="99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BD968-C5A0-4D46-804B-58BE3A9DD8C1}">
      <dsp:nvSpPr>
        <dsp:cNvPr id="0" name=""/>
        <dsp:cNvSpPr/>
      </dsp:nvSpPr>
      <dsp:spPr>
        <a:xfrm>
          <a:off x="0" y="204460"/>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noProof="0" dirty="0"/>
            <a:t>Tsunami preparedness at protected wild areas in Costa Rica</a:t>
          </a:r>
        </a:p>
      </dsp:txBody>
      <dsp:txXfrm>
        <a:off x="26930" y="231390"/>
        <a:ext cx="10461740" cy="497795"/>
      </dsp:txXfrm>
    </dsp:sp>
    <dsp:sp modelId="{C5BD638B-F718-7247-A593-65E2C4BE267E}">
      <dsp:nvSpPr>
        <dsp:cNvPr id="0" name=""/>
        <dsp:cNvSpPr/>
      </dsp:nvSpPr>
      <dsp:spPr>
        <a:xfrm>
          <a:off x="0" y="756115"/>
          <a:ext cx="10515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noProof="0" dirty="0"/>
            <a:t>2 new TR communities adjacent to Protected Areas in Costa Rica and 6 more working in indicators</a:t>
          </a:r>
        </a:p>
        <a:p>
          <a:pPr marL="171450" lvl="1" indent="-171450" algn="l" defTabSz="800100">
            <a:lnSpc>
              <a:spcPct val="90000"/>
            </a:lnSpc>
            <a:spcBef>
              <a:spcPct val="0"/>
            </a:spcBef>
            <a:spcAft>
              <a:spcPct val="20000"/>
            </a:spcAft>
            <a:buChar char="•"/>
          </a:pPr>
          <a:r>
            <a:rPr lang="en-US" sz="1800" kern="1200" noProof="0" dirty="0"/>
            <a:t>Working on guides to replicate further and ensure sustainability</a:t>
          </a:r>
        </a:p>
      </dsp:txBody>
      <dsp:txXfrm>
        <a:off x="0" y="756115"/>
        <a:ext cx="10515600" cy="618930"/>
      </dsp:txXfrm>
    </dsp:sp>
    <dsp:sp modelId="{9D998D15-83C5-FB42-9609-776D3C3CC67D}">
      <dsp:nvSpPr>
        <dsp:cNvPr id="0" name=""/>
        <dsp:cNvSpPr/>
      </dsp:nvSpPr>
      <dsp:spPr>
        <a:xfrm>
          <a:off x="0" y="1375045"/>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noProof="0" dirty="0"/>
            <a:t>Open GTS</a:t>
          </a:r>
        </a:p>
      </dsp:txBody>
      <dsp:txXfrm>
        <a:off x="26930" y="1401975"/>
        <a:ext cx="10461740" cy="497795"/>
      </dsp:txXfrm>
    </dsp:sp>
    <dsp:sp modelId="{9A546724-D4F2-F648-B242-F1F9B0E7F7EB}">
      <dsp:nvSpPr>
        <dsp:cNvPr id="0" name=""/>
        <dsp:cNvSpPr/>
      </dsp:nvSpPr>
      <dsp:spPr>
        <a:xfrm>
          <a:off x="0" y="1926700"/>
          <a:ext cx="1051560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noProof="0" dirty="0"/>
            <a:t>Succeeded on Uncrewed surface vehicle (USV) data exchange</a:t>
          </a:r>
        </a:p>
        <a:p>
          <a:pPr marL="171450" lvl="1" indent="-171450" algn="l" defTabSz="800100">
            <a:lnSpc>
              <a:spcPct val="90000"/>
            </a:lnSpc>
            <a:spcBef>
              <a:spcPct val="0"/>
            </a:spcBef>
            <a:spcAft>
              <a:spcPct val="20000"/>
            </a:spcAft>
            <a:buChar char="•"/>
          </a:pPr>
          <a:r>
            <a:rPr lang="en-US" sz="1800" kern="1200" noProof="0" dirty="0"/>
            <a:t>Supported pilot with Science Research on Commercial Ships</a:t>
          </a:r>
        </a:p>
        <a:p>
          <a:pPr marL="171450" lvl="1" indent="-171450" algn="l" defTabSz="800100">
            <a:lnSpc>
              <a:spcPct val="90000"/>
            </a:lnSpc>
            <a:spcBef>
              <a:spcPct val="0"/>
            </a:spcBef>
            <a:spcAft>
              <a:spcPct val="20000"/>
            </a:spcAft>
            <a:buChar char="•"/>
          </a:pPr>
          <a:r>
            <a:rPr lang="en-US" sz="1800" kern="1200" noProof="0" dirty="0"/>
            <a:t>Working with </a:t>
          </a:r>
          <a:r>
            <a:rPr lang="en-US" sz="1800" kern="1200" noProof="0" dirty="0" err="1"/>
            <a:t>OceanSync</a:t>
          </a:r>
          <a:r>
            <a:rPr lang="en-US" sz="1800" kern="1200" noProof="0" dirty="0"/>
            <a:t> to pilot exchange of weather data from commercial ships</a:t>
          </a:r>
        </a:p>
        <a:p>
          <a:pPr marL="171450" lvl="1" indent="-171450" algn="l" defTabSz="800100">
            <a:lnSpc>
              <a:spcPct val="90000"/>
            </a:lnSpc>
            <a:spcBef>
              <a:spcPct val="0"/>
            </a:spcBef>
            <a:spcAft>
              <a:spcPct val="20000"/>
            </a:spcAft>
            <a:buChar char="•"/>
          </a:pPr>
          <a:r>
            <a:rPr lang="en-US" sz="1800" kern="1200" noProof="0" dirty="0"/>
            <a:t>Placed data from 45 fishing vessels onto the GTS</a:t>
          </a:r>
        </a:p>
      </dsp:txBody>
      <dsp:txXfrm>
        <a:off x="0" y="1926700"/>
        <a:ext cx="10515600" cy="1237860"/>
      </dsp:txXfrm>
    </dsp:sp>
    <dsp:sp modelId="{545AAB42-C8B3-9F4E-AD99-043487BACF14}">
      <dsp:nvSpPr>
        <dsp:cNvPr id="0" name=""/>
        <dsp:cNvSpPr/>
      </dsp:nvSpPr>
      <dsp:spPr>
        <a:xfrm>
          <a:off x="0" y="3164560"/>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noProof="0" dirty="0"/>
            <a:t>Integrating Coastal Hazard Warning Systems for Tropical Americas and Caribbean (TAC)</a:t>
          </a:r>
        </a:p>
      </dsp:txBody>
      <dsp:txXfrm>
        <a:off x="26930" y="3191490"/>
        <a:ext cx="10461740" cy="497795"/>
      </dsp:txXfrm>
    </dsp:sp>
    <dsp:sp modelId="{B6D173B2-04DB-0049-AA89-C8C40B8952A6}">
      <dsp:nvSpPr>
        <dsp:cNvPr id="0" name=""/>
        <dsp:cNvSpPr/>
      </dsp:nvSpPr>
      <dsp:spPr>
        <a:xfrm>
          <a:off x="0" y="3716215"/>
          <a:ext cx="1051560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noProof="0" dirty="0"/>
            <a:t>IOCARIBE document </a:t>
          </a:r>
          <a:r>
            <a:rPr lang="en-US" sz="1800" u="sng" kern="1200" noProof="0" dirty="0">
              <a:hlinkClick xmlns:r="http://schemas.openxmlformats.org/officeDocument/2006/relationships" r:id="rId1"/>
            </a:rPr>
            <a:t>Building a Roadmap for the implementation of the Ocean Decade in the Tropical Americas and Caribbean (TAC) Region</a:t>
          </a:r>
          <a:r>
            <a:rPr lang="en-US" sz="1800" kern="1200" noProof="0" dirty="0"/>
            <a:t> was presented at the Latin American and Caribbean Open Science Forum in San Andres, Colombia</a:t>
          </a:r>
        </a:p>
      </dsp:txBody>
      <dsp:txXfrm>
        <a:off x="0" y="3716215"/>
        <a:ext cx="10515600" cy="833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925B5-094D-9841-9640-0015DCCF9331}">
      <dsp:nvSpPr>
        <dsp:cNvPr id="0" name=""/>
        <dsp:cNvSpPr/>
      </dsp:nvSpPr>
      <dsp:spPr>
        <a:xfrm>
          <a:off x="0" y="26913"/>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noProof="0" dirty="0"/>
            <a:t>Potential coastal area of Indonesia Mountain Anak Krakatau, Sunda Strait</a:t>
          </a:r>
        </a:p>
      </dsp:txBody>
      <dsp:txXfrm>
        <a:off x="58257" y="85170"/>
        <a:ext cx="10399086" cy="1076886"/>
      </dsp:txXfrm>
    </dsp:sp>
    <dsp:sp modelId="{D6F6C295-5F72-0B4A-A570-C7C02BBC4B78}">
      <dsp:nvSpPr>
        <dsp:cNvPr id="0" name=""/>
        <dsp:cNvSpPr/>
      </dsp:nvSpPr>
      <dsp:spPr>
        <a:xfrm>
          <a:off x="0" y="1220313"/>
          <a:ext cx="10515600"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noProof="0" dirty="0"/>
            <a:t>Tsunami evacuation maps</a:t>
          </a:r>
        </a:p>
        <a:p>
          <a:pPr marL="228600" lvl="1" indent="-228600" algn="l" defTabSz="1022350">
            <a:lnSpc>
              <a:spcPct val="90000"/>
            </a:lnSpc>
            <a:spcBef>
              <a:spcPct val="0"/>
            </a:spcBef>
            <a:spcAft>
              <a:spcPct val="20000"/>
            </a:spcAft>
            <a:buChar char="•"/>
          </a:pPr>
          <a:r>
            <a:rPr lang="en-US" sz="2300" kern="1200" noProof="0" dirty="0"/>
            <a:t>Awareness training</a:t>
          </a:r>
        </a:p>
      </dsp:txBody>
      <dsp:txXfrm>
        <a:off x="0" y="1220313"/>
        <a:ext cx="10515600" cy="791774"/>
      </dsp:txXfrm>
    </dsp:sp>
    <dsp:sp modelId="{77ADA7F0-FA67-874F-A353-0622B1A83253}">
      <dsp:nvSpPr>
        <dsp:cNvPr id="0" name=""/>
        <dsp:cNvSpPr/>
      </dsp:nvSpPr>
      <dsp:spPr>
        <a:xfrm>
          <a:off x="0" y="2012088"/>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noProof="0" dirty="0"/>
            <a:t>Decade Collaborative Centre for Coastal Resilience</a:t>
          </a:r>
        </a:p>
      </dsp:txBody>
      <dsp:txXfrm>
        <a:off x="58257" y="2070345"/>
        <a:ext cx="10399086" cy="1076886"/>
      </dsp:txXfrm>
    </dsp:sp>
    <dsp:sp modelId="{A832A99A-C098-CA44-A4D8-CE580A86AFD9}">
      <dsp:nvSpPr>
        <dsp:cNvPr id="0" name=""/>
        <dsp:cNvSpPr/>
      </dsp:nvSpPr>
      <dsp:spPr>
        <a:xfrm>
          <a:off x="0" y="3205487"/>
          <a:ext cx="10515600"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noProof="0" dirty="0"/>
            <a:t>Co-led the writing of Vision 2030 white paper on Coastal Resilience</a:t>
          </a:r>
        </a:p>
        <a:p>
          <a:pPr marL="228600" lvl="1" indent="-228600" algn="l" defTabSz="1022350">
            <a:lnSpc>
              <a:spcPct val="90000"/>
            </a:lnSpc>
            <a:spcBef>
              <a:spcPct val="0"/>
            </a:spcBef>
            <a:spcAft>
              <a:spcPct val="20000"/>
            </a:spcAft>
            <a:buChar char="•"/>
          </a:pPr>
          <a:r>
            <a:rPr lang="en-US" sz="2300" kern="1200" noProof="0" dirty="0"/>
            <a:t>Co-led the writing of the First European Assessment Report on Sea Level Rise</a:t>
          </a:r>
        </a:p>
        <a:p>
          <a:pPr marL="228600" lvl="1" indent="-228600" algn="l" defTabSz="1022350">
            <a:lnSpc>
              <a:spcPct val="90000"/>
            </a:lnSpc>
            <a:spcBef>
              <a:spcPct val="0"/>
            </a:spcBef>
            <a:spcAft>
              <a:spcPct val="20000"/>
            </a:spcAft>
            <a:buChar char="•"/>
          </a:pPr>
          <a:r>
            <a:rPr lang="en-US" sz="2300" kern="1200" noProof="0" dirty="0"/>
            <a:t>Several Stakeholder Engagement, Equitable Education, Environmental Justice and Cross-Cutting Activities</a:t>
          </a:r>
        </a:p>
      </dsp:txBody>
      <dsp:txXfrm>
        <a:off x="0" y="3205487"/>
        <a:ext cx="10515600" cy="1521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0D036-403E-7543-A8DE-BF3369927758}">
      <dsp:nvSpPr>
        <dsp:cNvPr id="0" name=""/>
        <dsp:cNvSpPr/>
      </dsp:nvSpPr>
      <dsp:spPr>
        <a:xfrm>
          <a:off x="6233372" y="1858033"/>
          <a:ext cx="229903" cy="3969666"/>
        </a:xfrm>
        <a:custGeom>
          <a:avLst/>
          <a:gdLst/>
          <a:ahLst/>
          <a:cxnLst/>
          <a:rect l="0" t="0" r="0" b="0"/>
          <a:pathLst>
            <a:path>
              <a:moveTo>
                <a:pt x="0" y="0"/>
              </a:moveTo>
              <a:lnTo>
                <a:pt x="0" y="3969666"/>
              </a:lnTo>
              <a:lnTo>
                <a:pt x="229903" y="39696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07498F-0E2A-C64E-A732-C28232F1E87C}">
      <dsp:nvSpPr>
        <dsp:cNvPr id="0" name=""/>
        <dsp:cNvSpPr/>
      </dsp:nvSpPr>
      <dsp:spPr>
        <a:xfrm>
          <a:off x="6233372" y="1858033"/>
          <a:ext cx="229903" cy="2881457"/>
        </a:xfrm>
        <a:custGeom>
          <a:avLst/>
          <a:gdLst/>
          <a:ahLst/>
          <a:cxnLst/>
          <a:rect l="0" t="0" r="0" b="0"/>
          <a:pathLst>
            <a:path>
              <a:moveTo>
                <a:pt x="0" y="0"/>
              </a:moveTo>
              <a:lnTo>
                <a:pt x="0" y="2881457"/>
              </a:lnTo>
              <a:lnTo>
                <a:pt x="229903" y="288145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28828-E620-8F43-AABD-FC95A0C1DABA}">
      <dsp:nvSpPr>
        <dsp:cNvPr id="0" name=""/>
        <dsp:cNvSpPr/>
      </dsp:nvSpPr>
      <dsp:spPr>
        <a:xfrm>
          <a:off x="6233372"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A08C1F-137B-AC48-90E1-406FD7A6AA06}">
      <dsp:nvSpPr>
        <dsp:cNvPr id="0" name=""/>
        <dsp:cNvSpPr/>
      </dsp:nvSpPr>
      <dsp:spPr>
        <a:xfrm>
          <a:off x="6233372"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6D76C-DFF6-FC47-BBB6-EFABEAE3EE2B}">
      <dsp:nvSpPr>
        <dsp:cNvPr id="0" name=""/>
        <dsp:cNvSpPr/>
      </dsp:nvSpPr>
      <dsp:spPr>
        <a:xfrm>
          <a:off x="4064615" y="769823"/>
          <a:ext cx="2781832" cy="321864"/>
        </a:xfrm>
        <a:custGeom>
          <a:avLst/>
          <a:gdLst/>
          <a:ahLst/>
          <a:cxnLst/>
          <a:rect l="0" t="0" r="0" b="0"/>
          <a:pathLst>
            <a:path>
              <a:moveTo>
                <a:pt x="0" y="0"/>
              </a:moveTo>
              <a:lnTo>
                <a:pt x="0" y="160932"/>
              </a:lnTo>
              <a:lnTo>
                <a:pt x="2781832" y="160932"/>
              </a:lnTo>
              <a:lnTo>
                <a:pt x="2781832" y="3218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3BFA87-3D34-F546-AF41-205C0AF2513E}">
      <dsp:nvSpPr>
        <dsp:cNvPr id="0" name=""/>
        <dsp:cNvSpPr/>
      </dsp:nvSpPr>
      <dsp:spPr>
        <a:xfrm>
          <a:off x="4378817"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37E9B9-DBB6-2E4F-B19E-6E6CCBD24AA2}">
      <dsp:nvSpPr>
        <dsp:cNvPr id="0" name=""/>
        <dsp:cNvSpPr/>
      </dsp:nvSpPr>
      <dsp:spPr>
        <a:xfrm>
          <a:off x="4378817"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AEF616-353D-2E48-8A2F-B3AEDBBCFB54}">
      <dsp:nvSpPr>
        <dsp:cNvPr id="0" name=""/>
        <dsp:cNvSpPr/>
      </dsp:nvSpPr>
      <dsp:spPr>
        <a:xfrm>
          <a:off x="4064615" y="769823"/>
          <a:ext cx="927277" cy="321864"/>
        </a:xfrm>
        <a:custGeom>
          <a:avLst/>
          <a:gdLst/>
          <a:ahLst/>
          <a:cxnLst/>
          <a:rect l="0" t="0" r="0" b="0"/>
          <a:pathLst>
            <a:path>
              <a:moveTo>
                <a:pt x="0" y="0"/>
              </a:moveTo>
              <a:lnTo>
                <a:pt x="0" y="160932"/>
              </a:lnTo>
              <a:lnTo>
                <a:pt x="927277" y="160932"/>
              </a:lnTo>
              <a:lnTo>
                <a:pt x="927277" y="3218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425F7-48FD-1C45-B469-811AF685A1A6}">
      <dsp:nvSpPr>
        <dsp:cNvPr id="0" name=""/>
        <dsp:cNvSpPr/>
      </dsp:nvSpPr>
      <dsp:spPr>
        <a:xfrm>
          <a:off x="2524262" y="1858033"/>
          <a:ext cx="229903" cy="3969666"/>
        </a:xfrm>
        <a:custGeom>
          <a:avLst/>
          <a:gdLst/>
          <a:ahLst/>
          <a:cxnLst/>
          <a:rect l="0" t="0" r="0" b="0"/>
          <a:pathLst>
            <a:path>
              <a:moveTo>
                <a:pt x="0" y="0"/>
              </a:moveTo>
              <a:lnTo>
                <a:pt x="0" y="3969666"/>
              </a:lnTo>
              <a:lnTo>
                <a:pt x="229903" y="39696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AE10D9-9037-D641-9BAB-E9583ABA0A10}">
      <dsp:nvSpPr>
        <dsp:cNvPr id="0" name=""/>
        <dsp:cNvSpPr/>
      </dsp:nvSpPr>
      <dsp:spPr>
        <a:xfrm>
          <a:off x="2524262" y="1858033"/>
          <a:ext cx="229903" cy="2881457"/>
        </a:xfrm>
        <a:custGeom>
          <a:avLst/>
          <a:gdLst/>
          <a:ahLst/>
          <a:cxnLst/>
          <a:rect l="0" t="0" r="0" b="0"/>
          <a:pathLst>
            <a:path>
              <a:moveTo>
                <a:pt x="0" y="0"/>
              </a:moveTo>
              <a:lnTo>
                <a:pt x="0" y="2881457"/>
              </a:lnTo>
              <a:lnTo>
                <a:pt x="229903" y="288145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898B72-E056-CD4A-9625-045A94472B45}">
      <dsp:nvSpPr>
        <dsp:cNvPr id="0" name=""/>
        <dsp:cNvSpPr/>
      </dsp:nvSpPr>
      <dsp:spPr>
        <a:xfrm>
          <a:off x="2524262"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F984A-4736-B84D-9EDD-8DE96180163B}">
      <dsp:nvSpPr>
        <dsp:cNvPr id="0" name=""/>
        <dsp:cNvSpPr/>
      </dsp:nvSpPr>
      <dsp:spPr>
        <a:xfrm>
          <a:off x="2524262"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B999D7-1620-3C42-8DFC-060357626DCF}">
      <dsp:nvSpPr>
        <dsp:cNvPr id="0" name=""/>
        <dsp:cNvSpPr/>
      </dsp:nvSpPr>
      <dsp:spPr>
        <a:xfrm>
          <a:off x="3137338" y="769823"/>
          <a:ext cx="927277" cy="321864"/>
        </a:xfrm>
        <a:custGeom>
          <a:avLst/>
          <a:gdLst/>
          <a:ahLst/>
          <a:cxnLst/>
          <a:rect l="0" t="0" r="0" b="0"/>
          <a:pathLst>
            <a:path>
              <a:moveTo>
                <a:pt x="927277" y="0"/>
              </a:moveTo>
              <a:lnTo>
                <a:pt x="927277" y="160932"/>
              </a:lnTo>
              <a:lnTo>
                <a:pt x="0" y="160932"/>
              </a:lnTo>
              <a:lnTo>
                <a:pt x="0" y="3218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6F224E-356B-F844-B3FB-EE15184895EC}">
      <dsp:nvSpPr>
        <dsp:cNvPr id="0" name=""/>
        <dsp:cNvSpPr/>
      </dsp:nvSpPr>
      <dsp:spPr>
        <a:xfrm>
          <a:off x="669707" y="1858033"/>
          <a:ext cx="229903" cy="2881457"/>
        </a:xfrm>
        <a:custGeom>
          <a:avLst/>
          <a:gdLst/>
          <a:ahLst/>
          <a:cxnLst/>
          <a:rect l="0" t="0" r="0" b="0"/>
          <a:pathLst>
            <a:path>
              <a:moveTo>
                <a:pt x="0" y="0"/>
              </a:moveTo>
              <a:lnTo>
                <a:pt x="0" y="2881457"/>
              </a:lnTo>
              <a:lnTo>
                <a:pt x="229903" y="288145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7A08C5-9B4E-2A4C-B356-70AFF6F524B1}">
      <dsp:nvSpPr>
        <dsp:cNvPr id="0" name=""/>
        <dsp:cNvSpPr/>
      </dsp:nvSpPr>
      <dsp:spPr>
        <a:xfrm>
          <a:off x="669707"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C7CBB-367C-624B-B152-04F3742C2DC4}">
      <dsp:nvSpPr>
        <dsp:cNvPr id="0" name=""/>
        <dsp:cNvSpPr/>
      </dsp:nvSpPr>
      <dsp:spPr>
        <a:xfrm>
          <a:off x="669707"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B60B0D-D120-9644-BB29-19F4FB6C9940}">
      <dsp:nvSpPr>
        <dsp:cNvPr id="0" name=""/>
        <dsp:cNvSpPr/>
      </dsp:nvSpPr>
      <dsp:spPr>
        <a:xfrm>
          <a:off x="1282783" y="769823"/>
          <a:ext cx="2781832" cy="321864"/>
        </a:xfrm>
        <a:custGeom>
          <a:avLst/>
          <a:gdLst/>
          <a:ahLst/>
          <a:cxnLst/>
          <a:rect l="0" t="0" r="0" b="0"/>
          <a:pathLst>
            <a:path>
              <a:moveTo>
                <a:pt x="2781832" y="0"/>
              </a:moveTo>
              <a:lnTo>
                <a:pt x="2781832" y="160932"/>
              </a:lnTo>
              <a:lnTo>
                <a:pt x="0" y="160932"/>
              </a:lnTo>
              <a:lnTo>
                <a:pt x="0" y="3218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5CC75-11A5-504E-860E-6D975526538E}">
      <dsp:nvSpPr>
        <dsp:cNvPr id="0" name=""/>
        <dsp:cNvSpPr/>
      </dsp:nvSpPr>
      <dsp:spPr>
        <a:xfrm>
          <a:off x="3298270" y="3478"/>
          <a:ext cx="1532689" cy="766344"/>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US Tsunami Contributions to IOC Tsunami Part 1 and 2</a:t>
          </a:r>
        </a:p>
      </dsp:txBody>
      <dsp:txXfrm>
        <a:off x="3298270" y="3478"/>
        <a:ext cx="1532689" cy="766344"/>
      </dsp:txXfrm>
    </dsp:sp>
    <dsp:sp modelId="{2A6DF951-53FC-3444-A68D-51AF9F1500FF}">
      <dsp:nvSpPr>
        <dsp:cNvPr id="0" name=""/>
        <dsp:cNvSpPr/>
      </dsp:nvSpPr>
      <dsp:spPr>
        <a:xfrm>
          <a:off x="516438" y="1091688"/>
          <a:ext cx="1532689" cy="7663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Risk Knowledge</a:t>
          </a:r>
        </a:p>
      </dsp:txBody>
      <dsp:txXfrm>
        <a:off x="516438" y="1091688"/>
        <a:ext cx="1532689" cy="766344"/>
      </dsp:txXfrm>
    </dsp:sp>
    <dsp:sp modelId="{EBDA0BD7-64E5-2343-B626-06D0D03D50CF}">
      <dsp:nvSpPr>
        <dsp:cNvPr id="0" name=""/>
        <dsp:cNvSpPr/>
      </dsp:nvSpPr>
      <dsp:spPr>
        <a:xfrm>
          <a:off x="899611" y="2179898"/>
          <a:ext cx="1532689" cy="7663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Tsunami hazard assessments completed for Caribbean SIDS</a:t>
          </a:r>
        </a:p>
      </dsp:txBody>
      <dsp:txXfrm>
        <a:off x="899611" y="2179898"/>
        <a:ext cx="1532689" cy="766344"/>
      </dsp:txXfrm>
    </dsp:sp>
    <dsp:sp modelId="{AA5B5FB0-BB08-6D46-B669-2CE024A3B4B6}">
      <dsp:nvSpPr>
        <dsp:cNvPr id="0" name=""/>
        <dsp:cNvSpPr/>
      </dsp:nvSpPr>
      <dsp:spPr>
        <a:xfrm>
          <a:off x="899611" y="3268107"/>
          <a:ext cx="1532689" cy="7663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Tsunami inundation studies conducted in Pacific SIDS</a:t>
          </a:r>
        </a:p>
      </dsp:txBody>
      <dsp:txXfrm>
        <a:off x="899611" y="3268107"/>
        <a:ext cx="1532689" cy="766344"/>
      </dsp:txXfrm>
    </dsp:sp>
    <dsp:sp modelId="{7A9415C3-5743-2E43-AAAA-E3DC5A451E55}">
      <dsp:nvSpPr>
        <dsp:cNvPr id="0" name=""/>
        <dsp:cNvSpPr/>
      </dsp:nvSpPr>
      <dsp:spPr>
        <a:xfrm>
          <a:off x="899611" y="4356317"/>
          <a:ext cx="1532689" cy="76634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Additional assessments to be conducted in Honduras, St. Lucia, Kiribati, Samoa, Solomon Is. And Vanuatu</a:t>
          </a:r>
        </a:p>
      </dsp:txBody>
      <dsp:txXfrm>
        <a:off x="899611" y="4356317"/>
        <a:ext cx="1532689" cy="766344"/>
      </dsp:txXfrm>
    </dsp:sp>
    <dsp:sp modelId="{E31AB8FA-C091-F046-B9D6-ECE88A48FAB7}">
      <dsp:nvSpPr>
        <dsp:cNvPr id="0" name=""/>
        <dsp:cNvSpPr/>
      </dsp:nvSpPr>
      <dsp:spPr>
        <a:xfrm>
          <a:off x="2370993" y="1091688"/>
          <a:ext cx="1532689" cy="7663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Monitoring and detection</a:t>
          </a:r>
        </a:p>
      </dsp:txBody>
      <dsp:txXfrm>
        <a:off x="2370993" y="1091688"/>
        <a:ext cx="1532689" cy="766344"/>
      </dsp:txXfrm>
    </dsp:sp>
    <dsp:sp modelId="{4DBE824C-2458-B74A-9778-9D44D3D97CBA}">
      <dsp:nvSpPr>
        <dsp:cNvPr id="0" name=""/>
        <dsp:cNvSpPr/>
      </dsp:nvSpPr>
      <dsp:spPr>
        <a:xfrm>
          <a:off x="2754165" y="2179898"/>
          <a:ext cx="1532689" cy="7663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Successfully testing of USGS GNSS for source detection</a:t>
          </a:r>
        </a:p>
      </dsp:txBody>
      <dsp:txXfrm>
        <a:off x="2754165" y="2179898"/>
        <a:ext cx="1532689" cy="766344"/>
      </dsp:txXfrm>
    </dsp:sp>
    <dsp:sp modelId="{D84CB5AE-699A-714D-807E-67343CB05407}">
      <dsp:nvSpPr>
        <dsp:cNvPr id="0" name=""/>
        <dsp:cNvSpPr/>
      </dsp:nvSpPr>
      <dsp:spPr>
        <a:xfrm>
          <a:off x="2754165" y="3268107"/>
          <a:ext cx="1532689" cy="7663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Will modernize and replace DART equipment</a:t>
          </a:r>
        </a:p>
      </dsp:txBody>
      <dsp:txXfrm>
        <a:off x="2754165" y="3268107"/>
        <a:ext cx="1532689" cy="766344"/>
      </dsp:txXfrm>
    </dsp:sp>
    <dsp:sp modelId="{76008CD5-B5A4-4E4C-99BB-286F66EDDA81}">
      <dsp:nvSpPr>
        <dsp:cNvPr id="0" name=""/>
        <dsp:cNvSpPr/>
      </dsp:nvSpPr>
      <dsp:spPr>
        <a:xfrm>
          <a:off x="2754165" y="4356317"/>
          <a:ext cx="1532689" cy="7663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Continue supporting SMART cable research and exploration</a:t>
          </a:r>
        </a:p>
      </dsp:txBody>
      <dsp:txXfrm>
        <a:off x="2754165" y="4356317"/>
        <a:ext cx="1532689" cy="766344"/>
      </dsp:txXfrm>
    </dsp:sp>
    <dsp:sp modelId="{64A315AC-26F5-B24E-B94A-543DF60EBDE3}">
      <dsp:nvSpPr>
        <dsp:cNvPr id="0" name=""/>
        <dsp:cNvSpPr/>
      </dsp:nvSpPr>
      <dsp:spPr>
        <a:xfrm>
          <a:off x="2754165" y="5444527"/>
          <a:ext cx="1532689" cy="76634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Developing landslide generated tsunami monitoring technology and best practices</a:t>
          </a:r>
        </a:p>
      </dsp:txBody>
      <dsp:txXfrm>
        <a:off x="2754165" y="5444527"/>
        <a:ext cx="1532689" cy="766344"/>
      </dsp:txXfrm>
    </dsp:sp>
    <dsp:sp modelId="{AC9753E6-ECEC-E446-8EA1-90932D726741}">
      <dsp:nvSpPr>
        <dsp:cNvPr id="0" name=""/>
        <dsp:cNvSpPr/>
      </dsp:nvSpPr>
      <dsp:spPr>
        <a:xfrm>
          <a:off x="4225548" y="1091688"/>
          <a:ext cx="1532689" cy="766344"/>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Warning and Dissemination</a:t>
          </a:r>
        </a:p>
      </dsp:txBody>
      <dsp:txXfrm>
        <a:off x="4225548" y="1091688"/>
        <a:ext cx="1532689" cy="766344"/>
      </dsp:txXfrm>
    </dsp:sp>
    <dsp:sp modelId="{F6DB5D08-4A24-554D-9B26-7A88953A8E9E}">
      <dsp:nvSpPr>
        <dsp:cNvPr id="0" name=""/>
        <dsp:cNvSpPr/>
      </dsp:nvSpPr>
      <dsp:spPr>
        <a:xfrm>
          <a:off x="4608720" y="2179898"/>
          <a:ext cx="1532689" cy="766344"/>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Continue working on operationally align the two TWC, TBC in 2026</a:t>
          </a:r>
        </a:p>
      </dsp:txBody>
      <dsp:txXfrm>
        <a:off x="4608720" y="2179898"/>
        <a:ext cx="1532689" cy="766344"/>
      </dsp:txXfrm>
    </dsp:sp>
    <dsp:sp modelId="{7F2072A0-4B56-5348-BF2F-288A1943839B}">
      <dsp:nvSpPr>
        <dsp:cNvPr id="0" name=""/>
        <dsp:cNvSpPr/>
      </dsp:nvSpPr>
      <dsp:spPr>
        <a:xfrm>
          <a:off x="4608720" y="3268107"/>
          <a:ext cx="1532689" cy="766344"/>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t>Training, technical assistance and materials provided to Caribbean and Pacific SIDS</a:t>
          </a:r>
        </a:p>
      </dsp:txBody>
      <dsp:txXfrm>
        <a:off x="4608720" y="3268107"/>
        <a:ext cx="1532689" cy="766344"/>
      </dsp:txXfrm>
    </dsp:sp>
    <dsp:sp modelId="{7C0187E5-964D-0F42-885C-DD0211F96E20}">
      <dsp:nvSpPr>
        <dsp:cNvPr id="0" name=""/>
        <dsp:cNvSpPr/>
      </dsp:nvSpPr>
      <dsp:spPr>
        <a:xfrm>
          <a:off x="6080103" y="1091688"/>
          <a:ext cx="1532689" cy="76634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ysClr val="windowText" lastClr="000000"/>
              </a:solidFill>
            </a:rPr>
            <a:t>Preparedness and Response</a:t>
          </a:r>
        </a:p>
      </dsp:txBody>
      <dsp:txXfrm>
        <a:off x="6080103" y="1091688"/>
        <a:ext cx="1532689" cy="766344"/>
      </dsp:txXfrm>
    </dsp:sp>
    <dsp:sp modelId="{2206B8F6-5968-2747-8769-DCA579CDBFFB}">
      <dsp:nvSpPr>
        <dsp:cNvPr id="0" name=""/>
        <dsp:cNvSpPr/>
      </dsp:nvSpPr>
      <dsp:spPr>
        <a:xfrm>
          <a:off x="6463275" y="2179898"/>
          <a:ext cx="1532689" cy="76634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ysClr val="windowText" lastClr="000000"/>
              </a:solidFill>
            </a:rPr>
            <a:t>Supported the development of NTWC Minimum Staff Competency Framework</a:t>
          </a:r>
        </a:p>
      </dsp:txBody>
      <dsp:txXfrm>
        <a:off x="6463275" y="2179898"/>
        <a:ext cx="1532689" cy="766344"/>
      </dsp:txXfrm>
    </dsp:sp>
    <dsp:sp modelId="{E30A33E7-0729-D24A-9FB6-0ABA96316634}">
      <dsp:nvSpPr>
        <dsp:cNvPr id="0" name=""/>
        <dsp:cNvSpPr/>
      </dsp:nvSpPr>
      <dsp:spPr>
        <a:xfrm>
          <a:off x="6463275" y="3268107"/>
          <a:ext cx="1532689" cy="76634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ysClr val="windowText" lastClr="000000"/>
              </a:solidFill>
            </a:rPr>
            <a:t>ITIC leading developing of training TWC staff core competency</a:t>
          </a:r>
        </a:p>
      </dsp:txBody>
      <dsp:txXfrm>
        <a:off x="6463275" y="3268107"/>
        <a:ext cx="1532689" cy="766344"/>
      </dsp:txXfrm>
    </dsp:sp>
    <dsp:sp modelId="{2F384B18-11E6-3D49-BF26-B105C8EBCE52}">
      <dsp:nvSpPr>
        <dsp:cNvPr id="0" name=""/>
        <dsp:cNvSpPr/>
      </dsp:nvSpPr>
      <dsp:spPr>
        <a:xfrm>
          <a:off x="6463275" y="4356317"/>
          <a:ext cx="1532689" cy="76634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ysClr val="windowText" lastClr="000000"/>
              </a:solidFill>
            </a:rPr>
            <a:t>Supported Caribbean and Pacific on Tsunami Evacuation Maps, TR recognitions</a:t>
          </a:r>
        </a:p>
      </dsp:txBody>
      <dsp:txXfrm>
        <a:off x="6463275" y="4356317"/>
        <a:ext cx="1532689" cy="766344"/>
      </dsp:txXfrm>
    </dsp:sp>
    <dsp:sp modelId="{6C5A6FD7-6239-1A4E-BB93-351EEEA53548}">
      <dsp:nvSpPr>
        <dsp:cNvPr id="0" name=""/>
        <dsp:cNvSpPr/>
      </dsp:nvSpPr>
      <dsp:spPr>
        <a:xfrm>
          <a:off x="6463275" y="5444527"/>
          <a:ext cx="1532689" cy="76634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noProof="0" dirty="0">
              <a:solidFill>
                <a:sysClr val="windowText" lastClr="000000"/>
              </a:solidFill>
            </a:rPr>
            <a:t>Development and distribution of Tsunami Rules in Braille</a:t>
          </a:r>
        </a:p>
      </dsp:txBody>
      <dsp:txXfrm>
        <a:off x="6463275" y="5444527"/>
        <a:ext cx="1532689" cy="7663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B3C03-A56F-42D4-9DED-98F8E858A9BE}">
      <dsp:nvSpPr>
        <dsp:cNvPr id="0" name=""/>
        <dsp:cNvSpPr/>
      </dsp:nvSpPr>
      <dsp:spPr>
        <a:xfrm>
          <a:off x="3802" y="0"/>
          <a:ext cx="1789509" cy="600023"/>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D1ED4-6C1E-41BE-8DE1-C79A04D7D17F}">
      <dsp:nvSpPr>
        <dsp:cNvPr id="0" name=""/>
        <dsp:cNvSpPr/>
      </dsp:nvSpPr>
      <dsp:spPr>
        <a:xfrm>
          <a:off x="481004"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t>ICG-KPI</a:t>
          </a:r>
        </a:p>
      </dsp:txBody>
      <dsp:txXfrm>
        <a:off x="498578" y="167579"/>
        <a:ext cx="1475993" cy="564875"/>
      </dsp:txXfrm>
    </dsp:sp>
    <dsp:sp modelId="{8AD8FDFD-0FE6-4805-B10A-EAE342E267EC}">
      <dsp:nvSpPr>
        <dsp:cNvPr id="0" name=""/>
        <dsp:cNvSpPr/>
      </dsp:nvSpPr>
      <dsp:spPr>
        <a:xfrm>
          <a:off x="2047819" y="0"/>
          <a:ext cx="1789509" cy="600023"/>
        </a:xfrm>
        <a:prstGeom prst="chevron">
          <a:avLst>
            <a:gd name="adj" fmla="val 4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EF86F-2796-40D9-AEB4-8C54012371F3}">
      <dsp:nvSpPr>
        <dsp:cNvPr id="0" name=""/>
        <dsp:cNvSpPr/>
      </dsp:nvSpPr>
      <dsp:spPr>
        <a:xfrm>
          <a:off x="2525021"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t>ODTP -KPI</a:t>
          </a:r>
        </a:p>
      </dsp:txBody>
      <dsp:txXfrm>
        <a:off x="2542595" y="167579"/>
        <a:ext cx="1475993" cy="564875"/>
      </dsp:txXfrm>
    </dsp:sp>
    <dsp:sp modelId="{7420ADF1-C2A6-4DA2-AACA-3F7AB20E0255}">
      <dsp:nvSpPr>
        <dsp:cNvPr id="0" name=""/>
        <dsp:cNvSpPr/>
      </dsp:nvSpPr>
      <dsp:spPr>
        <a:xfrm>
          <a:off x="4091836" y="0"/>
          <a:ext cx="1789509" cy="600023"/>
        </a:xfrm>
        <a:prstGeom prst="chevron">
          <a:avLst>
            <a:gd name="adj" fmla="val 4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FFB3-D4AF-49C3-863C-84FE90D5670E}">
      <dsp:nvSpPr>
        <dsp:cNvPr id="0" name=""/>
        <dsp:cNvSpPr/>
      </dsp:nvSpPr>
      <dsp:spPr>
        <a:xfrm>
          <a:off x="4569039"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t>OD-KPI</a:t>
          </a:r>
        </a:p>
      </dsp:txBody>
      <dsp:txXfrm>
        <a:off x="4586613" y="167579"/>
        <a:ext cx="1475993" cy="564875"/>
      </dsp:txXfrm>
    </dsp:sp>
    <dsp:sp modelId="{CA9141EC-11F6-43FD-8509-EE7F669D68F2}">
      <dsp:nvSpPr>
        <dsp:cNvPr id="0" name=""/>
        <dsp:cNvSpPr/>
      </dsp:nvSpPr>
      <dsp:spPr>
        <a:xfrm>
          <a:off x="6120195" y="90651"/>
          <a:ext cx="1789509" cy="600023"/>
        </a:xfrm>
        <a:prstGeom prst="chevron">
          <a:avLst>
            <a:gd name="adj" fmla="val 4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DDC4D-A5D4-429E-9E8A-52C1ADD57958}">
      <dsp:nvSpPr>
        <dsp:cNvPr id="0" name=""/>
        <dsp:cNvSpPr/>
      </dsp:nvSpPr>
      <dsp:spPr>
        <a:xfrm>
          <a:off x="6552157"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t>SFDRR-KPI</a:t>
          </a:r>
        </a:p>
      </dsp:txBody>
      <dsp:txXfrm>
        <a:off x="6569731" y="167579"/>
        <a:ext cx="1475993" cy="5648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911B6D-7A75-4207-B09A-FCD3EC99728B}" type="datetimeFigureOut">
              <a:rPr lang="fr-FR" smtClean="0"/>
              <a:t>06/05/2025</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F797DB-589E-46AA-9367-953BE632480A}" type="slidenum">
              <a:rPr lang="fr-FR" smtClean="0"/>
              <a:t>‹Nº›</a:t>
            </a:fld>
            <a:endParaRPr lang="fr-FR"/>
          </a:p>
        </p:txBody>
      </p:sp>
    </p:spTree>
    <p:extLst>
      <p:ext uri="{BB962C8B-B14F-4D97-AF65-F5344CB8AC3E}">
        <p14:creationId xmlns:p14="http://schemas.microsoft.com/office/powerpoint/2010/main" val="428971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C36A6-7F14-4B41-B63F-AEB486598E7B}" type="datetimeFigureOut">
              <a:rPr lang="fr-FR" smtClean="0"/>
              <a:t>06/05/2025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39CCE-F47C-4B40-8222-80ADFA318BA4}" type="slidenum">
              <a:rPr lang="fr-FR" smtClean="0"/>
              <a:t>‹Nº›</a:t>
            </a:fld>
            <a:endParaRPr lang="fr-FR"/>
          </a:p>
        </p:txBody>
      </p:sp>
    </p:spTree>
    <p:extLst>
      <p:ext uri="{BB962C8B-B14F-4D97-AF65-F5344CB8AC3E}">
        <p14:creationId xmlns:p14="http://schemas.microsoft.com/office/powerpoint/2010/main" val="29899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67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679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7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47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2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14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667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1910" y="-72390"/>
            <a:ext cx="12275820" cy="700278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429" y="5526116"/>
            <a:ext cx="3089754" cy="967788"/>
          </a:xfrm>
          <a:prstGeom prst="rect">
            <a:avLst/>
          </a:prstGeom>
        </p:spPr>
      </p:pic>
      <p:sp>
        <p:nvSpPr>
          <p:cNvPr id="19" name="TextBox 18"/>
          <p:cNvSpPr txBox="1"/>
          <p:nvPr userDrawn="1"/>
        </p:nvSpPr>
        <p:spPr>
          <a:xfrm>
            <a:off x="165666" y="6475295"/>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12" name="Rectangle à coins arrondis 11">
            <a:extLst>
              <a:ext uri="{FF2B5EF4-FFF2-40B4-BE49-F238E27FC236}">
                <a16:creationId xmlns:a16="http://schemas.microsoft.com/office/drawing/2014/main" id="{BEB2ED7A-341E-6C4C-9D6F-BA20F35DBE6F}"/>
              </a:ext>
            </a:extLst>
          </p:cNvPr>
          <p:cNvSpPr/>
          <p:nvPr userDrawn="1"/>
        </p:nvSpPr>
        <p:spPr>
          <a:xfrm>
            <a:off x="8119872" y="5800466"/>
            <a:ext cx="3895344" cy="9569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Text Placeholder 14"/>
          <p:cNvSpPr>
            <a:spLocks noGrp="1"/>
          </p:cNvSpPr>
          <p:nvPr>
            <p:ph type="body" sz="quarter" idx="12" hasCustomPrompt="1"/>
          </p:nvPr>
        </p:nvSpPr>
        <p:spPr>
          <a:xfrm>
            <a:off x="8991717" y="6324182"/>
            <a:ext cx="2151654" cy="368772"/>
          </a:xfrm>
        </p:spPr>
        <p:txBody>
          <a:bodyPr>
            <a:normAutofit/>
          </a:bodyPr>
          <a:lstStyle>
            <a:lvl1pPr marL="0" indent="0" algn="ctr">
              <a:buNone/>
              <a:defRPr sz="1500" b="0"/>
            </a:lvl1pPr>
          </a:lstStyle>
          <a:p>
            <a:pPr lvl="0"/>
            <a:r>
              <a:rPr lang="fr-FR" dirty="0"/>
              <a:t>Date</a:t>
            </a:r>
          </a:p>
        </p:txBody>
      </p:sp>
      <p:sp>
        <p:nvSpPr>
          <p:cNvPr id="2" name="Rectangle à coins arrondis 1">
            <a:extLst>
              <a:ext uri="{FF2B5EF4-FFF2-40B4-BE49-F238E27FC236}">
                <a16:creationId xmlns:a16="http://schemas.microsoft.com/office/drawing/2014/main" id="{6FB6DF85-2A07-A246-A86D-DC6B51BB7089}"/>
              </a:ext>
            </a:extLst>
          </p:cNvPr>
          <p:cNvSpPr/>
          <p:nvPr userDrawn="1"/>
        </p:nvSpPr>
        <p:spPr>
          <a:xfrm>
            <a:off x="5212080" y="283464"/>
            <a:ext cx="6803136" cy="245059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Text Placeholder 14"/>
          <p:cNvSpPr>
            <a:spLocks noGrp="1"/>
          </p:cNvSpPr>
          <p:nvPr>
            <p:ph type="body" sz="quarter" idx="10" hasCustomPrompt="1"/>
          </p:nvPr>
        </p:nvSpPr>
        <p:spPr>
          <a:xfrm>
            <a:off x="5455196" y="626508"/>
            <a:ext cx="6316904" cy="1764504"/>
          </a:xfrm>
        </p:spPr>
        <p:txBody>
          <a:bodyPr/>
          <a:lstStyle>
            <a:lvl1pPr marL="0" indent="0" algn="ctr">
              <a:buNone/>
              <a:defRPr sz="4500" b="1"/>
            </a:lvl1pPr>
          </a:lstStyle>
          <a:p>
            <a:pPr lvl="0"/>
            <a:r>
              <a:rPr lang="fr-FR" dirty="0"/>
              <a:t>TITLE</a:t>
            </a:r>
          </a:p>
        </p:txBody>
      </p:sp>
      <p:sp>
        <p:nvSpPr>
          <p:cNvPr id="16" name="Text Placeholder 14"/>
          <p:cNvSpPr>
            <a:spLocks noGrp="1"/>
          </p:cNvSpPr>
          <p:nvPr>
            <p:ph type="body" sz="quarter" idx="11" hasCustomPrompt="1"/>
          </p:nvPr>
        </p:nvSpPr>
        <p:spPr>
          <a:xfrm>
            <a:off x="8266177" y="5837151"/>
            <a:ext cx="3602735" cy="415230"/>
          </a:xfrm>
        </p:spPr>
        <p:txBody>
          <a:bodyPr>
            <a:normAutofit/>
          </a:bodyPr>
          <a:lstStyle>
            <a:lvl1pPr marL="0" indent="0" algn="ctr">
              <a:buNone/>
              <a:defRPr sz="2000" b="0"/>
            </a:lvl1pPr>
          </a:lstStyle>
          <a:p>
            <a:pPr lvl="0"/>
            <a:r>
              <a:rPr lang="fr-FR" dirty="0" err="1"/>
              <a:t>Presenter</a:t>
            </a:r>
            <a:endParaRPr lang="fr-FR" dirty="0"/>
          </a:p>
        </p:txBody>
      </p:sp>
    </p:spTree>
    <p:extLst>
      <p:ext uri="{BB962C8B-B14F-4D97-AF65-F5344CB8AC3E}">
        <p14:creationId xmlns:p14="http://schemas.microsoft.com/office/powerpoint/2010/main" val="367691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p:cNvSpPr/>
          <p:nvPr userDrawn="1"/>
        </p:nvSpPr>
        <p:spPr>
          <a:xfrm>
            <a:off x="-54864" y="-95534"/>
            <a:ext cx="3712464" cy="699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5" name="TextBox 4"/>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3881744" y="2601265"/>
            <a:ext cx="3010375" cy="3971925"/>
          </a:xfrm>
        </p:spPr>
        <p:txBody>
          <a:bodyPr/>
          <a:lstStyle/>
          <a:p>
            <a:endParaRPr lang="fr-FR"/>
          </a:p>
        </p:txBody>
      </p:sp>
      <p:sp>
        <p:nvSpPr>
          <p:cNvPr id="7" name="Text Placeholder 19"/>
          <p:cNvSpPr>
            <a:spLocks noGrp="1"/>
          </p:cNvSpPr>
          <p:nvPr>
            <p:ph type="body" sz="quarter" idx="11" hasCustomPrompt="1"/>
          </p:nvPr>
        </p:nvSpPr>
        <p:spPr>
          <a:xfrm>
            <a:off x="7116263" y="2601264"/>
            <a:ext cx="4866471" cy="3971925"/>
          </a:xfrm>
        </p:spPr>
        <p:txBody>
          <a:bodyPr/>
          <a:lstStyle>
            <a:lvl1pPr marL="0" indent="0">
              <a:buNone/>
              <a:defRPr>
                <a:solidFill>
                  <a:schemeClr val="tx1"/>
                </a:solidFill>
              </a:defRPr>
            </a:lvl1pPr>
          </a:lstStyle>
          <a:p>
            <a:pPr lvl="0"/>
            <a:r>
              <a:rPr lang="fr-FR" dirty="0" err="1"/>
              <a:t>Text</a:t>
            </a:r>
            <a:endParaRPr lang="fr-FR" dirty="0"/>
          </a:p>
        </p:txBody>
      </p:sp>
      <p:sp>
        <p:nvSpPr>
          <p:cNvPr id="10" name="Text Placeholder 17"/>
          <p:cNvSpPr>
            <a:spLocks noGrp="1"/>
          </p:cNvSpPr>
          <p:nvPr>
            <p:ph type="body" sz="quarter" idx="12" hasCustomPrompt="1"/>
          </p:nvPr>
        </p:nvSpPr>
        <p:spPr>
          <a:xfrm>
            <a:off x="3881743" y="403510"/>
            <a:ext cx="4866969"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351936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p:cNvSpPr/>
          <p:nvPr userDrawn="1"/>
        </p:nvSpPr>
        <p:spPr>
          <a:xfrm>
            <a:off x="8547776" y="-40944"/>
            <a:ext cx="3712464" cy="699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 y="176286"/>
            <a:ext cx="3089754" cy="967788"/>
          </a:xfrm>
          <a:prstGeom prst="rect">
            <a:avLst/>
          </a:prstGeom>
        </p:spPr>
      </p:pic>
      <p:sp>
        <p:nvSpPr>
          <p:cNvPr id="5" name="TextBox 4"/>
          <p:cNvSpPr txBox="1"/>
          <p:nvPr userDrawn="1"/>
        </p:nvSpPr>
        <p:spPr>
          <a:xfrm>
            <a:off x="0" y="1134128"/>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177422" y="2652033"/>
            <a:ext cx="4640238" cy="3971925"/>
          </a:xfrm>
        </p:spPr>
        <p:txBody>
          <a:bodyPr/>
          <a:lstStyle/>
          <a:p>
            <a:endParaRPr lang="fr-FR"/>
          </a:p>
        </p:txBody>
      </p:sp>
      <p:sp>
        <p:nvSpPr>
          <p:cNvPr id="7" name="Text Placeholder 19"/>
          <p:cNvSpPr>
            <a:spLocks noGrp="1"/>
          </p:cNvSpPr>
          <p:nvPr>
            <p:ph type="body" sz="quarter" idx="11" hasCustomPrompt="1"/>
          </p:nvPr>
        </p:nvSpPr>
        <p:spPr>
          <a:xfrm>
            <a:off x="4995081" y="2652032"/>
            <a:ext cx="3266883" cy="3971925"/>
          </a:xfrm>
        </p:spPr>
        <p:txBody>
          <a:bodyPr/>
          <a:lstStyle>
            <a:lvl1pPr marL="0" indent="0">
              <a:buNone/>
              <a:defRPr>
                <a:solidFill>
                  <a:schemeClr val="tx1"/>
                </a:solidFill>
              </a:defRPr>
            </a:lvl1pPr>
          </a:lstStyle>
          <a:p>
            <a:pPr lvl="0"/>
            <a:r>
              <a:rPr lang="fr-FR" dirty="0" err="1"/>
              <a:t>Text</a:t>
            </a:r>
            <a:endParaRPr lang="fr-FR" dirty="0"/>
          </a:p>
        </p:txBody>
      </p:sp>
      <p:sp>
        <p:nvSpPr>
          <p:cNvPr id="9" name="Text Placeholder 17"/>
          <p:cNvSpPr>
            <a:spLocks noGrp="1"/>
          </p:cNvSpPr>
          <p:nvPr>
            <p:ph type="body" sz="quarter" idx="12" hasCustomPrompt="1"/>
          </p:nvPr>
        </p:nvSpPr>
        <p:spPr>
          <a:xfrm>
            <a:off x="3394995" y="419807"/>
            <a:ext cx="4866969"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103132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7" name="TextBox 6"/>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2222058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9F0B-2649-4866-0209-6C4F21CD2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E225E0-0124-8C00-1CF0-63D2F702D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C656D-8DB0-21F0-F1E5-8BAB41F9BBB2}"/>
              </a:ext>
            </a:extLst>
          </p:cNvPr>
          <p:cNvSpPr>
            <a:spLocks noGrp="1"/>
          </p:cNvSpPr>
          <p:nvPr>
            <p:ph type="dt" sz="half" idx="10"/>
          </p:nvPr>
        </p:nvSpPr>
        <p:spPr/>
        <p:txBody>
          <a:bodyPr/>
          <a:lstStyle/>
          <a:p>
            <a:fld id="{D9E93FB2-8627-4B55-89A0-C27131116C57}" type="datetimeFigureOut">
              <a:rPr lang="en-US" smtClean="0"/>
              <a:t>5/6/25</a:t>
            </a:fld>
            <a:endParaRPr lang="en-US"/>
          </a:p>
        </p:txBody>
      </p:sp>
      <p:sp>
        <p:nvSpPr>
          <p:cNvPr id="5" name="Footer Placeholder 4">
            <a:extLst>
              <a:ext uri="{FF2B5EF4-FFF2-40B4-BE49-F238E27FC236}">
                <a16:creationId xmlns:a16="http://schemas.microsoft.com/office/drawing/2014/main" id="{17E9E2FA-015C-8C75-0CBF-F574D0F9E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A7F4C-6B63-07AB-AECC-1460D8A2D7EE}"/>
              </a:ext>
            </a:extLst>
          </p:cNvPr>
          <p:cNvSpPr>
            <a:spLocks noGrp="1"/>
          </p:cNvSpPr>
          <p:nvPr>
            <p:ph type="sldNum" sz="quarter" idx="12"/>
          </p:nvPr>
        </p:nvSpPr>
        <p:spPr/>
        <p:txBody>
          <a:bodyPr/>
          <a:lstStyle/>
          <a:p>
            <a:fld id="{5C715EF3-AA75-4A1D-BA35-93EB0CBEA60C}" type="slidenum">
              <a:rPr lang="en-US" smtClean="0"/>
              <a:t>‹Nº›</a:t>
            </a:fld>
            <a:endParaRPr lang="en-US"/>
          </a:p>
        </p:txBody>
      </p:sp>
    </p:spTree>
    <p:extLst>
      <p:ext uri="{BB962C8B-B14F-4D97-AF65-F5344CB8AC3E}">
        <p14:creationId xmlns:p14="http://schemas.microsoft.com/office/powerpoint/2010/main" val="225260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35FE099E-88DB-3542-BB15-6C5BD3B98F7D}"/>
              </a:ext>
            </a:extLst>
          </p:cNvPr>
          <p:cNvSpPr>
            <a:spLocks noGrp="1"/>
          </p:cNvSpPr>
          <p:nvPr>
            <p:ph type="pic" sz="quarter" idx="11"/>
          </p:nvPr>
        </p:nvSpPr>
        <p:spPr>
          <a:xfrm>
            <a:off x="4568078" y="15168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4" name="Picture Placeholder 4">
            <a:extLst>
              <a:ext uri="{FF2B5EF4-FFF2-40B4-BE49-F238E27FC236}">
                <a16:creationId xmlns:a16="http://schemas.microsoft.com/office/drawing/2014/main" id="{E8921EC6-6B3D-E343-B001-CE8B5596E64D}"/>
              </a:ext>
            </a:extLst>
          </p:cNvPr>
          <p:cNvSpPr>
            <a:spLocks noGrp="1"/>
          </p:cNvSpPr>
          <p:nvPr>
            <p:ph type="pic" sz="quarter" idx="12"/>
          </p:nvPr>
        </p:nvSpPr>
        <p:spPr>
          <a:xfrm>
            <a:off x="2804002"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5" name="Picture Placeholder 4">
            <a:extLst>
              <a:ext uri="{FF2B5EF4-FFF2-40B4-BE49-F238E27FC236}">
                <a16:creationId xmlns:a16="http://schemas.microsoft.com/office/drawing/2014/main" id="{0A4C0A95-D732-AE45-83CA-B7A084FB487E}"/>
              </a:ext>
            </a:extLst>
          </p:cNvPr>
          <p:cNvSpPr>
            <a:spLocks noGrp="1"/>
          </p:cNvSpPr>
          <p:nvPr>
            <p:ph type="pic" sz="quarter" idx="13"/>
          </p:nvPr>
        </p:nvSpPr>
        <p:spPr>
          <a:xfrm>
            <a:off x="6680313"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6" name="Picture Placeholder 4">
            <a:extLst>
              <a:ext uri="{FF2B5EF4-FFF2-40B4-BE49-F238E27FC236}">
                <a16:creationId xmlns:a16="http://schemas.microsoft.com/office/drawing/2014/main" id="{225FC4A0-EA86-174E-80BF-B0C64A2AC778}"/>
              </a:ext>
            </a:extLst>
          </p:cNvPr>
          <p:cNvSpPr>
            <a:spLocks noGrp="1"/>
          </p:cNvSpPr>
          <p:nvPr>
            <p:ph type="pic" sz="quarter" idx="14"/>
          </p:nvPr>
        </p:nvSpPr>
        <p:spPr>
          <a:xfrm>
            <a:off x="2804002"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7" name="Picture Placeholder 4">
            <a:extLst>
              <a:ext uri="{FF2B5EF4-FFF2-40B4-BE49-F238E27FC236}">
                <a16:creationId xmlns:a16="http://schemas.microsoft.com/office/drawing/2014/main" id="{B773B40E-3248-D443-85D7-3CF9B96E2B25}"/>
              </a:ext>
            </a:extLst>
          </p:cNvPr>
          <p:cNvSpPr>
            <a:spLocks noGrp="1"/>
          </p:cNvSpPr>
          <p:nvPr>
            <p:ph type="pic" sz="quarter" idx="15"/>
          </p:nvPr>
        </p:nvSpPr>
        <p:spPr>
          <a:xfrm>
            <a:off x="6680313"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8" name="Picture Placeholder 4">
            <a:extLst>
              <a:ext uri="{FF2B5EF4-FFF2-40B4-BE49-F238E27FC236}">
                <a16:creationId xmlns:a16="http://schemas.microsoft.com/office/drawing/2014/main" id="{32D22F9A-533F-0B49-8C77-099A702450B7}"/>
              </a:ext>
            </a:extLst>
          </p:cNvPr>
          <p:cNvSpPr>
            <a:spLocks noGrp="1"/>
          </p:cNvSpPr>
          <p:nvPr>
            <p:ph type="pic" sz="quarter" idx="17"/>
          </p:nvPr>
        </p:nvSpPr>
        <p:spPr>
          <a:xfrm>
            <a:off x="6680313"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9" name="Picture Placeholder 4">
            <a:extLst>
              <a:ext uri="{FF2B5EF4-FFF2-40B4-BE49-F238E27FC236}">
                <a16:creationId xmlns:a16="http://schemas.microsoft.com/office/drawing/2014/main" id="{9FA9F395-3C47-2D45-AE6C-16E8184A065A}"/>
              </a:ext>
            </a:extLst>
          </p:cNvPr>
          <p:cNvSpPr>
            <a:spLocks noGrp="1"/>
          </p:cNvSpPr>
          <p:nvPr>
            <p:ph type="pic" sz="quarter" idx="18"/>
          </p:nvPr>
        </p:nvSpPr>
        <p:spPr>
          <a:xfrm>
            <a:off x="2804002"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0" name="Picture Placeholder 4">
            <a:extLst>
              <a:ext uri="{FF2B5EF4-FFF2-40B4-BE49-F238E27FC236}">
                <a16:creationId xmlns:a16="http://schemas.microsoft.com/office/drawing/2014/main" id="{C7625114-8843-4E67-B926-346F19C1CE66}"/>
              </a:ext>
            </a:extLst>
          </p:cNvPr>
          <p:cNvSpPr>
            <a:spLocks noGrp="1"/>
          </p:cNvSpPr>
          <p:nvPr>
            <p:ph type="pic" sz="quarter" idx="19"/>
          </p:nvPr>
        </p:nvSpPr>
        <p:spPr>
          <a:xfrm>
            <a:off x="2804002" y="5951250"/>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1" name="Picture Placeholder 4">
            <a:extLst>
              <a:ext uri="{FF2B5EF4-FFF2-40B4-BE49-F238E27FC236}">
                <a16:creationId xmlns:a16="http://schemas.microsoft.com/office/drawing/2014/main" id="{304C1925-08AE-4466-A485-0FEBCC72985D}"/>
              </a:ext>
            </a:extLst>
          </p:cNvPr>
          <p:cNvSpPr>
            <a:spLocks noGrp="1"/>
          </p:cNvSpPr>
          <p:nvPr>
            <p:ph type="pic" sz="quarter" idx="20"/>
          </p:nvPr>
        </p:nvSpPr>
        <p:spPr>
          <a:xfrm>
            <a:off x="6680313" y="5984668"/>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Tree>
    <p:extLst>
      <p:ext uri="{BB962C8B-B14F-4D97-AF65-F5344CB8AC3E}">
        <p14:creationId xmlns:p14="http://schemas.microsoft.com/office/powerpoint/2010/main" val="75850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5"/>
        <p:cNvGrpSpPr/>
        <p:nvPr/>
      </p:nvGrpSpPr>
      <p:grpSpPr>
        <a:xfrm>
          <a:off x="0" y="0"/>
          <a:ext cx="0" cy="0"/>
          <a:chOff x="0" y="0"/>
          <a:chExt cx="0" cy="0"/>
        </a:xfrm>
      </p:grpSpPr>
      <p:sp>
        <p:nvSpPr>
          <p:cNvPr id="439" name="Google Shape;439;p9"/>
          <p:cNvSpPr txBox="1">
            <a:spLocks noGrp="1"/>
          </p:cNvSpPr>
          <p:nvPr>
            <p:ph type="title"/>
          </p:nvPr>
        </p:nvSpPr>
        <p:spPr>
          <a:xfrm>
            <a:off x="5570167" y="1588700"/>
            <a:ext cx="4679200" cy="1426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0" name="Google Shape;440;p9"/>
          <p:cNvSpPr txBox="1">
            <a:spLocks noGrp="1"/>
          </p:cNvSpPr>
          <p:nvPr>
            <p:ph type="subTitle" idx="1"/>
          </p:nvPr>
        </p:nvSpPr>
        <p:spPr>
          <a:xfrm>
            <a:off x="5570167" y="2913967"/>
            <a:ext cx="4679200" cy="151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3151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4"/>
        <p:cNvGrpSpPr/>
        <p:nvPr/>
      </p:nvGrpSpPr>
      <p:grpSpPr>
        <a:xfrm>
          <a:off x="0" y="0"/>
          <a:ext cx="0" cy="0"/>
          <a:chOff x="0" y="0"/>
          <a:chExt cx="0" cy="0"/>
        </a:xfrm>
      </p:grpSpPr>
      <p:sp>
        <p:nvSpPr>
          <p:cNvPr id="374" name="Google Shape;374;p8"/>
          <p:cNvSpPr txBox="1">
            <a:spLocks noGrp="1"/>
          </p:cNvSpPr>
          <p:nvPr>
            <p:ph type="title"/>
          </p:nvPr>
        </p:nvSpPr>
        <p:spPr>
          <a:xfrm>
            <a:off x="1475033" y="1630200"/>
            <a:ext cx="6140000" cy="2891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6473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45720"/>
            <a:ext cx="12192000" cy="6949440"/>
          </a:xfrm>
          <a:prstGeom prst="rect">
            <a:avLst/>
          </a:prstGeom>
        </p:spPr>
      </p:pic>
      <p:sp>
        <p:nvSpPr>
          <p:cNvPr id="18"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bg1"/>
                </a:solidFill>
              </a:defRPr>
            </a:lvl1pPr>
          </a:lstStyle>
          <a:p>
            <a:pPr lvl="0"/>
            <a:r>
              <a:rPr lang="en-US" dirty="0"/>
              <a:t>TITLE</a:t>
            </a:r>
            <a:endParaRPr lang="fr-FR" dirty="0"/>
          </a:p>
        </p:txBody>
      </p:sp>
      <p:sp>
        <p:nvSpPr>
          <p:cNvPr id="20"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bg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1" name="TextBox 10"/>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145854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3970020"/>
            <a:ext cx="12214860" cy="2887980"/>
          </a:xfrm>
          <a:prstGeom prst="rect">
            <a:avLst/>
          </a:prstGeom>
        </p:spPr>
      </p:pic>
      <p:sp>
        <p:nvSpPr>
          <p:cNvPr id="11"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
        <p:nvSpPr>
          <p:cNvPr id="12"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tx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3" name="TextBox 12"/>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240202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4770" y="-125730"/>
            <a:ext cx="12321540" cy="7109460"/>
          </a:xfrm>
          <a:prstGeom prst="rect">
            <a:avLst/>
          </a:prstGeom>
        </p:spPr>
      </p:pic>
      <p:sp>
        <p:nvSpPr>
          <p:cNvPr id="10"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bg1"/>
                </a:solidFill>
              </a:defRPr>
            </a:lvl1pPr>
          </a:lstStyle>
          <a:p>
            <a:pPr lvl="0"/>
            <a:r>
              <a:rPr lang="en-US" dirty="0"/>
              <a:t>TITLE</a:t>
            </a:r>
            <a:endParaRPr lang="fr-FR" dirty="0"/>
          </a:p>
        </p:txBody>
      </p:sp>
      <p:sp>
        <p:nvSpPr>
          <p:cNvPr id="11"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bg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2" name="TextBox 11"/>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57902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5720" y="-64770"/>
            <a:ext cx="12283440" cy="6987540"/>
          </a:xfrm>
          <a:prstGeom prst="rect">
            <a:avLst/>
          </a:prstGeom>
        </p:spPr>
      </p:pic>
      <p:sp>
        <p:nvSpPr>
          <p:cNvPr id="4" name="TextBox 3"/>
          <p:cNvSpPr txBox="1"/>
          <p:nvPr userDrawn="1"/>
        </p:nvSpPr>
        <p:spPr>
          <a:xfrm rot="5400000">
            <a:off x="11643305" y="6236997"/>
            <a:ext cx="995785" cy="246221"/>
          </a:xfrm>
          <a:prstGeom prst="rect">
            <a:avLst/>
          </a:prstGeom>
          <a:noFill/>
        </p:spPr>
        <p:txBody>
          <a:bodyPr wrap="none" rtlCol="0">
            <a:spAutoFit/>
          </a:bodyPr>
          <a:lstStyle/>
          <a:p>
            <a:r>
              <a:rPr lang="fr-FR" sz="1000">
                <a:solidFill>
                  <a:schemeClr val="bg1">
                    <a:alpha val="60000"/>
                  </a:schemeClr>
                </a:solidFill>
              </a:rPr>
              <a:t>© </a:t>
            </a:r>
            <a:r>
              <a:rPr lang="fr-FR" sz="1000" err="1">
                <a:solidFill>
                  <a:schemeClr val="bg1">
                    <a:alpha val="60000"/>
                  </a:schemeClr>
                </a:solidFill>
              </a:rPr>
              <a:t>Nekton</a:t>
            </a:r>
            <a:r>
              <a:rPr lang="fr-FR" sz="1000">
                <a:solidFill>
                  <a:schemeClr val="bg1">
                    <a:alpha val="60000"/>
                  </a:schemeClr>
                </a:solidFill>
              </a:rPr>
              <a:t> 2018</a:t>
            </a:r>
          </a:p>
        </p:txBody>
      </p:sp>
      <p:sp>
        <p:nvSpPr>
          <p:cNvPr id="11"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bg1"/>
                </a:solidFill>
              </a:defRPr>
            </a:lvl1pPr>
          </a:lstStyle>
          <a:p>
            <a:pPr lvl="0"/>
            <a:r>
              <a:rPr lang="en-US" dirty="0"/>
              <a:t>TITLE</a:t>
            </a:r>
            <a:endParaRPr lang="fr-FR" dirty="0"/>
          </a:p>
        </p:txBody>
      </p:sp>
      <p:sp>
        <p:nvSpPr>
          <p:cNvPr id="12"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bg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3" name="TextBox 12"/>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256021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3551" r="8520" b="2148"/>
          <a:stretch/>
        </p:blipFill>
        <p:spPr>
          <a:xfrm flipH="1">
            <a:off x="0" y="-53417"/>
            <a:ext cx="4937760" cy="6943315"/>
          </a:xfrm>
          <a:prstGeom prst="rect">
            <a:avLst/>
          </a:prstGeom>
        </p:spPr>
      </p:pic>
      <p:sp>
        <p:nvSpPr>
          <p:cNvPr id="8" name="Rectangle 7"/>
          <p:cNvSpPr/>
          <p:nvPr userDrawn="1"/>
        </p:nvSpPr>
        <p:spPr>
          <a:xfrm>
            <a:off x="0" y="0"/>
            <a:ext cx="4937760" cy="6858000"/>
          </a:xfrm>
          <a:prstGeom prst="rect">
            <a:avLst/>
          </a:prstGeom>
          <a:solidFill>
            <a:schemeClr val="accent1">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6"/>
            <a:ext cx="3089754" cy="967788"/>
          </a:xfrm>
          <a:prstGeom prst="rect">
            <a:avLst/>
          </a:prstGeom>
        </p:spPr>
      </p:pic>
      <p:sp>
        <p:nvSpPr>
          <p:cNvPr id="7" name="TextBox 6"/>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Chart Placeholder 5"/>
          <p:cNvSpPr>
            <a:spLocks noGrp="1"/>
          </p:cNvSpPr>
          <p:nvPr>
            <p:ph type="chart" sz="quarter" idx="10"/>
          </p:nvPr>
        </p:nvSpPr>
        <p:spPr>
          <a:xfrm>
            <a:off x="5308600" y="2949448"/>
            <a:ext cx="6496050" cy="3669408"/>
          </a:xfrm>
        </p:spPr>
        <p:txBody>
          <a:bodyPr/>
          <a:lstStyle/>
          <a:p>
            <a:endParaRPr lang="fr-FR"/>
          </a:p>
        </p:txBody>
      </p:sp>
      <p:sp>
        <p:nvSpPr>
          <p:cNvPr id="10" name="Text Placeholder 17"/>
          <p:cNvSpPr>
            <a:spLocks noGrp="1"/>
          </p:cNvSpPr>
          <p:nvPr>
            <p:ph type="body" sz="quarter" idx="11" hasCustomPrompt="1"/>
          </p:nvPr>
        </p:nvSpPr>
        <p:spPr>
          <a:xfrm>
            <a:off x="5308600" y="1840026"/>
            <a:ext cx="64960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6702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86" r="31420"/>
          <a:stretch/>
        </p:blipFill>
        <p:spPr>
          <a:xfrm>
            <a:off x="7697337" y="0"/>
            <a:ext cx="4519048" cy="6858000"/>
          </a:xfrm>
          <a:prstGeom prst="rect">
            <a:avLst/>
          </a:prstGeom>
        </p:spPr>
      </p:pic>
      <p:sp>
        <p:nvSpPr>
          <p:cNvPr id="8" name="Rectangle 7"/>
          <p:cNvSpPr/>
          <p:nvPr userDrawn="1"/>
        </p:nvSpPr>
        <p:spPr>
          <a:xfrm>
            <a:off x="7697336" y="0"/>
            <a:ext cx="4531239" cy="6858000"/>
          </a:xfrm>
          <a:prstGeom prst="rect">
            <a:avLst/>
          </a:prstGeom>
          <a:solidFill>
            <a:schemeClr val="accent1">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28" y="176286"/>
            <a:ext cx="3089754" cy="967788"/>
          </a:xfrm>
          <a:prstGeom prst="rect">
            <a:avLst/>
          </a:prstGeom>
        </p:spPr>
      </p:pic>
      <p:sp>
        <p:nvSpPr>
          <p:cNvPr id="6" name="TextBox 5"/>
          <p:cNvSpPr txBox="1"/>
          <p:nvPr userDrawn="1"/>
        </p:nvSpPr>
        <p:spPr>
          <a:xfrm>
            <a:off x="0" y="1134128"/>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7" name="Chart Placeholder 5"/>
          <p:cNvSpPr>
            <a:spLocks noGrp="1"/>
          </p:cNvSpPr>
          <p:nvPr>
            <p:ph type="chart" sz="quarter" idx="10"/>
          </p:nvPr>
        </p:nvSpPr>
        <p:spPr>
          <a:xfrm>
            <a:off x="368110" y="2966772"/>
            <a:ext cx="6960737" cy="3669408"/>
          </a:xfrm>
        </p:spPr>
        <p:txBody>
          <a:bodyPr/>
          <a:lstStyle/>
          <a:p>
            <a:endParaRPr lang="fr-FR"/>
          </a:p>
        </p:txBody>
      </p:sp>
      <p:sp>
        <p:nvSpPr>
          <p:cNvPr id="9" name="Text Placeholder 17"/>
          <p:cNvSpPr>
            <a:spLocks noGrp="1"/>
          </p:cNvSpPr>
          <p:nvPr>
            <p:ph type="body" sz="quarter" idx="11" hasCustomPrompt="1"/>
          </p:nvPr>
        </p:nvSpPr>
        <p:spPr>
          <a:xfrm>
            <a:off x="368110" y="1857350"/>
            <a:ext cx="6960737"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
        <p:nvSpPr>
          <p:cNvPr id="10" name="TextBox 3">
            <a:extLst>
              <a:ext uri="{FF2B5EF4-FFF2-40B4-BE49-F238E27FC236}">
                <a16:creationId xmlns:a16="http://schemas.microsoft.com/office/drawing/2014/main" id="{F7DD39F7-DC35-9240-981A-072E5E40923F}"/>
              </a:ext>
            </a:extLst>
          </p:cNvPr>
          <p:cNvSpPr txBox="1"/>
          <p:nvPr userDrawn="1"/>
        </p:nvSpPr>
        <p:spPr>
          <a:xfrm rot="5400000">
            <a:off x="11422092" y="6017541"/>
            <a:ext cx="1438214" cy="246221"/>
          </a:xfrm>
          <a:prstGeom prst="rect">
            <a:avLst/>
          </a:prstGeom>
          <a:noFill/>
        </p:spPr>
        <p:txBody>
          <a:bodyPr wrap="none" rtlCol="0">
            <a:spAutoFit/>
          </a:bodyPr>
          <a:lstStyle/>
          <a:p>
            <a:r>
              <a:rPr lang="fr-FR" sz="1000">
                <a:solidFill>
                  <a:schemeClr val="bg1">
                    <a:alpha val="60000"/>
                  </a:schemeClr>
                </a:solidFill>
              </a:rPr>
              <a:t>© AIMS/Christian Miller</a:t>
            </a:r>
          </a:p>
        </p:txBody>
      </p:sp>
    </p:spTree>
    <p:extLst>
      <p:ext uri="{BB962C8B-B14F-4D97-AF65-F5344CB8AC3E}">
        <p14:creationId xmlns:p14="http://schemas.microsoft.com/office/powerpoint/2010/main" val="400101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p:cNvSpPr/>
          <p:nvPr userDrawn="1"/>
        </p:nvSpPr>
        <p:spPr>
          <a:xfrm>
            <a:off x="-54864" y="2249424"/>
            <a:ext cx="12307824" cy="46451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5" name="TextBox 4"/>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204788" y="2633663"/>
            <a:ext cx="5600230" cy="3971925"/>
          </a:xfrm>
        </p:spPr>
        <p:txBody>
          <a:bodyPr/>
          <a:lstStyle/>
          <a:p>
            <a:endParaRPr lang="fr-FR"/>
          </a:p>
        </p:txBody>
      </p:sp>
      <p:sp>
        <p:nvSpPr>
          <p:cNvPr id="9" name="Picture Placeholder 5"/>
          <p:cNvSpPr>
            <a:spLocks noGrp="1"/>
          </p:cNvSpPr>
          <p:nvPr>
            <p:ph type="pic" sz="quarter" idx="11"/>
          </p:nvPr>
        </p:nvSpPr>
        <p:spPr>
          <a:xfrm>
            <a:off x="6086901" y="2643370"/>
            <a:ext cx="5884176" cy="3971925"/>
          </a:xfrm>
        </p:spPr>
        <p:txBody>
          <a:bodyPr/>
          <a:lstStyle/>
          <a:p>
            <a:endParaRPr lang="fr-FR"/>
          </a:p>
        </p:txBody>
      </p:sp>
      <p:sp>
        <p:nvSpPr>
          <p:cNvPr id="10" name="Text Placeholder 17"/>
          <p:cNvSpPr>
            <a:spLocks noGrp="1"/>
          </p:cNvSpPr>
          <p:nvPr>
            <p:ph type="body" sz="quarter" idx="12" hasCustomPrompt="1"/>
          </p:nvPr>
        </p:nvSpPr>
        <p:spPr>
          <a:xfrm>
            <a:off x="423863" y="403510"/>
            <a:ext cx="83248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359957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p:cNvSpPr/>
          <p:nvPr userDrawn="1"/>
        </p:nvSpPr>
        <p:spPr>
          <a:xfrm>
            <a:off x="-88528" y="1"/>
            <a:ext cx="12307824" cy="46451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400" y="5455862"/>
            <a:ext cx="3089754" cy="967788"/>
          </a:xfrm>
          <a:prstGeom prst="rect">
            <a:avLst/>
          </a:prstGeom>
        </p:spPr>
      </p:pic>
      <p:sp>
        <p:nvSpPr>
          <p:cNvPr id="5" name="TextBox 4"/>
          <p:cNvSpPr txBox="1"/>
          <p:nvPr userDrawn="1"/>
        </p:nvSpPr>
        <p:spPr>
          <a:xfrm>
            <a:off x="9129542" y="6397228"/>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209806" y="335737"/>
            <a:ext cx="5600230" cy="3971925"/>
          </a:xfrm>
        </p:spPr>
        <p:txBody>
          <a:bodyPr/>
          <a:lstStyle/>
          <a:p>
            <a:endParaRPr lang="fr-FR"/>
          </a:p>
        </p:txBody>
      </p:sp>
      <p:sp>
        <p:nvSpPr>
          <p:cNvPr id="9" name="Text Placeholder 19"/>
          <p:cNvSpPr>
            <a:spLocks noGrp="1"/>
          </p:cNvSpPr>
          <p:nvPr>
            <p:ph type="body" sz="quarter" idx="11" hasCustomPrompt="1"/>
          </p:nvPr>
        </p:nvSpPr>
        <p:spPr>
          <a:xfrm>
            <a:off x="6108370" y="335737"/>
            <a:ext cx="5833421" cy="3971925"/>
          </a:xfrm>
        </p:spPr>
        <p:txBody>
          <a:bodyPr/>
          <a:lstStyle>
            <a:lvl1pPr marL="0" indent="0">
              <a:buNone/>
              <a:defRPr>
                <a:solidFill>
                  <a:schemeClr val="bg1"/>
                </a:solidFill>
              </a:defRPr>
            </a:lvl1pPr>
          </a:lstStyle>
          <a:p>
            <a:pPr lvl="0"/>
            <a:r>
              <a:rPr lang="fr-FR" dirty="0" err="1"/>
              <a:t>Text</a:t>
            </a:r>
            <a:endParaRPr lang="fr-FR" dirty="0"/>
          </a:p>
        </p:txBody>
      </p:sp>
      <p:sp>
        <p:nvSpPr>
          <p:cNvPr id="10" name="Text Placeholder 17"/>
          <p:cNvSpPr>
            <a:spLocks noGrp="1"/>
          </p:cNvSpPr>
          <p:nvPr>
            <p:ph type="body" sz="quarter" idx="12" hasCustomPrompt="1"/>
          </p:nvPr>
        </p:nvSpPr>
        <p:spPr>
          <a:xfrm>
            <a:off x="387227" y="5436427"/>
            <a:ext cx="83248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75412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EB7B2-4CFA-4D68-9892-E88A4C55EA2A}" type="datetimeFigureOut">
              <a:rPr lang="fr-FR" smtClean="0"/>
              <a:t>06/05/2025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4F02B-8DA0-4CE3-865F-BA748A3F715A}" type="slidenum">
              <a:rPr lang="fr-FR" smtClean="0"/>
              <a:t>‹Nº›</a:t>
            </a:fld>
            <a:endParaRPr lang="fr-FR"/>
          </a:p>
        </p:txBody>
      </p:sp>
    </p:spTree>
    <p:extLst>
      <p:ext uri="{BB962C8B-B14F-4D97-AF65-F5344CB8AC3E}">
        <p14:creationId xmlns:p14="http://schemas.microsoft.com/office/powerpoint/2010/main" val="1437406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6" r:id="rId7"/>
    <p:sldLayoutId id="2147483665" r:id="rId8"/>
    <p:sldLayoutId id="2147483670" r:id="rId9"/>
    <p:sldLayoutId id="2147483668" r:id="rId10"/>
    <p:sldLayoutId id="2147483669" r:id="rId11"/>
    <p:sldLayoutId id="2147483671" r:id="rId12"/>
    <p:sldLayoutId id="2147483672"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noProof="0" dirty="0"/>
              <a:t>Ocean Decade Tsunami Program (ODTP) </a:t>
            </a:r>
            <a:br>
              <a:rPr lang="en-US" noProof="0" dirty="0"/>
            </a:br>
            <a:r>
              <a:rPr lang="en-US" noProof="0" dirty="0"/>
              <a:t>5th Meeting Report</a:t>
            </a:r>
          </a:p>
        </p:txBody>
      </p:sp>
      <p:sp>
        <p:nvSpPr>
          <p:cNvPr id="3" name="Text Placeholder 2"/>
          <p:cNvSpPr>
            <a:spLocks noGrp="1"/>
          </p:cNvSpPr>
          <p:nvPr>
            <p:ph type="body" sz="quarter" idx="11"/>
          </p:nvPr>
        </p:nvSpPr>
        <p:spPr>
          <a:xfrm>
            <a:off x="8266177" y="5837150"/>
            <a:ext cx="3602735" cy="899825"/>
          </a:xfrm>
        </p:spPr>
        <p:txBody>
          <a:bodyPr>
            <a:normAutofit/>
          </a:bodyPr>
          <a:lstStyle/>
          <a:p>
            <a:r>
              <a:rPr lang="en-US" noProof="0" dirty="0"/>
              <a:t>Silvia Chacón-Barrantes</a:t>
            </a:r>
          </a:p>
          <a:p>
            <a:r>
              <a:rPr lang="en-US" noProof="0" dirty="0"/>
              <a:t>Chair </a:t>
            </a:r>
            <a:r>
              <a:rPr lang="en-US" noProof="0" dirty="0" err="1"/>
              <a:t>a.i.</a:t>
            </a:r>
            <a:endParaRPr lang="en-US" noProof="0" dirty="0"/>
          </a:p>
          <a:p>
            <a:endParaRPr lang="en-US" noProof="0" dirty="0"/>
          </a:p>
        </p:txBody>
      </p:sp>
    </p:spTree>
    <p:extLst>
      <p:ext uri="{BB962C8B-B14F-4D97-AF65-F5344CB8AC3E}">
        <p14:creationId xmlns:p14="http://schemas.microsoft.com/office/powerpoint/2010/main" val="156416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526966" y="465478"/>
            <a:ext cx="10420199" cy="6356869"/>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en-US" sz="7466" b="1" noProof="0" dirty="0">
                <a:solidFill>
                  <a:srgbClr val="0070C0"/>
                </a:solidFill>
                <a:latin typeface="72 Light" panose="020B0303030000000003" pitchFamily="34" charset="0"/>
                <a:cs typeface="72 Light" panose="020B0303030000000003" pitchFamily="34" charset="0"/>
                <a:sym typeface="Arial"/>
              </a:rPr>
              <a:t>PROJECT (3) : </a:t>
            </a:r>
            <a:r>
              <a:rPr lang="en-US" sz="7466" b="1" noProof="0" dirty="0">
                <a:solidFill>
                  <a:srgbClr val="0070C0"/>
                </a:solidFill>
                <a:latin typeface="Liberation Sans"/>
                <a:ea typeface="DengXian" panose="02010600030101010101" pitchFamily="2" charset="-122"/>
                <a:cs typeface="Arial" panose="020B0604020202020204" pitchFamily="34" charset="0"/>
                <a:sym typeface="Arial"/>
              </a:rPr>
              <a:t>SCALING-UP AND STRENGTHENING THE RESILIENCE OF COASTAL COMMUNITIES IN THE NORTH-EASTERN ATLANTIC AND MEDITERRANEAN REGIONS TO THE IMPACT OF TSUNAMIS AND OTHER SEA LEVEL-RELATED COASTAL HAZARDS (COASTWAVE 2.0) </a:t>
            </a:r>
          </a:p>
          <a:p>
            <a:pPr marL="304792" indent="-304792" defTabSz="1219170">
              <a:spcBef>
                <a:spcPts val="1333"/>
              </a:spcBef>
              <a:defRPr/>
            </a:pPr>
            <a:r>
              <a:rPr lang="en-US" sz="7466" noProof="0" dirty="0">
                <a:latin typeface="Liberation Sans"/>
                <a:ea typeface="DengXian" panose="02010600030101010101" pitchFamily="2" charset="-122"/>
                <a:cs typeface="Arial" panose="020B0604020202020204" pitchFamily="34" charset="0"/>
                <a:sym typeface="Arial"/>
              </a:rPr>
              <a:t>FOCUS:  RISK KNOWLEDGE, MONITORING AND DETECTION, WARNING &amp; DESSIMINATION, PREPAREDNESS AND RESPONSE–CAPACITY DEVELOPMENT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a:t>
            </a:r>
            <a:r>
              <a:rPr lang="en-US" sz="7466" noProof="0" dirty="0">
                <a:latin typeface="72 Light" panose="020B0303030000000003" pitchFamily="34" charset="0"/>
                <a:cs typeface="72 Light" panose="020B0303030000000003" pitchFamily="34" charset="0"/>
                <a:sym typeface="Arial"/>
              </a:rPr>
              <a:t>Coastal Resilience</a:t>
            </a:r>
            <a:r>
              <a:rPr lang="en-US" sz="7466" b="1"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IOC</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a:t>
            </a:r>
            <a:r>
              <a:rPr lang="en-US" sz="7466" noProof="0" dirty="0">
                <a:latin typeface="72 Light" panose="020B0303030000000003" pitchFamily="34" charset="0"/>
                <a:cs typeface="72 Light" panose="020B0303030000000003" pitchFamily="34" charset="0"/>
                <a:sym typeface="Arial"/>
              </a:rPr>
              <a:t>UN31. The Ocean Decade Tsunami </a:t>
            </a:r>
            <a:r>
              <a:rPr lang="en-US" sz="7466" noProof="0" dirty="0" err="1">
                <a:latin typeface="72 Light" panose="020B0303030000000003" pitchFamily="34" charset="0"/>
                <a:cs typeface="72 Light" panose="020B0303030000000003" pitchFamily="34" charset="0"/>
                <a:sym typeface="Arial"/>
              </a:rPr>
              <a:t>Programme</a:t>
            </a:r>
            <a:r>
              <a:rPr lang="en-US" sz="7466"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Denis Chang Seng</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France</a:t>
            </a:r>
          </a:p>
          <a:p>
            <a:pPr marL="304792" indent="-304792" defTabSz="1219170">
              <a:spcBef>
                <a:spcPts val="1333"/>
              </a:spcBef>
              <a:defRPr/>
            </a:pPr>
            <a:r>
              <a:rPr lang="en-US" sz="7466" noProof="0" dirty="0">
                <a:latin typeface="72 Light" panose="020B0303030000000003" pitchFamily="34" charset="0"/>
                <a:cs typeface="72 Light" panose="020B0303030000000003" pitchFamily="34" charset="0"/>
                <a:sym typeface="Arial"/>
              </a:rPr>
              <a:t>Budget: 1.5 Million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 </a:t>
            </a:r>
            <a:r>
              <a:rPr lang="en-US" sz="6400" noProof="0" dirty="0">
                <a:latin typeface="Liberation Sans"/>
                <a:ea typeface="DengXian" panose="02010600030101010101" pitchFamily="2" charset="-122"/>
                <a:cs typeface="Arial" panose="020B0604020202020204" pitchFamily="34" charset="0"/>
                <a:sym typeface="Arial"/>
              </a:rPr>
              <a:t>The </a:t>
            </a:r>
            <a:r>
              <a:rPr lang="en-US" sz="6400" noProof="0" dirty="0" err="1">
                <a:latin typeface="Liberation Sans"/>
                <a:ea typeface="DengXian" panose="02010600030101010101" pitchFamily="2" charset="-122"/>
                <a:cs typeface="Arial" panose="020B0604020202020204" pitchFamily="34" charset="0"/>
                <a:sym typeface="Arial"/>
              </a:rPr>
              <a:t>CoastWAVE</a:t>
            </a:r>
            <a:r>
              <a:rPr lang="en-US" sz="6400" noProof="0" dirty="0">
                <a:latin typeface="Liberation Sans"/>
                <a:ea typeface="DengXian" panose="02010600030101010101" pitchFamily="2" charset="-122"/>
                <a:cs typeface="Arial" panose="020B0604020202020204" pitchFamily="34" charset="0"/>
                <a:sym typeface="Arial"/>
              </a:rPr>
              <a:t> project Phase-II (</a:t>
            </a:r>
            <a:r>
              <a:rPr lang="en-US" sz="6400" noProof="0" dirty="0" err="1">
                <a:latin typeface="Liberation Sans"/>
                <a:ea typeface="DengXian" panose="02010600030101010101" pitchFamily="2" charset="-122"/>
                <a:cs typeface="Arial" panose="020B0604020202020204" pitchFamily="34" charset="0"/>
                <a:sym typeface="Arial"/>
              </a:rPr>
              <a:t>CostWAVE</a:t>
            </a:r>
            <a:r>
              <a:rPr lang="en-US" sz="6400" noProof="0" dirty="0">
                <a:latin typeface="Liberation Sans"/>
                <a:ea typeface="DengXian" panose="02010600030101010101" pitchFamily="2" charset="-122"/>
                <a:cs typeface="Arial" panose="020B0604020202020204" pitchFamily="34" charset="0"/>
                <a:sym typeface="Arial"/>
              </a:rPr>
              <a:t> 2.0) is aimed at Scaling-Up and Strengthening the Resilience of Coastal Communities in the North-Eastern Atlantic and Mediterranean Regions to the Impact of Tsunamis and Other Sea Level-Related Coastal Hazards. It will build collective and common capacities in tsunami hazard assessment and evacuation mapping using probabilistic approaches. It will track changes in the level of tsunami awareness and risk perceptions. It will install additional tsunami detection, monitoring and alerting systems and scale up UNESCO-IOC Tsunami Ready Recognized communities in existing and new countries. A key outcome is to engage and create dialogues with multi-stakeholders and users involved in coastal resilience in a multi-hazard/risk context with the aim to create shared prevention and resilient preparedness for ocean related hazards to reduce their impact through better understanding and integration of tools, strategies and polices</a:t>
            </a:r>
            <a:endParaRPr lang="en-US" sz="6400"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Start and End: 1 July 2024-1 July 2026</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Basin</a:t>
            </a:r>
            <a:r>
              <a:rPr lang="en-US" sz="7466" noProof="0" dirty="0">
                <a:latin typeface="72 Light" panose="020B0303030000000003" pitchFamily="34" charset="0"/>
                <a:cs typeface="72 Light" panose="020B0303030000000003" pitchFamily="34" charset="0"/>
                <a:sym typeface="Arial"/>
              </a:rPr>
              <a:t>: NEAM</a:t>
            </a:r>
          </a:p>
          <a:p>
            <a:pPr marL="304792" indent="-304792" defTabSz="1219170">
              <a:spcBef>
                <a:spcPts val="1333"/>
              </a:spcBef>
              <a:defRPr/>
            </a:pPr>
            <a:endParaRPr lang="en-US" sz="3733" noProof="0" dirty="0">
              <a:solidFill>
                <a:srgbClr val="FFFFFF"/>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175873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0" y="483304"/>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05467" y="182880"/>
            <a:ext cx="10420199" cy="6439096"/>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en-US" sz="6400" b="1" noProof="0" dirty="0">
                <a:solidFill>
                  <a:srgbClr val="0070C0"/>
                </a:solidFill>
                <a:latin typeface="72 Light" panose="020B0303030000000003" pitchFamily="34" charset="0"/>
                <a:cs typeface="72 Light" panose="020B0303030000000003" pitchFamily="34" charset="0"/>
                <a:sym typeface="Arial"/>
              </a:rPr>
              <a:t>PROJECT (4): </a:t>
            </a:r>
            <a:r>
              <a:rPr lang="en-US" sz="7600" b="1" noProof="0" dirty="0">
                <a:solidFill>
                  <a:srgbClr val="0070C0"/>
                </a:solidFill>
                <a:latin typeface="72 Light" panose="020B0303030000000003" pitchFamily="34" charset="0"/>
                <a:cs typeface="72 Light" panose="020B0303030000000003" pitchFamily="34" charset="0"/>
                <a:sym typeface="Arial"/>
              </a:rPr>
              <a:t>INCOIS SUBMARINE CABLE MULTI-PARAMETER OBSERVATORY</a:t>
            </a:r>
          </a:p>
          <a:p>
            <a:pPr marL="304792" indent="-304792" defTabSz="1219170">
              <a:spcBef>
                <a:spcPts val="1333"/>
              </a:spcBef>
              <a:defRPr/>
            </a:pPr>
            <a:r>
              <a:rPr lang="en-US" sz="6400" b="1" kern="100" noProof="0" dirty="0">
                <a:latin typeface="Arial" panose="020B0604020202020204" pitchFamily="34" charset="0"/>
                <a:ea typeface="DengXian" panose="02010600030101010101" pitchFamily="2" charset="-122"/>
                <a:cs typeface="Arial" panose="020B0604020202020204" pitchFamily="34" charset="0"/>
                <a:sym typeface="Arial"/>
              </a:rPr>
              <a:t>FOCUS: </a:t>
            </a:r>
            <a:r>
              <a:rPr lang="en-US" sz="6400" noProof="0" dirty="0">
                <a:latin typeface="Liberation Sans"/>
                <a:ea typeface="DengXian" panose="02010600030101010101" pitchFamily="2" charset="-122"/>
                <a:cs typeface="Arial" panose="020B0604020202020204" pitchFamily="34" charset="0"/>
                <a:sym typeface="Arial"/>
              </a:rPr>
              <a:t>MONITORING AND DETECTION / </a:t>
            </a:r>
            <a:r>
              <a:rPr lang="en-US" sz="6400" kern="100" noProof="0" dirty="0">
                <a:latin typeface="Arial" panose="020B0604020202020204" pitchFamily="34" charset="0"/>
                <a:ea typeface="DengXian" panose="02010600030101010101" pitchFamily="2" charset="-122"/>
                <a:cs typeface="Arial" panose="020B0604020202020204" pitchFamily="34" charset="0"/>
                <a:sym typeface="Arial"/>
              </a:rPr>
              <a:t>SMART CABLE-SUSTAINABLE OBSERVATION</a:t>
            </a:r>
            <a:endParaRPr lang="en-US" sz="6400"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Challenge: </a:t>
            </a:r>
            <a:r>
              <a:rPr lang="en-US" sz="6400" noProof="0" dirty="0">
                <a:latin typeface="72 Light" panose="020B0303030000000003" pitchFamily="34" charset="0"/>
                <a:cs typeface="72 Light" panose="020B0303030000000003" pitchFamily="34" charset="0"/>
                <a:sym typeface="Arial"/>
              </a:rPr>
              <a:t>Coastal Resilience</a:t>
            </a:r>
            <a:r>
              <a:rPr lang="en-US" sz="6400" b="1"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Institution: INCOIS,</a:t>
            </a:r>
            <a:r>
              <a:rPr lang="en-US" sz="6400" noProof="0" dirty="0">
                <a:latin typeface="Arial" panose="020B0604020202020204" pitchFamily="34" charset="0"/>
                <a:ea typeface="DengXian" panose="02010600030101010101" pitchFamily="2" charset="-122"/>
                <a:sym typeface="Arial"/>
              </a:rPr>
              <a:t> University College London (UCL), London and Indian National Centre </a:t>
            </a: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Host: ODTP</a:t>
            </a:r>
          </a:p>
          <a:p>
            <a:pPr marL="0" indent="-304792" defTabSz="1219170">
              <a:spcBef>
                <a:spcPts val="0"/>
              </a:spcBef>
              <a:buClr>
                <a:srgbClr val="000000"/>
              </a:buClr>
            </a:pPr>
            <a:r>
              <a:rPr lang="en-US" sz="6400" b="1" noProof="0" dirty="0">
                <a:latin typeface="72 Light" panose="020B0303030000000003" pitchFamily="34" charset="0"/>
                <a:cs typeface="72 Light" panose="020B0303030000000003" pitchFamily="34" charset="0"/>
                <a:sym typeface="Arial"/>
              </a:rPr>
              <a:t>Lead</a:t>
            </a:r>
            <a:r>
              <a:rPr lang="en-US" sz="6400" noProof="0" dirty="0">
                <a:latin typeface="72 Light" panose="020B0303030000000003" pitchFamily="34" charset="0"/>
                <a:cs typeface="72 Light" panose="020B0303030000000003" pitchFamily="34" charset="0"/>
                <a:sym typeface="Arial"/>
              </a:rPr>
              <a:t>: Srinivas Kumar?</a:t>
            </a:r>
            <a:endParaRPr lang="en-US" sz="6400" b="1" noProof="0" dirty="0">
              <a:latin typeface="72 Light" panose="020B0303030000000003" pitchFamily="34" charset="0"/>
              <a:ea typeface="DengXian" panose="02010600030101010101" pitchFamily="2" charset="-122"/>
              <a:cs typeface="72 Light" panose="020B0303030000000003" pitchFamily="34" charset="0"/>
              <a:sym typeface="Arial"/>
            </a:endParaRP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Country</a:t>
            </a:r>
            <a:r>
              <a:rPr lang="en-US" sz="6400" noProof="0" dirty="0">
                <a:latin typeface="72 Light" panose="020B0303030000000003" pitchFamily="34" charset="0"/>
                <a:cs typeface="72 Light" panose="020B0303030000000003" pitchFamily="34" charset="0"/>
                <a:sym typeface="Arial"/>
              </a:rPr>
              <a:t>: India</a:t>
            </a: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Budget</a:t>
            </a:r>
            <a:r>
              <a:rPr lang="en-US" sz="6400" noProof="0" dirty="0">
                <a:latin typeface="72 Light" panose="020B0303030000000003" pitchFamily="34" charset="0"/>
                <a:cs typeface="72 Light" panose="020B0303030000000003" pitchFamily="34" charset="0"/>
                <a:sym typeface="Arial"/>
              </a:rPr>
              <a:t>: 5959835</a:t>
            </a: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Summary: </a:t>
            </a:r>
          </a:p>
          <a:p>
            <a:pPr marL="304792" indent="-304792" defTabSz="1219170">
              <a:spcBef>
                <a:spcPts val="1333"/>
              </a:spcBef>
              <a:defRPr/>
            </a:pPr>
            <a:r>
              <a:rPr lang="en-US" sz="6400" kern="100" noProof="0" dirty="0">
                <a:latin typeface="Arial" panose="020B0604020202020204" pitchFamily="34" charset="0"/>
                <a:ea typeface="DengXian" panose="02010600030101010101" pitchFamily="2" charset="-122"/>
                <a:cs typeface="Arial" panose="020B0604020202020204" pitchFamily="34" charset="0"/>
                <a:sym typeface="Arial"/>
              </a:rPr>
              <a:t>This proposed initiative, the “INCOIS Submarine Cabled Multi-Parameter Observatory (ISCO)”, aims to undertake long-term observation of various oceanographic and geophysical parameters for climate research as well as operational applications related to tsunami and storm surge early warning system.  The ISCO project is designed to include the installation of a submarine cable approximately 150 km in length, situated west of </a:t>
            </a:r>
            <a:r>
              <a:rPr lang="en-US" sz="6400" kern="100" noProof="0" dirty="0" err="1">
                <a:latin typeface="Arial" panose="020B0604020202020204" pitchFamily="34" charset="0"/>
                <a:ea typeface="DengXian" panose="02010600030101010101" pitchFamily="2" charset="-122"/>
                <a:cs typeface="Arial" panose="020B0604020202020204" pitchFamily="34" charset="0"/>
                <a:sym typeface="Arial"/>
              </a:rPr>
              <a:t>Wandoor</a:t>
            </a:r>
            <a:r>
              <a:rPr lang="en-US" sz="6400" kern="100" noProof="0" dirty="0">
                <a:latin typeface="Arial" panose="020B0604020202020204" pitchFamily="34" charset="0"/>
                <a:ea typeface="DengXian" panose="02010600030101010101" pitchFamily="2" charset="-122"/>
                <a:cs typeface="Arial" panose="020B0604020202020204" pitchFamily="34" charset="0"/>
                <a:sym typeface="Arial"/>
              </a:rPr>
              <a:t> in the Andaman &amp; Nicobar Islands. The infrastructure will comprise two science nodes along the cable, equipped with oceanographic and geophysical sensors positioned at water depths ranging from 2000 to 2500 meters. Additionally, a landing station will be established at the INCOIS observatory in </a:t>
            </a:r>
            <a:r>
              <a:rPr lang="en-US" sz="6400" kern="100" noProof="0" dirty="0" err="1">
                <a:latin typeface="Arial" panose="020B0604020202020204" pitchFamily="34" charset="0"/>
                <a:ea typeface="DengXian" panose="02010600030101010101" pitchFamily="2" charset="-122"/>
                <a:cs typeface="Arial" panose="020B0604020202020204" pitchFamily="34" charset="0"/>
                <a:sym typeface="Arial"/>
              </a:rPr>
              <a:t>Wandoor</a:t>
            </a:r>
            <a:r>
              <a:rPr lang="en-US" sz="6400" kern="100" noProof="0" dirty="0">
                <a:latin typeface="Arial" panose="020B0604020202020204" pitchFamily="34" charset="0"/>
                <a:ea typeface="DengXian" panose="02010600030101010101" pitchFamily="2" charset="-122"/>
                <a:cs typeface="Arial" panose="020B0604020202020204" pitchFamily="34" charset="0"/>
                <a:sym typeface="Arial"/>
              </a:rPr>
              <a:t>, with a control center for real-time data acquisition and monitoring at the INCOIS headquarters in Hyderabad. This observatory is expected to play a transformative role in understanding the dynamic processes occurring in the ocean, particularly in relation to seismic activity and its potential to trigger tsunamis. As INCOIS being the lead implementing agency for this project, we are keen to explore opportunities for collaboration and seek endorsement from international bodies such as the UNESCO-IOC. We believe that such partnerships will be instrumental in leveraging global expertise and ensuring the successful implementation and operation of this observatory. Also, we would like to take your consent before applying for the opportunity of Ocean Decade endorsement for the ISCO. Upon your positive feedback, we can proceed towards the formal submission of the request to be endorsed. </a:t>
            </a:r>
            <a:endParaRPr lang="en-US" sz="6400"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Start and End:</a:t>
            </a:r>
            <a:r>
              <a:rPr lang="en-US" sz="6400" b="1" noProof="0" dirty="0">
                <a:latin typeface="Liberation Sans"/>
                <a:sym typeface="Arial"/>
              </a:rPr>
              <a:t>,   </a:t>
            </a:r>
            <a:r>
              <a:rPr lang="en-US" sz="6400" noProof="0" dirty="0">
                <a:latin typeface="Liberation Sans"/>
                <a:sym typeface="Arial"/>
              </a:rPr>
              <a:t>4 years</a:t>
            </a:r>
            <a:endParaRPr lang="en-US" sz="6400"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6400" b="1" noProof="0" dirty="0">
                <a:latin typeface="72 Light" panose="020B0303030000000003" pitchFamily="34" charset="0"/>
                <a:cs typeface="72 Light" panose="020B0303030000000003" pitchFamily="34" charset="0"/>
                <a:sym typeface="Arial"/>
              </a:rPr>
              <a:t>Basin</a:t>
            </a:r>
            <a:r>
              <a:rPr lang="en-US" sz="6400" noProof="0" dirty="0">
                <a:latin typeface="72 Light" panose="020B0303030000000003" pitchFamily="34" charset="0"/>
                <a:cs typeface="72 Light" panose="020B0303030000000003" pitchFamily="34" charset="0"/>
                <a:sym typeface="Arial"/>
              </a:rPr>
              <a:t>: N-Indian Ocean</a:t>
            </a:r>
          </a:p>
          <a:p>
            <a:pPr marL="304792" indent="-304792" defTabSz="1219170">
              <a:spcBef>
                <a:spcPts val="1333"/>
              </a:spcBef>
              <a:defRP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163962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05467" y="556577"/>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en-US" sz="7466" b="1" noProof="0" dirty="0">
                <a:solidFill>
                  <a:srgbClr val="0070C0"/>
                </a:solidFill>
                <a:latin typeface="72 Light" panose="020B0303030000000003" pitchFamily="34" charset="0"/>
                <a:cs typeface="72 Light" panose="020B0303030000000003" pitchFamily="34" charset="0"/>
                <a:sym typeface="Arial"/>
              </a:rPr>
              <a:t>Project (5) : </a:t>
            </a:r>
            <a:r>
              <a:rPr lang="en-US" sz="7466" b="1" kern="100" noProof="0" dirty="0">
                <a:solidFill>
                  <a:srgbClr val="0070C0"/>
                </a:solidFill>
                <a:latin typeface="Arial" panose="020B0604020202020204" pitchFamily="34" charset="0"/>
                <a:ea typeface="DengXian" panose="02010600030101010101" pitchFamily="2" charset="-122"/>
                <a:cs typeface="Arial" panose="020B0604020202020204" pitchFamily="34" charset="0"/>
                <a:sym typeface="Arial"/>
              </a:rPr>
              <a:t>Tsunami Ready Odisha (TRO)</a:t>
            </a:r>
            <a:endParaRPr lang="en-US" sz="7466" b="1" noProof="0" dirty="0">
              <a:solidFill>
                <a:srgbClr val="0070C0"/>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FOCUS: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RISK KNOWLEDGE, PREPARDENESS AND RESPONSE/ CAPACITY DEVELOPMENT </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a:t>
            </a:r>
            <a:r>
              <a:rPr lang="en-US" sz="7466" noProof="0" dirty="0">
                <a:latin typeface="72 Light" panose="020B0303030000000003" pitchFamily="34" charset="0"/>
                <a:cs typeface="72 Light" panose="020B0303030000000003" pitchFamily="34" charset="0"/>
                <a:sym typeface="Arial"/>
              </a:rPr>
              <a:t>Coastal Resilience</a:t>
            </a:r>
            <a:r>
              <a:rPr lang="en-US" sz="7466" b="1"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INCOIS</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ODTP</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Srinivas Kumar?</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India</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Budget: 67335</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 </a:t>
            </a:r>
            <a:r>
              <a:rPr lang="en-US" sz="7466" kern="100" noProof="0" dirty="0">
                <a:latin typeface="72 Light" panose="020B0303030000000003" pitchFamily="34" charset="0"/>
                <a:ea typeface="DengXian" panose="02010600030101010101" pitchFamily="2" charset="-122"/>
                <a:cs typeface="72 Light" panose="020B0303030000000003" pitchFamily="34" charset="0"/>
                <a:sym typeface="Arial"/>
              </a:rPr>
              <a:t>Focusing on fully on “Tsunami Ready Recognition </a:t>
            </a:r>
            <a:r>
              <a:rPr lang="en-US" sz="7466" kern="100" noProof="0" dirty="0" err="1">
                <a:latin typeface="72 Light" panose="020B0303030000000003" pitchFamily="34" charset="0"/>
                <a:ea typeface="DengXian" panose="02010600030101010101" pitchFamily="2" charset="-122"/>
                <a:cs typeface="72 Light" panose="020B0303030000000003" pitchFamily="34" charset="0"/>
                <a:sym typeface="Arial"/>
              </a:rPr>
              <a:t>Programme</a:t>
            </a:r>
            <a:r>
              <a:rPr lang="en-US" sz="7466" kern="100" noProof="0" dirty="0">
                <a:latin typeface="72 Light" panose="020B0303030000000003" pitchFamily="34" charset="0"/>
                <a:ea typeface="DengXian" panose="02010600030101010101" pitchFamily="2" charset="-122"/>
                <a:cs typeface="72 Light" panose="020B0303030000000003" pitchFamily="34" charset="0"/>
                <a:sym typeface="Arial"/>
              </a:rPr>
              <a:t>” implementation in all coastal villages of Odisha, TRO is fully aligned with the Ocean Decade Tsunami Program (ODTP, UN-31), by emphasizing community resilience, multi-hazard early warning system and integration of scientific knowledge into practical applications for coastal protection. Working in close synergy with IOC-UNESCO’s ICG/IOTWMS and IOTIC, these members play key role in participatory approach for advising on implementation, ensuring that the project’s objectives are closely aligned with the IOC initiatives. The primary objective of this initiative is to improve the preparedness of coastal communities in Odisha, ensuring they are well-equipped to respond to tsunami risks and reduce potential losses. Through participatory methods and local involvement, Odisha State Disaster Management Authority (OSDMA), in coordination with INCOIS, is implementing the TRRP in all coastal villages of Odisha.</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Start and End:?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Basin</a:t>
            </a:r>
            <a:r>
              <a:rPr lang="en-US" sz="7466" noProof="0" dirty="0">
                <a:latin typeface="72 Light" panose="020B0303030000000003" pitchFamily="34" charset="0"/>
                <a:cs typeface="72 Light" panose="020B0303030000000003" pitchFamily="34" charset="0"/>
                <a:sym typeface="Arial"/>
              </a:rPr>
              <a:t>: Indian Ocean</a:t>
            </a:r>
          </a:p>
          <a:p>
            <a:pPr marL="304792" indent="-304792" defTabSz="1219170">
              <a:spcBef>
                <a:spcPts val="1333"/>
              </a:spcBef>
              <a:defRPr/>
            </a:pPr>
            <a:endParaRPr lang="en-US" sz="8533" noProof="0" dirty="0">
              <a:solidFill>
                <a:srgbClr val="FFFFFF"/>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357790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759122" y="556576"/>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en-US" sz="7466" b="1" noProof="0" dirty="0">
                <a:solidFill>
                  <a:srgbClr val="0070C0"/>
                </a:solidFill>
                <a:latin typeface="72 Light" panose="020B0303030000000003" pitchFamily="34" charset="0"/>
                <a:cs typeface="72 Light" panose="020B0303030000000003" pitchFamily="34" charset="0"/>
                <a:sym typeface="Arial"/>
              </a:rPr>
              <a:t>PROJECT (6) : PEOPLE CENTRED TSUNAMI EARLY WARNING FOR INDIA</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FOCUS: </a:t>
            </a:r>
            <a:r>
              <a:rPr lang="en-US" sz="7466" noProof="0" dirty="0">
                <a:latin typeface="Liberation Sans"/>
                <a:ea typeface="DengXian" panose="02010600030101010101" pitchFamily="2" charset="-122"/>
                <a:cs typeface="Arial" panose="020B0604020202020204" pitchFamily="34" charset="0"/>
                <a:sym typeface="Arial"/>
              </a:rPr>
              <a:t>RISK KNOWLEDGE, MONITORING AND DETECTION, WARNING &amp; DESSIMINATION, PREPAREDNESS AND RESPONSE–CAPACITY DEVELOPMENT </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a:t>
            </a:r>
            <a:r>
              <a:rPr lang="en-US" sz="7466" noProof="0" dirty="0">
                <a:latin typeface="72 Light" panose="020B0303030000000003" pitchFamily="34" charset="0"/>
                <a:cs typeface="72 Light" panose="020B0303030000000003" pitchFamily="34" charset="0"/>
                <a:sym typeface="Arial"/>
              </a:rPr>
              <a:t>Coastal Resilience</a:t>
            </a:r>
            <a:r>
              <a:rPr lang="en-US" sz="7466" b="1"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INCOIS</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ODTP</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Srinivas Kumar</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India</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Budget: </a:t>
            </a:r>
            <a:r>
              <a:rPr lang="en-US" sz="7466" noProof="0" dirty="0">
                <a:latin typeface="72 Light" panose="020B0303030000000003" pitchFamily="34" charset="0"/>
                <a:cs typeface="72 Light" panose="020B0303030000000003" pitchFamily="34" charset="0"/>
                <a:sym typeface="Arial"/>
              </a:rPr>
              <a:t>2840150</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 </a:t>
            </a:r>
            <a:r>
              <a:rPr lang="en-US" sz="7200" noProof="0" dirty="0">
                <a:latin typeface="72 Light" panose="020B0303030000000003" pitchFamily="34" charset="0"/>
                <a:cs typeface="72 Light" panose="020B0303030000000003" pitchFamily="34" charset="0"/>
                <a:sym typeface="Arial"/>
              </a:rPr>
              <a:t>The United Nations has called for global coverage of early warning systems, recognizing tsunamis as among the deadliest natural disasters. The objectives of PCTWIN are aligned with the pillars of people </a:t>
            </a:r>
            <a:r>
              <a:rPr lang="en-US" sz="7200" noProof="0" dirty="0" err="1">
                <a:latin typeface="72 Light" panose="020B0303030000000003" pitchFamily="34" charset="0"/>
                <a:cs typeface="72 Light" panose="020B0303030000000003" pitchFamily="34" charset="0"/>
                <a:sym typeface="Arial"/>
              </a:rPr>
              <a:t>centred</a:t>
            </a:r>
            <a:r>
              <a:rPr lang="en-US" sz="7200" noProof="0" dirty="0">
                <a:latin typeface="72 Light" panose="020B0303030000000003" pitchFamily="34" charset="0"/>
                <a:cs typeface="72 Light" panose="020B0303030000000003" pitchFamily="34" charset="0"/>
                <a:sym typeface="Arial"/>
              </a:rPr>
              <a:t> early warning: improving disaster risk knowledge; improved detection, observation, and forecasting; advancements in communication; increased preparedness. It advances the research through creating knowledge base of tsunamigenic sources in the Indian Ocean, rapid source characterization by incorporating geodetic data and promoting forecast towards Probabilistic Tsunami Forecasting. It also focuses on inclusive and participatory methods for increasing community preparedness. This is facilitated by synergies with UNESCO initiatives in the Indian Ocean region such as the Tsunami Ready. It complements the Tsunami ready indicators by introducing markers measuring the inclusivity of the tsunami response plans devised by the local communities and engagement of the private sector</a:t>
            </a:r>
            <a:r>
              <a:rPr lang="en-US" sz="7466" noProof="0" dirty="0">
                <a:latin typeface="72 Light" panose="020B0303030000000003" pitchFamily="34" charset="0"/>
                <a:cs typeface="72 Light" panose="020B0303030000000003" pitchFamily="34" charset="0"/>
                <a:sym typeface="Arial"/>
              </a:rPr>
              <a:t>.</a:t>
            </a:r>
          </a:p>
          <a:p>
            <a:pPr marL="0" indent="-304792" algn="just" defTabSz="1219170">
              <a:lnSpc>
                <a:spcPct val="115000"/>
              </a:lnSpc>
              <a:spcBef>
                <a:spcPts val="0"/>
              </a:spcBef>
              <a:spcAft>
                <a:spcPts val="1067"/>
              </a:spcAft>
              <a:buClr>
                <a:srgbClr val="000000"/>
              </a:buClr>
            </a:pPr>
            <a:r>
              <a:rPr lang="en-US" sz="7466" b="1" noProof="0" dirty="0">
                <a:latin typeface="72 Light" panose="020B0303030000000003" pitchFamily="34" charset="0"/>
                <a:cs typeface="72 Light" panose="020B0303030000000003" pitchFamily="34" charset="0"/>
                <a:sym typeface="Arial"/>
              </a:rPr>
              <a:t>Start and End:15.02.2024- 15.02..2028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Basin</a:t>
            </a:r>
            <a:r>
              <a:rPr lang="en-US" sz="7466" noProof="0" dirty="0">
                <a:latin typeface="72 Light" panose="020B0303030000000003" pitchFamily="34" charset="0"/>
                <a:cs typeface="72 Light" panose="020B0303030000000003" pitchFamily="34" charset="0"/>
                <a:sym typeface="Arial"/>
              </a:rPr>
              <a:t>: Indian Ocean</a:t>
            </a:r>
          </a:p>
          <a:p>
            <a:pPr marL="304792" indent="-304792" defTabSz="1219170">
              <a:spcBef>
                <a:spcPts val="1333"/>
              </a:spcBef>
              <a:defRPr/>
            </a:pPr>
            <a:endParaRPr lang="en-US" sz="8533" noProof="0" dirty="0">
              <a:solidFill>
                <a:srgbClr val="FFFFFF"/>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30025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05467" y="556577"/>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en-US" sz="7466" b="1" noProof="0" dirty="0">
                <a:solidFill>
                  <a:srgbClr val="0070C0"/>
                </a:solidFill>
                <a:latin typeface="72 Light" panose="020B0303030000000003" pitchFamily="34" charset="0"/>
                <a:cs typeface="72 Light" panose="020B0303030000000003" pitchFamily="34" charset="0"/>
                <a:sym typeface="Arial"/>
              </a:rPr>
              <a:t>CONTRIBUTION  (1)  : </a:t>
            </a:r>
            <a:r>
              <a:rPr lang="en-US" sz="7466" noProof="0" dirty="0">
                <a:solidFill>
                  <a:srgbClr val="0070C0"/>
                </a:solidFill>
                <a:latin typeface="Liberation Sans"/>
                <a:ea typeface="DengXian" panose="02010600030101010101" pitchFamily="2" charset="-122"/>
                <a:cs typeface="Arial" panose="020B0604020202020204" pitchFamily="34" charset="0"/>
                <a:sym typeface="Arial"/>
              </a:rPr>
              <a:t>DEVELOPMENT OF COMPREHENSIVE TSUNAMI SOFTWARE </a:t>
            </a:r>
            <a:r>
              <a:rPr lang="en-US" sz="7466" b="1" noProof="0" dirty="0">
                <a:solidFill>
                  <a:srgbClr val="C00000"/>
                </a:solidFill>
                <a:latin typeface="Liberation Sans"/>
                <a:ea typeface="DengXian" panose="02010600030101010101" pitchFamily="2" charset="-122"/>
                <a:cs typeface="Arial" panose="020B0604020202020204" pitchFamily="34" charset="0"/>
                <a:sym typeface="Arial"/>
              </a:rPr>
              <a:t>(Approved 8 Jan 2025)</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FOCUS: </a:t>
            </a:r>
            <a:r>
              <a:rPr lang="en-US" sz="7466" noProof="0" dirty="0">
                <a:latin typeface="Liberation Sans"/>
                <a:ea typeface="DengXian" panose="02010600030101010101" pitchFamily="2" charset="-122"/>
                <a:cs typeface="Arial" panose="020B0604020202020204" pitchFamily="34" charset="0"/>
                <a:sym typeface="Arial"/>
              </a:rPr>
              <a:t>RISK KNOWLEDGE/ HAZRAD ASSESSMENT/ TOOLS</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a:t>
            </a:r>
            <a:r>
              <a:rPr lang="en-US" sz="7466" noProof="0" dirty="0">
                <a:latin typeface="72 Light" panose="020B0303030000000003" pitchFamily="34" charset="0"/>
                <a:cs typeface="72 Light" panose="020B0303030000000003" pitchFamily="34" charset="0"/>
                <a:sym typeface="Arial"/>
              </a:rPr>
              <a:t>Coastal Resilience</a:t>
            </a:r>
            <a:r>
              <a:rPr lang="en-US" sz="7466" b="1" noProof="0"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Tokushima University</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ODTP</a:t>
            </a:r>
          </a:p>
          <a:p>
            <a:pPr marL="0" indent="-304792" defTabSz="1219170">
              <a:spcBef>
                <a:spcPts val="0"/>
              </a:spcBef>
              <a:buClr>
                <a:srgbClr val="000000"/>
              </a:buCl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a:t>
            </a:r>
            <a:r>
              <a:rPr lang="en-US" sz="7466" b="1" noProof="0" dirty="0" err="1">
                <a:latin typeface="72 Light" panose="020B0303030000000003" pitchFamily="34" charset="0"/>
                <a:ea typeface="DengXian" panose="02010600030101010101" pitchFamily="2" charset="-122"/>
                <a:cs typeface="72 Light" panose="020B0303030000000003" pitchFamily="34" charset="0"/>
                <a:sym typeface="Arial"/>
              </a:rPr>
              <a:t>Toshitaka</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 </a:t>
            </a:r>
            <a:r>
              <a:rPr lang="en-US" sz="7466" b="1" noProof="0" dirty="0">
                <a:latin typeface="72 Light" panose="020B0303030000000003" pitchFamily="34" charset="0"/>
                <a:ea typeface="DengXian" panose="02010600030101010101" pitchFamily="2" charset="-122"/>
                <a:cs typeface="72 Light" panose="020B0303030000000003" pitchFamily="34" charset="0"/>
                <a:sym typeface="Arial"/>
              </a:rPr>
              <a:t>Baba</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Japan</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This action will contribute to the UN 31 Ocean Decade Tsunami </a:t>
            </a:r>
            <a:r>
              <a:rPr lang="en-US" sz="7466" noProof="0" dirty="0" err="1">
                <a:latin typeface="72 Light" panose="020B0303030000000003" pitchFamily="34" charset="0"/>
                <a:ea typeface="DengXian" panose="02010600030101010101" pitchFamily="2" charset="-122"/>
                <a:cs typeface="72 Light" panose="020B0303030000000003" pitchFamily="34" charset="0"/>
                <a:sym typeface="Arial"/>
              </a:rPr>
              <a:t>Programme</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 The aim of this action is to develop comprehensive tsunami calculation software that will be available free of charge on the Internet. The software will include two-dimensional shallow water equations commonly used in tsunami hazard assessment. In addition, it can calculate dispersive tsunamis. Parallelized tsunami calculations are possible on laptops as well as on supercomputers. We can predict not only seismic tsunamis, but also non-seismic tsunamis caused by, for example, submarine landslides and volcanic eruptions. User-friendly input/output interfaces are provided.</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buClr>
                <a:srgbClr val="000000"/>
              </a:buClr>
            </a:pPr>
            <a:r>
              <a:rPr lang="en-US" sz="7466" b="1" noProof="0" dirty="0">
                <a:latin typeface="72 Light" panose="020B0303030000000003" pitchFamily="34" charset="0"/>
                <a:cs typeface="72 Light" panose="020B0303030000000003" pitchFamily="34" charset="0"/>
                <a:sym typeface="Arial"/>
              </a:rPr>
              <a:t>Start and End: </a:t>
            </a:r>
            <a:r>
              <a:rPr lang="en-US" sz="7466" noProof="0" dirty="0">
                <a:latin typeface="Liberation Sans"/>
                <a:sym typeface="Arial"/>
              </a:rPr>
              <a:t>01/01/2025 - 31/12/2030</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Basin</a:t>
            </a:r>
            <a:r>
              <a:rPr lang="en-US" sz="7466" noProof="0" dirty="0">
                <a:latin typeface="72 Light" panose="020B0303030000000003" pitchFamily="34" charset="0"/>
                <a:cs typeface="72 Light" panose="020B0303030000000003" pitchFamily="34" charset="0"/>
                <a:sym typeface="Arial"/>
              </a:rPr>
              <a:t>: Global</a:t>
            </a:r>
          </a:p>
          <a:p>
            <a:pPr marL="304792" indent="-304792" defTabSz="1219170">
              <a:spcBef>
                <a:spcPts val="1333"/>
              </a:spcBef>
              <a:defRPr/>
            </a:pPr>
            <a:endParaRPr lang="en-US" sz="8533"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386891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152EBCA-AD00-E966-7154-F670277959C6}"/>
              </a:ext>
            </a:extLst>
          </p:cNvPr>
          <p:cNvSpPr txBox="1"/>
          <p:nvPr/>
        </p:nvSpPr>
        <p:spPr>
          <a:xfrm>
            <a:off x="252246" y="441396"/>
            <a:ext cx="7068282" cy="1077218"/>
          </a:xfrm>
          <a:prstGeom prst="rect">
            <a:avLst/>
          </a:prstGeom>
          <a:noFill/>
        </p:spPr>
        <p:txBody>
          <a:bodyPr wrap="none" rtlCol="0">
            <a:spAutoFit/>
          </a:bodyPr>
          <a:lstStyle/>
          <a:p>
            <a:r>
              <a:rPr lang="en-US" sz="3200" b="1" noProof="0" dirty="0">
                <a:latin typeface="+mj-lt"/>
              </a:rPr>
              <a:t>New Actions and Identifying Gaps for </a:t>
            </a:r>
            <a:br>
              <a:rPr lang="en-US" sz="3200" b="1" noProof="0" dirty="0">
                <a:latin typeface="+mj-lt"/>
              </a:rPr>
            </a:br>
            <a:r>
              <a:rPr lang="en-US" sz="3200" b="1" noProof="0" dirty="0">
                <a:latin typeface="+mj-lt"/>
              </a:rPr>
              <a:t>ODTP </a:t>
            </a:r>
            <a:r>
              <a:rPr lang="en-US" sz="3200" b="1" noProof="0" dirty="0">
                <a:effectLst/>
                <a:latin typeface="+mj-lt"/>
              </a:rPr>
              <a:t>Scoping of Call for Decade Actions</a:t>
            </a:r>
            <a:endParaRPr lang="en-US" sz="3200" b="1" noProof="0" dirty="0">
              <a:latin typeface="+mj-lt"/>
            </a:endParaRPr>
          </a:p>
        </p:txBody>
      </p:sp>
      <p:sp>
        <p:nvSpPr>
          <p:cNvPr id="5" name="CuadroTexto 4">
            <a:extLst>
              <a:ext uri="{FF2B5EF4-FFF2-40B4-BE49-F238E27FC236}">
                <a16:creationId xmlns:a16="http://schemas.microsoft.com/office/drawing/2014/main" id="{1E6D0427-0B58-D751-ABF0-1C2A1D5FD4B0}"/>
              </a:ext>
            </a:extLst>
          </p:cNvPr>
          <p:cNvSpPr txBox="1"/>
          <p:nvPr/>
        </p:nvSpPr>
        <p:spPr>
          <a:xfrm>
            <a:off x="8424727" y="6320258"/>
            <a:ext cx="3573029" cy="369332"/>
          </a:xfrm>
          <a:prstGeom prst="rect">
            <a:avLst/>
          </a:prstGeom>
          <a:noFill/>
        </p:spPr>
        <p:txBody>
          <a:bodyPr wrap="none" rtlCol="0">
            <a:spAutoFit/>
          </a:bodyPr>
          <a:lstStyle/>
          <a:p>
            <a:r>
              <a:rPr lang="en-US" sz="1800" noProof="0" dirty="0"/>
              <a:t>Call for Decade Actions No. 07/2024</a:t>
            </a:r>
            <a:endParaRPr lang="en-US" noProof="0" dirty="0"/>
          </a:p>
        </p:txBody>
      </p:sp>
      <p:graphicFrame>
        <p:nvGraphicFramePr>
          <p:cNvPr id="6" name="Chart 5">
            <a:extLst>
              <a:ext uri="{FF2B5EF4-FFF2-40B4-BE49-F238E27FC236}">
                <a16:creationId xmlns:a16="http://schemas.microsoft.com/office/drawing/2014/main" id="{CB32D845-347D-4F65-9FF9-73BCB24DFA98}"/>
              </a:ext>
            </a:extLst>
          </p:cNvPr>
          <p:cNvGraphicFramePr>
            <a:graphicFrameLocks/>
          </p:cNvGraphicFramePr>
          <p:nvPr>
            <p:extLst>
              <p:ext uri="{D42A27DB-BD31-4B8C-83A1-F6EECF244321}">
                <p14:modId xmlns:p14="http://schemas.microsoft.com/office/powerpoint/2010/main" val="3435993997"/>
              </p:ext>
            </p:extLst>
          </p:nvPr>
        </p:nvGraphicFramePr>
        <p:xfrm>
          <a:off x="0" y="1681787"/>
          <a:ext cx="11997756" cy="5096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330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299F0-A0D3-E5C9-0B1A-9700BE253B48}"/>
              </a:ext>
            </a:extLst>
          </p:cNvPr>
          <p:cNvSpPr>
            <a:spLocks noGrp="1"/>
          </p:cNvSpPr>
          <p:nvPr>
            <p:ph idx="4294967295"/>
          </p:nvPr>
        </p:nvSpPr>
        <p:spPr>
          <a:xfrm>
            <a:off x="227141" y="2627586"/>
            <a:ext cx="2860675" cy="3471429"/>
          </a:xfrm>
        </p:spPr>
        <p:txBody>
          <a:bodyPr/>
          <a:lstStyle/>
          <a:p>
            <a:r>
              <a:rPr lang="en-US" noProof="0" dirty="0"/>
              <a:t>Focus by ODTP Components</a:t>
            </a:r>
          </a:p>
          <a:p>
            <a:pPr lvl="1"/>
            <a:r>
              <a:rPr lang="en-US" noProof="0" dirty="0"/>
              <a:t>54% Hazard / Risk Knowledge</a:t>
            </a:r>
          </a:p>
          <a:p>
            <a:pPr lvl="1"/>
            <a:r>
              <a:rPr lang="en-US" noProof="0" dirty="0">
                <a:solidFill>
                  <a:srgbClr val="C00000"/>
                </a:solidFill>
              </a:rPr>
              <a:t> 10% only Warning and dissemination</a:t>
            </a:r>
          </a:p>
        </p:txBody>
      </p:sp>
      <p:graphicFrame>
        <p:nvGraphicFramePr>
          <p:cNvPr id="4" name="Chart 3">
            <a:extLst>
              <a:ext uri="{FF2B5EF4-FFF2-40B4-BE49-F238E27FC236}">
                <a16:creationId xmlns:a16="http://schemas.microsoft.com/office/drawing/2014/main" id="{7A602A3E-C039-DEA4-31B0-B467BAEB3EBE}"/>
              </a:ext>
            </a:extLst>
          </p:cNvPr>
          <p:cNvGraphicFramePr>
            <a:graphicFrameLocks/>
          </p:cNvGraphicFramePr>
          <p:nvPr>
            <p:extLst>
              <p:ext uri="{D42A27DB-BD31-4B8C-83A1-F6EECF244321}">
                <p14:modId xmlns:p14="http://schemas.microsoft.com/office/powerpoint/2010/main" val="1301289026"/>
              </p:ext>
            </p:extLst>
          </p:nvPr>
        </p:nvGraphicFramePr>
        <p:xfrm>
          <a:off x="3184634" y="1685205"/>
          <a:ext cx="8780225" cy="4731399"/>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AABDA60E-9A16-DF6B-661C-BA35180BA1DF}"/>
              </a:ext>
            </a:extLst>
          </p:cNvPr>
          <p:cNvSpPr txBox="1"/>
          <p:nvPr/>
        </p:nvSpPr>
        <p:spPr>
          <a:xfrm>
            <a:off x="102476" y="6326492"/>
            <a:ext cx="6153806" cy="369332"/>
          </a:xfrm>
          <a:prstGeom prst="rect">
            <a:avLst/>
          </a:prstGeom>
          <a:noFill/>
        </p:spPr>
        <p:txBody>
          <a:bodyPr wrap="square">
            <a:spAutoFit/>
          </a:bodyPr>
          <a:lstStyle/>
          <a:p>
            <a:r>
              <a:rPr lang="en-US" sz="1800" noProof="0" dirty="0"/>
              <a:t>Call for Decade Actions No. 07/2024</a:t>
            </a:r>
            <a:endParaRPr lang="en-US" noProof="0" dirty="0"/>
          </a:p>
        </p:txBody>
      </p:sp>
      <p:sp>
        <p:nvSpPr>
          <p:cNvPr id="6" name="CuadroTexto 5">
            <a:extLst>
              <a:ext uri="{FF2B5EF4-FFF2-40B4-BE49-F238E27FC236}">
                <a16:creationId xmlns:a16="http://schemas.microsoft.com/office/drawing/2014/main" id="{F5A590EE-0B1C-781F-2E30-0ECC394AF6F7}"/>
              </a:ext>
            </a:extLst>
          </p:cNvPr>
          <p:cNvSpPr txBox="1"/>
          <p:nvPr/>
        </p:nvSpPr>
        <p:spPr>
          <a:xfrm>
            <a:off x="252246" y="441396"/>
            <a:ext cx="7068282" cy="1077218"/>
          </a:xfrm>
          <a:prstGeom prst="rect">
            <a:avLst/>
          </a:prstGeom>
          <a:noFill/>
        </p:spPr>
        <p:txBody>
          <a:bodyPr wrap="none" rtlCol="0">
            <a:spAutoFit/>
          </a:bodyPr>
          <a:lstStyle/>
          <a:p>
            <a:r>
              <a:rPr lang="en-US" sz="3200" b="1" noProof="0" dirty="0">
                <a:latin typeface="+mj-lt"/>
              </a:rPr>
              <a:t>New Actions and Identifying Gaps for </a:t>
            </a:r>
            <a:br>
              <a:rPr lang="en-US" sz="3200" b="1" noProof="0" dirty="0">
                <a:latin typeface="+mj-lt"/>
              </a:rPr>
            </a:br>
            <a:r>
              <a:rPr lang="en-US" sz="3200" b="1" noProof="0" dirty="0">
                <a:latin typeface="+mj-lt"/>
              </a:rPr>
              <a:t>ODTP </a:t>
            </a:r>
            <a:r>
              <a:rPr lang="en-US" sz="3200" b="1" noProof="0" dirty="0">
                <a:effectLst/>
                <a:latin typeface="+mj-lt"/>
              </a:rPr>
              <a:t>Scoping of Call for Decade Actions</a:t>
            </a:r>
            <a:endParaRPr lang="en-US" sz="3200" b="1" noProof="0" dirty="0">
              <a:latin typeface="+mj-lt"/>
            </a:endParaRPr>
          </a:p>
        </p:txBody>
      </p:sp>
    </p:spTree>
    <p:extLst>
      <p:ext uri="{BB962C8B-B14F-4D97-AF65-F5344CB8AC3E}">
        <p14:creationId xmlns:p14="http://schemas.microsoft.com/office/powerpoint/2010/main" val="216077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2E954CE-0FEA-3814-62E6-5BA4094EF751}"/>
              </a:ext>
            </a:extLst>
          </p:cNvPr>
          <p:cNvGraphicFramePr>
            <a:graphicFrameLocks/>
          </p:cNvGraphicFramePr>
          <p:nvPr>
            <p:extLst>
              <p:ext uri="{D42A27DB-BD31-4B8C-83A1-F6EECF244321}">
                <p14:modId xmlns:p14="http://schemas.microsoft.com/office/powerpoint/2010/main" val="93478547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DB91885D-1D5E-75F0-A339-B978045AE0C9}"/>
              </a:ext>
            </a:extLst>
          </p:cNvPr>
          <p:cNvSpPr>
            <a:spLocks noGrp="1"/>
          </p:cNvSpPr>
          <p:nvPr>
            <p:ph idx="1"/>
          </p:nvPr>
        </p:nvSpPr>
        <p:spPr>
          <a:xfrm>
            <a:off x="8736496" y="997313"/>
            <a:ext cx="2020614" cy="970127"/>
          </a:xfrm>
        </p:spPr>
        <p:txBody>
          <a:bodyPr>
            <a:normAutofit fontScale="92500"/>
          </a:bodyPr>
          <a:lstStyle/>
          <a:p>
            <a:pPr marL="0" indent="0">
              <a:buNone/>
            </a:pPr>
            <a:r>
              <a:rPr lang="en-US" sz="2400" noProof="0" dirty="0">
                <a:solidFill>
                  <a:srgbClr val="0070C0"/>
                </a:solidFill>
              </a:rPr>
              <a:t>17.587.320 USD</a:t>
            </a:r>
          </a:p>
          <a:p>
            <a:pPr marL="0" indent="0">
              <a:buNone/>
            </a:pPr>
            <a:r>
              <a:rPr lang="en-US" sz="2400" noProof="0" dirty="0">
                <a:solidFill>
                  <a:srgbClr val="0070C0"/>
                </a:solidFill>
              </a:rPr>
              <a:t>~17.6 Mill USD</a:t>
            </a:r>
          </a:p>
        </p:txBody>
      </p:sp>
      <p:sp>
        <p:nvSpPr>
          <p:cNvPr id="2" name="Title 1">
            <a:extLst>
              <a:ext uri="{FF2B5EF4-FFF2-40B4-BE49-F238E27FC236}">
                <a16:creationId xmlns:a16="http://schemas.microsoft.com/office/drawing/2014/main" id="{56859D9F-C2B0-A7C8-7477-63BCD53335AF}"/>
              </a:ext>
            </a:extLst>
          </p:cNvPr>
          <p:cNvSpPr>
            <a:spLocks noGrp="1"/>
          </p:cNvSpPr>
          <p:nvPr>
            <p:ph type="title"/>
          </p:nvPr>
        </p:nvSpPr>
        <p:spPr>
          <a:xfrm>
            <a:off x="1039210" y="139936"/>
            <a:ext cx="10113579" cy="717441"/>
          </a:xfrm>
        </p:spPr>
        <p:txBody>
          <a:bodyPr>
            <a:normAutofit/>
          </a:bodyPr>
          <a:lstStyle/>
          <a:p>
            <a:pPr algn="ctr"/>
            <a:r>
              <a:rPr lang="en-US" sz="3200" noProof="0" dirty="0">
                <a:solidFill>
                  <a:srgbClr val="0070C0"/>
                </a:solidFill>
              </a:rPr>
              <a:t>ODTP Related Investments (Call 7)</a:t>
            </a:r>
          </a:p>
        </p:txBody>
      </p:sp>
    </p:spTree>
    <p:extLst>
      <p:ext uri="{BB962C8B-B14F-4D97-AF65-F5344CB8AC3E}">
        <p14:creationId xmlns:p14="http://schemas.microsoft.com/office/powerpoint/2010/main" val="25549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D2A381C-5F0A-BB53-DB55-60E99DD43EF9}"/>
              </a:ext>
            </a:extLst>
          </p:cNvPr>
          <p:cNvGraphicFramePr>
            <a:graphicFrameLocks noGrp="1"/>
          </p:cNvGraphicFramePr>
          <p:nvPr>
            <p:extLst>
              <p:ext uri="{D42A27DB-BD31-4B8C-83A1-F6EECF244321}">
                <p14:modId xmlns:p14="http://schemas.microsoft.com/office/powerpoint/2010/main" val="301084589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BB4847FF-8B03-F827-D11C-A2024DD50189}"/>
              </a:ext>
            </a:extLst>
          </p:cNvPr>
          <p:cNvSpPr txBox="1">
            <a:spLocks/>
          </p:cNvSpPr>
          <p:nvPr/>
        </p:nvSpPr>
        <p:spPr>
          <a:xfrm>
            <a:off x="4211950" y="153279"/>
            <a:ext cx="4009337" cy="1917199"/>
          </a:xfrm>
          <a:prstGeom prst="rect">
            <a:avLst/>
          </a:prstGeom>
        </p:spPr>
        <p:txBody>
          <a:bodyPr spcFirstLastPara="1" vert="horz" wrap="square" lIns="91425" tIns="91425" rIns="91425" bIns="91425" rtlCol="0" anchor="t" anchorCtr="0">
            <a:normAutofit/>
          </a:bodyPr>
          <a:lstStyle>
            <a:lvl1pPr marL="228594" lvl="0" indent="-228594" algn="l" defTabSz="914377" rtl="0" eaLnBrk="1" latinLnBrk="0" hangingPunct="1">
              <a:lnSpc>
                <a:spcPct val="100000"/>
              </a:lnSpc>
              <a:spcBef>
                <a:spcPts val="0"/>
              </a:spcBef>
              <a:spcAft>
                <a:spcPts val="0"/>
              </a:spcAft>
              <a:buSzPts val="1400"/>
              <a:buFont typeface="Arial" panose="020B0604020202020204" pitchFamily="34" charset="0"/>
              <a:buNone/>
              <a:defRPr sz="2133" kern="1200">
                <a:solidFill>
                  <a:schemeClr val="tx1"/>
                </a:solidFill>
                <a:latin typeface="+mn-lt"/>
                <a:ea typeface="+mn-ea"/>
                <a:cs typeface="+mn-cs"/>
              </a:defRPr>
            </a:lvl1pPr>
            <a:lvl2pPr marL="685783" lvl="1" indent="-228594" algn="ctr" defTabSz="914377" rtl="0" eaLnBrk="1" latinLnBrk="0" hangingPunct="1">
              <a:lnSpc>
                <a:spcPct val="100000"/>
              </a:lnSpc>
              <a:spcBef>
                <a:spcPts val="0"/>
              </a:spcBef>
              <a:spcAft>
                <a:spcPts val="0"/>
              </a:spcAft>
              <a:buSzPts val="1400"/>
              <a:buFont typeface="Arial" panose="020B0604020202020204" pitchFamily="34" charset="0"/>
              <a:buNone/>
              <a:defRPr sz="2400" kern="1200">
                <a:solidFill>
                  <a:schemeClr val="tx1"/>
                </a:solidFill>
                <a:latin typeface="+mn-lt"/>
                <a:ea typeface="+mn-ea"/>
                <a:cs typeface="+mn-cs"/>
              </a:defRPr>
            </a:lvl2pPr>
            <a:lvl3pPr marL="1142971" lvl="2" indent="-228594" algn="ctr" defTabSz="914377" rtl="0" eaLnBrk="1" latinLnBrk="0" hangingPunct="1">
              <a:lnSpc>
                <a:spcPct val="100000"/>
              </a:lnSpc>
              <a:spcBef>
                <a:spcPts val="2133"/>
              </a:spcBef>
              <a:spcAft>
                <a:spcPts val="0"/>
              </a:spcAft>
              <a:buSzPts val="1400"/>
              <a:buFont typeface="Arial" panose="020B0604020202020204" pitchFamily="34" charset="0"/>
              <a:buNone/>
              <a:defRPr sz="2000" kern="1200">
                <a:solidFill>
                  <a:schemeClr val="tx1"/>
                </a:solidFill>
                <a:latin typeface="+mn-lt"/>
                <a:ea typeface="+mn-ea"/>
                <a:cs typeface="+mn-cs"/>
              </a:defRPr>
            </a:lvl3pPr>
            <a:lvl4pPr marL="1600160" lvl="3"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4pPr>
            <a:lvl5pPr marL="2057349" lvl="4"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5pPr>
            <a:lvl6pPr marL="2514537" lvl="5"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6pPr>
            <a:lvl7pPr marL="2971726" lvl="6"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7pPr>
            <a:lvl8pPr marL="3428914" lvl="7"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8pPr>
            <a:lvl9pPr marL="3886103" lvl="8" indent="-228594" algn="ctr" defTabSz="914377" rtl="0" eaLnBrk="1" latinLnBrk="0" hangingPunct="1">
              <a:lnSpc>
                <a:spcPct val="100000"/>
              </a:lnSpc>
              <a:spcBef>
                <a:spcPts val="2133"/>
              </a:spcBef>
              <a:spcAft>
                <a:spcPts val="2133"/>
              </a:spcAft>
              <a:buSzPts val="1400"/>
              <a:buFont typeface="Arial" panose="020B0604020202020204" pitchFamily="34" charset="0"/>
              <a:buNone/>
              <a:defRPr sz="1800" kern="1200">
                <a:solidFill>
                  <a:schemeClr val="tx1"/>
                </a:solidFill>
                <a:latin typeface="+mn-lt"/>
                <a:ea typeface="+mn-ea"/>
                <a:cs typeface="+mn-cs"/>
              </a:defRPr>
            </a:lvl9pPr>
          </a:lstStyle>
          <a:p>
            <a:pPr marL="0" indent="0"/>
            <a:r>
              <a:rPr lang="en-US" sz="2400" noProof="0" dirty="0">
                <a:solidFill>
                  <a:srgbClr val="0070C0"/>
                </a:solidFill>
              </a:rPr>
              <a:t>Call 7 &amp; 8 ~19-20 M USD </a:t>
            </a:r>
          </a:p>
        </p:txBody>
      </p:sp>
    </p:spTree>
    <p:extLst>
      <p:ext uri="{BB962C8B-B14F-4D97-AF65-F5344CB8AC3E}">
        <p14:creationId xmlns:p14="http://schemas.microsoft.com/office/powerpoint/2010/main" val="29438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26090A5-BA3E-03F7-0CD2-AB6B819C34A9}"/>
              </a:ext>
            </a:extLst>
          </p:cNvPr>
          <p:cNvSpPr>
            <a:spLocks noGrp="1"/>
          </p:cNvSpPr>
          <p:nvPr>
            <p:ph type="title"/>
          </p:nvPr>
        </p:nvSpPr>
        <p:spPr>
          <a:xfrm>
            <a:off x="530190" y="143744"/>
            <a:ext cx="11220375" cy="1325563"/>
          </a:xfrm>
        </p:spPr>
        <p:txBody>
          <a:bodyPr/>
          <a:lstStyle/>
          <a:p>
            <a:r>
              <a:rPr lang="es-CR" dirty="0"/>
              <a:t>ODTP </a:t>
            </a:r>
            <a:r>
              <a:rPr lang="es-CR" dirty="0" err="1"/>
              <a:t>Call</a:t>
            </a:r>
            <a:r>
              <a:rPr lang="es-CR" dirty="0"/>
              <a:t> 9 </a:t>
            </a:r>
            <a:r>
              <a:rPr lang="es-CR" dirty="0" err="1"/>
              <a:t>Thematic</a:t>
            </a:r>
            <a:r>
              <a:rPr lang="es-CR" dirty="0"/>
              <a:t> </a:t>
            </a:r>
            <a:r>
              <a:rPr lang="es-CR" dirty="0" err="1"/>
              <a:t>priorities</a:t>
            </a:r>
            <a:r>
              <a:rPr lang="es-CR" dirty="0"/>
              <a:t> (</a:t>
            </a:r>
            <a:r>
              <a:rPr lang="es-CR" dirty="0" err="1"/>
              <a:t>deadline</a:t>
            </a:r>
            <a:r>
              <a:rPr lang="es-CR" dirty="0"/>
              <a:t> August)</a:t>
            </a:r>
          </a:p>
        </p:txBody>
      </p:sp>
      <p:sp>
        <p:nvSpPr>
          <p:cNvPr id="5" name="Marcador de contenido 4">
            <a:extLst>
              <a:ext uri="{FF2B5EF4-FFF2-40B4-BE49-F238E27FC236}">
                <a16:creationId xmlns:a16="http://schemas.microsoft.com/office/drawing/2014/main" id="{BA177FF7-A031-B8DB-AFAE-C66DC85FF719}"/>
              </a:ext>
            </a:extLst>
          </p:cNvPr>
          <p:cNvSpPr>
            <a:spLocks noGrp="1"/>
          </p:cNvSpPr>
          <p:nvPr>
            <p:ph idx="1"/>
          </p:nvPr>
        </p:nvSpPr>
        <p:spPr>
          <a:xfrm>
            <a:off x="838200" y="1469307"/>
            <a:ext cx="4032183" cy="4950744"/>
          </a:xfrm>
        </p:spPr>
        <p:txBody>
          <a:bodyPr>
            <a:normAutofit fontScale="92500" lnSpcReduction="10000"/>
          </a:bodyPr>
          <a:lstStyle/>
          <a:p>
            <a:pPr>
              <a:spcAft>
                <a:spcPts val="1000"/>
              </a:spcAft>
            </a:pPr>
            <a:r>
              <a:rPr lang="en-US" dirty="0"/>
              <a:t>Artificial Intelligence (A.I) applications to Tsunami Early Warning Systems</a:t>
            </a:r>
          </a:p>
          <a:p>
            <a:pPr>
              <a:spcAft>
                <a:spcPts val="1000"/>
              </a:spcAft>
            </a:pPr>
            <a:r>
              <a:rPr lang="en-US" dirty="0"/>
              <a:t>Tsunami hazard assessments covering less understood sources e.g. volcano / continental land slopes sources</a:t>
            </a:r>
          </a:p>
          <a:p>
            <a:pPr>
              <a:spcAft>
                <a:spcPts val="1000"/>
              </a:spcAft>
            </a:pPr>
            <a:r>
              <a:rPr lang="en-US" dirty="0"/>
              <a:t>Real-time modelling and impact forecasting of coastal inundation from tsunamis and other ocean-related hazards</a:t>
            </a:r>
          </a:p>
        </p:txBody>
      </p:sp>
      <p:sp>
        <p:nvSpPr>
          <p:cNvPr id="6" name="CuadroTexto 5">
            <a:extLst>
              <a:ext uri="{FF2B5EF4-FFF2-40B4-BE49-F238E27FC236}">
                <a16:creationId xmlns:a16="http://schemas.microsoft.com/office/drawing/2014/main" id="{921E201B-7516-3337-9CF1-6BB71F0DBC58}"/>
              </a:ext>
            </a:extLst>
          </p:cNvPr>
          <p:cNvSpPr txBox="1"/>
          <p:nvPr/>
        </p:nvSpPr>
        <p:spPr>
          <a:xfrm>
            <a:off x="5419023" y="1352849"/>
            <a:ext cx="6574055" cy="5047536"/>
          </a:xfrm>
          <a:prstGeom prst="rect">
            <a:avLst/>
          </a:prstGeom>
          <a:noFill/>
        </p:spPr>
        <p:txBody>
          <a:bodyPr wrap="square" rtlCol="0">
            <a:spAutoFit/>
          </a:bodyPr>
          <a:lstStyle/>
          <a:p>
            <a:pPr marL="285750" indent="-285750">
              <a:buFont typeface="Arial" panose="020B0604020202020204" pitchFamily="34" charset="0"/>
              <a:buChar char="•"/>
            </a:pPr>
            <a:r>
              <a:rPr lang="en-US" sz="2400" dirty="0"/>
              <a:t>Installation/deployment of additional coastal tide gauges and tsunami detection/observation systems and enhanced data sharing from existing networks in regions under high tsunami risk with known coverage gaps to ensure tsunami detection and verification as early as possible:</a:t>
            </a:r>
          </a:p>
          <a:p>
            <a:pPr marL="742950" lvl="1" indent="-285750">
              <a:buFont typeface="Arial" panose="020B0604020202020204" pitchFamily="34" charset="0"/>
              <a:buChar char="•"/>
            </a:pPr>
            <a:r>
              <a:rPr lang="en-US" sz="2000" dirty="0"/>
              <a:t>Aegean Sea, </a:t>
            </a:r>
          </a:p>
          <a:p>
            <a:pPr marL="742950" lvl="1" indent="-285750">
              <a:buFont typeface="Arial" panose="020B0604020202020204" pitchFamily="34" charset="0"/>
              <a:buChar char="•"/>
            </a:pPr>
            <a:r>
              <a:rPr lang="en-US" sz="2000" dirty="0"/>
              <a:t>Caribbean Sea (W, N and SE), </a:t>
            </a:r>
          </a:p>
          <a:p>
            <a:pPr marL="742950" lvl="1" indent="-285750">
              <a:buFont typeface="Arial" panose="020B0604020202020204" pitchFamily="34" charset="0"/>
              <a:buChar char="•"/>
            </a:pPr>
            <a:r>
              <a:rPr lang="en-US" sz="2000" dirty="0"/>
              <a:t>Indian Ocean (E and N), </a:t>
            </a:r>
          </a:p>
          <a:p>
            <a:pPr marL="742950" lvl="1" indent="-285750">
              <a:buFont typeface="Arial" panose="020B0604020202020204" pitchFamily="34" charset="0"/>
              <a:buChar char="•"/>
            </a:pPr>
            <a:r>
              <a:rPr lang="en-US" sz="2000" dirty="0"/>
              <a:t>North Africa, </a:t>
            </a:r>
          </a:p>
          <a:p>
            <a:pPr marL="742950" lvl="1" indent="-285750">
              <a:buFont typeface="Arial" panose="020B0604020202020204" pitchFamily="34" charset="0"/>
              <a:buChar char="•"/>
            </a:pPr>
            <a:r>
              <a:rPr lang="en-US" sz="2000" dirty="0"/>
              <a:t>Philippine Sea, </a:t>
            </a:r>
          </a:p>
          <a:p>
            <a:pPr marL="742950" lvl="1" indent="-285750">
              <a:buFont typeface="Arial" panose="020B0604020202020204" pitchFamily="34" charset="0"/>
              <a:buChar char="•"/>
            </a:pPr>
            <a:r>
              <a:rPr lang="en-US" sz="2000" dirty="0"/>
              <a:t>Solomon Sea, </a:t>
            </a:r>
          </a:p>
          <a:p>
            <a:pPr marL="742950" lvl="1" indent="-285750">
              <a:buFont typeface="Arial" panose="020B0604020202020204" pitchFamily="34" charset="0"/>
              <a:buChar char="•"/>
            </a:pPr>
            <a:r>
              <a:rPr lang="en-US" sz="2000" dirty="0"/>
              <a:t>South China Sea, </a:t>
            </a:r>
          </a:p>
          <a:p>
            <a:pPr marL="742950" lvl="1" indent="-285750">
              <a:buFont typeface="Arial" panose="020B0604020202020204" pitchFamily="34" charset="0"/>
              <a:buChar char="•"/>
            </a:pPr>
            <a:r>
              <a:rPr lang="en-US" sz="2000" dirty="0"/>
              <a:t>Timor Sea, </a:t>
            </a:r>
          </a:p>
          <a:p>
            <a:pPr marL="742950" lvl="1" indent="-285750">
              <a:buFont typeface="Arial" panose="020B0604020202020204" pitchFamily="34" charset="0"/>
              <a:buChar char="•"/>
            </a:pPr>
            <a:r>
              <a:rPr lang="en-US" sz="2000" dirty="0"/>
              <a:t>Yellow Sea</a:t>
            </a:r>
          </a:p>
        </p:txBody>
      </p:sp>
    </p:spTree>
    <p:extLst>
      <p:ext uri="{BB962C8B-B14F-4D97-AF65-F5344CB8AC3E}">
        <p14:creationId xmlns:p14="http://schemas.microsoft.com/office/powerpoint/2010/main" val="337693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FBF2C-97E7-9A56-AFCE-B4C2FEB80524}"/>
              </a:ext>
            </a:extLst>
          </p:cNvPr>
          <p:cNvSpPr>
            <a:spLocks noGrp="1"/>
          </p:cNvSpPr>
          <p:nvPr>
            <p:ph type="title"/>
          </p:nvPr>
        </p:nvSpPr>
        <p:spPr/>
        <p:txBody>
          <a:bodyPr/>
          <a:lstStyle/>
          <a:p>
            <a:r>
              <a:rPr lang="en-US" noProof="0" dirty="0"/>
              <a:t>Monitoring and tracking progress in implementing the ODTP endorsed </a:t>
            </a:r>
            <a:r>
              <a:rPr lang="en-US" u="sng" noProof="0" dirty="0"/>
              <a:t>projects</a:t>
            </a:r>
          </a:p>
        </p:txBody>
      </p:sp>
      <p:graphicFrame>
        <p:nvGraphicFramePr>
          <p:cNvPr id="4" name="Marcador de contenido 3">
            <a:extLst>
              <a:ext uri="{FF2B5EF4-FFF2-40B4-BE49-F238E27FC236}">
                <a16:creationId xmlns:a16="http://schemas.microsoft.com/office/drawing/2014/main" id="{084DEE5D-256E-B363-D6E3-E486ABAE29FA}"/>
              </a:ext>
            </a:extLst>
          </p:cNvPr>
          <p:cNvGraphicFramePr>
            <a:graphicFrameLocks noGrp="1"/>
          </p:cNvGraphicFramePr>
          <p:nvPr>
            <p:ph idx="1"/>
            <p:extLst>
              <p:ext uri="{D42A27DB-BD31-4B8C-83A1-F6EECF244321}">
                <p14:modId xmlns:p14="http://schemas.microsoft.com/office/powerpoint/2010/main" val="2974515083"/>
              </p:ext>
            </p:extLst>
          </p:nvPr>
        </p:nvGraphicFramePr>
        <p:xfrm>
          <a:off x="838200" y="1825624"/>
          <a:ext cx="10515600" cy="475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81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E83FC079-99C0-4658-601A-405C35C08273}"/>
              </a:ext>
            </a:extLst>
          </p:cNvPr>
          <p:cNvSpPr>
            <a:spLocks noGrp="1"/>
          </p:cNvSpPr>
          <p:nvPr>
            <p:ph type="body" sz="quarter" idx="10"/>
          </p:nvPr>
        </p:nvSpPr>
        <p:spPr>
          <a:solidFill>
            <a:srgbClr val="FFFFFF">
              <a:alpha val="69020"/>
            </a:srgbClr>
          </a:solidFill>
        </p:spPr>
        <p:txBody>
          <a:bodyPr>
            <a:normAutofit fontScale="85000" lnSpcReduction="20000"/>
          </a:bodyPr>
          <a:lstStyle/>
          <a:p>
            <a:r>
              <a:rPr lang="en-US" noProof="0" dirty="0">
                <a:solidFill>
                  <a:sysClr val="windowText" lastClr="000000"/>
                </a:solidFill>
              </a:rPr>
              <a:t>Coordination actions on endorsed ODTP initiatives</a:t>
            </a:r>
          </a:p>
        </p:txBody>
      </p:sp>
      <p:sp>
        <p:nvSpPr>
          <p:cNvPr id="7" name="Marcador de texto 6">
            <a:extLst>
              <a:ext uri="{FF2B5EF4-FFF2-40B4-BE49-F238E27FC236}">
                <a16:creationId xmlns:a16="http://schemas.microsoft.com/office/drawing/2014/main" id="{479B367B-4988-B983-ACA1-4CB624608245}"/>
              </a:ext>
            </a:extLst>
          </p:cNvPr>
          <p:cNvSpPr>
            <a:spLocks noGrp="1"/>
          </p:cNvSpPr>
          <p:nvPr>
            <p:ph type="body" sz="quarter" idx="11"/>
          </p:nvPr>
        </p:nvSpPr>
        <p:spPr>
          <a:xfrm>
            <a:off x="423863" y="1770173"/>
            <a:ext cx="11340507" cy="3521494"/>
          </a:xfrm>
          <a:solidFill>
            <a:srgbClr val="FFFFFF">
              <a:alpha val="69020"/>
            </a:srgbClr>
          </a:solidFill>
        </p:spPr>
        <p:txBody>
          <a:bodyPr vert="horz" lIns="91440" tIns="45720" rIns="91440" bIns="45720" rtlCol="0">
            <a:normAutofit fontScale="62500" lnSpcReduction="20000"/>
          </a:bodyPr>
          <a:lstStyle/>
          <a:p>
            <a:pPr marL="571500" indent="-571500">
              <a:lnSpc>
                <a:spcPct val="120000"/>
              </a:lnSpc>
              <a:buFont typeface="Arial" panose="020B0604020202020204" pitchFamily="34" charset="0"/>
              <a:buChar char="•"/>
            </a:pPr>
            <a:r>
              <a:rPr lang="en-US" sz="4000" noProof="0" dirty="0">
                <a:solidFill>
                  <a:sysClr val="windowText" lastClr="000000"/>
                </a:solidFill>
              </a:rPr>
              <a:t>ODTP Objective 1: webinar with leads of endorsed projects and contributions during the 33º IOC Assembly, June 2025 (SMART cables, hydrophones, machine learning, etc.)</a:t>
            </a:r>
          </a:p>
          <a:p>
            <a:pPr marL="571500" indent="-571500">
              <a:lnSpc>
                <a:spcPct val="120000"/>
              </a:lnSpc>
              <a:buFont typeface="Arial" panose="020B0604020202020204" pitchFamily="34" charset="0"/>
              <a:buChar char="•"/>
            </a:pPr>
            <a:r>
              <a:rPr lang="en-US" sz="4000" noProof="0" dirty="0">
                <a:solidFill>
                  <a:sysClr val="windowText" lastClr="000000"/>
                </a:solidFill>
              </a:rPr>
              <a:t>ODTP Objective 2: webinar with leads of endorsed projects and contributions. Between June and November 2025</a:t>
            </a:r>
          </a:p>
          <a:p>
            <a:pPr marL="571500" indent="-571500">
              <a:lnSpc>
                <a:spcPct val="120000"/>
              </a:lnSpc>
              <a:buFont typeface="Arial" panose="020B0604020202020204" pitchFamily="34" charset="0"/>
              <a:buChar char="•"/>
            </a:pPr>
            <a:r>
              <a:rPr lang="en-US" sz="4000" noProof="0" dirty="0">
                <a:solidFill>
                  <a:sysClr val="windowText" lastClr="000000"/>
                </a:solidFill>
              </a:rPr>
              <a:t>Conference addressing both ODTP’s high-level objectives, India, 10-11 Nov. 2025. Back-to-back with the IASPO/IASPEI/IAVCEI Joint Tsunami Commission (JTC) International Tsunami Symposium (ITS), India, 12-14 Nov. 2025</a:t>
            </a:r>
          </a:p>
        </p:txBody>
      </p:sp>
    </p:spTree>
    <p:extLst>
      <p:ext uri="{BB962C8B-B14F-4D97-AF65-F5344CB8AC3E}">
        <p14:creationId xmlns:p14="http://schemas.microsoft.com/office/powerpoint/2010/main" val="391370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gráfico 3">
            <a:extLst>
              <a:ext uri="{FF2B5EF4-FFF2-40B4-BE49-F238E27FC236}">
                <a16:creationId xmlns:a16="http://schemas.microsoft.com/office/drawing/2014/main" id="{AF68B5A7-65EB-9841-6AD1-F423E02E0A61}"/>
              </a:ext>
            </a:extLst>
          </p:cNvPr>
          <p:cNvSpPr>
            <a:spLocks noGrp="1"/>
          </p:cNvSpPr>
          <p:nvPr>
            <p:ph type="chart" sz="quarter" idx="10"/>
          </p:nvPr>
        </p:nvSpPr>
        <p:spPr/>
        <p:txBody>
          <a:bodyPr/>
          <a:lstStyle/>
          <a:p>
            <a:r>
              <a:rPr lang="en-US" noProof="0" dirty="0"/>
              <a:t>To adopt an opportunistic, adaptive and strategic collaborative approach </a:t>
            </a:r>
          </a:p>
          <a:p>
            <a:r>
              <a:rPr lang="en-US" noProof="0" dirty="0"/>
              <a:t>To include prioritization, as there are many DCCs, </a:t>
            </a:r>
          </a:p>
          <a:p>
            <a:r>
              <a:rPr lang="en-US" noProof="0" dirty="0"/>
              <a:t>To coordinate where possible with respective Tsunami Resilience Section thematic leads</a:t>
            </a:r>
          </a:p>
        </p:txBody>
      </p:sp>
      <p:sp>
        <p:nvSpPr>
          <p:cNvPr id="5" name="Marcador de texto 4">
            <a:extLst>
              <a:ext uri="{FF2B5EF4-FFF2-40B4-BE49-F238E27FC236}">
                <a16:creationId xmlns:a16="http://schemas.microsoft.com/office/drawing/2014/main" id="{11B8D7F8-597E-CDBC-8777-9F95A6B395B8}"/>
              </a:ext>
            </a:extLst>
          </p:cNvPr>
          <p:cNvSpPr>
            <a:spLocks noGrp="1"/>
          </p:cNvSpPr>
          <p:nvPr>
            <p:ph type="body" sz="quarter" idx="11"/>
          </p:nvPr>
        </p:nvSpPr>
        <p:spPr>
          <a:xfrm>
            <a:off x="5308600" y="1725083"/>
            <a:ext cx="6496050" cy="1142999"/>
          </a:xfrm>
        </p:spPr>
        <p:txBody>
          <a:bodyPr>
            <a:normAutofit/>
          </a:bodyPr>
          <a:lstStyle/>
          <a:p>
            <a:r>
              <a:rPr lang="en-US" sz="3500" noProof="0" dirty="0"/>
              <a:t>Decade Collaborative Centers: the SC decided</a:t>
            </a:r>
          </a:p>
        </p:txBody>
      </p:sp>
    </p:spTree>
    <p:extLst>
      <p:ext uri="{BB962C8B-B14F-4D97-AF65-F5344CB8AC3E}">
        <p14:creationId xmlns:p14="http://schemas.microsoft.com/office/powerpoint/2010/main" val="344599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05AF731-278E-54D8-790C-ABF857E3DA7F}"/>
              </a:ext>
            </a:extLst>
          </p:cNvPr>
          <p:cNvSpPr>
            <a:spLocks noGrp="1"/>
          </p:cNvSpPr>
          <p:nvPr>
            <p:ph type="title"/>
          </p:nvPr>
        </p:nvSpPr>
        <p:spPr>
          <a:xfrm>
            <a:off x="838200" y="365126"/>
            <a:ext cx="10515600" cy="633358"/>
          </a:xfrm>
        </p:spPr>
        <p:txBody>
          <a:bodyPr>
            <a:normAutofit fontScale="90000"/>
          </a:bodyPr>
          <a:lstStyle/>
          <a:p>
            <a:r>
              <a:rPr lang="en-US" noProof="0" dirty="0"/>
              <a:t>Upcoming related events</a:t>
            </a:r>
          </a:p>
        </p:txBody>
      </p:sp>
      <p:sp>
        <p:nvSpPr>
          <p:cNvPr id="2" name="Marcador de gráfico 1">
            <a:extLst>
              <a:ext uri="{FF2B5EF4-FFF2-40B4-BE49-F238E27FC236}">
                <a16:creationId xmlns:a16="http://schemas.microsoft.com/office/drawing/2014/main" id="{CECB2424-88E1-5205-7FF6-192D3F45D78D}"/>
              </a:ext>
            </a:extLst>
          </p:cNvPr>
          <p:cNvSpPr>
            <a:spLocks noGrp="1"/>
          </p:cNvSpPr>
          <p:nvPr>
            <p:ph idx="1"/>
          </p:nvPr>
        </p:nvSpPr>
        <p:spPr>
          <a:xfrm>
            <a:off x="838200" y="1331638"/>
            <a:ext cx="10515600" cy="5289879"/>
          </a:xfrm>
        </p:spPr>
        <p:txBody>
          <a:bodyPr>
            <a:noAutofit/>
          </a:bodyPr>
          <a:lstStyle/>
          <a:p>
            <a:r>
              <a:rPr lang="en-US" sz="2400" b="0" i="0" u="none" strike="noStrike" noProof="0" dirty="0">
                <a:solidFill>
                  <a:srgbClr val="000000"/>
                </a:solidFill>
                <a:effectLst/>
              </a:rPr>
              <a:t>EW4All Multistakeholder Forum and the 8</a:t>
            </a:r>
            <a:r>
              <a:rPr lang="en-US" sz="2400" b="0" i="0" u="none" strike="noStrike" baseline="30000" noProof="0" dirty="0">
                <a:solidFill>
                  <a:srgbClr val="000000"/>
                </a:solidFill>
                <a:effectLst/>
              </a:rPr>
              <a:t>th</a:t>
            </a:r>
            <a:r>
              <a:rPr lang="en-US" sz="2400" b="0" i="0" u="none" strike="noStrike" noProof="0" dirty="0">
                <a:solidFill>
                  <a:srgbClr val="000000"/>
                </a:solidFill>
                <a:effectLst/>
              </a:rPr>
              <a:t> GPDRR </a:t>
            </a:r>
            <a:r>
              <a:rPr lang="en-US" sz="2400" noProof="0" dirty="0">
                <a:solidFill>
                  <a:srgbClr val="000000"/>
                </a:solidFill>
              </a:rPr>
              <a:t>(</a:t>
            </a:r>
            <a:r>
              <a:rPr lang="en-US" sz="2400" b="0" i="0" u="none" strike="noStrike" noProof="0" dirty="0">
                <a:solidFill>
                  <a:srgbClr val="000000"/>
                </a:solidFill>
                <a:effectLst/>
              </a:rPr>
              <a:t>2-6 June 2025, Geneva, Switzerland)</a:t>
            </a:r>
            <a:r>
              <a:rPr lang="en-US" sz="2400" noProof="0" dirty="0">
                <a:solidFill>
                  <a:srgbClr val="000000"/>
                </a:solidFill>
              </a:rPr>
              <a:t>:</a:t>
            </a:r>
            <a:r>
              <a:rPr lang="en-US" sz="2400" b="0" i="0" u="none" strike="noStrike" noProof="0" dirty="0">
                <a:solidFill>
                  <a:srgbClr val="000000"/>
                </a:solidFill>
                <a:effectLst/>
              </a:rPr>
              <a:t> </a:t>
            </a:r>
          </a:p>
          <a:p>
            <a:pPr lvl="1"/>
            <a:r>
              <a:rPr lang="en-US" sz="2000" b="0" i="0" u="none" strike="noStrike" noProof="0" dirty="0">
                <a:solidFill>
                  <a:srgbClr val="000000"/>
                </a:solidFill>
                <a:effectLst/>
              </a:rPr>
              <a:t>IOC/ TRS is co-organizer with UNDP and WMO for thematic session 5 on Fostering international, regional and national cooperation and partnerships. </a:t>
            </a:r>
          </a:p>
          <a:p>
            <a:r>
              <a:rPr lang="en-US" sz="2400" b="0" i="0" u="none" strike="noStrike" noProof="0" dirty="0">
                <a:solidFill>
                  <a:srgbClr val="000000"/>
                </a:solidFill>
                <a:effectLst/>
              </a:rPr>
              <a:t>8th Global Platform for Disaster Risk Reduction (GPDRR, 2025):</a:t>
            </a:r>
          </a:p>
          <a:p>
            <a:pPr lvl="1"/>
            <a:r>
              <a:rPr lang="en-US" sz="2000" b="0" i="0" u="none" strike="noStrike" noProof="0" dirty="0">
                <a:solidFill>
                  <a:srgbClr val="000000"/>
                </a:solidFill>
                <a:effectLst/>
              </a:rPr>
              <a:t>a TSR side event proposal was not successful. </a:t>
            </a:r>
          </a:p>
          <a:p>
            <a:pPr lvl="1"/>
            <a:r>
              <a:rPr lang="en-US" sz="2000" b="0" i="0" u="none" strike="noStrike" noProof="0" dirty="0">
                <a:solidFill>
                  <a:srgbClr val="000000"/>
                </a:solidFill>
                <a:effectLst/>
              </a:rPr>
              <a:t>Executive Secretary may be invited by UNDRR as a speaker on the High-Level Dialogue scheduled between 4-6 June 2025</a:t>
            </a:r>
          </a:p>
          <a:p>
            <a:pPr lvl="1"/>
            <a:r>
              <a:rPr lang="en-US" sz="2000" b="0" i="0" u="none" strike="noStrike" noProof="0" dirty="0">
                <a:solidFill>
                  <a:srgbClr val="000000"/>
                </a:solidFill>
                <a:effectLst/>
              </a:rPr>
              <a:t>the subject could focus on Indian Ocean Tsunami-20 years after. </a:t>
            </a:r>
          </a:p>
          <a:p>
            <a:pPr lvl="1"/>
            <a:r>
              <a:rPr lang="en-US" sz="2000" b="0" i="0" u="none" strike="noStrike" noProof="0" dirty="0">
                <a:solidFill>
                  <a:srgbClr val="000000"/>
                </a:solidFill>
                <a:effectLst/>
              </a:rPr>
              <a:t>TSR have been successful to have two spots for Ignite Stage focused on </a:t>
            </a:r>
            <a:r>
              <a:rPr lang="en-US" sz="2000" b="0" i="0" u="none" strike="noStrike" noProof="0" dirty="0" err="1">
                <a:solidFill>
                  <a:srgbClr val="000000"/>
                </a:solidFill>
                <a:effectLst/>
              </a:rPr>
              <a:t>CoastWAVE</a:t>
            </a:r>
            <a:r>
              <a:rPr lang="en-US" sz="2000" b="0" i="0" u="none" strike="noStrike" noProof="0" dirty="0">
                <a:solidFill>
                  <a:srgbClr val="000000"/>
                </a:solidFill>
                <a:effectLst/>
              </a:rPr>
              <a:t> project and Tsunami Ready.</a:t>
            </a:r>
            <a:endParaRPr lang="en-US" sz="2000" b="0" i="0" u="none" strike="noStrike" dirty="0">
              <a:solidFill>
                <a:srgbClr val="000000"/>
              </a:solidFill>
              <a:effectLst/>
            </a:endParaRPr>
          </a:p>
          <a:p>
            <a:r>
              <a:rPr lang="en-US" sz="2400" noProof="0" dirty="0">
                <a:solidFill>
                  <a:srgbClr val="000000"/>
                </a:solidFill>
              </a:rPr>
              <a:t>One O</a:t>
            </a:r>
            <a:r>
              <a:rPr lang="en-US" sz="2400" dirty="0" err="1">
                <a:solidFill>
                  <a:srgbClr val="000000"/>
                </a:solidFill>
              </a:rPr>
              <a:t>cean</a:t>
            </a:r>
            <a:r>
              <a:rPr lang="en-US" sz="2400" dirty="0">
                <a:solidFill>
                  <a:srgbClr val="000000"/>
                </a:solidFill>
              </a:rPr>
              <a:t> Science Conference (previous to UNOC, June 2025, Nice, France)</a:t>
            </a:r>
          </a:p>
          <a:p>
            <a:pPr lvl="1"/>
            <a:r>
              <a:rPr lang="en-US" sz="2000" noProof="0" dirty="0">
                <a:solidFill>
                  <a:srgbClr val="000000"/>
                </a:solidFill>
              </a:rPr>
              <a:t>“Tsunamis and coastal vulnerability” panel</a:t>
            </a:r>
          </a:p>
          <a:p>
            <a:pPr lvl="1"/>
            <a:r>
              <a:rPr lang="en-US" sz="2000" dirty="0">
                <a:solidFill>
                  <a:srgbClr val="000000"/>
                </a:solidFill>
              </a:rPr>
              <a:t>Organized by France</a:t>
            </a:r>
          </a:p>
          <a:p>
            <a:pPr lvl="1"/>
            <a:r>
              <a:rPr lang="en-US" sz="2000" noProof="0" dirty="0">
                <a:solidFill>
                  <a:srgbClr val="000000"/>
                </a:solidFill>
              </a:rPr>
              <a:t>Participation of Silvia Chacón and Bernardo Aliaga</a:t>
            </a:r>
            <a:endParaRPr lang="en-US" sz="2000" noProof="0" dirty="0"/>
          </a:p>
        </p:txBody>
      </p:sp>
    </p:spTree>
    <p:extLst>
      <p:ext uri="{BB962C8B-B14F-4D97-AF65-F5344CB8AC3E}">
        <p14:creationId xmlns:p14="http://schemas.microsoft.com/office/powerpoint/2010/main" val="65443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9B67F-1506-2FFF-7DD7-62EE6AA5B10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CB831C6-DCB2-F1B5-D01D-432E3D1EE771}"/>
              </a:ext>
            </a:extLst>
          </p:cNvPr>
          <p:cNvSpPr txBox="1"/>
          <p:nvPr/>
        </p:nvSpPr>
        <p:spPr>
          <a:xfrm>
            <a:off x="526774" y="318052"/>
            <a:ext cx="5411674" cy="707886"/>
          </a:xfrm>
          <a:prstGeom prst="rect">
            <a:avLst/>
          </a:prstGeom>
          <a:noFill/>
        </p:spPr>
        <p:txBody>
          <a:bodyPr wrap="none" rtlCol="0">
            <a:spAutoFit/>
          </a:bodyPr>
          <a:lstStyle/>
          <a:p>
            <a:r>
              <a:rPr lang="en-US" sz="4000" b="1" noProof="0" dirty="0">
                <a:latin typeface="+mj-lt"/>
              </a:rPr>
              <a:t>Tsunami Ready Coalition</a:t>
            </a:r>
          </a:p>
        </p:txBody>
      </p:sp>
      <p:sp>
        <p:nvSpPr>
          <p:cNvPr id="4" name="Marcador de gráfico 3">
            <a:extLst>
              <a:ext uri="{FF2B5EF4-FFF2-40B4-BE49-F238E27FC236}">
                <a16:creationId xmlns:a16="http://schemas.microsoft.com/office/drawing/2014/main" id="{B93B277E-98F9-1D31-D61E-AA103DFAB02D}"/>
              </a:ext>
            </a:extLst>
          </p:cNvPr>
          <p:cNvSpPr txBox="1">
            <a:spLocks/>
          </p:cNvSpPr>
          <p:nvPr/>
        </p:nvSpPr>
        <p:spPr>
          <a:xfrm>
            <a:off x="526774" y="1986454"/>
            <a:ext cx="11277876" cy="4632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pPr>
            <a:r>
              <a:rPr lang="en-US" sz="2800" noProof="0" dirty="0"/>
              <a:t>The ODTP-SC expressed appreciation for the proposed Implementation Plan. </a:t>
            </a:r>
          </a:p>
        </p:txBody>
      </p:sp>
      <p:sp>
        <p:nvSpPr>
          <p:cNvPr id="6" name="CuadroTexto 5">
            <a:extLst>
              <a:ext uri="{FF2B5EF4-FFF2-40B4-BE49-F238E27FC236}">
                <a16:creationId xmlns:a16="http://schemas.microsoft.com/office/drawing/2014/main" id="{1970AF4D-1D60-F7D3-09D1-81CDDE9ED71B}"/>
              </a:ext>
            </a:extLst>
          </p:cNvPr>
          <p:cNvSpPr txBox="1"/>
          <p:nvPr/>
        </p:nvSpPr>
        <p:spPr>
          <a:xfrm>
            <a:off x="6379780" y="3016748"/>
            <a:ext cx="5569226" cy="2852063"/>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US" sz="2800" noProof="0" dirty="0"/>
              <a:t>The ODTP-SC recommended the </a:t>
            </a:r>
            <a:r>
              <a:rPr lang="en-US" sz="2800" noProof="0" dirty="0" err="1"/>
              <a:t>ImP</a:t>
            </a:r>
            <a:r>
              <a:rPr lang="en-US" sz="2800" noProof="0" dirty="0"/>
              <a:t> to include:</a:t>
            </a:r>
          </a:p>
          <a:p>
            <a:pPr marL="742950" lvl="1" indent="-285750">
              <a:spcAft>
                <a:spcPts val="1000"/>
              </a:spcAft>
              <a:buFont typeface="Arial" panose="020B0604020202020204" pitchFamily="34" charset="0"/>
              <a:buChar char="•"/>
            </a:pPr>
            <a:r>
              <a:rPr lang="en-US" noProof="0" dirty="0"/>
              <a:t>ICG-led training focused on individual TR indicators, </a:t>
            </a:r>
          </a:p>
          <a:p>
            <a:pPr marL="742950" lvl="1" indent="-285750">
              <a:spcAft>
                <a:spcPts val="1000"/>
              </a:spcAft>
              <a:buFont typeface="Arial" panose="020B0604020202020204" pitchFamily="34" charset="0"/>
              <a:buChar char="•"/>
            </a:pPr>
            <a:r>
              <a:rPr lang="en-US" noProof="0" dirty="0"/>
              <a:t>a small governing structure, </a:t>
            </a:r>
          </a:p>
          <a:p>
            <a:pPr marL="742950" lvl="1" indent="-285750">
              <a:spcAft>
                <a:spcPts val="1000"/>
              </a:spcAft>
              <a:buFont typeface="Arial" panose="020B0604020202020204" pitchFamily="34" charset="0"/>
              <a:buChar char="•"/>
            </a:pPr>
            <a:r>
              <a:rPr lang="en-US" noProof="0" dirty="0"/>
              <a:t>clear roles for the Coalition and Ambassadors, </a:t>
            </a:r>
          </a:p>
          <a:p>
            <a:pPr marL="742950" lvl="1" indent="-285750">
              <a:spcAft>
                <a:spcPts val="1000"/>
              </a:spcAft>
              <a:buFont typeface="Arial" panose="020B0604020202020204" pitchFamily="34" charset="0"/>
              <a:buChar char="•"/>
            </a:pPr>
            <a:r>
              <a:rPr lang="en-US" noProof="0" dirty="0"/>
              <a:t>a communication strategy</a:t>
            </a:r>
            <a:endParaRPr lang="en-US" sz="2800" noProof="0" dirty="0"/>
          </a:p>
        </p:txBody>
      </p:sp>
      <p:sp>
        <p:nvSpPr>
          <p:cNvPr id="8" name="CuadroTexto 7">
            <a:extLst>
              <a:ext uri="{FF2B5EF4-FFF2-40B4-BE49-F238E27FC236}">
                <a16:creationId xmlns:a16="http://schemas.microsoft.com/office/drawing/2014/main" id="{649908BC-83DB-0578-5F79-97FE02459AFA}"/>
              </a:ext>
            </a:extLst>
          </p:cNvPr>
          <p:cNvSpPr txBox="1"/>
          <p:nvPr/>
        </p:nvSpPr>
        <p:spPr>
          <a:xfrm>
            <a:off x="516264" y="3016748"/>
            <a:ext cx="5192386" cy="2446824"/>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US" sz="2800" noProof="0" dirty="0"/>
              <a:t>The ODTP-SC recommended the </a:t>
            </a:r>
            <a:r>
              <a:rPr lang="en-US" sz="2800" noProof="0" dirty="0" err="1"/>
              <a:t>ImP</a:t>
            </a:r>
            <a:r>
              <a:rPr lang="en-US" sz="2800" noProof="0" dirty="0"/>
              <a:t> focus on </a:t>
            </a:r>
          </a:p>
          <a:p>
            <a:pPr marL="742950" lvl="1" indent="-285750">
              <a:spcAft>
                <a:spcPts val="1000"/>
              </a:spcAft>
              <a:buFont typeface="Arial" panose="020B0604020202020204" pitchFamily="34" charset="0"/>
              <a:buChar char="•"/>
            </a:pPr>
            <a:r>
              <a:rPr lang="en-US" noProof="0" dirty="0"/>
              <a:t>sustainability, </a:t>
            </a:r>
          </a:p>
          <a:p>
            <a:pPr marL="742950" lvl="1" indent="-285750">
              <a:spcAft>
                <a:spcPts val="1000"/>
              </a:spcAft>
              <a:buFont typeface="Arial" panose="020B0604020202020204" pitchFamily="34" charset="0"/>
              <a:buChar char="•"/>
            </a:pPr>
            <a:r>
              <a:rPr lang="en-US" noProof="0" dirty="0"/>
              <a:t>renewal process, </a:t>
            </a:r>
          </a:p>
          <a:p>
            <a:pPr marL="742950" lvl="1" indent="-285750">
              <a:spcAft>
                <a:spcPts val="1000"/>
              </a:spcAft>
              <a:buFont typeface="Arial" panose="020B0604020202020204" pitchFamily="34" charset="0"/>
              <a:buChar char="•"/>
            </a:pPr>
            <a:r>
              <a:rPr lang="en-US" noProof="0" dirty="0"/>
              <a:t>external assistance needs from Member States</a:t>
            </a:r>
          </a:p>
        </p:txBody>
      </p:sp>
    </p:spTree>
    <p:extLst>
      <p:ext uri="{BB962C8B-B14F-4D97-AF65-F5344CB8AC3E}">
        <p14:creationId xmlns:p14="http://schemas.microsoft.com/office/powerpoint/2010/main" val="295899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55B9B-F839-332A-AEE6-FFBF1BFC542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511EA90-372A-151B-2223-9B1940F840B4}"/>
              </a:ext>
            </a:extLst>
          </p:cNvPr>
          <p:cNvSpPr txBox="1"/>
          <p:nvPr/>
        </p:nvSpPr>
        <p:spPr>
          <a:xfrm>
            <a:off x="526774" y="318052"/>
            <a:ext cx="5411674" cy="707886"/>
          </a:xfrm>
          <a:prstGeom prst="rect">
            <a:avLst/>
          </a:prstGeom>
          <a:noFill/>
        </p:spPr>
        <p:txBody>
          <a:bodyPr wrap="none" rtlCol="0">
            <a:spAutoFit/>
          </a:bodyPr>
          <a:lstStyle/>
          <a:p>
            <a:r>
              <a:rPr lang="en-US" sz="4000" b="1" noProof="0" dirty="0">
                <a:latin typeface="+mj-lt"/>
              </a:rPr>
              <a:t>Tsunami Ready Coalition</a:t>
            </a:r>
          </a:p>
        </p:txBody>
      </p:sp>
      <p:sp>
        <p:nvSpPr>
          <p:cNvPr id="3" name="CuadroTexto 2">
            <a:extLst>
              <a:ext uri="{FF2B5EF4-FFF2-40B4-BE49-F238E27FC236}">
                <a16:creationId xmlns:a16="http://schemas.microsoft.com/office/drawing/2014/main" id="{440981C3-1D2F-B754-E6E9-DA5054435320}"/>
              </a:ext>
            </a:extLst>
          </p:cNvPr>
          <p:cNvSpPr txBox="1"/>
          <p:nvPr/>
        </p:nvSpPr>
        <p:spPr>
          <a:xfrm>
            <a:off x="1033670" y="1759226"/>
            <a:ext cx="10580261" cy="461665"/>
          </a:xfrm>
          <a:prstGeom prst="rect">
            <a:avLst/>
          </a:prstGeom>
          <a:noFill/>
        </p:spPr>
        <p:txBody>
          <a:bodyPr wrap="square" rtlCol="0">
            <a:spAutoFit/>
          </a:bodyPr>
          <a:lstStyle/>
          <a:p>
            <a:pPr marL="285750" indent="-285750">
              <a:spcAft>
                <a:spcPts val="1000"/>
              </a:spcAft>
              <a:buFont typeface="Arial" panose="020B0604020202020204" pitchFamily="34" charset="0"/>
              <a:buChar char="•"/>
            </a:pPr>
            <a:endParaRPr lang="en-US" sz="2400" noProof="0" dirty="0"/>
          </a:p>
        </p:txBody>
      </p:sp>
      <p:sp>
        <p:nvSpPr>
          <p:cNvPr id="4" name="Marcador de gráfico 3">
            <a:extLst>
              <a:ext uri="{FF2B5EF4-FFF2-40B4-BE49-F238E27FC236}">
                <a16:creationId xmlns:a16="http://schemas.microsoft.com/office/drawing/2014/main" id="{16FE5DEA-9E7D-1C71-F714-F8295D716151}"/>
              </a:ext>
            </a:extLst>
          </p:cNvPr>
          <p:cNvSpPr txBox="1">
            <a:spLocks/>
          </p:cNvSpPr>
          <p:nvPr/>
        </p:nvSpPr>
        <p:spPr>
          <a:xfrm>
            <a:off x="526774" y="1759226"/>
            <a:ext cx="11277876" cy="48596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buFont typeface="Arial" panose="020B0604020202020204" pitchFamily="34" charset="0"/>
              <a:buChar char="•"/>
            </a:pPr>
            <a:r>
              <a:rPr lang="en-US" sz="2800" noProof="0" dirty="0"/>
              <a:t>The Secretariat shared a revised draft with TT-DMP members for feedback in February 2025</a:t>
            </a:r>
          </a:p>
          <a:p>
            <a:pPr marL="285750" indent="-285750">
              <a:spcAft>
                <a:spcPts val="1000"/>
              </a:spcAft>
              <a:buFont typeface="Arial" panose="020B0604020202020204" pitchFamily="34" charset="0"/>
              <a:buChar char="•"/>
            </a:pPr>
            <a:r>
              <a:rPr lang="en-US" sz="2800" noProof="0" dirty="0"/>
              <a:t>TOWS-TT-DMP and TOWS-WG should endorse it. </a:t>
            </a:r>
          </a:p>
          <a:p>
            <a:pPr marL="285750" indent="-285750">
              <a:spcAft>
                <a:spcPts val="1000"/>
              </a:spcAft>
              <a:buFont typeface="Arial" panose="020B0604020202020204" pitchFamily="34" charset="0"/>
              <a:buChar char="•"/>
            </a:pPr>
            <a:r>
              <a:rPr lang="en-US" sz="2800" noProof="0" dirty="0"/>
              <a:t>Resourcing for plan management should be part of the recommendations.</a:t>
            </a:r>
          </a:p>
          <a:p>
            <a:pPr marL="285750" indent="-285750">
              <a:spcAft>
                <a:spcPts val="1000"/>
              </a:spcAft>
              <a:buFont typeface="Arial" panose="020B0604020202020204" pitchFamily="34" charset="0"/>
              <a:buChar char="•"/>
            </a:pPr>
            <a:r>
              <a:rPr lang="en-US" sz="2800" noProof="0" dirty="0"/>
              <a:t>The TRC Chair thanked the ODTP-SC for their comments and will review and incorporate them into the Plan.</a:t>
            </a:r>
          </a:p>
        </p:txBody>
      </p:sp>
    </p:spTree>
    <p:extLst>
      <p:ext uri="{BB962C8B-B14F-4D97-AF65-F5344CB8AC3E}">
        <p14:creationId xmlns:p14="http://schemas.microsoft.com/office/powerpoint/2010/main" val="288111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EF938-4B81-DE41-D1B8-BA21128947EA}"/>
              </a:ext>
            </a:extLst>
          </p:cNvPr>
          <p:cNvSpPr>
            <a:spLocks noGrp="1"/>
          </p:cNvSpPr>
          <p:nvPr>
            <p:ph type="title"/>
          </p:nvPr>
        </p:nvSpPr>
        <p:spPr/>
        <p:txBody>
          <a:bodyPr>
            <a:normAutofit fontScale="90000"/>
          </a:bodyPr>
          <a:lstStyle/>
          <a:p>
            <a:r>
              <a:rPr lang="en-US" noProof="0" dirty="0"/>
              <a:t>Methodology proposal to estimate community tsunami risk ranking for ODTP Obj.2</a:t>
            </a:r>
          </a:p>
        </p:txBody>
      </p:sp>
      <p:sp>
        <p:nvSpPr>
          <p:cNvPr id="3" name="Marcador de contenido 2">
            <a:extLst>
              <a:ext uri="{FF2B5EF4-FFF2-40B4-BE49-F238E27FC236}">
                <a16:creationId xmlns:a16="http://schemas.microsoft.com/office/drawing/2014/main" id="{22D9F0EF-360F-44B9-5C14-656AC88DB927}"/>
              </a:ext>
            </a:extLst>
          </p:cNvPr>
          <p:cNvSpPr>
            <a:spLocks noGrp="1"/>
          </p:cNvSpPr>
          <p:nvPr>
            <p:ph idx="1"/>
          </p:nvPr>
        </p:nvSpPr>
        <p:spPr/>
        <p:txBody>
          <a:bodyPr/>
          <a:lstStyle/>
          <a:p>
            <a:pPr marL="0" indent="0">
              <a:buNone/>
            </a:pPr>
            <a:r>
              <a:rPr lang="en-US" noProof="0" dirty="0"/>
              <a:t>By Dr. Matthieu </a:t>
            </a:r>
            <a:r>
              <a:rPr lang="en-US" noProof="0" dirty="0" err="1"/>
              <a:t>Peroche</a:t>
            </a:r>
            <a:r>
              <a:rPr lang="en-US" noProof="0" dirty="0"/>
              <a:t> &amp; Dr. Marion Le Texier</a:t>
            </a:r>
          </a:p>
          <a:p>
            <a:r>
              <a:rPr lang="en-US" noProof="0" dirty="0"/>
              <a:t>Global, accurate and open data</a:t>
            </a:r>
          </a:p>
          <a:p>
            <a:r>
              <a:rPr lang="en-US" noProof="0" dirty="0"/>
              <a:t>Open-source language for modeling</a:t>
            </a:r>
          </a:p>
          <a:p>
            <a:r>
              <a:rPr lang="en-US" noProof="0" dirty="0"/>
              <a:t>Community: smallest administrative unit compatible with TR recognition</a:t>
            </a:r>
          </a:p>
          <a:p>
            <a:r>
              <a:rPr lang="en-US" noProof="0" dirty="0"/>
              <a:t>Data required:</a:t>
            </a:r>
          </a:p>
          <a:p>
            <a:pPr lvl="1"/>
            <a:r>
              <a:rPr lang="en-US" noProof="0" dirty="0"/>
              <a:t>Inundation area or topography</a:t>
            </a:r>
          </a:p>
          <a:p>
            <a:pPr lvl="1"/>
            <a:r>
              <a:rPr lang="en-US" noProof="0" dirty="0"/>
              <a:t>Maximum tsunami height expected</a:t>
            </a:r>
          </a:p>
          <a:p>
            <a:pPr lvl="1"/>
            <a:r>
              <a:rPr lang="en-US" noProof="0" dirty="0"/>
              <a:t>Population</a:t>
            </a:r>
          </a:p>
        </p:txBody>
      </p:sp>
    </p:spTree>
    <p:extLst>
      <p:ext uri="{BB962C8B-B14F-4D97-AF65-F5344CB8AC3E}">
        <p14:creationId xmlns:p14="http://schemas.microsoft.com/office/powerpoint/2010/main" val="2510335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96B63C-3DBF-7E05-72C9-3BAB5EB3D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 y="2026708"/>
            <a:ext cx="5820834" cy="3085041"/>
          </a:xfrm>
          <a:prstGeom prst="rect">
            <a:avLst/>
          </a:prstGeom>
        </p:spPr>
      </p:pic>
      <p:pic>
        <p:nvPicPr>
          <p:cNvPr id="4" name="Imagen 3">
            <a:extLst>
              <a:ext uri="{FF2B5EF4-FFF2-40B4-BE49-F238E27FC236}">
                <a16:creationId xmlns:a16="http://schemas.microsoft.com/office/drawing/2014/main" id="{F0257A60-DBE9-BB85-5BDA-49D8FBF5F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417" y="2096093"/>
            <a:ext cx="5738282" cy="2983906"/>
          </a:xfrm>
          <a:prstGeom prst="rect">
            <a:avLst/>
          </a:prstGeom>
        </p:spPr>
      </p:pic>
      <p:sp>
        <p:nvSpPr>
          <p:cNvPr id="6" name="CuadroTexto 5">
            <a:extLst>
              <a:ext uri="{FF2B5EF4-FFF2-40B4-BE49-F238E27FC236}">
                <a16:creationId xmlns:a16="http://schemas.microsoft.com/office/drawing/2014/main" id="{525090BE-5311-78D8-3F8F-32E63B3B5F58}"/>
              </a:ext>
            </a:extLst>
          </p:cNvPr>
          <p:cNvSpPr txBox="1"/>
          <p:nvPr/>
        </p:nvSpPr>
        <p:spPr>
          <a:xfrm>
            <a:off x="927099" y="1117601"/>
            <a:ext cx="4047067" cy="523220"/>
          </a:xfrm>
          <a:prstGeom prst="rect">
            <a:avLst/>
          </a:prstGeom>
          <a:noFill/>
        </p:spPr>
        <p:txBody>
          <a:bodyPr wrap="square" rtlCol="0">
            <a:spAutoFit/>
          </a:bodyPr>
          <a:lstStyle/>
          <a:p>
            <a:pPr algn="l"/>
            <a:r>
              <a:rPr lang="en-US" sz="2800" noProof="0" dirty="0"/>
              <a:t>Maximum tsunami height</a:t>
            </a:r>
          </a:p>
        </p:txBody>
      </p:sp>
      <p:sp>
        <p:nvSpPr>
          <p:cNvPr id="8" name="CuadroTexto 7">
            <a:extLst>
              <a:ext uri="{FF2B5EF4-FFF2-40B4-BE49-F238E27FC236}">
                <a16:creationId xmlns:a16="http://schemas.microsoft.com/office/drawing/2014/main" id="{A38FE1EA-86D3-0C8B-3339-A2B4C111FFD4}"/>
              </a:ext>
            </a:extLst>
          </p:cNvPr>
          <p:cNvSpPr txBox="1"/>
          <p:nvPr/>
        </p:nvSpPr>
        <p:spPr>
          <a:xfrm>
            <a:off x="8085669" y="1117601"/>
            <a:ext cx="2000247" cy="518582"/>
          </a:xfrm>
          <a:prstGeom prst="rect">
            <a:avLst/>
          </a:prstGeom>
          <a:noFill/>
        </p:spPr>
        <p:txBody>
          <a:bodyPr wrap="square" rtlCol="0">
            <a:spAutoFit/>
          </a:bodyPr>
          <a:lstStyle/>
          <a:p>
            <a:pPr algn="l"/>
            <a:r>
              <a:rPr lang="en-US" sz="2800" noProof="0" dirty="0"/>
              <a:t>Population</a:t>
            </a:r>
          </a:p>
        </p:txBody>
      </p:sp>
    </p:spTree>
    <p:extLst>
      <p:ext uri="{BB962C8B-B14F-4D97-AF65-F5344CB8AC3E}">
        <p14:creationId xmlns:p14="http://schemas.microsoft.com/office/powerpoint/2010/main" val="208684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noProof="0" dirty="0"/>
          </a:p>
        </p:txBody>
      </p:sp>
      <p:pic>
        <p:nvPicPr>
          <p:cNvPr id="12" name="Imagen 11">
            <a:extLst>
              <a:ext uri="{FF2B5EF4-FFF2-40B4-BE49-F238E27FC236}">
                <a16:creationId xmlns:a16="http://schemas.microsoft.com/office/drawing/2014/main" id="{F715E8CD-EAD3-8677-71C6-EEF53576FBDB}"/>
              </a:ext>
            </a:extLst>
          </p:cNvPr>
          <p:cNvPicPr>
            <a:picLocks noChangeAspect="1"/>
          </p:cNvPicPr>
          <p:nvPr/>
        </p:nvPicPr>
        <p:blipFill>
          <a:blip r:embed="rId2">
            <a:extLst>
              <a:ext uri="{28A0092B-C50C-407E-A947-70E740481C1C}">
                <a14:useLocalDpi xmlns:a14="http://schemas.microsoft.com/office/drawing/2010/main" val="0"/>
              </a:ext>
            </a:extLst>
          </a:blip>
          <a:srcRect b="900"/>
          <a:stretch/>
        </p:blipFill>
        <p:spPr>
          <a:xfrm>
            <a:off x="20" y="1282"/>
            <a:ext cx="12191980" cy="6856718"/>
          </a:xfrm>
          <a:prstGeom prst="rect">
            <a:avLst/>
          </a:prstGeom>
        </p:spPr>
      </p:pic>
    </p:spTree>
    <p:extLst>
      <p:ext uri="{BB962C8B-B14F-4D97-AF65-F5344CB8AC3E}">
        <p14:creationId xmlns:p14="http://schemas.microsoft.com/office/powerpoint/2010/main" val="1671475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975360"/>
            <a:ext cx="10905066" cy="490727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43569" y="3001434"/>
            <a:ext cx="3475567" cy="369332"/>
          </a:xfrm>
          <a:prstGeom prst="rect">
            <a:avLst/>
          </a:prstGeom>
          <a:noFill/>
        </p:spPr>
        <p:txBody>
          <a:bodyPr wrap="square" rtlCol="0">
            <a:spAutoFit/>
          </a:bodyPr>
          <a:lstStyle/>
          <a:p>
            <a:pPr algn="l"/>
            <a:r>
              <a:rPr lang="en-US" noProof="0" dirty="0"/>
              <a:t>Tsunami Evacuation Needs Index</a:t>
            </a:r>
          </a:p>
        </p:txBody>
      </p:sp>
      <p:sp>
        <p:nvSpPr>
          <p:cNvPr id="13" name="CuadroTexto 12">
            <a:extLst>
              <a:ext uri="{FF2B5EF4-FFF2-40B4-BE49-F238E27FC236}">
                <a16:creationId xmlns:a16="http://schemas.microsoft.com/office/drawing/2014/main" id="{88972C42-5637-6201-22E9-7F6D2F651B28}"/>
              </a:ext>
            </a:extLst>
          </p:cNvPr>
          <p:cNvSpPr txBox="1"/>
          <p:nvPr/>
        </p:nvSpPr>
        <p:spPr>
          <a:xfrm>
            <a:off x="4514849" y="6007101"/>
            <a:ext cx="3496733" cy="369332"/>
          </a:xfrm>
          <a:prstGeom prst="rect">
            <a:avLst/>
          </a:prstGeom>
          <a:noFill/>
        </p:spPr>
        <p:txBody>
          <a:bodyPr wrap="square" rtlCol="0">
            <a:spAutoFit/>
          </a:bodyPr>
          <a:lstStyle/>
          <a:p>
            <a:pPr algn="l"/>
            <a:r>
              <a:rPr lang="en-US" noProof="0" dirty="0"/>
              <a:t>Tsunami maximum amplitude (m)</a:t>
            </a:r>
          </a:p>
        </p:txBody>
      </p:sp>
    </p:spTree>
    <p:extLst>
      <p:ext uri="{BB962C8B-B14F-4D97-AF65-F5344CB8AC3E}">
        <p14:creationId xmlns:p14="http://schemas.microsoft.com/office/powerpoint/2010/main" val="396740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45" y="361527"/>
            <a:ext cx="9403644" cy="423163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82137" y="1995501"/>
            <a:ext cx="3475567" cy="369332"/>
          </a:xfrm>
          <a:prstGeom prst="rect">
            <a:avLst/>
          </a:prstGeom>
          <a:noFill/>
        </p:spPr>
        <p:txBody>
          <a:bodyPr wrap="square" rtlCol="0">
            <a:spAutoFit/>
          </a:bodyPr>
          <a:lstStyle/>
          <a:p>
            <a:pPr algn="l"/>
            <a:r>
              <a:rPr lang="en-US" noProof="0" dirty="0"/>
              <a:t>Tsunami Evacuation Needs Index</a:t>
            </a:r>
          </a:p>
        </p:txBody>
      </p:sp>
      <p:sp>
        <p:nvSpPr>
          <p:cNvPr id="13" name="CuadroTexto 12">
            <a:extLst>
              <a:ext uri="{FF2B5EF4-FFF2-40B4-BE49-F238E27FC236}">
                <a16:creationId xmlns:a16="http://schemas.microsoft.com/office/drawing/2014/main" id="{88972C42-5637-6201-22E9-7F6D2F651B28}"/>
              </a:ext>
            </a:extLst>
          </p:cNvPr>
          <p:cNvSpPr txBox="1"/>
          <p:nvPr/>
        </p:nvSpPr>
        <p:spPr>
          <a:xfrm>
            <a:off x="3604683" y="4694768"/>
            <a:ext cx="3496733" cy="369332"/>
          </a:xfrm>
          <a:prstGeom prst="rect">
            <a:avLst/>
          </a:prstGeom>
          <a:noFill/>
        </p:spPr>
        <p:txBody>
          <a:bodyPr wrap="square" rtlCol="0">
            <a:spAutoFit/>
          </a:bodyPr>
          <a:lstStyle/>
          <a:p>
            <a:pPr algn="l"/>
            <a:r>
              <a:rPr lang="en-US" noProof="0" dirty="0"/>
              <a:t>Tsunami maximum amplitude (m)</a:t>
            </a:r>
          </a:p>
        </p:txBody>
      </p:sp>
      <p:sp>
        <p:nvSpPr>
          <p:cNvPr id="2" name="Elipse 1">
            <a:extLst>
              <a:ext uri="{FF2B5EF4-FFF2-40B4-BE49-F238E27FC236}">
                <a16:creationId xmlns:a16="http://schemas.microsoft.com/office/drawing/2014/main" id="{5CCEAFBF-B9B1-AB0A-C81D-CE7DC68B99A5}"/>
              </a:ext>
            </a:extLst>
          </p:cNvPr>
          <p:cNvSpPr/>
          <p:nvPr/>
        </p:nvSpPr>
        <p:spPr>
          <a:xfrm>
            <a:off x="9775188" y="2443695"/>
            <a:ext cx="512233" cy="5228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4" name="Conector recto de flecha 3">
            <a:extLst>
              <a:ext uri="{FF2B5EF4-FFF2-40B4-BE49-F238E27FC236}">
                <a16:creationId xmlns:a16="http://schemas.microsoft.com/office/drawing/2014/main" id="{AE3DA30B-FC02-C200-D721-9C7CFFCBBAFF}"/>
              </a:ext>
            </a:extLst>
          </p:cNvPr>
          <p:cNvCxnSpPr>
            <a:cxnSpLocks/>
            <a:stCxn id="2" idx="3"/>
          </p:cNvCxnSpPr>
          <p:nvPr/>
        </p:nvCxnSpPr>
        <p:spPr>
          <a:xfrm flipH="1">
            <a:off x="9440333" y="2889947"/>
            <a:ext cx="409870" cy="18831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B4650802-33B2-4238-8142-287DC3C5B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235" y="4847167"/>
            <a:ext cx="3759200" cy="1778000"/>
          </a:xfrm>
          <a:prstGeom prst="rect">
            <a:avLst/>
          </a:prstGeom>
        </p:spPr>
      </p:pic>
    </p:spTree>
    <p:extLst>
      <p:ext uri="{BB962C8B-B14F-4D97-AF65-F5344CB8AC3E}">
        <p14:creationId xmlns:p14="http://schemas.microsoft.com/office/powerpoint/2010/main" val="291272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B3B84-D53B-FA1F-7FCC-FE261886831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AE8956-8475-3698-958B-EF4A9381E85E}"/>
              </a:ext>
            </a:extLst>
          </p:cNvPr>
          <p:cNvSpPr>
            <a:spLocks noGrp="1"/>
          </p:cNvSpPr>
          <p:nvPr>
            <p:ph type="title"/>
          </p:nvPr>
        </p:nvSpPr>
        <p:spPr/>
        <p:txBody>
          <a:bodyPr/>
          <a:lstStyle/>
          <a:p>
            <a:r>
              <a:rPr lang="en-US" noProof="0" dirty="0"/>
              <a:t>Monitoring and tracking progress in implementing the ODTP endorsed </a:t>
            </a:r>
            <a:r>
              <a:rPr lang="en-US" u="sng" noProof="0" dirty="0"/>
              <a:t>projects</a:t>
            </a:r>
          </a:p>
        </p:txBody>
      </p:sp>
      <p:graphicFrame>
        <p:nvGraphicFramePr>
          <p:cNvPr id="4" name="Marcador de contenido 3">
            <a:extLst>
              <a:ext uri="{FF2B5EF4-FFF2-40B4-BE49-F238E27FC236}">
                <a16:creationId xmlns:a16="http://schemas.microsoft.com/office/drawing/2014/main" id="{125916E9-2BBE-859D-7A76-E55B00787396}"/>
              </a:ext>
            </a:extLst>
          </p:cNvPr>
          <p:cNvGraphicFramePr>
            <a:graphicFrameLocks noGrp="1"/>
          </p:cNvGraphicFramePr>
          <p:nvPr>
            <p:ph idx="1"/>
            <p:extLst>
              <p:ext uri="{D42A27DB-BD31-4B8C-83A1-F6EECF244321}">
                <p14:modId xmlns:p14="http://schemas.microsoft.com/office/powerpoint/2010/main" val="2079390421"/>
              </p:ext>
            </p:extLst>
          </p:nvPr>
        </p:nvGraphicFramePr>
        <p:xfrm>
          <a:off x="838200" y="1825624"/>
          <a:ext cx="10515600" cy="475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25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45" y="361527"/>
            <a:ext cx="9403644" cy="423163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82137" y="1995501"/>
            <a:ext cx="3475567" cy="369332"/>
          </a:xfrm>
          <a:prstGeom prst="rect">
            <a:avLst/>
          </a:prstGeom>
          <a:noFill/>
        </p:spPr>
        <p:txBody>
          <a:bodyPr wrap="square" rtlCol="0">
            <a:spAutoFit/>
          </a:bodyPr>
          <a:lstStyle/>
          <a:p>
            <a:pPr algn="l"/>
            <a:r>
              <a:rPr lang="en-US" noProof="0" dirty="0"/>
              <a:t>Tsunami Evacuation Needs Index</a:t>
            </a:r>
          </a:p>
        </p:txBody>
      </p:sp>
      <p:sp>
        <p:nvSpPr>
          <p:cNvPr id="13" name="CuadroTexto 12">
            <a:extLst>
              <a:ext uri="{FF2B5EF4-FFF2-40B4-BE49-F238E27FC236}">
                <a16:creationId xmlns:a16="http://schemas.microsoft.com/office/drawing/2014/main" id="{88972C42-5637-6201-22E9-7F6D2F651B28}"/>
              </a:ext>
            </a:extLst>
          </p:cNvPr>
          <p:cNvSpPr txBox="1"/>
          <p:nvPr/>
        </p:nvSpPr>
        <p:spPr>
          <a:xfrm>
            <a:off x="3604683" y="4694768"/>
            <a:ext cx="3496733" cy="369332"/>
          </a:xfrm>
          <a:prstGeom prst="rect">
            <a:avLst/>
          </a:prstGeom>
          <a:noFill/>
        </p:spPr>
        <p:txBody>
          <a:bodyPr wrap="square" rtlCol="0">
            <a:spAutoFit/>
          </a:bodyPr>
          <a:lstStyle/>
          <a:p>
            <a:pPr algn="l"/>
            <a:r>
              <a:rPr lang="en-US" noProof="0" dirty="0"/>
              <a:t>Tsunami maximum amplitude (m)</a:t>
            </a:r>
          </a:p>
        </p:txBody>
      </p:sp>
      <p:sp>
        <p:nvSpPr>
          <p:cNvPr id="2" name="Elipse 1">
            <a:extLst>
              <a:ext uri="{FF2B5EF4-FFF2-40B4-BE49-F238E27FC236}">
                <a16:creationId xmlns:a16="http://schemas.microsoft.com/office/drawing/2014/main" id="{5CCEAFBF-B9B1-AB0A-C81D-CE7DC68B99A5}"/>
              </a:ext>
            </a:extLst>
          </p:cNvPr>
          <p:cNvSpPr/>
          <p:nvPr/>
        </p:nvSpPr>
        <p:spPr>
          <a:xfrm>
            <a:off x="8265588" y="916523"/>
            <a:ext cx="512233" cy="5228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 name="Imagen 2">
            <a:extLst>
              <a:ext uri="{FF2B5EF4-FFF2-40B4-BE49-F238E27FC236}">
                <a16:creationId xmlns:a16="http://schemas.microsoft.com/office/drawing/2014/main" id="{1A9780AA-D257-A135-B334-0F1868951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650" y="4885265"/>
            <a:ext cx="3949700" cy="1384300"/>
          </a:xfrm>
          <a:prstGeom prst="rect">
            <a:avLst/>
          </a:prstGeom>
        </p:spPr>
      </p:pic>
      <p:cxnSp>
        <p:nvCxnSpPr>
          <p:cNvPr id="4" name="Conector recto de flecha 3">
            <a:extLst>
              <a:ext uri="{FF2B5EF4-FFF2-40B4-BE49-F238E27FC236}">
                <a16:creationId xmlns:a16="http://schemas.microsoft.com/office/drawing/2014/main" id="{AE3DA30B-FC02-C200-D721-9C7CFFCBBAFF}"/>
              </a:ext>
            </a:extLst>
          </p:cNvPr>
          <p:cNvCxnSpPr>
            <a:cxnSpLocks/>
            <a:stCxn id="2" idx="5"/>
          </p:cNvCxnSpPr>
          <p:nvPr/>
        </p:nvCxnSpPr>
        <p:spPr>
          <a:xfrm>
            <a:off x="8702806" y="1362775"/>
            <a:ext cx="599944" cy="34314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09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45" y="361527"/>
            <a:ext cx="9403644" cy="423163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82137" y="1995501"/>
            <a:ext cx="3475567" cy="369332"/>
          </a:xfrm>
          <a:prstGeom prst="rect">
            <a:avLst/>
          </a:prstGeom>
          <a:noFill/>
        </p:spPr>
        <p:txBody>
          <a:bodyPr wrap="square" rtlCol="0">
            <a:spAutoFit/>
          </a:bodyPr>
          <a:lstStyle/>
          <a:p>
            <a:pPr algn="l"/>
            <a:r>
              <a:rPr lang="en-US" noProof="0" dirty="0"/>
              <a:t>Tsunami Evacuation Needs Index</a:t>
            </a:r>
          </a:p>
        </p:txBody>
      </p:sp>
      <p:sp>
        <p:nvSpPr>
          <p:cNvPr id="13" name="CuadroTexto 12">
            <a:extLst>
              <a:ext uri="{FF2B5EF4-FFF2-40B4-BE49-F238E27FC236}">
                <a16:creationId xmlns:a16="http://schemas.microsoft.com/office/drawing/2014/main" id="{88972C42-5637-6201-22E9-7F6D2F651B28}"/>
              </a:ext>
            </a:extLst>
          </p:cNvPr>
          <p:cNvSpPr txBox="1"/>
          <p:nvPr/>
        </p:nvSpPr>
        <p:spPr>
          <a:xfrm>
            <a:off x="3604683" y="4694768"/>
            <a:ext cx="3496733" cy="369332"/>
          </a:xfrm>
          <a:prstGeom prst="rect">
            <a:avLst/>
          </a:prstGeom>
          <a:noFill/>
        </p:spPr>
        <p:txBody>
          <a:bodyPr wrap="square" rtlCol="0">
            <a:spAutoFit/>
          </a:bodyPr>
          <a:lstStyle/>
          <a:p>
            <a:pPr algn="l"/>
            <a:r>
              <a:rPr lang="en-US" noProof="0" dirty="0"/>
              <a:t>Tsunami maximum amplitude (m)</a:t>
            </a:r>
          </a:p>
        </p:txBody>
      </p:sp>
      <p:sp>
        <p:nvSpPr>
          <p:cNvPr id="2" name="Elipse 1">
            <a:extLst>
              <a:ext uri="{FF2B5EF4-FFF2-40B4-BE49-F238E27FC236}">
                <a16:creationId xmlns:a16="http://schemas.microsoft.com/office/drawing/2014/main" id="{5CCEAFBF-B9B1-AB0A-C81D-CE7DC68B99A5}"/>
              </a:ext>
            </a:extLst>
          </p:cNvPr>
          <p:cNvSpPr/>
          <p:nvPr/>
        </p:nvSpPr>
        <p:spPr>
          <a:xfrm>
            <a:off x="5351354" y="259925"/>
            <a:ext cx="512233" cy="5228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4" name="Conector recto de flecha 3">
            <a:extLst>
              <a:ext uri="{FF2B5EF4-FFF2-40B4-BE49-F238E27FC236}">
                <a16:creationId xmlns:a16="http://schemas.microsoft.com/office/drawing/2014/main" id="{AE3DA30B-FC02-C200-D721-9C7CFFCBBAFF}"/>
              </a:ext>
            </a:extLst>
          </p:cNvPr>
          <p:cNvCxnSpPr>
            <a:cxnSpLocks/>
            <a:stCxn id="2" idx="5"/>
          </p:cNvCxnSpPr>
          <p:nvPr/>
        </p:nvCxnSpPr>
        <p:spPr>
          <a:xfrm>
            <a:off x="5788572" y="706177"/>
            <a:ext cx="3164928" cy="41960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D3EE7421-C450-2831-ED07-C6728845C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349" y="4902199"/>
            <a:ext cx="3924300" cy="1752600"/>
          </a:xfrm>
          <a:prstGeom prst="rect">
            <a:avLst/>
          </a:prstGeom>
        </p:spPr>
      </p:pic>
    </p:spTree>
    <p:extLst>
      <p:ext uri="{BB962C8B-B14F-4D97-AF65-F5344CB8AC3E}">
        <p14:creationId xmlns:p14="http://schemas.microsoft.com/office/powerpoint/2010/main" val="1648194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799A152D-2468-FFBD-ACAC-00BC0B71B659}"/>
              </a:ext>
            </a:extLst>
          </p:cNvPr>
          <p:cNvSpPr>
            <a:spLocks noGrp="1"/>
          </p:cNvSpPr>
          <p:nvPr>
            <p:ph type="title"/>
          </p:nvPr>
        </p:nvSpPr>
        <p:spPr/>
        <p:txBody>
          <a:bodyPr/>
          <a:lstStyle/>
          <a:p>
            <a:r>
              <a:rPr lang="en-US" noProof="0" dirty="0"/>
              <a:t>Recommendations from TOWS-WG</a:t>
            </a:r>
          </a:p>
        </p:txBody>
      </p:sp>
      <p:sp>
        <p:nvSpPr>
          <p:cNvPr id="12" name="Marcador de contenido 11">
            <a:extLst>
              <a:ext uri="{FF2B5EF4-FFF2-40B4-BE49-F238E27FC236}">
                <a16:creationId xmlns:a16="http://schemas.microsoft.com/office/drawing/2014/main" id="{3D3D7DBD-60D2-6B3E-E956-A2AE95E3C625}"/>
              </a:ext>
            </a:extLst>
          </p:cNvPr>
          <p:cNvSpPr>
            <a:spLocks noGrp="1"/>
          </p:cNvSpPr>
          <p:nvPr>
            <p:ph idx="1"/>
          </p:nvPr>
        </p:nvSpPr>
        <p:spPr/>
        <p:txBody>
          <a:bodyPr/>
          <a:lstStyle/>
          <a:p>
            <a:pPr marL="0" marR="0" algn="just">
              <a:buFont typeface="Arial" panose="020B0604020202020204" pitchFamily="34" charset="0"/>
              <a:buChar char="•"/>
            </a:pPr>
            <a:r>
              <a:rPr lang="en-US" b="1" noProof="0" dirty="0"/>
              <a:t>Requests</a:t>
            </a:r>
            <a:r>
              <a:rPr lang="en-US" noProof="0" dirty="0"/>
              <a:t> to perform a </a:t>
            </a:r>
            <a:r>
              <a:rPr lang="en-US" u="sng" noProof="0" dirty="0"/>
              <a:t>scientific peer review on the Methodology for Estimating Eligibility for TRR and Assessment of Tsunami Risk at Community Level</a:t>
            </a:r>
            <a:r>
              <a:rPr lang="en-US" noProof="0" dirty="0"/>
              <a:t> to ensure the indices developed are accepted as a scientifically credible methodology and endorsed by ICGs. </a:t>
            </a:r>
          </a:p>
          <a:p>
            <a:pPr marL="0" marR="0" algn="l">
              <a:buFont typeface="Arial" panose="020B0604020202020204" pitchFamily="34" charset="0"/>
              <a:buChar char="•"/>
            </a:pPr>
            <a:r>
              <a:rPr lang="en-US" b="1" noProof="0" dirty="0"/>
              <a:t>Recommends</a:t>
            </a:r>
            <a:r>
              <a:rPr lang="en-US" noProof="0" dirty="0"/>
              <a:t> Secretariat, once peer review is completed, to prepare an </a:t>
            </a:r>
            <a:r>
              <a:rPr lang="en-US" u="sng" noProof="0" dirty="0"/>
              <a:t>IOC Technical Series document on the Methodology for Estimating Eligibility for TRR and Assessment of Tsunami Risk at Community Level</a:t>
            </a:r>
          </a:p>
          <a:p>
            <a:pPr marL="0" indent="0">
              <a:buNone/>
            </a:pPr>
            <a:endParaRPr lang="en-US" noProof="0" dirty="0"/>
          </a:p>
        </p:txBody>
      </p:sp>
    </p:spTree>
    <p:extLst>
      <p:ext uri="{BB962C8B-B14F-4D97-AF65-F5344CB8AC3E}">
        <p14:creationId xmlns:p14="http://schemas.microsoft.com/office/powerpoint/2010/main" val="232224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D7C4D-4E9C-D253-B2D7-3211C3702A52}"/>
            </a:ext>
          </a:extLst>
        </p:cNvPr>
        <p:cNvGrpSpPr/>
        <p:nvPr/>
      </p:nvGrpSpPr>
      <p:grpSpPr>
        <a:xfrm>
          <a:off x="0" y="0"/>
          <a:ext cx="0" cy="0"/>
          <a:chOff x="0" y="0"/>
          <a:chExt cx="0" cy="0"/>
        </a:xfrm>
      </p:grpSpPr>
      <p:sp>
        <p:nvSpPr>
          <p:cNvPr id="3" name="Скругленный прямоугольник 11">
            <a:extLst>
              <a:ext uri="{FF2B5EF4-FFF2-40B4-BE49-F238E27FC236}">
                <a16:creationId xmlns:a16="http://schemas.microsoft.com/office/drawing/2014/main" id="{914FC7FE-84FD-0DB3-793D-18B183EB0109}"/>
              </a:ext>
            </a:extLst>
          </p:cNvPr>
          <p:cNvSpPr/>
          <p:nvPr/>
        </p:nvSpPr>
        <p:spPr bwMode="auto">
          <a:xfrm>
            <a:off x="4800193" y="1870763"/>
            <a:ext cx="2591613" cy="982779"/>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6" name="Скругленный прямоугольник 7">
            <a:extLst>
              <a:ext uri="{FF2B5EF4-FFF2-40B4-BE49-F238E27FC236}">
                <a16:creationId xmlns:a16="http://schemas.microsoft.com/office/drawing/2014/main" id="{E3E68DF9-0A94-4343-135D-EC332488BECA}"/>
              </a:ext>
            </a:extLst>
          </p:cNvPr>
          <p:cNvSpPr/>
          <p:nvPr/>
        </p:nvSpPr>
        <p:spPr bwMode="auto">
          <a:xfrm>
            <a:off x="788769"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1200" noProof="0" dirty="0">
              <a:solidFill>
                <a:srgbClr val="74808C"/>
              </a:solidFill>
              <a:latin typeface="Poppins" charset="0"/>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id="{2F08A5D7-6507-D69C-F2B6-FC0B29089640}"/>
              </a:ext>
            </a:extLst>
          </p:cNvPr>
          <p:cNvSpPr/>
          <p:nvPr/>
        </p:nvSpPr>
        <p:spPr bwMode="auto">
          <a:xfrm>
            <a:off x="3622036"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12" name="Скругленный прямоугольник 36">
            <a:extLst>
              <a:ext uri="{FF2B5EF4-FFF2-40B4-BE49-F238E27FC236}">
                <a16:creationId xmlns:a16="http://schemas.microsoft.com/office/drawing/2014/main" id="{A8BF8B8B-32AC-24E1-7949-45721BF243DE}"/>
              </a:ext>
            </a:extLst>
          </p:cNvPr>
          <p:cNvSpPr/>
          <p:nvPr/>
        </p:nvSpPr>
        <p:spPr bwMode="auto">
          <a:xfrm>
            <a:off x="6457471"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15" name="Скругленный прямоугольник 40">
            <a:extLst>
              <a:ext uri="{FF2B5EF4-FFF2-40B4-BE49-F238E27FC236}">
                <a16:creationId xmlns:a16="http://schemas.microsoft.com/office/drawing/2014/main" id="{AE2AB072-5FAD-818C-7275-737BC6B41CB3}"/>
              </a:ext>
            </a:extLst>
          </p:cNvPr>
          <p:cNvSpPr/>
          <p:nvPr/>
        </p:nvSpPr>
        <p:spPr bwMode="auto">
          <a:xfrm>
            <a:off x="9290738"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18" name="Скругленный прямоугольник 31">
            <a:extLst>
              <a:ext uri="{FF2B5EF4-FFF2-40B4-BE49-F238E27FC236}">
                <a16:creationId xmlns:a16="http://schemas.microsoft.com/office/drawing/2014/main" id="{D38FF6A2-3B1B-0B11-01B9-D7636F85FC38}"/>
              </a:ext>
            </a:extLst>
          </p:cNvPr>
          <p:cNvSpPr/>
          <p:nvPr/>
        </p:nvSpPr>
        <p:spPr bwMode="auto">
          <a:xfrm>
            <a:off x="788769"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21" name="Скругленный прямоугольник 44">
            <a:extLst>
              <a:ext uri="{FF2B5EF4-FFF2-40B4-BE49-F238E27FC236}">
                <a16:creationId xmlns:a16="http://schemas.microsoft.com/office/drawing/2014/main" id="{327515DE-5382-6316-59E6-81ED47BF64FF}"/>
              </a:ext>
            </a:extLst>
          </p:cNvPr>
          <p:cNvSpPr/>
          <p:nvPr/>
        </p:nvSpPr>
        <p:spPr bwMode="auto">
          <a:xfrm>
            <a:off x="788769" y="5182368"/>
            <a:ext cx="2123447" cy="755803"/>
          </a:xfrm>
          <a:prstGeom prst="roundRect">
            <a:avLst>
              <a:gd name="adj" fmla="val 5329"/>
            </a:avLst>
          </a:prstGeom>
          <a:solidFill>
            <a:schemeClr val="accent6"/>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24" name="Скругленный прямоугольник 49">
            <a:extLst>
              <a:ext uri="{FF2B5EF4-FFF2-40B4-BE49-F238E27FC236}">
                <a16:creationId xmlns:a16="http://schemas.microsoft.com/office/drawing/2014/main" id="{8A806508-F076-FA5D-D781-9F16FE6552FD}"/>
              </a:ext>
            </a:extLst>
          </p:cNvPr>
          <p:cNvSpPr/>
          <p:nvPr/>
        </p:nvSpPr>
        <p:spPr bwMode="auto">
          <a:xfrm>
            <a:off x="3622036"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27" name="Скругленный прямоугольник 57">
            <a:extLst>
              <a:ext uri="{FF2B5EF4-FFF2-40B4-BE49-F238E27FC236}">
                <a16:creationId xmlns:a16="http://schemas.microsoft.com/office/drawing/2014/main" id="{694D0034-5283-1F79-2355-56232C3BD575}"/>
              </a:ext>
            </a:extLst>
          </p:cNvPr>
          <p:cNvSpPr/>
          <p:nvPr/>
        </p:nvSpPr>
        <p:spPr bwMode="auto">
          <a:xfrm>
            <a:off x="3622036" y="5182368"/>
            <a:ext cx="2123447" cy="755803"/>
          </a:xfrm>
          <a:prstGeom prst="roundRect">
            <a:avLst>
              <a:gd name="adj" fmla="val 5329"/>
            </a:avLst>
          </a:prstGeom>
          <a:solidFill>
            <a:schemeClr val="accent6"/>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30" name="Скругленный прямоугольник 61">
            <a:extLst>
              <a:ext uri="{FF2B5EF4-FFF2-40B4-BE49-F238E27FC236}">
                <a16:creationId xmlns:a16="http://schemas.microsoft.com/office/drawing/2014/main" id="{C636B1F1-31CE-73C5-6D46-439C6B262815}"/>
              </a:ext>
            </a:extLst>
          </p:cNvPr>
          <p:cNvSpPr/>
          <p:nvPr/>
        </p:nvSpPr>
        <p:spPr bwMode="auto">
          <a:xfrm>
            <a:off x="6457471"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33" name="Скругленный прямоугольник 65">
            <a:extLst>
              <a:ext uri="{FF2B5EF4-FFF2-40B4-BE49-F238E27FC236}">
                <a16:creationId xmlns:a16="http://schemas.microsoft.com/office/drawing/2014/main" id="{18DE7256-47F2-3149-D057-35B50EFFDCD9}"/>
              </a:ext>
            </a:extLst>
          </p:cNvPr>
          <p:cNvSpPr/>
          <p:nvPr/>
        </p:nvSpPr>
        <p:spPr bwMode="auto">
          <a:xfrm>
            <a:off x="6457471" y="5182368"/>
            <a:ext cx="2123447" cy="755803"/>
          </a:xfrm>
          <a:prstGeom prst="roundRect">
            <a:avLst>
              <a:gd name="adj" fmla="val 5329"/>
            </a:avLst>
          </a:prstGeom>
          <a:solidFill>
            <a:schemeClr val="accent6"/>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36" name="Скругленный прямоугольник 69">
            <a:extLst>
              <a:ext uri="{FF2B5EF4-FFF2-40B4-BE49-F238E27FC236}">
                <a16:creationId xmlns:a16="http://schemas.microsoft.com/office/drawing/2014/main" id="{B2479411-2756-37D6-A2C4-7D5F91707C8C}"/>
              </a:ext>
            </a:extLst>
          </p:cNvPr>
          <p:cNvSpPr/>
          <p:nvPr/>
        </p:nvSpPr>
        <p:spPr bwMode="auto">
          <a:xfrm>
            <a:off x="9290738"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0" dirty="0">
              <a:solidFill>
                <a:srgbClr val="74808C"/>
              </a:solidFill>
              <a:latin typeface="Poppins" charset="0"/>
              <a:ea typeface="Poppins" charset="0"/>
              <a:cs typeface="Poppins" charset="0"/>
              <a:sym typeface="Poppins" charset="0"/>
            </a:endParaRPr>
          </a:p>
        </p:txBody>
      </p:sp>
      <p:sp>
        <p:nvSpPr>
          <p:cNvPr id="65" name="TextBox 64">
            <a:extLst>
              <a:ext uri="{FF2B5EF4-FFF2-40B4-BE49-F238E27FC236}">
                <a16:creationId xmlns:a16="http://schemas.microsoft.com/office/drawing/2014/main" id="{2471081C-56E7-486B-E5D7-65744CB00E99}"/>
              </a:ext>
            </a:extLst>
          </p:cNvPr>
          <p:cNvSpPr txBox="1"/>
          <p:nvPr/>
        </p:nvSpPr>
        <p:spPr>
          <a:xfrm>
            <a:off x="5182408" y="2019148"/>
            <a:ext cx="2044824" cy="338554"/>
          </a:xfrm>
          <a:prstGeom prst="rect">
            <a:avLst/>
          </a:prstGeom>
          <a:noFill/>
        </p:spPr>
        <p:txBody>
          <a:bodyPr wrap="square" rtlCol="0" anchor="ctr" anchorCtr="0">
            <a:spAutoFit/>
          </a:bodyPr>
          <a:lstStyle/>
          <a:p>
            <a:pPr algn="ctr"/>
            <a:r>
              <a:rPr lang="en-US" sz="1600" b="1" noProof="0" dirty="0">
                <a:solidFill>
                  <a:schemeClr val="bg1"/>
                </a:solidFill>
                <a:latin typeface="Poppins" pitchFamily="2" charset="77"/>
                <a:ea typeface="League Spartan" charset="0"/>
                <a:cs typeface="Poppins" pitchFamily="2" charset="77"/>
              </a:rPr>
              <a:t>Silvia Chacon</a:t>
            </a:r>
          </a:p>
        </p:txBody>
      </p:sp>
      <p:sp>
        <p:nvSpPr>
          <p:cNvPr id="66" name="Subtitle 2">
            <a:extLst>
              <a:ext uri="{FF2B5EF4-FFF2-40B4-BE49-F238E27FC236}">
                <a16:creationId xmlns:a16="http://schemas.microsoft.com/office/drawing/2014/main" id="{EFA13170-5B72-FA9B-10A9-11CC592ED5EA}"/>
              </a:ext>
            </a:extLst>
          </p:cNvPr>
          <p:cNvSpPr txBox="1">
            <a:spLocks/>
          </p:cNvSpPr>
          <p:nvPr/>
        </p:nvSpPr>
        <p:spPr>
          <a:xfrm>
            <a:off x="5397441" y="2506087"/>
            <a:ext cx="1387559" cy="261610"/>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noProof="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Chairperson (</a:t>
            </a:r>
            <a:r>
              <a:rPr lang="en-US" sz="1400" noProof="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a.i.</a:t>
            </a:r>
            <a:r>
              <a:rPr lang="en-US" sz="1400" noProof="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70" name="TextBox 69">
            <a:extLst>
              <a:ext uri="{FF2B5EF4-FFF2-40B4-BE49-F238E27FC236}">
                <a16:creationId xmlns:a16="http://schemas.microsoft.com/office/drawing/2014/main" id="{313B0D97-33A1-4562-2BBB-D1403C182611}"/>
              </a:ext>
            </a:extLst>
          </p:cNvPr>
          <p:cNvSpPr txBox="1"/>
          <p:nvPr/>
        </p:nvSpPr>
        <p:spPr>
          <a:xfrm>
            <a:off x="1089642" y="3213358"/>
            <a:ext cx="1530620" cy="461665"/>
          </a:xfrm>
          <a:prstGeom prst="rect">
            <a:avLst/>
          </a:prstGeom>
          <a:noFill/>
        </p:spPr>
        <p:txBody>
          <a:bodyPr wrap="squar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Christa von Hillebrandt</a:t>
            </a:r>
          </a:p>
        </p:txBody>
      </p:sp>
      <p:sp>
        <p:nvSpPr>
          <p:cNvPr id="96" name="TextBox 95">
            <a:extLst>
              <a:ext uri="{FF2B5EF4-FFF2-40B4-BE49-F238E27FC236}">
                <a16:creationId xmlns:a16="http://schemas.microsoft.com/office/drawing/2014/main" id="{CF242C72-E386-A2B1-B4C0-480364422948}"/>
              </a:ext>
            </a:extLst>
          </p:cNvPr>
          <p:cNvSpPr txBox="1"/>
          <p:nvPr/>
        </p:nvSpPr>
        <p:spPr>
          <a:xfrm>
            <a:off x="3836381" y="3272203"/>
            <a:ext cx="1701108"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Maria Ana Baptista</a:t>
            </a:r>
          </a:p>
        </p:txBody>
      </p:sp>
      <p:sp>
        <p:nvSpPr>
          <p:cNvPr id="98" name="TextBox 97">
            <a:extLst>
              <a:ext uri="{FF2B5EF4-FFF2-40B4-BE49-F238E27FC236}">
                <a16:creationId xmlns:a16="http://schemas.microsoft.com/office/drawing/2014/main" id="{F52A1B6F-EBE7-4AB2-3BDC-16169C53C2BA}"/>
              </a:ext>
            </a:extLst>
          </p:cNvPr>
          <p:cNvSpPr txBox="1"/>
          <p:nvPr/>
        </p:nvSpPr>
        <p:spPr>
          <a:xfrm>
            <a:off x="6877277" y="3198168"/>
            <a:ext cx="1474080" cy="461665"/>
          </a:xfrm>
          <a:prstGeom prst="rect">
            <a:avLst/>
          </a:prstGeom>
          <a:noFill/>
        </p:spPr>
        <p:txBody>
          <a:bodyPr wrap="square" rtlCol="0" anchor="ctr" anchorCtr="0">
            <a:spAutoFit/>
          </a:bodyPr>
          <a:lstStyle/>
          <a:p>
            <a:pPr algn="ctr"/>
            <a:r>
              <a:rPr lang="en-US" sz="1200" b="1" noProof="0" dirty="0" err="1">
                <a:solidFill>
                  <a:schemeClr val="bg1"/>
                </a:solidFill>
                <a:latin typeface="Poppins" pitchFamily="2" charset="77"/>
                <a:ea typeface="League Spartan" charset="0"/>
                <a:cs typeface="Poppins" pitchFamily="2" charset="77"/>
              </a:rPr>
              <a:t>Harkunti</a:t>
            </a:r>
            <a:r>
              <a:rPr lang="en-US" sz="1200" b="1" noProof="0" dirty="0">
                <a:solidFill>
                  <a:schemeClr val="bg1"/>
                </a:solidFill>
                <a:latin typeface="Poppins" pitchFamily="2" charset="77"/>
                <a:ea typeface="League Spartan" charset="0"/>
                <a:cs typeface="Poppins" pitchFamily="2" charset="77"/>
              </a:rPr>
              <a:t> Pertiwi Rahayu</a:t>
            </a:r>
          </a:p>
        </p:txBody>
      </p:sp>
      <p:sp>
        <p:nvSpPr>
          <p:cNvPr id="100" name="TextBox 99">
            <a:extLst>
              <a:ext uri="{FF2B5EF4-FFF2-40B4-BE49-F238E27FC236}">
                <a16:creationId xmlns:a16="http://schemas.microsoft.com/office/drawing/2014/main" id="{B35A8236-85AE-711D-B8A4-71C2F2999787}"/>
              </a:ext>
            </a:extLst>
          </p:cNvPr>
          <p:cNvSpPr txBox="1"/>
          <p:nvPr/>
        </p:nvSpPr>
        <p:spPr>
          <a:xfrm>
            <a:off x="9785668" y="3177314"/>
            <a:ext cx="1242942" cy="461665"/>
          </a:xfrm>
          <a:prstGeom prst="rect">
            <a:avLst/>
          </a:prstGeom>
          <a:noFill/>
        </p:spPr>
        <p:txBody>
          <a:bodyPr wrap="squar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David Coetzee</a:t>
            </a:r>
          </a:p>
        </p:txBody>
      </p:sp>
      <p:sp>
        <p:nvSpPr>
          <p:cNvPr id="102" name="TextBox 101">
            <a:extLst>
              <a:ext uri="{FF2B5EF4-FFF2-40B4-BE49-F238E27FC236}">
                <a16:creationId xmlns:a16="http://schemas.microsoft.com/office/drawing/2014/main" id="{3560F526-2FD4-E615-486B-A329D2931096}"/>
              </a:ext>
            </a:extLst>
          </p:cNvPr>
          <p:cNvSpPr txBox="1"/>
          <p:nvPr/>
        </p:nvSpPr>
        <p:spPr>
          <a:xfrm>
            <a:off x="1220321" y="4298706"/>
            <a:ext cx="1266693"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Silvia Chacon</a:t>
            </a:r>
          </a:p>
        </p:txBody>
      </p:sp>
      <p:sp>
        <p:nvSpPr>
          <p:cNvPr id="104" name="TextBox 103">
            <a:extLst>
              <a:ext uri="{FF2B5EF4-FFF2-40B4-BE49-F238E27FC236}">
                <a16:creationId xmlns:a16="http://schemas.microsoft.com/office/drawing/2014/main" id="{E9221B65-D8A3-C5F7-E743-3BE3AFA83235}"/>
              </a:ext>
            </a:extLst>
          </p:cNvPr>
          <p:cNvSpPr txBox="1"/>
          <p:nvPr/>
        </p:nvSpPr>
        <p:spPr>
          <a:xfrm>
            <a:off x="3852775" y="4208138"/>
            <a:ext cx="1789476" cy="646331"/>
          </a:xfrm>
          <a:prstGeom prst="rect">
            <a:avLst/>
          </a:prstGeom>
          <a:noFill/>
        </p:spPr>
        <p:txBody>
          <a:bodyPr wrap="square" rtlCol="0" anchor="ctr" anchorCtr="0">
            <a:spAutoFit/>
          </a:bodyPr>
          <a:lstStyle/>
          <a:p>
            <a:pPr algn="ctr"/>
            <a:r>
              <a:rPr lang="en-US" sz="1200" b="1" noProof="0" dirty="0" err="1">
                <a:solidFill>
                  <a:schemeClr val="bg1"/>
                </a:solidFill>
                <a:latin typeface="Poppins" pitchFamily="2" charset="77"/>
                <a:ea typeface="League Spartan" charset="0"/>
                <a:cs typeface="Poppins" pitchFamily="2" charset="77"/>
              </a:rPr>
              <a:t>Yuelong</a:t>
            </a:r>
            <a:r>
              <a:rPr lang="en-US" sz="1200" b="1" noProof="0" dirty="0">
                <a:solidFill>
                  <a:schemeClr val="bg1"/>
                </a:solidFill>
                <a:latin typeface="Poppins" pitchFamily="2" charset="77"/>
                <a:ea typeface="League Spartan" charset="0"/>
                <a:cs typeface="Poppins" pitchFamily="2" charset="77"/>
              </a:rPr>
              <a:t> Miao</a:t>
            </a:r>
          </a:p>
          <a:p>
            <a:pPr algn="ctr"/>
            <a:r>
              <a:rPr lang="en-US" sz="1200" b="1" noProof="0" dirty="0">
                <a:solidFill>
                  <a:schemeClr val="bg1"/>
                </a:solidFill>
                <a:latin typeface="Poppins" pitchFamily="2" charset="77"/>
                <a:ea typeface="League Spartan" charset="0"/>
                <a:cs typeface="Poppins" pitchFamily="2" charset="77"/>
              </a:rPr>
              <a:t>(appointed Feb 2025)</a:t>
            </a:r>
          </a:p>
        </p:txBody>
      </p:sp>
      <p:sp>
        <p:nvSpPr>
          <p:cNvPr id="106" name="TextBox 105">
            <a:extLst>
              <a:ext uri="{FF2B5EF4-FFF2-40B4-BE49-F238E27FC236}">
                <a16:creationId xmlns:a16="http://schemas.microsoft.com/office/drawing/2014/main" id="{530BBD04-2BA2-06F1-EBD1-0F16A717D11C}"/>
              </a:ext>
            </a:extLst>
          </p:cNvPr>
          <p:cNvSpPr txBox="1"/>
          <p:nvPr/>
        </p:nvSpPr>
        <p:spPr>
          <a:xfrm>
            <a:off x="6871424" y="4295931"/>
            <a:ext cx="1295547"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Helene Hebert</a:t>
            </a:r>
          </a:p>
        </p:txBody>
      </p:sp>
      <p:sp>
        <p:nvSpPr>
          <p:cNvPr id="108" name="TextBox 107">
            <a:extLst>
              <a:ext uri="{FF2B5EF4-FFF2-40B4-BE49-F238E27FC236}">
                <a16:creationId xmlns:a16="http://schemas.microsoft.com/office/drawing/2014/main" id="{1123C841-40B7-3E93-7358-9909DDFF1001}"/>
              </a:ext>
            </a:extLst>
          </p:cNvPr>
          <p:cNvSpPr txBox="1"/>
          <p:nvPr/>
        </p:nvSpPr>
        <p:spPr>
          <a:xfrm>
            <a:off x="9630953" y="4295931"/>
            <a:ext cx="1443024"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Yutaka Hayashi</a:t>
            </a:r>
          </a:p>
        </p:txBody>
      </p:sp>
      <p:sp>
        <p:nvSpPr>
          <p:cNvPr id="110" name="TextBox 109">
            <a:extLst>
              <a:ext uri="{FF2B5EF4-FFF2-40B4-BE49-F238E27FC236}">
                <a16:creationId xmlns:a16="http://schemas.microsoft.com/office/drawing/2014/main" id="{3F8AFD7C-44F9-58B1-D9D2-C37547BF2468}"/>
              </a:ext>
            </a:extLst>
          </p:cNvPr>
          <p:cNvSpPr txBox="1"/>
          <p:nvPr/>
        </p:nvSpPr>
        <p:spPr>
          <a:xfrm>
            <a:off x="1126546" y="5283142"/>
            <a:ext cx="1454245"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Michael Angove</a:t>
            </a:r>
          </a:p>
        </p:txBody>
      </p:sp>
      <p:sp>
        <p:nvSpPr>
          <p:cNvPr id="112" name="TextBox 111">
            <a:extLst>
              <a:ext uri="{FF2B5EF4-FFF2-40B4-BE49-F238E27FC236}">
                <a16:creationId xmlns:a16="http://schemas.microsoft.com/office/drawing/2014/main" id="{E8C0813A-BB12-BA01-4E60-51972A1B3D1F}"/>
              </a:ext>
            </a:extLst>
          </p:cNvPr>
          <p:cNvSpPr txBox="1"/>
          <p:nvPr/>
        </p:nvSpPr>
        <p:spPr>
          <a:xfrm>
            <a:off x="3914127" y="5282923"/>
            <a:ext cx="1545616"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Sergio Barrientos</a:t>
            </a:r>
          </a:p>
        </p:txBody>
      </p:sp>
      <p:sp>
        <p:nvSpPr>
          <p:cNvPr id="114" name="TextBox 113">
            <a:extLst>
              <a:ext uri="{FF2B5EF4-FFF2-40B4-BE49-F238E27FC236}">
                <a16:creationId xmlns:a16="http://schemas.microsoft.com/office/drawing/2014/main" id="{66D65769-0409-726C-27AB-F9B700184CD3}"/>
              </a:ext>
            </a:extLst>
          </p:cNvPr>
          <p:cNvSpPr txBox="1"/>
          <p:nvPr/>
        </p:nvSpPr>
        <p:spPr>
          <a:xfrm>
            <a:off x="6555631" y="5280366"/>
            <a:ext cx="1927131" cy="276999"/>
          </a:xfrm>
          <a:prstGeom prst="rect">
            <a:avLst/>
          </a:prstGeom>
          <a:noFill/>
        </p:spPr>
        <p:txBody>
          <a:bodyPr wrap="none" rtlCol="0" anchor="ctr" anchorCtr="0">
            <a:spAutoFit/>
          </a:bodyPr>
          <a:lstStyle/>
          <a:p>
            <a:pPr algn="ctr"/>
            <a:r>
              <a:rPr lang="en-US" sz="1200" b="1" noProof="0" dirty="0">
                <a:solidFill>
                  <a:schemeClr val="bg1"/>
                </a:solidFill>
                <a:latin typeface="Poppins" pitchFamily="2" charset="77"/>
                <a:ea typeface="League Spartan" charset="0"/>
                <a:cs typeface="Poppins" pitchFamily="2" charset="77"/>
              </a:rPr>
              <a:t>Alexander Rabinovich</a:t>
            </a:r>
          </a:p>
        </p:txBody>
      </p:sp>
      <p:sp>
        <p:nvSpPr>
          <p:cNvPr id="116" name="TextBox 115">
            <a:extLst>
              <a:ext uri="{FF2B5EF4-FFF2-40B4-BE49-F238E27FC236}">
                <a16:creationId xmlns:a16="http://schemas.microsoft.com/office/drawing/2014/main" id="{11673094-98F7-3946-C9A6-8F10D2B83AFB}"/>
              </a:ext>
            </a:extLst>
          </p:cNvPr>
          <p:cNvSpPr txBox="1"/>
          <p:nvPr/>
        </p:nvSpPr>
        <p:spPr>
          <a:xfrm>
            <a:off x="9421759" y="5249588"/>
            <a:ext cx="1861408" cy="338554"/>
          </a:xfrm>
          <a:prstGeom prst="rect">
            <a:avLst/>
          </a:prstGeom>
          <a:noFill/>
        </p:spPr>
        <p:txBody>
          <a:bodyPr wrap="none" rtlCol="0" anchor="ctr" anchorCtr="0">
            <a:spAutoFit/>
          </a:bodyPr>
          <a:lstStyle/>
          <a:p>
            <a:pPr algn="ctr"/>
            <a:r>
              <a:rPr lang="en-US" sz="1600" b="1" noProof="0" dirty="0">
                <a:solidFill>
                  <a:schemeClr val="bg1"/>
                </a:solidFill>
                <a:latin typeface="Poppins" pitchFamily="2" charset="77"/>
                <a:ea typeface="League Spartan" charset="0"/>
                <a:cs typeface="Poppins" pitchFamily="2" charset="77"/>
              </a:rPr>
              <a:t>BRIAN WILLIAMS</a:t>
            </a:r>
          </a:p>
        </p:txBody>
      </p:sp>
      <p:sp>
        <p:nvSpPr>
          <p:cNvPr id="117" name="Subtitle 2">
            <a:extLst>
              <a:ext uri="{FF2B5EF4-FFF2-40B4-BE49-F238E27FC236}">
                <a16:creationId xmlns:a16="http://schemas.microsoft.com/office/drawing/2014/main" id="{B2607447-3396-2293-7958-49807886E0B1}"/>
              </a:ext>
            </a:extLst>
          </p:cNvPr>
          <p:cNvSpPr txBox="1">
            <a:spLocks/>
          </p:cNvSpPr>
          <p:nvPr/>
        </p:nvSpPr>
        <p:spPr>
          <a:xfrm>
            <a:off x="9964054" y="5574500"/>
            <a:ext cx="776816" cy="261610"/>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noProof="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Manager</a:t>
            </a:r>
          </a:p>
        </p:txBody>
      </p:sp>
      <p:sp>
        <p:nvSpPr>
          <p:cNvPr id="118" name="TextBox 117">
            <a:extLst>
              <a:ext uri="{FF2B5EF4-FFF2-40B4-BE49-F238E27FC236}">
                <a16:creationId xmlns:a16="http://schemas.microsoft.com/office/drawing/2014/main" id="{42C8BA81-5FFF-D4EF-41AC-3416B97F43CD}"/>
              </a:ext>
            </a:extLst>
          </p:cNvPr>
          <p:cNvSpPr txBox="1"/>
          <p:nvPr/>
        </p:nvSpPr>
        <p:spPr>
          <a:xfrm>
            <a:off x="2084636" y="187105"/>
            <a:ext cx="8395855" cy="1015663"/>
          </a:xfrm>
          <a:prstGeom prst="rect">
            <a:avLst/>
          </a:prstGeom>
          <a:noFill/>
        </p:spPr>
        <p:txBody>
          <a:bodyPr wrap="square" rtlCol="0">
            <a:spAutoFit/>
          </a:bodyPr>
          <a:lstStyle/>
          <a:p>
            <a:pPr algn="ctr"/>
            <a:r>
              <a:rPr lang="en-US" sz="3000" b="1" noProof="0" dirty="0">
                <a:solidFill>
                  <a:schemeClr val="tx2"/>
                </a:solidFill>
                <a:latin typeface="Poppins" pitchFamily="2" charset="77"/>
                <a:cs typeface="Poppins" pitchFamily="2" charset="77"/>
              </a:rPr>
              <a:t> UN Ocean Decade Tsunami </a:t>
            </a:r>
            <a:r>
              <a:rPr lang="en-US" sz="3000" b="1" noProof="0" dirty="0" err="1">
                <a:solidFill>
                  <a:schemeClr val="tx2"/>
                </a:solidFill>
                <a:latin typeface="Poppins" pitchFamily="2" charset="77"/>
                <a:cs typeface="Poppins" pitchFamily="2" charset="77"/>
              </a:rPr>
              <a:t>Programme</a:t>
            </a:r>
            <a:r>
              <a:rPr lang="en-US" sz="3000" b="1" noProof="0" dirty="0">
                <a:solidFill>
                  <a:schemeClr val="tx2"/>
                </a:solidFill>
                <a:latin typeface="Poppins" pitchFamily="2" charset="77"/>
                <a:cs typeface="Poppins" pitchFamily="2" charset="77"/>
              </a:rPr>
              <a:t> Scientific Committee</a:t>
            </a:r>
          </a:p>
        </p:txBody>
      </p:sp>
      <p:sp>
        <p:nvSpPr>
          <p:cNvPr id="119" name="TextBox 118">
            <a:extLst>
              <a:ext uri="{FF2B5EF4-FFF2-40B4-BE49-F238E27FC236}">
                <a16:creationId xmlns:a16="http://schemas.microsoft.com/office/drawing/2014/main" id="{580F59E4-FB37-A4D4-D943-60AA5D6D349A}"/>
              </a:ext>
            </a:extLst>
          </p:cNvPr>
          <p:cNvSpPr txBox="1"/>
          <p:nvPr/>
        </p:nvSpPr>
        <p:spPr>
          <a:xfrm>
            <a:off x="5566147" y="1142440"/>
            <a:ext cx="1168911" cy="276999"/>
          </a:xfrm>
          <a:prstGeom prst="rect">
            <a:avLst/>
          </a:prstGeom>
          <a:noFill/>
        </p:spPr>
        <p:txBody>
          <a:bodyPr wrap="none" rtlCol="0">
            <a:spAutoFit/>
          </a:bodyPr>
          <a:lstStyle/>
          <a:p>
            <a:pPr algn="ctr"/>
            <a:r>
              <a:rPr lang="en-US" sz="1200" spc="150" noProof="0" dirty="0">
                <a:solidFill>
                  <a:schemeClr val="bg1">
                    <a:lumMod val="65000"/>
                  </a:schemeClr>
                </a:solidFill>
                <a:latin typeface="Poppins Light" pitchFamily="2" charset="77"/>
                <a:cs typeface="Poppins Light" pitchFamily="2" charset="77"/>
              </a:rPr>
              <a:t>2024-2025</a:t>
            </a:r>
          </a:p>
        </p:txBody>
      </p:sp>
      <p:pic>
        <p:nvPicPr>
          <p:cNvPr id="11" name="Picture Placeholder 28" descr="A picture containing text&#10;&#10;Description automatically generated">
            <a:extLst>
              <a:ext uri="{FF2B5EF4-FFF2-40B4-BE49-F238E27FC236}">
                <a16:creationId xmlns:a16="http://schemas.microsoft.com/office/drawing/2014/main" id="{A9789070-558B-F06F-59C9-6F02B4C5CDD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20105" r="20105"/>
          <a:stretch>
            <a:fillRect/>
          </a:stretch>
        </p:blipFill>
        <p:spPr/>
      </p:pic>
      <p:pic>
        <p:nvPicPr>
          <p:cNvPr id="17" name="Picture Placeholder 16">
            <a:extLst>
              <a:ext uri="{FF2B5EF4-FFF2-40B4-BE49-F238E27FC236}">
                <a16:creationId xmlns:a16="http://schemas.microsoft.com/office/drawing/2014/main" id="{BFCB4565-4879-81CF-618D-E894D57C817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l="23714" r="23714"/>
          <a:stretch/>
        </p:blipFill>
        <p:spPr>
          <a:xfrm>
            <a:off x="78582" y="3090863"/>
            <a:ext cx="906054" cy="906848"/>
          </a:xfrm>
        </p:spPr>
      </p:pic>
      <p:pic>
        <p:nvPicPr>
          <p:cNvPr id="23" name="Picture Placeholder 22" descr="Shape&#10;&#10;Description automatically generated">
            <a:extLst>
              <a:ext uri="{FF2B5EF4-FFF2-40B4-BE49-F238E27FC236}">
                <a16:creationId xmlns:a16="http://schemas.microsoft.com/office/drawing/2014/main" id="{1AC1576D-7AAD-7CCA-5131-8864B0A89FED}"/>
              </a:ext>
            </a:extLst>
          </p:cNvPr>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16689" r="16689"/>
          <a:stretch>
            <a:fillRect/>
          </a:stretch>
        </p:blipFill>
        <p:spPr>
          <a:xfrm>
            <a:off x="5832475" y="3068638"/>
            <a:ext cx="905669" cy="906463"/>
          </a:xfrm>
          <a:ln>
            <a:solidFill>
              <a:schemeClr val="bg1">
                <a:lumMod val="75000"/>
              </a:schemeClr>
            </a:solidFill>
          </a:ln>
        </p:spPr>
      </p:pic>
      <p:pic>
        <p:nvPicPr>
          <p:cNvPr id="20" name="Picture Placeholder 19">
            <a:extLst>
              <a:ext uri="{FF2B5EF4-FFF2-40B4-BE49-F238E27FC236}">
                <a16:creationId xmlns:a16="http://schemas.microsoft.com/office/drawing/2014/main" id="{32513213-73BF-B45D-37D1-8D931A9204BE}"/>
              </a:ext>
            </a:extLst>
          </p:cNvPr>
          <p:cNvPicPr>
            <a:picLocks noGrp="1" noChangeAspect="1"/>
          </p:cNvPicPr>
          <p:nvPr>
            <p:ph type="pic" sz="quarter" idx="14"/>
          </p:nvPr>
        </p:nvPicPr>
        <p:blipFill>
          <a:blip r:embed="rId5" cstate="email">
            <a:extLst>
              <a:ext uri="{28A0092B-C50C-407E-A947-70E740481C1C}">
                <a14:useLocalDpi xmlns:a14="http://schemas.microsoft.com/office/drawing/2010/main" val="0"/>
              </a:ext>
            </a:extLst>
          </a:blip>
          <a:srcRect l="16660" r="16660"/>
          <a:stretch/>
        </p:blipFill>
        <p:spPr>
          <a:xfrm>
            <a:off x="2955132" y="3068638"/>
            <a:ext cx="906463" cy="906463"/>
          </a:xfrm>
        </p:spPr>
      </p:pic>
      <p:pic>
        <p:nvPicPr>
          <p:cNvPr id="26" name="Picture Placeholder 25" descr="Logo&#10;&#10;Description automatically generated">
            <a:extLst>
              <a:ext uri="{FF2B5EF4-FFF2-40B4-BE49-F238E27FC236}">
                <a16:creationId xmlns:a16="http://schemas.microsoft.com/office/drawing/2014/main" id="{956F762C-5257-1C65-0C09-214B9474757D}"/>
              </a:ext>
            </a:extLst>
          </p:cNvPr>
          <p:cNvPicPr>
            <a:picLocks noGrp="1" noChangeAspect="1"/>
          </p:cNvPicPr>
          <p:nvPr>
            <p:ph type="pic" sz="quarter" idx="15"/>
          </p:nvPr>
        </p:nvPicPr>
        <p:blipFill>
          <a:blip r:embed="rId6" cstate="email">
            <a:extLst>
              <a:ext uri="{28A0092B-C50C-407E-A947-70E740481C1C}">
                <a14:useLocalDpi xmlns:a14="http://schemas.microsoft.com/office/drawing/2010/main" val="0"/>
              </a:ext>
            </a:extLst>
          </a:blip>
          <a:srcRect l="25022" r="25022"/>
          <a:stretch>
            <a:fillRect/>
          </a:stretch>
        </p:blipFill>
        <p:spPr>
          <a:xfrm>
            <a:off x="8659019" y="3090863"/>
            <a:ext cx="906463" cy="907257"/>
          </a:xfrm>
        </p:spPr>
      </p:pic>
      <p:pic>
        <p:nvPicPr>
          <p:cNvPr id="10" name="Picture Placeholder 9" descr="A flag with stars in the middle&#10;&#10;AI-generated content may be incorrect.">
            <a:extLst>
              <a:ext uri="{FF2B5EF4-FFF2-40B4-BE49-F238E27FC236}">
                <a16:creationId xmlns:a16="http://schemas.microsoft.com/office/drawing/2014/main" id="{F843464B-D29A-15D6-7404-69DFAA1BDF4F}"/>
              </a:ext>
            </a:extLst>
          </p:cNvPr>
          <p:cNvPicPr>
            <a:picLocks noGrp="1" noChangeAspect="1"/>
          </p:cNvPicPr>
          <p:nvPr>
            <p:ph type="pic" sz="quarter" idx="17"/>
          </p:nvPr>
        </p:nvPicPr>
        <p:blipFill>
          <a:blip r:embed="rId7" cstate="email">
            <a:extLst>
              <a:ext uri="{28A0092B-C50C-407E-A947-70E740481C1C}">
                <a14:useLocalDpi xmlns:a14="http://schemas.microsoft.com/office/drawing/2010/main" val="0"/>
              </a:ext>
            </a:extLst>
          </a:blip>
          <a:srcRect l="25044" r="25044"/>
          <a:stretch>
            <a:fillRect/>
          </a:stretch>
        </p:blipFill>
        <p:spPr>
          <a:xfrm>
            <a:off x="2962630" y="4123070"/>
            <a:ext cx="906054" cy="906750"/>
          </a:xfrm>
        </p:spPr>
      </p:pic>
      <p:pic>
        <p:nvPicPr>
          <p:cNvPr id="29" name="Picture Placeholder 28" descr="A picture containing text&#10;&#10;Description automatically generated">
            <a:extLst>
              <a:ext uri="{FF2B5EF4-FFF2-40B4-BE49-F238E27FC236}">
                <a16:creationId xmlns:a16="http://schemas.microsoft.com/office/drawing/2014/main" id="{99339421-15A5-0D78-9D1A-3F6EAF0A8583}"/>
              </a:ext>
            </a:extLst>
          </p:cNvPr>
          <p:cNvPicPr>
            <a:picLocks noGrp="1" noChangeAspect="1"/>
          </p:cNvPicPr>
          <p:nvPr>
            <p:ph type="pic" sz="quarter" idx="18"/>
          </p:nvPr>
        </p:nvPicPr>
        <p:blipFill>
          <a:blip r:embed="rId2" cstate="email">
            <a:extLst>
              <a:ext uri="{28A0092B-C50C-407E-A947-70E740481C1C}">
                <a14:useLocalDpi xmlns:a14="http://schemas.microsoft.com/office/drawing/2010/main" val="0"/>
              </a:ext>
            </a:extLst>
          </a:blip>
          <a:srcRect l="20000" r="20000"/>
          <a:stretch>
            <a:fillRect/>
          </a:stretch>
        </p:blipFill>
        <p:spPr>
          <a:xfrm>
            <a:off x="43657" y="4137025"/>
            <a:ext cx="906463" cy="906463"/>
          </a:xfrm>
        </p:spPr>
      </p:pic>
      <p:pic>
        <p:nvPicPr>
          <p:cNvPr id="45" name="Picture Placeholder 44" descr="Shape, circle&#10;&#10;Description automatically generated">
            <a:extLst>
              <a:ext uri="{FF2B5EF4-FFF2-40B4-BE49-F238E27FC236}">
                <a16:creationId xmlns:a16="http://schemas.microsoft.com/office/drawing/2014/main" id="{DB659190-0600-BF1D-29AB-5049788EF3D4}"/>
              </a:ext>
            </a:extLst>
          </p:cNvPr>
          <p:cNvPicPr>
            <a:picLocks noGrp="1" noChangeAspect="1"/>
          </p:cNvPicPr>
          <p:nvPr>
            <p:ph type="pic" sz="quarter" idx="19"/>
          </p:nvPr>
        </p:nvPicPr>
        <p:blipFill>
          <a:blip r:embed="rId8" cstate="email">
            <a:extLst>
              <a:ext uri="{28A0092B-C50C-407E-A947-70E740481C1C}">
                <a14:useLocalDpi xmlns:a14="http://schemas.microsoft.com/office/drawing/2010/main" val="0"/>
              </a:ext>
            </a:extLst>
          </a:blip>
          <a:srcRect l="16689" r="16689"/>
          <a:stretch>
            <a:fillRect/>
          </a:stretch>
        </p:blipFill>
        <p:spPr>
          <a:xfrm>
            <a:off x="8651082" y="4117182"/>
            <a:ext cx="905669" cy="906463"/>
          </a:xfrm>
          <a:ln>
            <a:solidFill>
              <a:schemeClr val="bg1">
                <a:lumMod val="75000"/>
              </a:schemeClr>
            </a:solidFill>
          </a:ln>
        </p:spPr>
      </p:pic>
      <p:pic>
        <p:nvPicPr>
          <p:cNvPr id="43" name="Picture Placeholder 42" descr="Shape&#10;&#10;Description automatically generated">
            <a:extLst>
              <a:ext uri="{FF2B5EF4-FFF2-40B4-BE49-F238E27FC236}">
                <a16:creationId xmlns:a16="http://schemas.microsoft.com/office/drawing/2014/main" id="{DC3169C9-E186-C891-EDF2-26D901F0DBC5}"/>
              </a:ext>
            </a:extLst>
          </p:cNvPr>
          <p:cNvPicPr>
            <a:picLocks noGrp="1" noChangeAspect="1"/>
          </p:cNvPicPr>
          <p:nvPr>
            <p:ph type="pic" sz="quarter" idx="20"/>
          </p:nvPr>
        </p:nvPicPr>
        <p:blipFill>
          <a:blip r:embed="rId9" cstate="email">
            <a:extLst>
              <a:ext uri="{28A0092B-C50C-407E-A947-70E740481C1C}">
                <a14:useLocalDpi xmlns:a14="http://schemas.microsoft.com/office/drawing/2010/main" val="0"/>
              </a:ext>
            </a:extLst>
          </a:blip>
          <a:srcRect l="16718" r="16718"/>
          <a:stretch>
            <a:fillRect/>
          </a:stretch>
        </p:blipFill>
        <p:spPr>
          <a:xfrm>
            <a:off x="5832475" y="4106069"/>
            <a:ext cx="905669" cy="907256"/>
          </a:xfrm>
          <a:ln>
            <a:solidFill>
              <a:schemeClr val="bg1">
                <a:lumMod val="75000"/>
              </a:schemeClr>
            </a:solidFill>
          </a:ln>
        </p:spPr>
      </p:pic>
      <p:sp>
        <p:nvSpPr>
          <p:cNvPr id="4" name="TextBox 3">
            <a:extLst>
              <a:ext uri="{FF2B5EF4-FFF2-40B4-BE49-F238E27FC236}">
                <a16:creationId xmlns:a16="http://schemas.microsoft.com/office/drawing/2014/main" id="{875DA172-D867-E7C4-DC9A-71C182C39903}"/>
              </a:ext>
            </a:extLst>
          </p:cNvPr>
          <p:cNvSpPr txBox="1"/>
          <p:nvPr/>
        </p:nvSpPr>
        <p:spPr>
          <a:xfrm>
            <a:off x="340335" y="835913"/>
            <a:ext cx="3633638" cy="2077492"/>
          </a:xfrm>
          <a:prstGeom prst="rect">
            <a:avLst/>
          </a:prstGeom>
          <a:noFill/>
        </p:spPr>
        <p:txBody>
          <a:bodyPr wrap="square" rtlCol="0">
            <a:spAutoFit/>
          </a:bodyPr>
          <a:lstStyle/>
          <a:p>
            <a:r>
              <a:rPr lang="en-US" sz="900" b="1" noProof="0" dirty="0"/>
              <a:t>Annex to Dec. A-31/3.4.1</a:t>
            </a:r>
          </a:p>
          <a:p>
            <a:r>
              <a:rPr lang="en-US" sz="1200" noProof="0" dirty="0"/>
              <a:t>Terms of reference of the Scientific Committee for the Ocean Decade Tsunami </a:t>
            </a:r>
            <a:r>
              <a:rPr lang="en-US" sz="1200" noProof="0" dirty="0" err="1"/>
              <a:t>Programme</a:t>
            </a:r>
            <a:endParaRPr lang="en-US" sz="1200" noProof="0" dirty="0"/>
          </a:p>
          <a:p>
            <a:r>
              <a:rPr lang="en-US" sz="1200" noProof="0" dirty="0"/>
              <a:t>The Scientific Committee has an advisory role for the duration of the Ocean Decade Tsunami </a:t>
            </a:r>
            <a:r>
              <a:rPr lang="en-US" sz="1200" noProof="0" dirty="0" err="1"/>
              <a:t>Programme</a:t>
            </a:r>
            <a:r>
              <a:rPr lang="en-US" sz="1200" noProof="0" dirty="0"/>
              <a:t> (referred to as the </a:t>
            </a:r>
            <a:r>
              <a:rPr lang="en-US" sz="1200" noProof="0" dirty="0" err="1"/>
              <a:t>programme</a:t>
            </a:r>
            <a:r>
              <a:rPr lang="en-US" sz="1200" noProof="0" dirty="0"/>
              <a:t>).</a:t>
            </a:r>
          </a:p>
          <a:p>
            <a:r>
              <a:rPr lang="en-US" sz="1200" noProof="0" dirty="0"/>
              <a:t>Membership:</a:t>
            </a:r>
          </a:p>
          <a:p>
            <a:r>
              <a:rPr lang="en-US" sz="1200" noProof="0" dirty="0"/>
              <a:t>• Four (4) members nominated by the each of the TOWS-WG Task Teams;</a:t>
            </a:r>
          </a:p>
          <a:p>
            <a:r>
              <a:rPr lang="en-US" sz="1200" noProof="0" dirty="0"/>
              <a:t>• Three (3) members nominated by the TOWS-WG on the basis of their scientific expertise;</a:t>
            </a:r>
          </a:p>
        </p:txBody>
      </p:sp>
      <p:sp>
        <p:nvSpPr>
          <p:cNvPr id="54" name="TextBox 53">
            <a:extLst>
              <a:ext uri="{FF2B5EF4-FFF2-40B4-BE49-F238E27FC236}">
                <a16:creationId xmlns:a16="http://schemas.microsoft.com/office/drawing/2014/main" id="{F4C66EB2-328F-8BE9-5304-4A28D81E2B92}"/>
              </a:ext>
            </a:extLst>
          </p:cNvPr>
          <p:cNvSpPr txBox="1"/>
          <p:nvPr/>
        </p:nvSpPr>
        <p:spPr>
          <a:xfrm>
            <a:off x="8335720" y="982660"/>
            <a:ext cx="2777777" cy="1338828"/>
          </a:xfrm>
          <a:prstGeom prst="rect">
            <a:avLst/>
          </a:prstGeom>
          <a:noFill/>
        </p:spPr>
        <p:txBody>
          <a:bodyPr wrap="square" rtlCol="0">
            <a:spAutoFit/>
          </a:bodyPr>
          <a:lstStyle/>
          <a:p>
            <a:r>
              <a:rPr lang="en-US" sz="900" b="1" noProof="0" dirty="0"/>
              <a:t>Annex to Dec. A-31/3.4.1 (cont.)</a:t>
            </a:r>
          </a:p>
          <a:p>
            <a:r>
              <a:rPr lang="en-US" sz="1200" noProof="0" dirty="0"/>
              <a:t>• All members will serve for a period of two years and would be eligible for renewal once.</a:t>
            </a:r>
          </a:p>
          <a:p>
            <a:r>
              <a:rPr lang="en-US" sz="1200" noProof="0" dirty="0"/>
              <a:t>• In selecting Expert Members, due consideration will be given to geographic, generational and gender balance.</a:t>
            </a:r>
          </a:p>
        </p:txBody>
      </p:sp>
    </p:spTree>
    <p:extLst>
      <p:ext uri="{BB962C8B-B14F-4D97-AF65-F5344CB8AC3E}">
        <p14:creationId xmlns:p14="http://schemas.microsoft.com/office/powerpoint/2010/main" val="3092499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gráfico 3">
            <a:extLst>
              <a:ext uri="{FF2B5EF4-FFF2-40B4-BE49-F238E27FC236}">
                <a16:creationId xmlns:a16="http://schemas.microsoft.com/office/drawing/2014/main" id="{669BDA16-A757-BA6C-9CF1-C24CC2AC9EA8}"/>
              </a:ext>
            </a:extLst>
          </p:cNvPr>
          <p:cNvSpPr>
            <a:spLocks noGrp="1"/>
          </p:cNvSpPr>
          <p:nvPr>
            <p:ph type="chart" sz="quarter" idx="10"/>
          </p:nvPr>
        </p:nvSpPr>
        <p:spPr/>
        <p:txBody>
          <a:bodyPr/>
          <a:lstStyle/>
          <a:p>
            <a:r>
              <a:rPr lang="en-US" noProof="0" dirty="0"/>
              <a:t>For the 2026-2027 term, two members can renew their membership</a:t>
            </a:r>
          </a:p>
          <a:p>
            <a:r>
              <a:rPr lang="en-US" noProof="0" dirty="0"/>
              <a:t>Available seats:</a:t>
            </a:r>
          </a:p>
          <a:p>
            <a:pPr lvl="1"/>
            <a:r>
              <a:rPr lang="en-US" noProof="0" dirty="0"/>
              <a:t>3 to be proposed by TT-DMP</a:t>
            </a:r>
          </a:p>
          <a:p>
            <a:pPr lvl="1"/>
            <a:r>
              <a:rPr lang="en-US" noProof="0" dirty="0"/>
              <a:t>2 to be proposed by TT-TWO</a:t>
            </a:r>
          </a:p>
          <a:p>
            <a:pPr lvl="1"/>
            <a:r>
              <a:rPr lang="en-US" noProof="0" dirty="0"/>
              <a:t>3 scientists be proposed by TOWS-WG Chairperson</a:t>
            </a:r>
          </a:p>
        </p:txBody>
      </p:sp>
      <p:sp>
        <p:nvSpPr>
          <p:cNvPr id="2" name="Marcador de texto 1">
            <a:extLst>
              <a:ext uri="{FF2B5EF4-FFF2-40B4-BE49-F238E27FC236}">
                <a16:creationId xmlns:a16="http://schemas.microsoft.com/office/drawing/2014/main" id="{44CA647C-4F11-0FB3-80C1-42A68C26CD3E}"/>
              </a:ext>
            </a:extLst>
          </p:cNvPr>
          <p:cNvSpPr>
            <a:spLocks noGrp="1"/>
          </p:cNvSpPr>
          <p:nvPr>
            <p:ph type="body" sz="quarter" idx="11"/>
          </p:nvPr>
        </p:nvSpPr>
        <p:spPr/>
        <p:txBody>
          <a:bodyPr>
            <a:normAutofit fontScale="85000" lnSpcReduction="10000"/>
          </a:bodyPr>
          <a:lstStyle/>
          <a:p>
            <a:r>
              <a:rPr lang="en-US" noProof="0" dirty="0"/>
              <a:t>Work </a:t>
            </a:r>
            <a:r>
              <a:rPr lang="en-US" noProof="0" dirty="0" err="1"/>
              <a:t>Programme</a:t>
            </a:r>
            <a:r>
              <a:rPr lang="en-US" noProof="0" dirty="0"/>
              <a:t> and Membership</a:t>
            </a:r>
          </a:p>
        </p:txBody>
      </p:sp>
    </p:spTree>
    <p:extLst>
      <p:ext uri="{BB962C8B-B14F-4D97-AF65-F5344CB8AC3E}">
        <p14:creationId xmlns:p14="http://schemas.microsoft.com/office/powerpoint/2010/main" val="329121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FBF2C-97E7-9A56-AFCE-B4C2FEB80524}"/>
              </a:ext>
            </a:extLst>
          </p:cNvPr>
          <p:cNvSpPr>
            <a:spLocks noGrp="1"/>
          </p:cNvSpPr>
          <p:nvPr>
            <p:ph type="title"/>
          </p:nvPr>
        </p:nvSpPr>
        <p:spPr/>
        <p:txBody>
          <a:bodyPr/>
          <a:lstStyle/>
          <a:p>
            <a:r>
              <a:rPr lang="en-US" noProof="0" dirty="0"/>
              <a:t>Monitoring and tracking progress in implementing the ODTP endorsed </a:t>
            </a:r>
            <a:r>
              <a:rPr lang="en-US" u="sng" noProof="0" dirty="0"/>
              <a:t>projects</a:t>
            </a:r>
          </a:p>
        </p:txBody>
      </p:sp>
      <p:graphicFrame>
        <p:nvGraphicFramePr>
          <p:cNvPr id="4" name="Marcador de contenido 3">
            <a:extLst>
              <a:ext uri="{FF2B5EF4-FFF2-40B4-BE49-F238E27FC236}">
                <a16:creationId xmlns:a16="http://schemas.microsoft.com/office/drawing/2014/main" id="{0181C2D6-09C9-0608-3A59-BEEE58798646}"/>
              </a:ext>
            </a:extLst>
          </p:cNvPr>
          <p:cNvGraphicFramePr>
            <a:graphicFrameLocks noGrp="1"/>
          </p:cNvGraphicFramePr>
          <p:nvPr>
            <p:ph idx="1"/>
            <p:extLst>
              <p:ext uri="{D42A27DB-BD31-4B8C-83A1-F6EECF244321}">
                <p14:modId xmlns:p14="http://schemas.microsoft.com/office/powerpoint/2010/main" val="2770150230"/>
              </p:ext>
            </p:extLst>
          </p:nvPr>
        </p:nvGraphicFramePr>
        <p:xfrm>
          <a:off x="838200" y="1825624"/>
          <a:ext cx="10515600" cy="475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35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FBF2C-97E7-9A56-AFCE-B4C2FEB80524}"/>
              </a:ext>
            </a:extLst>
          </p:cNvPr>
          <p:cNvSpPr>
            <a:spLocks noGrp="1"/>
          </p:cNvSpPr>
          <p:nvPr>
            <p:ph type="title"/>
          </p:nvPr>
        </p:nvSpPr>
        <p:spPr>
          <a:xfrm>
            <a:off x="253738" y="497100"/>
            <a:ext cx="3554691" cy="3792096"/>
          </a:xfrm>
        </p:spPr>
        <p:txBody>
          <a:bodyPr>
            <a:normAutofit fontScale="90000"/>
          </a:bodyPr>
          <a:lstStyle/>
          <a:p>
            <a:r>
              <a:rPr lang="en-US" noProof="0" dirty="0"/>
              <a:t>Monitoring and tracking progress in implementing the ODTP endorsed </a:t>
            </a:r>
            <a:r>
              <a:rPr lang="en-US" u="sng" noProof="0" dirty="0"/>
              <a:t>contributions</a:t>
            </a:r>
          </a:p>
        </p:txBody>
      </p:sp>
      <p:graphicFrame>
        <p:nvGraphicFramePr>
          <p:cNvPr id="4" name="Marcador de contenido 3">
            <a:extLst>
              <a:ext uri="{FF2B5EF4-FFF2-40B4-BE49-F238E27FC236}">
                <a16:creationId xmlns:a16="http://schemas.microsoft.com/office/drawing/2014/main" id="{A6EB6BE4-8520-6FB7-86AA-26AFBA63092D}"/>
              </a:ext>
            </a:extLst>
          </p:cNvPr>
          <p:cNvGraphicFramePr>
            <a:graphicFrameLocks noGrp="1"/>
          </p:cNvGraphicFramePr>
          <p:nvPr>
            <p:ph idx="1"/>
            <p:extLst>
              <p:ext uri="{D42A27DB-BD31-4B8C-83A1-F6EECF244321}">
                <p14:modId xmlns:p14="http://schemas.microsoft.com/office/powerpoint/2010/main" val="1751001993"/>
              </p:ext>
            </p:extLst>
          </p:nvPr>
        </p:nvGraphicFramePr>
        <p:xfrm>
          <a:off x="3355943" y="365125"/>
          <a:ext cx="8512404" cy="6214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44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5054363-B525-49DA-C745-5B059F225B8D}"/>
              </a:ext>
            </a:extLst>
          </p:cNvPr>
          <p:cNvSpPr txBox="1">
            <a:spLocks/>
          </p:cNvSpPr>
          <p:nvPr/>
        </p:nvSpPr>
        <p:spPr>
          <a:xfrm>
            <a:off x="838200" y="1416845"/>
            <a:ext cx="6944218" cy="410379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noProof="0" dirty="0">
                <a:solidFill>
                  <a:srgbClr val="0070C0"/>
                </a:solidFill>
              </a:rPr>
              <a:t>AIM: </a:t>
            </a:r>
            <a:r>
              <a:rPr lang="en-US" noProof="0" dirty="0">
                <a:solidFill>
                  <a:srgbClr val="0070C0"/>
                </a:solidFill>
              </a:rPr>
              <a:t>To develop </a:t>
            </a:r>
            <a:r>
              <a:rPr lang="en-US" b="1" noProof="0" dirty="0">
                <a:solidFill>
                  <a:srgbClr val="0070C0"/>
                </a:solidFill>
              </a:rPr>
              <a:t>Single  Tsunami Performance M &amp;T Tool. </a:t>
            </a:r>
            <a:r>
              <a:rPr lang="en-US" noProof="0" dirty="0">
                <a:solidFill>
                  <a:srgbClr val="0070C0"/>
                </a:solidFill>
              </a:rPr>
              <a:t>From this tool, users can choose ICG-KPIs and or ODTP-KPIs depending on application and use.  </a:t>
            </a:r>
          </a:p>
          <a:p>
            <a:pPr marL="0" indent="0">
              <a:buFont typeface="Arial" panose="020B0604020202020204" pitchFamily="34" charset="0"/>
              <a:buNone/>
            </a:pPr>
            <a:r>
              <a:rPr lang="en-US" b="1" noProof="0" dirty="0"/>
              <a:t>Proposed Approach</a:t>
            </a:r>
          </a:p>
          <a:p>
            <a:pPr marL="0" indent="0">
              <a:buFont typeface="Arial" panose="020B0604020202020204" pitchFamily="34" charset="0"/>
              <a:buNone/>
            </a:pPr>
            <a:endParaRPr lang="en-US" b="1" noProof="0" dirty="0"/>
          </a:p>
          <a:p>
            <a:pPr lvl="1">
              <a:spcBef>
                <a:spcPts val="1000"/>
              </a:spcBef>
              <a:spcAft>
                <a:spcPts val="800"/>
              </a:spcAft>
              <a:buFont typeface="Wingdings" panose="05000000000000000000" pitchFamily="2" charset="2"/>
              <a:buChar char="q"/>
            </a:pPr>
            <a:r>
              <a:rPr lang="en-US" sz="2600" b="1" noProof="0" dirty="0">
                <a:solidFill>
                  <a:srgbClr val="000000"/>
                </a:solidFill>
                <a:latin typeface="Aptos" panose="020B0004020202020204" pitchFamily="34" charset="0"/>
                <a:ea typeface="DengXian" panose="02010600030101010101" pitchFamily="2" charset="-122"/>
                <a:cs typeface="Arial" panose="020B0604020202020204" pitchFamily="34" charset="0"/>
              </a:rPr>
              <a:t>ICG-KPI: </a:t>
            </a:r>
            <a:r>
              <a:rPr lang="en-US" sz="2600" noProof="0" dirty="0">
                <a:solidFill>
                  <a:srgbClr val="000000"/>
                </a:solidFill>
                <a:latin typeface="Aptos" panose="020B0004020202020204" pitchFamily="34" charset="0"/>
                <a:ea typeface="DengXian" panose="02010600030101010101" pitchFamily="2" charset="-122"/>
                <a:cs typeface="Arial" panose="020B0604020202020204" pitchFamily="34" charset="0"/>
              </a:rPr>
              <a:t>The foundation to build the new Tsunami Performance Monitoring &amp; Tracking Tool.</a:t>
            </a:r>
            <a:endParaRPr lang="en-US" sz="2600" kern="100" noProof="0" dirty="0">
              <a:latin typeface="Aptos" panose="020B0004020202020204" pitchFamily="34" charset="0"/>
              <a:ea typeface="DengXian" panose="02010600030101010101" pitchFamily="2" charset="-122"/>
              <a:cs typeface="Arial" panose="020B0604020202020204" pitchFamily="34" charset="0"/>
            </a:endParaRPr>
          </a:p>
          <a:p>
            <a:pPr lvl="1">
              <a:spcBef>
                <a:spcPts val="1000"/>
              </a:spcBef>
              <a:spcAft>
                <a:spcPts val="800"/>
              </a:spcAft>
              <a:buFont typeface="Wingdings" panose="05000000000000000000" pitchFamily="2" charset="2"/>
              <a:buChar char="q"/>
            </a:pPr>
            <a:r>
              <a:rPr lang="en-US" sz="2600" b="1" noProof="0" dirty="0">
                <a:solidFill>
                  <a:srgbClr val="000000"/>
                </a:solidFill>
                <a:latin typeface="Aptos" panose="020B0004020202020204" pitchFamily="34" charset="0"/>
                <a:ea typeface="DengXian" panose="02010600030101010101" pitchFamily="2" charset="-122"/>
                <a:cs typeface="Arial" panose="020B0604020202020204" pitchFamily="34" charset="0"/>
              </a:rPr>
              <a:t>ODTP-RDI-KPI</a:t>
            </a:r>
            <a:r>
              <a:rPr lang="en-US" sz="2600" noProof="0" dirty="0">
                <a:solidFill>
                  <a:srgbClr val="000000"/>
                </a:solidFill>
                <a:latin typeface="Aptos" panose="020B0004020202020204" pitchFamily="34" charset="0"/>
                <a:ea typeface="DengXian" panose="02010600030101010101" pitchFamily="2" charset="-122"/>
                <a:cs typeface="Arial" panose="020B0604020202020204" pitchFamily="34" charset="0"/>
              </a:rPr>
              <a:t>: Align/mapping of  ODTP-RDI Indicators onto the ICG-KPI. </a:t>
            </a:r>
            <a:endParaRPr lang="en-US" sz="2600" kern="100" noProof="0" dirty="0">
              <a:latin typeface="Aptos" panose="020B0004020202020204" pitchFamily="34" charset="0"/>
              <a:ea typeface="DengXian" panose="02010600030101010101" pitchFamily="2" charset="-122"/>
              <a:cs typeface="Arial" panose="020B0604020202020204" pitchFamily="34" charset="0"/>
            </a:endParaRPr>
          </a:p>
          <a:p>
            <a:pPr lvl="1">
              <a:lnSpc>
                <a:spcPct val="115000"/>
              </a:lnSpc>
              <a:spcAft>
                <a:spcPts val="800"/>
              </a:spcAft>
              <a:buFont typeface="Wingdings" panose="05000000000000000000" pitchFamily="2" charset="2"/>
              <a:buChar char="q"/>
            </a:pPr>
            <a:r>
              <a:rPr lang="en-US" sz="2600" b="1" noProof="0" dirty="0">
                <a:solidFill>
                  <a:srgbClr val="000000"/>
                </a:solidFill>
                <a:latin typeface="Aptos" panose="020B0004020202020204" pitchFamily="34" charset="0"/>
                <a:ea typeface="DengXian" panose="02010600030101010101" pitchFamily="2" charset="-122"/>
                <a:cs typeface="Arial" panose="020B0604020202020204" pitchFamily="34" charset="0"/>
              </a:rPr>
              <a:t>Others</a:t>
            </a:r>
            <a:r>
              <a:rPr lang="en-US" sz="2600" noProof="0" dirty="0">
                <a:solidFill>
                  <a:srgbClr val="000000"/>
                </a:solidFill>
                <a:latin typeface="Aptos" panose="020B0004020202020204" pitchFamily="34" charset="0"/>
                <a:ea typeface="DengXian" panose="02010600030101010101" pitchFamily="2" charset="-122"/>
                <a:cs typeface="Arial" panose="020B0604020202020204" pitchFamily="34" charset="0"/>
              </a:rPr>
              <a:t>: Align/mapping other KPIs (e.g. Vision 2030 White Paper</a:t>
            </a:r>
            <a:endParaRPr lang="en-US" sz="2600" kern="100" noProof="0" dirty="0">
              <a:latin typeface="Aptos" panose="020B0004020202020204" pitchFamily="34" charset="0"/>
              <a:ea typeface="DengXian" panose="02010600030101010101" pitchFamily="2" charset="-122"/>
              <a:cs typeface="Arial" panose="020B0604020202020204" pitchFamily="34" charset="0"/>
            </a:endParaRPr>
          </a:p>
          <a:p>
            <a:pPr>
              <a:buFont typeface="Wingdings" panose="05000000000000000000" pitchFamily="2" charset="2"/>
              <a:buChar char="ü"/>
            </a:pPr>
            <a:endParaRPr lang="en-US" sz="2500" noProof="0" dirty="0"/>
          </a:p>
          <a:p>
            <a:pPr marL="0" indent="0">
              <a:buFont typeface="Arial" panose="020B0604020202020204" pitchFamily="34" charset="0"/>
              <a:buNone/>
            </a:pPr>
            <a:r>
              <a:rPr lang="en-US" sz="2900" noProof="0" dirty="0"/>
              <a:t>Seamless connections- granular (ICG) operational technical  level  to macro-policy making  level (OD/ Sendai, SDG) , ensuring efficiency while avoiding duplication in assessments and reporting.</a:t>
            </a:r>
          </a:p>
          <a:p>
            <a:pPr marL="0" indent="0">
              <a:buFont typeface="Arial" panose="020B0604020202020204" pitchFamily="34" charset="0"/>
              <a:buNone/>
            </a:pPr>
            <a:endParaRPr lang="en-US" sz="2900" noProof="0" dirty="0"/>
          </a:p>
          <a:p>
            <a:endParaRPr lang="en-US" noProof="0" dirty="0"/>
          </a:p>
        </p:txBody>
      </p:sp>
      <p:pic>
        <p:nvPicPr>
          <p:cNvPr id="3" name="Picture 2">
            <a:extLst>
              <a:ext uri="{FF2B5EF4-FFF2-40B4-BE49-F238E27FC236}">
                <a16:creationId xmlns:a16="http://schemas.microsoft.com/office/drawing/2014/main" id="{298E8D3A-5DA8-29D9-CA1F-0E813F68C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48" b="2"/>
          <a:stretch/>
        </p:blipFill>
        <p:spPr bwMode="auto">
          <a:xfrm>
            <a:off x="8423032" y="2068853"/>
            <a:ext cx="3473936" cy="37433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1769932C-7DFE-E3C3-AC5E-B0CB3C56228A}"/>
              </a:ext>
            </a:extLst>
          </p:cNvPr>
          <p:cNvSpPr txBox="1"/>
          <p:nvPr/>
        </p:nvSpPr>
        <p:spPr>
          <a:xfrm>
            <a:off x="10602396" y="1884187"/>
            <a:ext cx="1294572" cy="369332"/>
          </a:xfrm>
          <a:prstGeom prst="rect">
            <a:avLst/>
          </a:prstGeom>
          <a:noFill/>
        </p:spPr>
        <p:txBody>
          <a:bodyPr wrap="square">
            <a:spAutoFit/>
          </a:bodyPr>
          <a:lstStyle/>
          <a:p>
            <a:r>
              <a:rPr lang="en-US" b="1" noProof="0" dirty="0"/>
              <a:t>ICG-</a:t>
            </a:r>
            <a:r>
              <a:rPr lang="en-US" sz="1800" b="1" noProof="0" dirty="0"/>
              <a:t>KPI</a:t>
            </a:r>
            <a:endParaRPr lang="en-US" b="1" noProof="0" dirty="0"/>
          </a:p>
        </p:txBody>
      </p:sp>
      <p:sp>
        <p:nvSpPr>
          <p:cNvPr id="5" name="TextBox 6">
            <a:extLst>
              <a:ext uri="{FF2B5EF4-FFF2-40B4-BE49-F238E27FC236}">
                <a16:creationId xmlns:a16="http://schemas.microsoft.com/office/drawing/2014/main" id="{631920C9-2A69-AD80-8EF7-B7EF06023CCE}"/>
              </a:ext>
            </a:extLst>
          </p:cNvPr>
          <p:cNvSpPr txBox="1"/>
          <p:nvPr/>
        </p:nvSpPr>
        <p:spPr>
          <a:xfrm>
            <a:off x="9154696" y="6211669"/>
            <a:ext cx="2188723" cy="646331"/>
          </a:xfrm>
          <a:prstGeom prst="rect">
            <a:avLst/>
          </a:prstGeom>
          <a:noFill/>
        </p:spPr>
        <p:txBody>
          <a:bodyPr wrap="square">
            <a:spAutoFit/>
          </a:bodyPr>
          <a:lstStyle/>
          <a:p>
            <a:pPr algn="ctr"/>
            <a:r>
              <a:rPr lang="en-US" sz="1800" b="1" noProof="0" dirty="0">
                <a:solidFill>
                  <a:srgbClr val="C00000"/>
                </a:solidFill>
              </a:rPr>
              <a:t>New ODTP RDI KPI for M &amp; T </a:t>
            </a:r>
            <a:endParaRPr lang="en-US" b="1" noProof="0" dirty="0">
              <a:solidFill>
                <a:srgbClr val="C00000"/>
              </a:solidFill>
            </a:endParaRPr>
          </a:p>
        </p:txBody>
      </p:sp>
      <p:sp>
        <p:nvSpPr>
          <p:cNvPr id="6" name="TextBox 8">
            <a:extLst>
              <a:ext uri="{FF2B5EF4-FFF2-40B4-BE49-F238E27FC236}">
                <a16:creationId xmlns:a16="http://schemas.microsoft.com/office/drawing/2014/main" id="{A87D50A9-4CD5-4CF0-4F30-21B704C4D9CF}"/>
              </a:ext>
            </a:extLst>
          </p:cNvPr>
          <p:cNvSpPr txBox="1"/>
          <p:nvPr/>
        </p:nvSpPr>
        <p:spPr>
          <a:xfrm>
            <a:off x="10580355" y="1514855"/>
            <a:ext cx="1165331" cy="369332"/>
          </a:xfrm>
          <a:prstGeom prst="rect">
            <a:avLst/>
          </a:prstGeom>
          <a:noFill/>
        </p:spPr>
        <p:txBody>
          <a:bodyPr wrap="square">
            <a:spAutoFit/>
          </a:bodyPr>
          <a:lstStyle/>
          <a:p>
            <a:r>
              <a:rPr lang="en-US" sz="1800" b="1" noProof="0" dirty="0">
                <a:solidFill>
                  <a:srgbClr val="C00000"/>
                </a:solidFill>
              </a:rPr>
              <a:t>STEP 1</a:t>
            </a:r>
            <a:endParaRPr lang="en-US" noProof="0" dirty="0"/>
          </a:p>
        </p:txBody>
      </p:sp>
      <p:sp>
        <p:nvSpPr>
          <p:cNvPr id="7" name="TextBox 10">
            <a:extLst>
              <a:ext uri="{FF2B5EF4-FFF2-40B4-BE49-F238E27FC236}">
                <a16:creationId xmlns:a16="http://schemas.microsoft.com/office/drawing/2014/main" id="{2EBB3FB6-C67B-0642-A91C-F495B30422AE}"/>
              </a:ext>
            </a:extLst>
          </p:cNvPr>
          <p:cNvSpPr txBox="1"/>
          <p:nvPr/>
        </p:nvSpPr>
        <p:spPr>
          <a:xfrm>
            <a:off x="8610599" y="1416845"/>
            <a:ext cx="1165331" cy="369332"/>
          </a:xfrm>
          <a:prstGeom prst="rect">
            <a:avLst/>
          </a:prstGeom>
          <a:noFill/>
        </p:spPr>
        <p:txBody>
          <a:bodyPr wrap="square">
            <a:spAutoFit/>
          </a:bodyPr>
          <a:lstStyle/>
          <a:p>
            <a:r>
              <a:rPr lang="en-US" sz="1800" b="1" noProof="0" dirty="0">
                <a:solidFill>
                  <a:srgbClr val="C00000"/>
                </a:solidFill>
              </a:rPr>
              <a:t>STEP 2</a:t>
            </a:r>
            <a:endParaRPr lang="en-US" noProof="0" dirty="0"/>
          </a:p>
        </p:txBody>
      </p:sp>
      <p:sp>
        <p:nvSpPr>
          <p:cNvPr id="8" name="TextBox 12">
            <a:extLst>
              <a:ext uri="{FF2B5EF4-FFF2-40B4-BE49-F238E27FC236}">
                <a16:creationId xmlns:a16="http://schemas.microsoft.com/office/drawing/2014/main" id="{A36126F0-1D63-1F4B-AB3C-9DA1D9916686}"/>
              </a:ext>
            </a:extLst>
          </p:cNvPr>
          <p:cNvSpPr txBox="1"/>
          <p:nvPr/>
        </p:nvSpPr>
        <p:spPr>
          <a:xfrm>
            <a:off x="7912525" y="1732030"/>
            <a:ext cx="2516547" cy="369332"/>
          </a:xfrm>
          <a:prstGeom prst="rect">
            <a:avLst/>
          </a:prstGeom>
          <a:noFill/>
        </p:spPr>
        <p:txBody>
          <a:bodyPr wrap="square">
            <a:spAutoFit/>
          </a:bodyPr>
          <a:lstStyle/>
          <a:p>
            <a:r>
              <a:rPr lang="en-US" sz="1800" b="1" noProof="0" dirty="0"/>
              <a:t>Original ODTP-RDI-KPI</a:t>
            </a:r>
            <a:r>
              <a:rPr lang="en-US" sz="1800" noProof="0" dirty="0"/>
              <a:t> </a:t>
            </a:r>
            <a:endParaRPr lang="en-US" noProof="0" dirty="0"/>
          </a:p>
        </p:txBody>
      </p:sp>
      <p:sp>
        <p:nvSpPr>
          <p:cNvPr id="9" name="TextBox 13">
            <a:extLst>
              <a:ext uri="{FF2B5EF4-FFF2-40B4-BE49-F238E27FC236}">
                <a16:creationId xmlns:a16="http://schemas.microsoft.com/office/drawing/2014/main" id="{E6FAF2AE-0D24-DFEB-1E85-121B3B55E4F2}"/>
              </a:ext>
            </a:extLst>
          </p:cNvPr>
          <p:cNvSpPr txBox="1"/>
          <p:nvPr/>
        </p:nvSpPr>
        <p:spPr>
          <a:xfrm>
            <a:off x="8092689" y="2342481"/>
            <a:ext cx="1165331" cy="369332"/>
          </a:xfrm>
          <a:prstGeom prst="rect">
            <a:avLst/>
          </a:prstGeom>
          <a:noFill/>
        </p:spPr>
        <p:txBody>
          <a:bodyPr wrap="square">
            <a:spAutoFit/>
          </a:bodyPr>
          <a:lstStyle/>
          <a:p>
            <a:r>
              <a:rPr lang="en-US" sz="1800" b="1" noProof="0" dirty="0">
                <a:solidFill>
                  <a:srgbClr val="C00000"/>
                </a:solidFill>
              </a:rPr>
              <a:t>STEP 3</a:t>
            </a:r>
            <a:endParaRPr lang="en-US" noProof="0" dirty="0"/>
          </a:p>
        </p:txBody>
      </p:sp>
      <p:sp>
        <p:nvSpPr>
          <p:cNvPr id="10" name="TextBox 14">
            <a:extLst>
              <a:ext uri="{FF2B5EF4-FFF2-40B4-BE49-F238E27FC236}">
                <a16:creationId xmlns:a16="http://schemas.microsoft.com/office/drawing/2014/main" id="{D00A3FC1-105E-97E1-F66E-1144632289E8}"/>
              </a:ext>
            </a:extLst>
          </p:cNvPr>
          <p:cNvSpPr txBox="1"/>
          <p:nvPr/>
        </p:nvSpPr>
        <p:spPr>
          <a:xfrm>
            <a:off x="8028068" y="2657601"/>
            <a:ext cx="1294572" cy="923330"/>
          </a:xfrm>
          <a:prstGeom prst="rect">
            <a:avLst/>
          </a:prstGeom>
          <a:noFill/>
        </p:spPr>
        <p:txBody>
          <a:bodyPr wrap="square">
            <a:spAutoFit/>
          </a:bodyPr>
          <a:lstStyle/>
          <a:p>
            <a:r>
              <a:rPr lang="en-US" sz="1800" noProof="0" dirty="0"/>
              <a:t>Other KPI Vision 2030 </a:t>
            </a:r>
            <a:endParaRPr lang="en-US" noProof="0" dirty="0"/>
          </a:p>
        </p:txBody>
      </p:sp>
      <p:sp>
        <p:nvSpPr>
          <p:cNvPr id="11" name="Arrow: Down 15">
            <a:extLst>
              <a:ext uri="{FF2B5EF4-FFF2-40B4-BE49-F238E27FC236}">
                <a16:creationId xmlns:a16="http://schemas.microsoft.com/office/drawing/2014/main" id="{563F5076-B025-9AB1-5487-F43AACF2DB18}"/>
              </a:ext>
            </a:extLst>
          </p:cNvPr>
          <p:cNvSpPr/>
          <p:nvPr/>
        </p:nvSpPr>
        <p:spPr>
          <a:xfrm>
            <a:off x="9937001" y="5692305"/>
            <a:ext cx="624114" cy="5007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12" name="Diagram 7">
            <a:extLst>
              <a:ext uri="{FF2B5EF4-FFF2-40B4-BE49-F238E27FC236}">
                <a16:creationId xmlns:a16="http://schemas.microsoft.com/office/drawing/2014/main" id="{BB2F26A4-8DFA-7B86-ACCE-D9626B6034C3}"/>
              </a:ext>
            </a:extLst>
          </p:cNvPr>
          <p:cNvGraphicFramePr/>
          <p:nvPr>
            <p:extLst>
              <p:ext uri="{D42A27DB-BD31-4B8C-83A1-F6EECF244321}">
                <p14:modId xmlns:p14="http://schemas.microsoft.com/office/powerpoint/2010/main" val="3153285102"/>
              </p:ext>
            </p:extLst>
          </p:nvPr>
        </p:nvGraphicFramePr>
        <p:xfrm>
          <a:off x="810012" y="5804814"/>
          <a:ext cx="8128000" cy="750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Connector: Elbow 9">
            <a:extLst>
              <a:ext uri="{FF2B5EF4-FFF2-40B4-BE49-F238E27FC236}">
                <a16:creationId xmlns:a16="http://schemas.microsoft.com/office/drawing/2014/main" id="{5618583D-D4EB-6615-DBCF-35523D461F2E}"/>
              </a:ext>
            </a:extLst>
          </p:cNvPr>
          <p:cNvCxnSpPr>
            <a:cxnSpLocks/>
          </p:cNvCxnSpPr>
          <p:nvPr/>
        </p:nvCxnSpPr>
        <p:spPr>
          <a:xfrm flipV="1">
            <a:off x="1012371" y="5621636"/>
            <a:ext cx="7080318" cy="558192"/>
          </a:xfrm>
          <a:prstGeom prst="bentConnector3">
            <a:avLst>
              <a:gd name="adj1" fmla="val -3042"/>
            </a:avLst>
          </a:prstGeom>
          <a:ln w="381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573461CC-59C1-D62F-DED3-D0B183000677}"/>
              </a:ext>
            </a:extLst>
          </p:cNvPr>
          <p:cNvSpPr txBox="1">
            <a:spLocks/>
          </p:cNvSpPr>
          <p:nvPr/>
        </p:nvSpPr>
        <p:spPr>
          <a:xfrm>
            <a:off x="362950" y="67901"/>
            <a:ext cx="10066122" cy="129844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noProof="0" dirty="0"/>
              <a:t>Monitoring and Tracking Progress Tool</a:t>
            </a:r>
          </a:p>
        </p:txBody>
      </p:sp>
    </p:spTree>
    <p:extLst>
      <p:ext uri="{BB962C8B-B14F-4D97-AF65-F5344CB8AC3E}">
        <p14:creationId xmlns:p14="http://schemas.microsoft.com/office/powerpoint/2010/main" val="168415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719D1E8-2BDB-E7C5-2031-EFAEF9C739F3}"/>
              </a:ext>
            </a:extLst>
          </p:cNvPr>
          <p:cNvSpPr txBox="1"/>
          <p:nvPr/>
        </p:nvSpPr>
        <p:spPr>
          <a:xfrm>
            <a:off x="526774" y="318052"/>
            <a:ext cx="9031383" cy="1323439"/>
          </a:xfrm>
          <a:prstGeom prst="rect">
            <a:avLst/>
          </a:prstGeom>
          <a:noFill/>
        </p:spPr>
        <p:txBody>
          <a:bodyPr wrap="none" rtlCol="0">
            <a:spAutoFit/>
          </a:bodyPr>
          <a:lstStyle/>
          <a:p>
            <a:r>
              <a:rPr lang="en-US" sz="4000" b="1" noProof="0" dirty="0">
                <a:latin typeface="+mj-lt"/>
              </a:rPr>
              <a:t>Monitoring and Tracking Tool Discussion, </a:t>
            </a:r>
          </a:p>
          <a:p>
            <a:r>
              <a:rPr lang="en-US" sz="4000" b="1" noProof="0" dirty="0">
                <a:latin typeface="+mj-lt"/>
              </a:rPr>
              <a:t>the SC:</a:t>
            </a:r>
          </a:p>
        </p:txBody>
      </p:sp>
      <p:sp>
        <p:nvSpPr>
          <p:cNvPr id="3" name="CuadroTexto 2">
            <a:extLst>
              <a:ext uri="{FF2B5EF4-FFF2-40B4-BE49-F238E27FC236}">
                <a16:creationId xmlns:a16="http://schemas.microsoft.com/office/drawing/2014/main" id="{37040D42-CE3A-CC53-585E-5BFA9D5D5C53}"/>
              </a:ext>
            </a:extLst>
          </p:cNvPr>
          <p:cNvSpPr txBox="1"/>
          <p:nvPr/>
        </p:nvSpPr>
        <p:spPr>
          <a:xfrm>
            <a:off x="739380" y="1790757"/>
            <a:ext cx="10317503" cy="429861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400" noProof="0" dirty="0"/>
              <a:t>A</a:t>
            </a:r>
            <a:r>
              <a:rPr lang="en-US" sz="2400" noProof="0" dirty="0">
                <a:effectLst/>
              </a:rPr>
              <a:t>ppreciated the progress made in developing a comprehensive Tsunami </a:t>
            </a:r>
            <a:r>
              <a:rPr lang="en-US" sz="2400" noProof="0" dirty="0" err="1">
                <a:effectLst/>
              </a:rPr>
              <a:t>Programme</a:t>
            </a:r>
            <a:r>
              <a:rPr lang="en-US" sz="2400" noProof="0" dirty="0">
                <a:effectLst/>
              </a:rPr>
              <a:t> -ODTP–RDI Performance Monitoring and Tracking Tool with clear SMART (Specific, Measurable, Achievable, Relevant, and Time-bound) indicators and actions </a:t>
            </a:r>
          </a:p>
          <a:p>
            <a:pPr marL="285750" indent="-285750">
              <a:spcAft>
                <a:spcPts val="1000"/>
              </a:spcAft>
              <a:buFont typeface="Arial" panose="020B0604020202020204" pitchFamily="34" charset="0"/>
              <a:buChar char="•"/>
            </a:pPr>
            <a:r>
              <a:rPr lang="en-US" sz="2400" noProof="0" dirty="0"/>
              <a:t>Recommended to issue Circular Letter for TNCs, but also TWFPs, NTWCs and IOC-FPs</a:t>
            </a:r>
          </a:p>
          <a:p>
            <a:pPr marL="285750" indent="-285750">
              <a:spcAft>
                <a:spcPts val="1000"/>
              </a:spcAft>
              <a:buFont typeface="Arial" panose="020B0604020202020204" pitchFamily="34" charset="0"/>
              <a:buChar char="•"/>
            </a:pPr>
            <a:r>
              <a:rPr lang="en-US" sz="2400" noProof="0" dirty="0"/>
              <a:t>Prefers an ICG-based approach</a:t>
            </a:r>
          </a:p>
          <a:p>
            <a:pPr marL="285750" indent="-285750">
              <a:spcAft>
                <a:spcPts val="1000"/>
              </a:spcAft>
              <a:buFont typeface="Arial" panose="020B0604020202020204" pitchFamily="34" charset="0"/>
              <a:buChar char="•"/>
            </a:pPr>
            <a:r>
              <a:rPr lang="en-US" sz="2400" noProof="0" dirty="0"/>
              <a:t>Requested clarifications on procedures for MS belonging to several ICGs</a:t>
            </a:r>
          </a:p>
          <a:p>
            <a:pPr marL="285750" indent="-285750">
              <a:spcAft>
                <a:spcPts val="1000"/>
              </a:spcAft>
              <a:buFont typeface="Arial" panose="020B0604020202020204" pitchFamily="34" charset="0"/>
              <a:buChar char="•"/>
            </a:pPr>
            <a:r>
              <a:rPr lang="en-US" sz="2400" noProof="0" dirty="0"/>
              <a:t>Proposed to select a sample of MS to test the tool, including MS belonging to several ICGs</a:t>
            </a:r>
          </a:p>
        </p:txBody>
      </p:sp>
    </p:spTree>
    <p:extLst>
      <p:ext uri="{BB962C8B-B14F-4D97-AF65-F5344CB8AC3E}">
        <p14:creationId xmlns:p14="http://schemas.microsoft.com/office/powerpoint/2010/main" val="24591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43"/>
          <p:cNvSpPr/>
          <p:nvPr/>
        </p:nvSpPr>
        <p:spPr>
          <a:xfrm>
            <a:off x="397139" y="5765197"/>
            <a:ext cx="889503" cy="1212051"/>
          </a:xfrm>
          <a:custGeom>
            <a:avLst/>
            <a:gdLst/>
            <a:ahLst/>
            <a:cxnLst/>
            <a:rect l="l" t="t" r="r" b="b"/>
            <a:pathLst>
              <a:path w="4895" h="7951" extrusionOk="0">
                <a:moveTo>
                  <a:pt x="1186" y="7393"/>
                </a:moveTo>
                <a:cubicBezTo>
                  <a:pt x="935" y="7300"/>
                  <a:pt x="701" y="7182"/>
                  <a:pt x="563" y="6979"/>
                </a:cubicBezTo>
                <a:cubicBezTo>
                  <a:pt x="1" y="6153"/>
                  <a:pt x="709" y="4929"/>
                  <a:pt x="301" y="4028"/>
                </a:cubicBezTo>
                <a:cubicBezTo>
                  <a:pt x="448" y="4353"/>
                  <a:pt x="772" y="4619"/>
                  <a:pt x="920" y="4957"/>
                </a:cubicBezTo>
                <a:cubicBezTo>
                  <a:pt x="1042" y="5240"/>
                  <a:pt x="1006" y="5612"/>
                  <a:pt x="1182" y="5870"/>
                </a:cubicBezTo>
                <a:cubicBezTo>
                  <a:pt x="1317" y="6067"/>
                  <a:pt x="1748" y="6317"/>
                  <a:pt x="1938" y="6109"/>
                </a:cubicBezTo>
                <a:cubicBezTo>
                  <a:pt x="2125" y="5904"/>
                  <a:pt x="1894" y="5449"/>
                  <a:pt x="1838" y="5236"/>
                </a:cubicBezTo>
                <a:cubicBezTo>
                  <a:pt x="1669" y="4584"/>
                  <a:pt x="2040" y="3927"/>
                  <a:pt x="1897" y="3246"/>
                </a:cubicBezTo>
                <a:cubicBezTo>
                  <a:pt x="1734" y="2473"/>
                  <a:pt x="1487" y="1741"/>
                  <a:pt x="1878" y="969"/>
                </a:cubicBezTo>
                <a:cubicBezTo>
                  <a:pt x="2050" y="627"/>
                  <a:pt x="2418" y="390"/>
                  <a:pt x="2490" y="0"/>
                </a:cubicBezTo>
                <a:cubicBezTo>
                  <a:pt x="2117" y="1164"/>
                  <a:pt x="2399" y="2077"/>
                  <a:pt x="2910" y="3164"/>
                </a:cubicBezTo>
                <a:cubicBezTo>
                  <a:pt x="3102" y="3574"/>
                  <a:pt x="3161" y="3656"/>
                  <a:pt x="3214" y="4119"/>
                </a:cubicBezTo>
                <a:cubicBezTo>
                  <a:pt x="3260" y="4514"/>
                  <a:pt x="3178" y="4903"/>
                  <a:pt x="3310" y="5253"/>
                </a:cubicBezTo>
                <a:cubicBezTo>
                  <a:pt x="3806" y="5043"/>
                  <a:pt x="3749" y="4473"/>
                  <a:pt x="3934" y="4019"/>
                </a:cubicBezTo>
                <a:cubicBezTo>
                  <a:pt x="4169" y="3443"/>
                  <a:pt x="4387" y="3121"/>
                  <a:pt x="4895" y="2780"/>
                </a:cubicBezTo>
                <a:cubicBezTo>
                  <a:pt x="4777" y="3338"/>
                  <a:pt x="4654" y="3782"/>
                  <a:pt x="4632" y="4328"/>
                </a:cubicBezTo>
                <a:cubicBezTo>
                  <a:pt x="4610" y="4872"/>
                  <a:pt x="4724" y="5252"/>
                  <a:pt x="4467" y="5796"/>
                </a:cubicBezTo>
                <a:cubicBezTo>
                  <a:pt x="4149" y="6468"/>
                  <a:pt x="3667" y="6753"/>
                  <a:pt x="3171" y="7248"/>
                </a:cubicBezTo>
                <a:cubicBezTo>
                  <a:pt x="2700" y="7719"/>
                  <a:pt x="2568" y="7950"/>
                  <a:pt x="1850" y="7628"/>
                </a:cubicBezTo>
                <a:cubicBezTo>
                  <a:pt x="1655" y="7540"/>
                  <a:pt x="1414" y="7477"/>
                  <a:pt x="1186" y="7393"/>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nvGrpSpPr>
          <p:cNvPr id="1657" name="Google Shape;1657;p43"/>
          <p:cNvGrpSpPr/>
          <p:nvPr/>
        </p:nvGrpSpPr>
        <p:grpSpPr>
          <a:xfrm>
            <a:off x="-2193" y="15209"/>
            <a:ext cx="3095825" cy="1651891"/>
            <a:chOff x="0" y="12"/>
            <a:chExt cx="1772825" cy="945955"/>
          </a:xfrm>
        </p:grpSpPr>
        <p:sp>
          <p:nvSpPr>
            <p:cNvPr id="1658" name="Google Shape;1658;p43"/>
            <p:cNvSpPr/>
            <p:nvPr/>
          </p:nvSpPr>
          <p:spPr>
            <a:xfrm>
              <a:off x="0" y="12"/>
              <a:ext cx="1772825" cy="945955"/>
            </a:xfrm>
            <a:custGeom>
              <a:avLst/>
              <a:gdLst/>
              <a:ahLst/>
              <a:cxnLst/>
              <a:rect l="l" t="t" r="r" b="b"/>
              <a:pathLst>
                <a:path w="26618" h="14203" extrusionOk="0">
                  <a:moveTo>
                    <a:pt x="26618" y="1"/>
                  </a:moveTo>
                  <a:cubicBezTo>
                    <a:pt x="25545" y="1185"/>
                    <a:pt x="24243" y="2181"/>
                    <a:pt x="22847" y="2964"/>
                  </a:cubicBezTo>
                  <a:cubicBezTo>
                    <a:pt x="20286" y="4402"/>
                    <a:pt x="17414" y="5188"/>
                    <a:pt x="14537" y="5775"/>
                  </a:cubicBezTo>
                  <a:cubicBezTo>
                    <a:pt x="11964" y="6301"/>
                    <a:pt x="9321" y="6692"/>
                    <a:pt x="6951" y="7823"/>
                  </a:cubicBezTo>
                  <a:cubicBezTo>
                    <a:pt x="4024" y="9221"/>
                    <a:pt x="1855" y="11534"/>
                    <a:pt x="1" y="14203"/>
                  </a:cubicBezTo>
                  <a:lnTo>
                    <a:pt x="1" y="1"/>
                  </a:lnTo>
                  <a:lnTo>
                    <a:pt x="26618" y="1"/>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59" name="Google Shape;1659;p43"/>
            <p:cNvSpPr/>
            <p:nvPr/>
          </p:nvSpPr>
          <p:spPr>
            <a:xfrm>
              <a:off x="0" y="12"/>
              <a:ext cx="1062443" cy="658965"/>
            </a:xfrm>
            <a:custGeom>
              <a:avLst/>
              <a:gdLst/>
              <a:ahLst/>
              <a:cxnLst/>
              <a:rect l="l" t="t" r="r" b="b"/>
              <a:pathLst>
                <a:path w="15952" h="9894" extrusionOk="0">
                  <a:moveTo>
                    <a:pt x="10061" y="0"/>
                  </a:moveTo>
                  <a:cubicBezTo>
                    <a:pt x="8081" y="2322"/>
                    <a:pt x="4779" y="2011"/>
                    <a:pt x="2181" y="3127"/>
                  </a:cubicBezTo>
                  <a:cubicBezTo>
                    <a:pt x="1638" y="3360"/>
                    <a:pt x="1136" y="3702"/>
                    <a:pt x="783" y="4182"/>
                  </a:cubicBezTo>
                  <a:cubicBezTo>
                    <a:pt x="1241" y="2826"/>
                    <a:pt x="2329" y="1926"/>
                    <a:pt x="3299" y="940"/>
                  </a:cubicBezTo>
                  <a:cubicBezTo>
                    <a:pt x="3594" y="642"/>
                    <a:pt x="3865" y="326"/>
                    <a:pt x="4125" y="0"/>
                  </a:cubicBezTo>
                  <a:lnTo>
                    <a:pt x="0" y="0"/>
                  </a:lnTo>
                  <a:lnTo>
                    <a:pt x="0" y="9893"/>
                  </a:lnTo>
                  <a:cubicBezTo>
                    <a:pt x="1195" y="7972"/>
                    <a:pt x="2651" y="6276"/>
                    <a:pt x="4556" y="4980"/>
                  </a:cubicBezTo>
                  <a:cubicBezTo>
                    <a:pt x="6726" y="3501"/>
                    <a:pt x="9277" y="2712"/>
                    <a:pt x="11742" y="1801"/>
                  </a:cubicBezTo>
                  <a:cubicBezTo>
                    <a:pt x="13170" y="1272"/>
                    <a:pt x="14592" y="691"/>
                    <a:pt x="15952" y="0"/>
                  </a:cubicBezTo>
                  <a:lnTo>
                    <a:pt x="10061" y="0"/>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660" name="Google Shape;1660;p43"/>
          <p:cNvGrpSpPr/>
          <p:nvPr/>
        </p:nvGrpSpPr>
        <p:grpSpPr>
          <a:xfrm flipH="1">
            <a:off x="6671519" y="-7"/>
            <a:ext cx="5497376" cy="6372237"/>
            <a:chOff x="-6" y="-5"/>
            <a:chExt cx="4123032" cy="4779178"/>
          </a:xfrm>
        </p:grpSpPr>
        <p:grpSp>
          <p:nvGrpSpPr>
            <p:cNvPr id="1661" name="Google Shape;1661;p43"/>
            <p:cNvGrpSpPr/>
            <p:nvPr/>
          </p:nvGrpSpPr>
          <p:grpSpPr>
            <a:xfrm>
              <a:off x="-6" y="-5"/>
              <a:ext cx="4123032" cy="4779178"/>
              <a:chOff x="-6" y="-5"/>
              <a:chExt cx="4123032" cy="4779178"/>
            </a:xfrm>
          </p:grpSpPr>
          <p:grpSp>
            <p:nvGrpSpPr>
              <p:cNvPr id="1662" name="Google Shape;1662;p43"/>
              <p:cNvGrpSpPr/>
              <p:nvPr/>
            </p:nvGrpSpPr>
            <p:grpSpPr>
              <a:xfrm>
                <a:off x="-6" y="-5"/>
                <a:ext cx="4123032" cy="4779178"/>
                <a:chOff x="4676125" y="459400"/>
                <a:chExt cx="1013628" cy="1174938"/>
              </a:xfrm>
            </p:grpSpPr>
            <p:sp>
              <p:nvSpPr>
                <p:cNvPr id="1663" name="Google Shape;1663;p43"/>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4" name="Google Shape;1664;p43"/>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5" name="Google Shape;1665;p43"/>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6" name="Google Shape;1666;p43"/>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7" name="Google Shape;1667;p43"/>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8" name="Google Shape;1668;p43"/>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9" name="Google Shape;1669;p43"/>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0" name="Google Shape;1670;p43"/>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1" name="Google Shape;1671;p43"/>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2" name="Google Shape;1672;p43"/>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3" name="Google Shape;1673;p43"/>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4" name="Google Shape;1674;p43"/>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5" name="Google Shape;1675;p43"/>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6" name="Google Shape;1676;p43"/>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7" name="Google Shape;1677;p43"/>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8" name="Google Shape;1678;p43"/>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9" name="Google Shape;1679;p43"/>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0" name="Google Shape;1680;p43"/>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1" name="Google Shape;1681;p43"/>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2" name="Google Shape;1682;p43"/>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3" name="Google Shape;1683;p43"/>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4" name="Google Shape;1684;p43"/>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5" name="Google Shape;1685;p43"/>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6" name="Google Shape;1686;p43"/>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7" name="Google Shape;1687;p43"/>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8" name="Google Shape;1688;p43"/>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9" name="Google Shape;1689;p43"/>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0" name="Google Shape;1690;p43"/>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1" name="Google Shape;1691;p43"/>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2" name="Google Shape;1692;p43"/>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3" name="Google Shape;1693;p43"/>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4" name="Google Shape;1694;p43"/>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5" name="Google Shape;1695;p43"/>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6" name="Google Shape;1696;p43"/>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7" name="Google Shape;1697;p43"/>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8" name="Google Shape;1698;p43"/>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9" name="Google Shape;1699;p43"/>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0" name="Google Shape;1700;p43"/>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1" name="Google Shape;1701;p43"/>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2" name="Google Shape;1702;p43"/>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3" name="Google Shape;1703;p43"/>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4" name="Google Shape;1704;p43"/>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5" name="Google Shape;1705;p43"/>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6" name="Google Shape;1706;p43"/>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7" name="Google Shape;1707;p43"/>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8" name="Google Shape;1708;p43"/>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9" name="Google Shape;1709;p43"/>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0" name="Google Shape;1710;p43"/>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1" name="Google Shape;1711;p43"/>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2" name="Google Shape;1712;p43"/>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3" name="Google Shape;1713;p43"/>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4" name="Google Shape;1714;p43"/>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5" name="Google Shape;1715;p43"/>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6" name="Google Shape;1716;p43"/>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717" name="Google Shape;1717;p43"/>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718" name="Google Shape;1718;p43"/>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719" name="Google Shape;1719;p43"/>
          <p:cNvGrpSpPr/>
          <p:nvPr/>
        </p:nvGrpSpPr>
        <p:grpSpPr>
          <a:xfrm>
            <a:off x="5656625" y="3835754"/>
            <a:ext cx="6514457" cy="3022231"/>
            <a:chOff x="4242468" y="2876815"/>
            <a:chExt cx="4885843" cy="2266673"/>
          </a:xfrm>
        </p:grpSpPr>
        <p:sp>
          <p:nvSpPr>
            <p:cNvPr id="1720" name="Google Shape;1720;p43"/>
            <p:cNvSpPr/>
            <p:nvPr/>
          </p:nvSpPr>
          <p:spPr>
            <a:xfrm>
              <a:off x="4242468" y="2876815"/>
              <a:ext cx="4885843" cy="2266673"/>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21" name="Google Shape;1721;p43"/>
            <p:cNvSpPr/>
            <p:nvPr/>
          </p:nvSpPr>
          <p:spPr>
            <a:xfrm>
              <a:off x="4688731"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95618" y="324779"/>
            <a:ext cx="10555492" cy="6233040"/>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en-US" sz="7466" b="1" noProof="0" dirty="0">
                <a:solidFill>
                  <a:srgbClr val="0070C0"/>
                </a:solidFill>
                <a:latin typeface="72 Light" panose="020B0303030000000003" pitchFamily="34" charset="0"/>
                <a:cs typeface="72 Light" panose="020B0303030000000003" pitchFamily="34" charset="0"/>
                <a:sym typeface="Arial"/>
              </a:rPr>
              <a:t>Project  (1):- </a:t>
            </a:r>
            <a:r>
              <a:rPr lang="en-US" sz="7466" kern="0" noProof="0" dirty="0">
                <a:solidFill>
                  <a:srgbClr val="0070C0"/>
                </a:solidFill>
                <a:latin typeface="Arial" panose="020B0604020202020204" pitchFamily="34" charset="0"/>
                <a:ea typeface="DengXian" panose="02010600030101010101" pitchFamily="2" charset="-122"/>
                <a:cs typeface="Arial" panose="020B0604020202020204" pitchFamily="34" charset="0"/>
                <a:sym typeface="Arial"/>
              </a:rPr>
              <a:t>EPOS THEMATIC CORE SERVICES TSUNAMI</a:t>
            </a:r>
          </a:p>
          <a:p>
            <a:pPr marL="304792" indent="-304792" defTabSz="1219170">
              <a:spcBef>
                <a:spcPts val="1333"/>
              </a:spcBef>
              <a:defRPr/>
            </a:pPr>
            <a:r>
              <a:rPr lang="en-US" sz="7466" kern="0" noProof="0" dirty="0">
                <a:latin typeface="Arial" panose="020B0604020202020204" pitchFamily="34" charset="0"/>
                <a:ea typeface="DengXian" panose="02010600030101010101" pitchFamily="2" charset="-122"/>
                <a:cs typeface="Arial" panose="020B0604020202020204" pitchFamily="34" charset="0"/>
                <a:sym typeface="Arial"/>
              </a:rPr>
              <a:t>FOCUS: RISK KNOWLEDGE,</a:t>
            </a:r>
            <a:r>
              <a:rPr lang="en-US" sz="7466" noProof="0" dirty="0">
                <a:latin typeface="Liberation Sans"/>
                <a:ea typeface="DengXian" panose="02010600030101010101" pitchFamily="2" charset="-122"/>
                <a:cs typeface="Arial" panose="020B0604020202020204" pitchFamily="34" charset="0"/>
                <a:sym typeface="Arial"/>
              </a:rPr>
              <a:t> WARNING &amp; DESSIMINATION</a:t>
            </a:r>
            <a:r>
              <a:rPr lang="en-US" sz="7466" kern="0" noProof="0" dirty="0">
                <a:latin typeface="Arial" panose="020B0604020202020204" pitchFamily="34" charset="0"/>
                <a:ea typeface="DengXian" panose="02010600030101010101" pitchFamily="2" charset="-122"/>
                <a:cs typeface="Arial" panose="020B0604020202020204" pitchFamily="34" charset="0"/>
                <a:sym typeface="Arial"/>
              </a:rPr>
              <a:t> /</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RESEARCH AND ITS PRACTICAL APPLICATIONS- HIGH-QUALITY AND FAIR DATA, SERVICES, AND SCIENTIFIC PRODUCTS )</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6: </a:t>
            </a:r>
            <a:r>
              <a:rPr lang="en-US" sz="7466" noProof="0" dirty="0">
                <a:latin typeface="72 Light" panose="020B0303030000000003" pitchFamily="34" charset="0"/>
                <a:cs typeface="72 Light" panose="020B0303030000000003" pitchFamily="34" charset="0"/>
                <a:sym typeface="Arial"/>
              </a:rPr>
              <a:t>Coastal Resilience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GFZ German Research Centre for Geosciences</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ODTP</a:t>
            </a:r>
          </a:p>
          <a:p>
            <a:pPr marL="0" indent="-304792" defTabSz="1219170">
              <a:spcBef>
                <a:spcPts val="0"/>
              </a:spcBef>
              <a:buClr>
                <a:srgbClr val="000000"/>
              </a:buClr>
            </a:pPr>
            <a:endParaRPr lang="en-US" sz="7466" b="1"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a:t>
            </a:r>
            <a:r>
              <a:rPr lang="en-US" sz="7466" b="1" noProof="0" dirty="0">
                <a:latin typeface="72 Light" panose="020B0303030000000003" pitchFamily="34" charset="0"/>
                <a:ea typeface="DengXian" panose="02010600030101010101" pitchFamily="2" charset="-122"/>
                <a:cs typeface="72 Light" panose="020B0303030000000003" pitchFamily="34" charset="0"/>
                <a:sym typeface="Arial"/>
              </a:rPr>
              <a:t>Andrey</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 </a:t>
            </a:r>
            <a:r>
              <a:rPr lang="en-US" sz="7466" b="1" noProof="0" dirty="0" err="1">
                <a:latin typeface="72 Light" panose="020B0303030000000003" pitchFamily="34" charset="0"/>
                <a:ea typeface="DengXian" panose="02010600030101010101" pitchFamily="2" charset="-122"/>
                <a:cs typeface="72 Light" panose="020B0303030000000003" pitchFamily="34" charset="0"/>
                <a:sym typeface="Arial"/>
              </a:rPr>
              <a:t>Babeyko</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Germany</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Budget: </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660,0000</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a:t>
            </a:r>
          </a:p>
          <a:p>
            <a:pPr marL="304792" indent="-304792" defTabSz="1219170">
              <a:spcBef>
                <a:spcPts val="1333"/>
              </a:spcBef>
              <a:defRPr/>
            </a:pP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In February 2024, 18 European institutions from 11 countries signed a Consortium Agreement to establish Thematic Core Services TSUNAMI (https://</a:t>
            </a:r>
            <a:r>
              <a:rPr lang="en-US" sz="7466" kern="100" noProof="0" dirty="0" err="1">
                <a:latin typeface="Aptos" panose="020B0004020202020204" pitchFamily="34" charset="0"/>
                <a:ea typeface="DengXian" panose="02010600030101010101" pitchFamily="2" charset="-122"/>
                <a:cs typeface="Arial" panose="020B0604020202020204" pitchFamily="34" charset="0"/>
                <a:sym typeface="Arial"/>
              </a:rPr>
              <a:t>tsunamidata.org</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 and https://</a:t>
            </a:r>
            <a:r>
              <a:rPr lang="en-US" sz="7466" kern="100" noProof="0" dirty="0" err="1">
                <a:latin typeface="Aptos" panose="020B0004020202020204" pitchFamily="34" charset="0"/>
                <a:ea typeface="DengXian" panose="02010600030101010101" pitchFamily="2" charset="-122"/>
                <a:cs typeface="Arial" panose="020B0604020202020204" pitchFamily="34" charset="0"/>
                <a:sym typeface="Arial"/>
              </a:rPr>
              <a:t>www.epos-eu.org</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a:t>
            </a:r>
            <a:r>
              <a:rPr lang="en-US" sz="7466" kern="100" noProof="0" dirty="0" err="1">
                <a:latin typeface="Aptos" panose="020B0004020202020204" pitchFamily="34" charset="0"/>
                <a:ea typeface="DengXian" panose="02010600030101010101" pitchFamily="2" charset="-122"/>
                <a:cs typeface="Arial" panose="020B0604020202020204" pitchFamily="34" charset="0"/>
                <a:sym typeface="Arial"/>
              </a:rPr>
              <a:t>tcs</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/tsunami) under the auspices of EPOS-ERIC (European Plate Observing System, https://epos-</a:t>
            </a:r>
            <a:r>
              <a:rPr lang="en-US" sz="7466" kern="100" noProof="0" dirty="0" err="1">
                <a:latin typeface="Aptos" panose="020B0004020202020204" pitchFamily="34" charset="0"/>
                <a:ea typeface="DengXian" panose="02010600030101010101" pitchFamily="2" charset="-122"/>
                <a:cs typeface="Arial" panose="020B0604020202020204" pitchFamily="34" charset="0"/>
                <a:sym typeface="Arial"/>
              </a:rPr>
              <a:t>eu.org</a:t>
            </a:r>
            <a:r>
              <a:rPr lang="en-US" sz="7466" kern="100" noProof="0" dirty="0">
                <a:latin typeface="Aptos" panose="020B0004020202020204" pitchFamily="34" charset="0"/>
                <a:ea typeface="DengXian" panose="02010600030101010101" pitchFamily="2" charset="-122"/>
                <a:cs typeface="Arial" panose="020B0604020202020204" pitchFamily="34" charset="0"/>
                <a:sym typeface="Arial"/>
              </a:rPr>
              <a:t>). The mission of TCS-TSUNAMI is to promote tsunami research and its practical applications by providing open access to high-quality and FAIR data, services, and scientific products for a broad range of stakeholders, including researchers, disaster risk management and early warning practitioners, private sector, etc. The products and services (currently over 40) are defined in four categories: Pillar 1 – Support to Tsunami Service Providers; Pillar 2 – Tsunami-related datasets and observations; Pillar 3 – Numerical tools and workflows for tsunami simulations; Pillar 4 – Hazard and risk products.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Start and End:</a:t>
            </a:r>
            <a:r>
              <a:rPr lang="en-US" sz="7466" noProof="0" dirty="0">
                <a:latin typeface="Liberation Sans"/>
                <a:ea typeface="DengXian" panose="02010600030101010101" pitchFamily="2" charset="-122"/>
                <a:cs typeface="Arial" panose="020B0604020202020204" pitchFamily="34" charset="0"/>
                <a:sym typeface="Arial"/>
              </a:rPr>
              <a:t>15/02/2024 -</a:t>
            </a:r>
            <a:r>
              <a:rPr lang="en-US" sz="7466" noProof="0" dirty="0">
                <a:latin typeface="Liberation Sans"/>
                <a:ea typeface="DengXian" panose="02010600030101010101" pitchFamily="2" charset="-122"/>
                <a:cs typeface="Liberation Sans"/>
                <a:sym typeface="Arial"/>
              </a:rPr>
              <a:t>14/02/2030</a:t>
            </a:r>
            <a:endParaRPr lang="en-US" sz="7466"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noProof="0" dirty="0">
                <a:latin typeface="72 Light" panose="020B0303030000000003" pitchFamily="34" charset="0"/>
                <a:cs typeface="72 Light" panose="020B0303030000000003" pitchFamily="34" charset="0"/>
                <a:sym typeface="Arial"/>
              </a:rPr>
              <a:t>Basin: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North Atlantic Ocean, Mediterranean Sea,  Black Sea, Marmara Sea</a:t>
            </a:r>
          </a:p>
          <a:p>
            <a:pPr marL="0" indent="-304792" defTabSz="1219170">
              <a:spcBef>
                <a:spcPts val="0"/>
              </a:spcBef>
              <a:buClr>
                <a:srgbClr val="000000"/>
              </a:buCl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10755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43"/>
          <p:cNvSpPr/>
          <p:nvPr/>
        </p:nvSpPr>
        <p:spPr>
          <a:xfrm>
            <a:off x="397139" y="5765197"/>
            <a:ext cx="889503" cy="1212051"/>
          </a:xfrm>
          <a:custGeom>
            <a:avLst/>
            <a:gdLst/>
            <a:ahLst/>
            <a:cxnLst/>
            <a:rect l="l" t="t" r="r" b="b"/>
            <a:pathLst>
              <a:path w="4895" h="7951" extrusionOk="0">
                <a:moveTo>
                  <a:pt x="1186" y="7393"/>
                </a:moveTo>
                <a:cubicBezTo>
                  <a:pt x="935" y="7300"/>
                  <a:pt x="701" y="7182"/>
                  <a:pt x="563" y="6979"/>
                </a:cubicBezTo>
                <a:cubicBezTo>
                  <a:pt x="1" y="6153"/>
                  <a:pt x="709" y="4929"/>
                  <a:pt x="301" y="4028"/>
                </a:cubicBezTo>
                <a:cubicBezTo>
                  <a:pt x="448" y="4353"/>
                  <a:pt x="772" y="4619"/>
                  <a:pt x="920" y="4957"/>
                </a:cubicBezTo>
                <a:cubicBezTo>
                  <a:pt x="1042" y="5240"/>
                  <a:pt x="1006" y="5612"/>
                  <a:pt x="1182" y="5870"/>
                </a:cubicBezTo>
                <a:cubicBezTo>
                  <a:pt x="1317" y="6067"/>
                  <a:pt x="1748" y="6317"/>
                  <a:pt x="1938" y="6109"/>
                </a:cubicBezTo>
                <a:cubicBezTo>
                  <a:pt x="2125" y="5904"/>
                  <a:pt x="1894" y="5449"/>
                  <a:pt x="1838" y="5236"/>
                </a:cubicBezTo>
                <a:cubicBezTo>
                  <a:pt x="1669" y="4584"/>
                  <a:pt x="2040" y="3927"/>
                  <a:pt x="1897" y="3246"/>
                </a:cubicBezTo>
                <a:cubicBezTo>
                  <a:pt x="1734" y="2473"/>
                  <a:pt x="1487" y="1741"/>
                  <a:pt x="1878" y="969"/>
                </a:cubicBezTo>
                <a:cubicBezTo>
                  <a:pt x="2050" y="627"/>
                  <a:pt x="2418" y="390"/>
                  <a:pt x="2490" y="0"/>
                </a:cubicBezTo>
                <a:cubicBezTo>
                  <a:pt x="2117" y="1164"/>
                  <a:pt x="2399" y="2077"/>
                  <a:pt x="2910" y="3164"/>
                </a:cubicBezTo>
                <a:cubicBezTo>
                  <a:pt x="3102" y="3574"/>
                  <a:pt x="3161" y="3656"/>
                  <a:pt x="3214" y="4119"/>
                </a:cubicBezTo>
                <a:cubicBezTo>
                  <a:pt x="3260" y="4514"/>
                  <a:pt x="3178" y="4903"/>
                  <a:pt x="3310" y="5253"/>
                </a:cubicBezTo>
                <a:cubicBezTo>
                  <a:pt x="3806" y="5043"/>
                  <a:pt x="3749" y="4473"/>
                  <a:pt x="3934" y="4019"/>
                </a:cubicBezTo>
                <a:cubicBezTo>
                  <a:pt x="4169" y="3443"/>
                  <a:pt x="4387" y="3121"/>
                  <a:pt x="4895" y="2780"/>
                </a:cubicBezTo>
                <a:cubicBezTo>
                  <a:pt x="4777" y="3338"/>
                  <a:pt x="4654" y="3782"/>
                  <a:pt x="4632" y="4328"/>
                </a:cubicBezTo>
                <a:cubicBezTo>
                  <a:pt x="4610" y="4872"/>
                  <a:pt x="4724" y="5252"/>
                  <a:pt x="4467" y="5796"/>
                </a:cubicBezTo>
                <a:cubicBezTo>
                  <a:pt x="4149" y="6468"/>
                  <a:pt x="3667" y="6753"/>
                  <a:pt x="3171" y="7248"/>
                </a:cubicBezTo>
                <a:cubicBezTo>
                  <a:pt x="2700" y="7719"/>
                  <a:pt x="2568" y="7950"/>
                  <a:pt x="1850" y="7628"/>
                </a:cubicBezTo>
                <a:cubicBezTo>
                  <a:pt x="1655" y="7540"/>
                  <a:pt x="1414" y="7477"/>
                  <a:pt x="1186" y="7393"/>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nvGrpSpPr>
          <p:cNvPr id="1657" name="Google Shape;1657;p43"/>
          <p:cNvGrpSpPr/>
          <p:nvPr/>
        </p:nvGrpSpPr>
        <p:grpSpPr>
          <a:xfrm>
            <a:off x="-2193" y="15209"/>
            <a:ext cx="3095825" cy="1651891"/>
            <a:chOff x="0" y="12"/>
            <a:chExt cx="1772825" cy="945955"/>
          </a:xfrm>
        </p:grpSpPr>
        <p:sp>
          <p:nvSpPr>
            <p:cNvPr id="1658" name="Google Shape;1658;p43"/>
            <p:cNvSpPr/>
            <p:nvPr/>
          </p:nvSpPr>
          <p:spPr>
            <a:xfrm>
              <a:off x="0" y="12"/>
              <a:ext cx="1772825" cy="945955"/>
            </a:xfrm>
            <a:custGeom>
              <a:avLst/>
              <a:gdLst/>
              <a:ahLst/>
              <a:cxnLst/>
              <a:rect l="l" t="t" r="r" b="b"/>
              <a:pathLst>
                <a:path w="26618" h="14203" extrusionOk="0">
                  <a:moveTo>
                    <a:pt x="26618" y="1"/>
                  </a:moveTo>
                  <a:cubicBezTo>
                    <a:pt x="25545" y="1185"/>
                    <a:pt x="24243" y="2181"/>
                    <a:pt x="22847" y="2964"/>
                  </a:cubicBezTo>
                  <a:cubicBezTo>
                    <a:pt x="20286" y="4402"/>
                    <a:pt x="17414" y="5188"/>
                    <a:pt x="14537" y="5775"/>
                  </a:cubicBezTo>
                  <a:cubicBezTo>
                    <a:pt x="11964" y="6301"/>
                    <a:pt x="9321" y="6692"/>
                    <a:pt x="6951" y="7823"/>
                  </a:cubicBezTo>
                  <a:cubicBezTo>
                    <a:pt x="4024" y="9221"/>
                    <a:pt x="1855" y="11534"/>
                    <a:pt x="1" y="14203"/>
                  </a:cubicBezTo>
                  <a:lnTo>
                    <a:pt x="1" y="1"/>
                  </a:lnTo>
                  <a:lnTo>
                    <a:pt x="26618" y="1"/>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59" name="Google Shape;1659;p43"/>
            <p:cNvSpPr/>
            <p:nvPr/>
          </p:nvSpPr>
          <p:spPr>
            <a:xfrm>
              <a:off x="0" y="12"/>
              <a:ext cx="1062443" cy="658965"/>
            </a:xfrm>
            <a:custGeom>
              <a:avLst/>
              <a:gdLst/>
              <a:ahLst/>
              <a:cxnLst/>
              <a:rect l="l" t="t" r="r" b="b"/>
              <a:pathLst>
                <a:path w="15952" h="9894" extrusionOk="0">
                  <a:moveTo>
                    <a:pt x="10061" y="0"/>
                  </a:moveTo>
                  <a:cubicBezTo>
                    <a:pt x="8081" y="2322"/>
                    <a:pt x="4779" y="2011"/>
                    <a:pt x="2181" y="3127"/>
                  </a:cubicBezTo>
                  <a:cubicBezTo>
                    <a:pt x="1638" y="3360"/>
                    <a:pt x="1136" y="3702"/>
                    <a:pt x="783" y="4182"/>
                  </a:cubicBezTo>
                  <a:cubicBezTo>
                    <a:pt x="1241" y="2826"/>
                    <a:pt x="2329" y="1926"/>
                    <a:pt x="3299" y="940"/>
                  </a:cubicBezTo>
                  <a:cubicBezTo>
                    <a:pt x="3594" y="642"/>
                    <a:pt x="3865" y="326"/>
                    <a:pt x="4125" y="0"/>
                  </a:cubicBezTo>
                  <a:lnTo>
                    <a:pt x="0" y="0"/>
                  </a:lnTo>
                  <a:lnTo>
                    <a:pt x="0" y="9893"/>
                  </a:lnTo>
                  <a:cubicBezTo>
                    <a:pt x="1195" y="7972"/>
                    <a:pt x="2651" y="6276"/>
                    <a:pt x="4556" y="4980"/>
                  </a:cubicBezTo>
                  <a:cubicBezTo>
                    <a:pt x="6726" y="3501"/>
                    <a:pt x="9277" y="2712"/>
                    <a:pt x="11742" y="1801"/>
                  </a:cubicBezTo>
                  <a:cubicBezTo>
                    <a:pt x="13170" y="1272"/>
                    <a:pt x="14592" y="691"/>
                    <a:pt x="15952" y="0"/>
                  </a:cubicBezTo>
                  <a:lnTo>
                    <a:pt x="10061" y="0"/>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660" name="Google Shape;1660;p43"/>
          <p:cNvGrpSpPr/>
          <p:nvPr/>
        </p:nvGrpSpPr>
        <p:grpSpPr>
          <a:xfrm flipH="1">
            <a:off x="6671519" y="-7"/>
            <a:ext cx="5497376" cy="6372237"/>
            <a:chOff x="-6" y="-5"/>
            <a:chExt cx="4123032" cy="4779178"/>
          </a:xfrm>
        </p:grpSpPr>
        <p:grpSp>
          <p:nvGrpSpPr>
            <p:cNvPr id="1661" name="Google Shape;1661;p43"/>
            <p:cNvGrpSpPr/>
            <p:nvPr/>
          </p:nvGrpSpPr>
          <p:grpSpPr>
            <a:xfrm>
              <a:off x="-6" y="-5"/>
              <a:ext cx="4123032" cy="4779178"/>
              <a:chOff x="-6" y="-5"/>
              <a:chExt cx="4123032" cy="4779178"/>
            </a:xfrm>
          </p:grpSpPr>
          <p:grpSp>
            <p:nvGrpSpPr>
              <p:cNvPr id="1662" name="Google Shape;1662;p43"/>
              <p:cNvGrpSpPr/>
              <p:nvPr/>
            </p:nvGrpSpPr>
            <p:grpSpPr>
              <a:xfrm>
                <a:off x="-6" y="-5"/>
                <a:ext cx="4123032" cy="4779178"/>
                <a:chOff x="4676125" y="459400"/>
                <a:chExt cx="1013628" cy="1174938"/>
              </a:xfrm>
            </p:grpSpPr>
            <p:sp>
              <p:nvSpPr>
                <p:cNvPr id="1663" name="Google Shape;1663;p43"/>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4" name="Google Shape;1664;p43"/>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5" name="Google Shape;1665;p43"/>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6" name="Google Shape;1666;p43"/>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7" name="Google Shape;1667;p43"/>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8" name="Google Shape;1668;p43"/>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69" name="Google Shape;1669;p43"/>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0" name="Google Shape;1670;p43"/>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1" name="Google Shape;1671;p43"/>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2" name="Google Shape;1672;p43"/>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3" name="Google Shape;1673;p43"/>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4" name="Google Shape;1674;p43"/>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5" name="Google Shape;1675;p43"/>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6" name="Google Shape;1676;p43"/>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7" name="Google Shape;1677;p43"/>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8" name="Google Shape;1678;p43"/>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79" name="Google Shape;1679;p43"/>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0" name="Google Shape;1680;p43"/>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1" name="Google Shape;1681;p43"/>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2" name="Google Shape;1682;p43"/>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3" name="Google Shape;1683;p43"/>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4" name="Google Shape;1684;p43"/>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5" name="Google Shape;1685;p43"/>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6" name="Google Shape;1686;p43"/>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7" name="Google Shape;1687;p43"/>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8" name="Google Shape;1688;p43"/>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89" name="Google Shape;1689;p43"/>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0" name="Google Shape;1690;p43"/>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1" name="Google Shape;1691;p43"/>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2" name="Google Shape;1692;p43"/>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3" name="Google Shape;1693;p43"/>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4" name="Google Shape;1694;p43"/>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5" name="Google Shape;1695;p43"/>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6" name="Google Shape;1696;p43"/>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7" name="Google Shape;1697;p43"/>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8" name="Google Shape;1698;p43"/>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699" name="Google Shape;1699;p43"/>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0" name="Google Shape;1700;p43"/>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1" name="Google Shape;1701;p43"/>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2" name="Google Shape;1702;p43"/>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3" name="Google Shape;1703;p43"/>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4" name="Google Shape;1704;p43"/>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5" name="Google Shape;1705;p43"/>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6" name="Google Shape;1706;p43"/>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7" name="Google Shape;1707;p43"/>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8" name="Google Shape;1708;p43"/>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09" name="Google Shape;1709;p43"/>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0" name="Google Shape;1710;p43"/>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1" name="Google Shape;1711;p43"/>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2" name="Google Shape;1712;p43"/>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3" name="Google Shape;1713;p43"/>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4" name="Google Shape;1714;p43"/>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5" name="Google Shape;1715;p43"/>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16" name="Google Shape;1716;p43"/>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717" name="Google Shape;1717;p43"/>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1718" name="Google Shape;1718;p43"/>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grpSp>
        <p:nvGrpSpPr>
          <p:cNvPr id="1719" name="Google Shape;1719;p43"/>
          <p:cNvGrpSpPr/>
          <p:nvPr/>
        </p:nvGrpSpPr>
        <p:grpSpPr>
          <a:xfrm>
            <a:off x="5656625" y="3835754"/>
            <a:ext cx="6514457" cy="3022231"/>
            <a:chOff x="4242468" y="2876815"/>
            <a:chExt cx="4885843" cy="2266673"/>
          </a:xfrm>
        </p:grpSpPr>
        <p:sp>
          <p:nvSpPr>
            <p:cNvPr id="1720" name="Google Shape;1720;p43"/>
            <p:cNvSpPr/>
            <p:nvPr/>
          </p:nvSpPr>
          <p:spPr>
            <a:xfrm>
              <a:off x="4242468" y="2876815"/>
              <a:ext cx="4885843" cy="2266673"/>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sp>
          <p:nvSpPr>
            <p:cNvPr id="1721" name="Google Shape;1721;p43"/>
            <p:cNvSpPr/>
            <p:nvPr/>
          </p:nvSpPr>
          <p:spPr>
            <a:xfrm>
              <a:off x="4688731"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lang="en-US" sz="1867" kern="0" noProof="0" dirty="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95617" y="324779"/>
            <a:ext cx="11126929" cy="6233040"/>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en-US" sz="7466" b="1" noProof="0" dirty="0">
                <a:solidFill>
                  <a:srgbClr val="0070C0"/>
                </a:solidFill>
                <a:latin typeface="72 Light" panose="020B0303030000000003" pitchFamily="34" charset="0"/>
                <a:cs typeface="72 Light" panose="020B0303030000000003" pitchFamily="34" charset="0"/>
                <a:sym typeface="Arial"/>
              </a:rPr>
              <a:t>PROJECT  (2):- </a:t>
            </a:r>
            <a:r>
              <a:rPr lang="en-US" sz="7466" b="1" kern="100" noProof="0" dirty="0">
                <a:solidFill>
                  <a:srgbClr val="0070C0"/>
                </a:solidFill>
                <a:latin typeface="72 Light" panose="020B0303030000000003" pitchFamily="34" charset="0"/>
                <a:ea typeface="DengXian" panose="02010600030101010101" pitchFamily="2" charset="-122"/>
                <a:cs typeface="72 Light" panose="020B0303030000000003" pitchFamily="34" charset="0"/>
                <a:sym typeface="Arial"/>
              </a:rPr>
              <a:t>SUSTAINING AGITHAR TOWARDS A GLOBAL TSUNAMI MODEL</a:t>
            </a:r>
          </a:p>
          <a:p>
            <a:pPr marL="304792" indent="-304792" defTabSz="1219170">
              <a:spcBef>
                <a:spcPts val="1333"/>
              </a:spcBef>
              <a:defRPr/>
            </a:pPr>
            <a:r>
              <a:rPr lang="en-US" sz="7466" noProof="0" dirty="0">
                <a:latin typeface="Liberation Sans"/>
                <a:ea typeface="DengXian" panose="02010600030101010101" pitchFamily="2" charset="-122"/>
                <a:cs typeface="Arial" panose="020B0604020202020204" pitchFamily="34" charset="0"/>
                <a:sym typeface="Arial"/>
              </a:rPr>
              <a:t>FOCUS:  RISK KNOWLEDGE</a:t>
            </a:r>
            <a:r>
              <a:rPr lang="en-US" sz="7600" dirty="0">
                <a:latin typeface="Liberation Sans"/>
                <a:ea typeface="DengXian" panose="02010600030101010101" pitchFamily="2" charset="-122"/>
                <a:cs typeface="Arial" panose="020B0604020202020204" pitchFamily="34" charset="0"/>
                <a:sym typeface="Arial"/>
              </a:rPr>
              <a:t>/ PROBABILISTIC TSUNAMI HAZARD AND RISK ASSESSMENT</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Challenge 6: </a:t>
            </a:r>
            <a:r>
              <a:rPr lang="en-US" sz="7466" noProof="0" dirty="0">
                <a:latin typeface="72 Light" panose="020B0303030000000003" pitchFamily="34" charset="0"/>
                <a:cs typeface="72 Light" panose="020B0303030000000003" pitchFamily="34" charset="0"/>
                <a:sym typeface="Arial"/>
              </a:rPr>
              <a:t>Coastal Resilience	</a:t>
            </a: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Institution: </a:t>
            </a:r>
            <a:r>
              <a:rPr lang="en-US" sz="7466" kern="100" noProof="0" dirty="0">
                <a:latin typeface="72 Light" panose="020B0303030000000003" pitchFamily="34" charset="0"/>
                <a:ea typeface="DengXian" panose="02010600030101010101" pitchFamily="2" charset="-122"/>
                <a:cs typeface="72 Light" panose="020B0303030000000003" pitchFamily="34" charset="0"/>
                <a:sym typeface="Arial"/>
              </a:rPr>
              <a:t>Universität Hamburg, Dept. of Mathematics, Hamburg, Germany</a:t>
            </a:r>
            <a:endParaRPr lang="en-US" sz="7466" b="1" kern="100" noProof="0" dirty="0">
              <a:latin typeface="72 Light" panose="020B0303030000000003" pitchFamily="34" charset="0"/>
              <a:ea typeface="DengXian" panose="02010600030101010101" pitchFamily="2" charset="-122"/>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Host: </a:t>
            </a:r>
            <a:r>
              <a:rPr lang="en-US" sz="7466" noProof="0" dirty="0">
                <a:latin typeface="72 Light" panose="020B0303030000000003" pitchFamily="34" charset="0"/>
                <a:cs typeface="72 Light" panose="020B0303030000000003" pitchFamily="34" charset="0"/>
                <a:sym typeface="Arial"/>
              </a:rPr>
              <a:t>ODTP</a:t>
            </a:r>
          </a:p>
          <a:p>
            <a:pPr marL="0" indent="-304792" defTabSz="1219170">
              <a:spcBef>
                <a:spcPts val="0"/>
              </a:spcBef>
              <a:buClr>
                <a:srgbClr val="000000"/>
              </a:buClr>
            </a:pPr>
            <a:endParaRPr lang="en-US" sz="7466" b="1"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b="1" noProof="0" dirty="0">
                <a:latin typeface="72 Light" panose="020B0303030000000003" pitchFamily="34" charset="0"/>
                <a:cs typeface="72 Light" panose="020B0303030000000003" pitchFamily="34" charset="0"/>
                <a:sym typeface="Arial"/>
              </a:rPr>
              <a:t>Lead</a:t>
            </a:r>
            <a:r>
              <a:rPr lang="en-US" sz="7466" noProof="0" dirty="0">
                <a:latin typeface="72 Light" panose="020B0303030000000003" pitchFamily="34" charset="0"/>
                <a:cs typeface="72 Light" panose="020B0303030000000003" pitchFamily="34" charset="0"/>
                <a:sym typeface="Arial"/>
              </a:rPr>
              <a:t>: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Jörn Behrens</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Country</a:t>
            </a:r>
            <a:r>
              <a:rPr lang="en-US" sz="7466" noProof="0" dirty="0">
                <a:latin typeface="72 Light" panose="020B0303030000000003" pitchFamily="34" charset="0"/>
                <a:cs typeface="72 Light" panose="020B0303030000000003" pitchFamily="34" charset="0"/>
                <a:sym typeface="Arial"/>
              </a:rPr>
              <a:t>: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Germany</a:t>
            </a:r>
            <a:endParaRPr lang="en-US" sz="7466"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Budget: </a:t>
            </a:r>
            <a:r>
              <a:rPr lang="en-US" sz="7466" kern="100" noProof="0" dirty="0">
                <a:latin typeface="72 Light" panose="020B0303030000000003" pitchFamily="34" charset="0"/>
                <a:ea typeface="DengXian" panose="02010600030101010101" pitchFamily="2" charset="-122"/>
                <a:cs typeface="72 Light" panose="020B0303030000000003" pitchFamily="34" charset="0"/>
                <a:sym typeface="Arial"/>
              </a:rPr>
              <a:t>120,000</a:t>
            </a:r>
            <a:endParaRPr lang="en-US" sz="7466" b="1" noProof="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noProof="0" dirty="0">
                <a:latin typeface="72 Light" panose="020B0303030000000003" pitchFamily="34" charset="0"/>
                <a:cs typeface="72 Light" panose="020B0303030000000003" pitchFamily="34" charset="0"/>
                <a:sym typeface="Arial"/>
              </a:rPr>
              <a:t>Summary: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The COST Action AGITHAR (running from 2019 through 2023) developed community standards and best practices for probabilistic tsunami hazard and risk assessment, necessary for preparedness, mitigation, and planning for tsunami disaster risk reduction. These practices will form the basis for the Global Tsunami Model (GTM) network of experts, organized in an association with a sustained business model, giving advice to public entities and decision makers, insurance and reinsurance industry, port authorities, and other diverse stakeholders.</a:t>
            </a:r>
            <a:endParaRPr lang="en-US" sz="7466"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endParaRPr lang="en-US" sz="7466" b="1"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b="1" noProof="0" dirty="0">
                <a:latin typeface="72 Light" panose="020B0303030000000003" pitchFamily="34" charset="0"/>
                <a:cs typeface="72 Light" panose="020B0303030000000003" pitchFamily="34" charset="0"/>
                <a:sym typeface="Arial"/>
              </a:rPr>
              <a:t>Start and End:</a:t>
            </a:r>
            <a:r>
              <a:rPr lang="en-US" sz="7466" b="1" noProof="0" dirty="0">
                <a:latin typeface="72 Light" panose="020B0303030000000003" pitchFamily="34" charset="0"/>
                <a:ea typeface="DengXian" panose="02010600030101010101" pitchFamily="2" charset="-122"/>
                <a:cs typeface="72 Light" panose="020B0303030000000003" pitchFamily="34" charset="0"/>
                <a:sym typeface="Arial"/>
              </a:rPr>
              <a:t>01/11/2023-1/10/2024</a:t>
            </a:r>
            <a:endParaRPr lang="en-US" sz="7466" noProof="0" dirty="0">
              <a:latin typeface="72 Light" panose="020B0303030000000003" pitchFamily="34" charset="0"/>
              <a:ea typeface="DengXian" panose="02010600030101010101" pitchFamily="2" charset="-122"/>
              <a:cs typeface="72 Light" panose="020B0303030000000003" pitchFamily="34" charset="0"/>
              <a:sym typeface="Arial"/>
            </a:endParaRPr>
          </a:p>
          <a:p>
            <a:pPr marL="0" indent="-304792" defTabSz="1219170">
              <a:spcBef>
                <a:spcPts val="0"/>
              </a:spcBef>
              <a:buClr>
                <a:srgbClr val="000000"/>
              </a:buClr>
            </a:pPr>
            <a:endParaRPr lang="en-US" sz="7466" b="1" noProof="0"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b="1" noProof="0" dirty="0">
                <a:latin typeface="72 Light" panose="020B0303030000000003" pitchFamily="34" charset="0"/>
                <a:cs typeface="72 Light" panose="020B0303030000000003" pitchFamily="34" charset="0"/>
                <a:sym typeface="Arial"/>
              </a:rPr>
              <a:t>Basin: </a:t>
            </a:r>
            <a:r>
              <a:rPr lang="en-US" sz="7466" noProof="0" dirty="0">
                <a:latin typeface="72 Light" panose="020B0303030000000003" pitchFamily="34" charset="0"/>
                <a:ea typeface="DengXian" panose="02010600030101010101" pitchFamily="2" charset="-122"/>
                <a:cs typeface="72 Light" panose="020B0303030000000003" pitchFamily="34" charset="0"/>
                <a:sym typeface="Arial"/>
              </a:rPr>
              <a:t>North </a:t>
            </a:r>
            <a:r>
              <a:rPr lang="en-US" sz="7466" noProof="0" dirty="0">
                <a:latin typeface="Liberation Sans"/>
                <a:ea typeface="DengXian" panose="02010600030101010101" pitchFamily="2" charset="-122"/>
                <a:cs typeface="Arial" panose="020B0604020202020204" pitchFamily="34" charset="0"/>
                <a:sym typeface="Arial"/>
              </a:rPr>
              <a:t>Atlantic Ocean, Mediterranean Sea</a:t>
            </a:r>
            <a:endParaRPr lang="en-US" sz="7466" noProof="0" dirty="0">
              <a:latin typeface="Liberation Sans"/>
              <a:ea typeface="DengXian" panose="02010600030101010101" pitchFamily="2" charset="-122"/>
              <a:cs typeface="Liberation Sans"/>
              <a:sym typeface="Arial"/>
            </a:endParaRPr>
          </a:p>
          <a:p>
            <a:pPr marL="0" indent="-304792" defTabSz="1219170">
              <a:spcBef>
                <a:spcPts val="0"/>
              </a:spcBef>
              <a:buClr>
                <a:srgbClr val="000000"/>
              </a:buClr>
            </a:pPr>
            <a:endParaRPr lang="en-US" sz="3733" noProof="0" dirty="0">
              <a:solidFill>
                <a:srgbClr val="FFFFFF"/>
              </a:solidFill>
              <a:latin typeface="Calibri" panose="020F0502020204030204"/>
              <a:sym typeface="Arial"/>
            </a:endParaRPr>
          </a:p>
        </p:txBody>
      </p:sp>
    </p:spTree>
    <p:extLst>
      <p:ext uri="{BB962C8B-B14F-4D97-AF65-F5344CB8AC3E}">
        <p14:creationId xmlns:p14="http://schemas.microsoft.com/office/powerpoint/2010/main" val="4207654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960</TotalTime>
  <Words>3258</Words>
  <Application>Microsoft Macintosh PowerPoint</Application>
  <PresentationFormat>Panorámica</PresentationFormat>
  <Paragraphs>279</Paragraphs>
  <Slides>34</Slides>
  <Notes>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34</vt:i4>
      </vt:variant>
    </vt:vector>
  </HeadingPairs>
  <TitlesOfParts>
    <vt:vector size="45" baseType="lpstr">
      <vt:lpstr>72 Light</vt:lpstr>
      <vt:lpstr>Aptos</vt:lpstr>
      <vt:lpstr>Arial</vt:lpstr>
      <vt:lpstr>Calibri</vt:lpstr>
      <vt:lpstr>Calibri Light</vt:lpstr>
      <vt:lpstr>Lato Light</vt:lpstr>
      <vt:lpstr>Liberation Sans</vt:lpstr>
      <vt:lpstr>Poppins</vt:lpstr>
      <vt:lpstr>Poppins Light</vt:lpstr>
      <vt:lpstr>Wingdings</vt:lpstr>
      <vt:lpstr>Office Theme</vt:lpstr>
      <vt:lpstr>Presentación de PowerPoint</vt:lpstr>
      <vt:lpstr>Monitoring and tracking progress in implementing the ODTP endorsed projects</vt:lpstr>
      <vt:lpstr>Monitoring and tracking progress in implementing the ODTP endorsed projects</vt:lpstr>
      <vt:lpstr>Monitoring and tracking progress in implementing the ODTP endorsed projects</vt:lpstr>
      <vt:lpstr>Monitoring and tracking progress in implementing the ODTP endorsed contributions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ODTP Related Investments (Call 7)</vt:lpstr>
      <vt:lpstr>Presentación de PowerPoint</vt:lpstr>
      <vt:lpstr>ODTP Call 9 Thematic priorities (deadline August)</vt:lpstr>
      <vt:lpstr>Presentación de PowerPoint</vt:lpstr>
      <vt:lpstr>Presentación de PowerPoint</vt:lpstr>
      <vt:lpstr>Upcoming related events</vt:lpstr>
      <vt:lpstr>Presentación de PowerPoint</vt:lpstr>
      <vt:lpstr>Presentación de PowerPoint</vt:lpstr>
      <vt:lpstr>Methodology proposal to estimate community tsunami risk ranking for ODTP Obj.2</vt:lpstr>
      <vt:lpstr>Presentación de PowerPoint</vt:lpstr>
      <vt:lpstr>Presentación de PowerPoint</vt:lpstr>
      <vt:lpstr>Presentación de PowerPoint</vt:lpstr>
      <vt:lpstr>Presentación de PowerPoint</vt:lpstr>
      <vt:lpstr>Presentación de PowerPoint</vt:lpstr>
      <vt:lpstr>Presentación de PowerPoint</vt:lpstr>
      <vt:lpstr>Recommendations from TOWS-WG</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Khalil, Aya</dc:creator>
  <cp:lastModifiedBy>SILVIA CHACON  BARRANTES</cp:lastModifiedBy>
  <cp:revision>72</cp:revision>
  <dcterms:created xsi:type="dcterms:W3CDTF">2018-06-21T09:27:11Z</dcterms:created>
  <dcterms:modified xsi:type="dcterms:W3CDTF">2025-05-06T19:35:37Z</dcterms:modified>
</cp:coreProperties>
</file>