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4" r:id="rId4"/>
    <p:sldMasterId id="2147483705" r:id="rId5"/>
    <p:sldMasterId id="214748370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Libre Franklin"/>
      <p:regular r:id="rId38"/>
      <p:bold r:id="rId39"/>
      <p:italic r:id="rId40"/>
      <p:boldItalic r:id="rId41"/>
    </p:embeddedFont>
    <p:embeddedFont>
      <p:font typeface="Montserrat"/>
      <p:regular r:id="rId42"/>
      <p:bold r:id="rId43"/>
      <p:italic r:id="rId44"/>
      <p:boldItalic r:id="rId45"/>
    </p:embeddedFont>
    <p:embeddedFont>
      <p:font typeface="Corbel"/>
      <p:regular r:id="rId46"/>
      <p:bold r:id="rId47"/>
      <p:italic r:id="rId48"/>
      <p:boldItalic r:id="rId49"/>
    </p:embeddedFont>
    <p:embeddedFont>
      <p:font typeface="Quattrocento Sans"/>
      <p:regular r:id="rId50"/>
      <p:bold r:id="rId51"/>
      <p:italic r:id="rId52"/>
      <p:boldItalic r:id="rId53"/>
    </p:embeddedFont>
    <p:embeddedFont>
      <p:font typeface="Barlow"/>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italic.fntdata"/><Relationship Id="rId42" Type="http://schemas.openxmlformats.org/officeDocument/2006/relationships/font" Target="fonts/Montserrat-regular.fntdata"/><Relationship Id="rId41" Type="http://schemas.openxmlformats.org/officeDocument/2006/relationships/font" Target="fonts/LibreFranklin-boldItalic.fntdata"/><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Corbel-regular.fntdata"/><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Corbel-italic.fntdata"/><Relationship Id="rId47" Type="http://schemas.openxmlformats.org/officeDocument/2006/relationships/font" Target="fonts/Corbel-bold.fntdata"/><Relationship Id="rId49" Type="http://schemas.openxmlformats.org/officeDocument/2006/relationships/font" Target="fonts/Corbel-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LibreFranklin-bold.fntdata"/><Relationship Id="rId38" Type="http://schemas.openxmlformats.org/officeDocument/2006/relationships/font" Target="fonts/LibreFranklin-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QuattrocentoSans-bold.fntdata"/><Relationship Id="rId50" Type="http://schemas.openxmlformats.org/officeDocument/2006/relationships/font" Target="fonts/QuattrocentoSans-regular.fntdata"/><Relationship Id="rId53" Type="http://schemas.openxmlformats.org/officeDocument/2006/relationships/font" Target="fonts/QuattrocentoSans-boldItalic.fntdata"/><Relationship Id="rId52" Type="http://schemas.openxmlformats.org/officeDocument/2006/relationships/font" Target="fonts/QuattrocentoSans-italic.fntdata"/><Relationship Id="rId11" Type="http://schemas.openxmlformats.org/officeDocument/2006/relationships/slide" Target="slides/slide4.xml"/><Relationship Id="rId55" Type="http://schemas.openxmlformats.org/officeDocument/2006/relationships/font" Target="fonts/Barlow-bold.fntdata"/><Relationship Id="rId10" Type="http://schemas.openxmlformats.org/officeDocument/2006/relationships/slide" Target="slides/slide3.xml"/><Relationship Id="rId54" Type="http://schemas.openxmlformats.org/officeDocument/2006/relationships/font" Target="fonts/Barlow-regular.fntdata"/><Relationship Id="rId13" Type="http://schemas.openxmlformats.org/officeDocument/2006/relationships/slide" Target="slides/slide6.xml"/><Relationship Id="rId57" Type="http://schemas.openxmlformats.org/officeDocument/2006/relationships/font" Target="fonts/Barlow-boldItalic.fntdata"/><Relationship Id="rId12" Type="http://schemas.openxmlformats.org/officeDocument/2006/relationships/slide" Target="slides/slide5.xml"/><Relationship Id="rId56" Type="http://schemas.openxmlformats.org/officeDocument/2006/relationships/font" Target="fonts/Barlow-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48390eea7d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g348390eea7d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48390eea7d_0_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348390eea7d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48390eea7d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g348390eea7d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48390eea7d_0_2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g348390eea7d_0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48390eea7d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0" name="Google Shape;510;g348390eea7d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48390eea7d_0_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g348390eea7d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48390eea7d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g348390eea7d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48390eea7d_0_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g348390eea7d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48390eea7d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g348390eea7d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48390eea7d_0_2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g348390eea7d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4112aece77_0_3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g34112aece77_0_3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48390eea7d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348390eea7d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48390eea7d_0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g348390eea7d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48390eea7d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0" name="Google Shape;570;g348390eea7d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48390eea7d_0_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6" name="Google Shape;576;g348390eea7d_0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4926f9c43c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g34926f9c43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34926f9c43c_1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1" name="Google Shape;591;g34926f9c43c_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4926f9c43c_1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0" name="Google Shape;600;g34926f9c43c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34926f9c43c_1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6" name="Google Shape;606;g34926f9c43c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4926f9c43c_1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g34926f9c43c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4926f9c43c_1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1" name="Google Shape;621;g34926f9c43c_1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48390eea7d_2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348390eea7d_2_1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Identify: Search for and locate risks before they become problems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Analyze: Convert risk data into useable information for determining priorities and making decisions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Plan: Translate risk information into planning decisions and mitigating actions (both present and future), and implement those actions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Track: Monitor risk indicators and mitigation actions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Control: Correct risk mitigation plans deviations and decide on future actions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Communicate and Document: Provide information to project on risk activities and current/future risks, and emerging risks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2d2a4e6b8d_0_1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0" name="Google Shape;630;g32d2a4e6b8d_0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48390eea7d_2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348390eea7d_2_3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Identify: Search for and locate risks before they become problems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Analyze: Convert risk data into useable information for determining priorities and making decisions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Plan: Translate risk information into planning decisions and mitigating actions (both present and future), and implement those actions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Track: Monitor risk indicators and mitigation actions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Control: Correct risk mitigation plans deviations and decide on future actions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Communicate and Document: Provide information to project on risk activities and current/future risks, and emerging risks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48390eea7d_2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348390eea7d_2_3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Identify: Search for and locate risks before they become problems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Analyze: Convert risk data into useable information for determining priorities and making decisions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Plan: Translate risk information into planning decisions and mitigating actions (both present and future), and implement those actions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Track: Monitor risk indicators and mitigation actions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Control: Correct risk mitigation plans deviations and decide on future actions</a:t>
            </a:r>
            <a:endParaRPr sz="1800">
              <a:solidFill>
                <a:srgbClr val="184596"/>
              </a:solidFill>
              <a:latin typeface="Barlow"/>
              <a:ea typeface="Barlow"/>
              <a:cs typeface="Barlow"/>
              <a:sym typeface="Barlow"/>
            </a:endParaRPr>
          </a:p>
          <a:p>
            <a:pPr indent="-346200" lvl="0" marL="540000" rtl="0" algn="l">
              <a:lnSpc>
                <a:spcPct val="115000"/>
              </a:lnSpc>
              <a:spcBef>
                <a:spcPts val="0"/>
              </a:spcBef>
              <a:spcAft>
                <a:spcPts val="0"/>
              </a:spcAft>
              <a:buClr>
                <a:srgbClr val="F38417"/>
              </a:buClr>
              <a:buSzPts val="1200"/>
              <a:buFont typeface="Barlow"/>
              <a:buChar char="●"/>
            </a:pPr>
            <a:r>
              <a:rPr lang="en" sz="1800">
                <a:solidFill>
                  <a:srgbClr val="184596"/>
                </a:solidFill>
                <a:latin typeface="Barlow"/>
                <a:ea typeface="Barlow"/>
                <a:cs typeface="Barlow"/>
                <a:sym typeface="Barlow"/>
              </a:rPr>
              <a:t>Communicate and Document: Provide information to project on risk activities and current/future risks, and emerging risks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4112aece7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g34112aece7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48390eea7d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g348390eea7d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48390eea7d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g348390eea7d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48390eea7d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g348390eea7d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 Id="rId3" Type="http://schemas.openxmlformats.org/officeDocument/2006/relationships/image" Target="../media/image24.png"/><Relationship Id="rId4" Type="http://schemas.openxmlformats.org/officeDocument/2006/relationships/image" Target="../media/image2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2"/>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 name="Google Shape;15;p2"/>
          <p:cNvSpPr txBox="1"/>
          <p:nvPr>
            <p:ph type="ctrTitle"/>
          </p:nvPr>
        </p:nvSpPr>
        <p:spPr>
          <a:xfrm>
            <a:off x="1025999" y="2092500"/>
            <a:ext cx="5157900" cy="1107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 name="Google Shape;16;p2"/>
          <p:cNvSpPr txBox="1"/>
          <p:nvPr>
            <p:ph idx="1" type="subTitle"/>
          </p:nvPr>
        </p:nvSpPr>
        <p:spPr>
          <a:xfrm>
            <a:off x="1025999" y="3447900"/>
            <a:ext cx="5157900" cy="6963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400"/>
              <a:buNone/>
              <a:defRPr b="1" sz="1400">
                <a:solidFill>
                  <a:schemeClr val="lt1"/>
                </a:solidFill>
              </a:defRPr>
            </a:lvl1pPr>
            <a:lvl2pPr lvl="1" algn="l">
              <a:lnSpc>
                <a:spcPct val="105000"/>
              </a:lnSpc>
              <a:spcBef>
                <a:spcPts val="0"/>
              </a:spcBef>
              <a:spcAft>
                <a:spcPts val="0"/>
              </a:spcAft>
              <a:buClr>
                <a:schemeClr val="lt1"/>
              </a:buClr>
              <a:buSzPts val="1400"/>
              <a:buNone/>
              <a:defRPr b="0" sz="1400">
                <a:solidFill>
                  <a:schemeClr val="lt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17" name="Google Shape;17;p2"/>
          <p:cNvPicPr preferRelativeResize="0"/>
          <p:nvPr/>
        </p:nvPicPr>
        <p:blipFill rotWithShape="1">
          <a:blip r:embed="rId2">
            <a:alphaModFix/>
          </a:blip>
          <a:srcRect b="0" l="0" r="0" t="0"/>
          <a:stretch/>
        </p:blipFill>
        <p:spPr>
          <a:xfrm>
            <a:off x="1026000" y="432000"/>
            <a:ext cx="2227500" cy="629063"/>
          </a:xfrm>
          <a:prstGeom prst="rect">
            <a:avLst/>
          </a:prstGeom>
          <a:noFill/>
          <a:ln>
            <a:noFill/>
          </a:ln>
        </p:spPr>
      </p:pic>
      <p:sp>
        <p:nvSpPr>
          <p:cNvPr id="18" name="Google Shape;18;p2"/>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buNone/>
              <a:defRPr sz="1300">
                <a:solidFill>
                  <a:schemeClr val="dk2"/>
                </a:solidFill>
              </a:defRPr>
            </a:lvl1pPr>
            <a:lvl2pPr lvl="1">
              <a:buNone/>
              <a:defRPr sz="1300">
                <a:solidFill>
                  <a:schemeClr val="dk2"/>
                </a:solidFill>
              </a:defRPr>
            </a:lvl2pPr>
            <a:lvl3pPr lvl="2">
              <a:buNone/>
              <a:defRPr sz="1300">
                <a:solidFill>
                  <a:schemeClr val="dk2"/>
                </a:solidFill>
              </a:defRPr>
            </a:lvl3pPr>
            <a:lvl4pPr lvl="3">
              <a:buNone/>
              <a:defRPr sz="1300">
                <a:solidFill>
                  <a:schemeClr val="dk2"/>
                </a:solidFill>
              </a:defRPr>
            </a:lvl4pPr>
            <a:lvl5pPr lvl="4">
              <a:buNone/>
              <a:defRPr sz="1300">
                <a:solidFill>
                  <a:schemeClr val="dk2"/>
                </a:solidFill>
              </a:defRPr>
            </a:lvl5pPr>
            <a:lvl6pPr lvl="5">
              <a:buNone/>
              <a:defRPr sz="1300">
                <a:solidFill>
                  <a:schemeClr val="dk2"/>
                </a:solidFill>
              </a:defRPr>
            </a:lvl6pPr>
            <a:lvl7pPr lvl="6">
              <a:buNone/>
              <a:defRPr sz="1300">
                <a:solidFill>
                  <a:schemeClr val="dk2"/>
                </a:solidFill>
              </a:defRPr>
            </a:lvl7pPr>
            <a:lvl8pPr lvl="7">
              <a:buNone/>
              <a:defRPr sz="1300">
                <a:solidFill>
                  <a:schemeClr val="dk2"/>
                </a:solidFill>
              </a:defRPr>
            </a:lvl8pPr>
            <a:lvl9pPr lvl="8">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2"/>
          <p:cNvPicPr preferRelativeResize="0"/>
          <p:nvPr/>
        </p:nvPicPr>
        <p:blipFill rotWithShape="1">
          <a:blip r:embed="rId3">
            <a:alphaModFix/>
          </a:blip>
          <a:srcRect b="22160" l="0" r="0" t="0"/>
          <a:stretch/>
        </p:blipFill>
        <p:spPr>
          <a:xfrm>
            <a:off x="4782125" y="270800"/>
            <a:ext cx="3903525" cy="7902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79" name="Shape 79"/>
        <p:cNvGrpSpPr/>
        <p:nvPr/>
      </p:nvGrpSpPr>
      <p:grpSpPr>
        <a:xfrm>
          <a:off x="0" y="0"/>
          <a:ext cx="0" cy="0"/>
          <a:chOff x="0" y="0"/>
          <a:chExt cx="0" cy="0"/>
        </a:xfrm>
      </p:grpSpPr>
      <p:sp>
        <p:nvSpPr>
          <p:cNvPr id="80" name="Google Shape;80;p11"/>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1" name="Google Shape;81;p11"/>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2" name="Google Shape;82;p1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4" name="Google Shape;84;p1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8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8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8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8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8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8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8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8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11"/>
          <p:cNvSpPr txBox="1"/>
          <p:nvPr>
            <p:ph idx="1" type="body"/>
          </p:nvPr>
        </p:nvSpPr>
        <p:spPr>
          <a:xfrm>
            <a:off x="540544" y="972741"/>
            <a:ext cx="5011200" cy="4383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11"/>
          <p:cNvSpPr txBox="1"/>
          <p:nvPr>
            <p:ph idx="2" type="body"/>
          </p:nvPr>
        </p:nvSpPr>
        <p:spPr>
          <a:xfrm>
            <a:off x="540543" y="2046600"/>
            <a:ext cx="2598000" cy="2388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1"/>
          <p:cNvSpPr txBox="1"/>
          <p:nvPr>
            <p:ph idx="3" type="body"/>
          </p:nvPr>
        </p:nvSpPr>
        <p:spPr>
          <a:xfrm>
            <a:off x="3272399" y="2046600"/>
            <a:ext cx="2598000" cy="2388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11"/>
          <p:cNvSpPr txBox="1"/>
          <p:nvPr>
            <p:ph idx="4" type="body"/>
          </p:nvPr>
        </p:nvSpPr>
        <p:spPr>
          <a:xfrm>
            <a:off x="6004255" y="2046600"/>
            <a:ext cx="2598000" cy="2388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9" name="Google Shape;89;p11"/>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90" name="Shape 90"/>
        <p:cNvGrpSpPr/>
        <p:nvPr/>
      </p:nvGrpSpPr>
      <p:grpSpPr>
        <a:xfrm>
          <a:off x="0" y="0"/>
          <a:ext cx="0" cy="0"/>
          <a:chOff x="0" y="0"/>
          <a:chExt cx="0" cy="0"/>
        </a:xfrm>
      </p:grpSpPr>
      <p:sp>
        <p:nvSpPr>
          <p:cNvPr id="91" name="Google Shape;91;p12"/>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2"/>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 name="Google Shape;93;p1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96" name="Shape 96"/>
        <p:cNvGrpSpPr/>
        <p:nvPr/>
      </p:nvGrpSpPr>
      <p:grpSpPr>
        <a:xfrm>
          <a:off x="0" y="0"/>
          <a:ext cx="0" cy="0"/>
          <a:chOff x="0" y="0"/>
          <a:chExt cx="0" cy="0"/>
        </a:xfrm>
      </p:grpSpPr>
      <p:sp>
        <p:nvSpPr>
          <p:cNvPr id="97" name="Google Shape;97;p1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13"/>
          <p:cNvSpPr/>
          <p:nvPr>
            <p:ph idx="2" type="pic"/>
          </p:nvPr>
        </p:nvSpPr>
        <p:spPr>
          <a:xfrm>
            <a:off x="4000500" y="0"/>
            <a:ext cx="5143500" cy="5143500"/>
          </a:xfrm>
          <a:prstGeom prst="rect">
            <a:avLst/>
          </a:prstGeom>
          <a:solidFill>
            <a:srgbClr val="D8D8D8"/>
          </a:solidFill>
          <a:ln>
            <a:noFill/>
          </a:ln>
        </p:spPr>
      </p:sp>
      <p:sp>
        <p:nvSpPr>
          <p:cNvPr id="99" name="Google Shape;99;p13"/>
          <p:cNvSpPr txBox="1"/>
          <p:nvPr>
            <p:ph type="title"/>
          </p:nvPr>
        </p:nvSpPr>
        <p:spPr>
          <a:xfrm>
            <a:off x="540544" y="972741"/>
            <a:ext cx="3126900" cy="289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3700"/>
              <a:buFont typeface="Arial"/>
              <a:buNone/>
              <a:defRPr sz="37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100" name="Shape 100"/>
        <p:cNvGrpSpPr/>
        <p:nvPr/>
      </p:nvGrpSpPr>
      <p:grpSpPr>
        <a:xfrm>
          <a:off x="0" y="0"/>
          <a:ext cx="0" cy="0"/>
          <a:chOff x="0" y="0"/>
          <a:chExt cx="0" cy="0"/>
        </a:xfrm>
      </p:grpSpPr>
      <p:sp>
        <p:nvSpPr>
          <p:cNvPr id="101" name="Google Shape;101;p14"/>
          <p:cNvSpPr txBox="1"/>
          <p:nvPr>
            <p:ph type="title"/>
          </p:nvPr>
        </p:nvSpPr>
        <p:spPr>
          <a:xfrm>
            <a:off x="540544" y="972741"/>
            <a:ext cx="4616700" cy="289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2" name="Google Shape;102;p1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8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8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8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8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8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8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8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8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4"/>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04" name="Shape 104"/>
        <p:cNvGrpSpPr/>
        <p:nvPr/>
      </p:nvGrpSpPr>
      <p:grpSpPr>
        <a:xfrm>
          <a:off x="0" y="0"/>
          <a:ext cx="0" cy="0"/>
          <a:chOff x="0" y="0"/>
          <a:chExt cx="0" cy="0"/>
        </a:xfrm>
      </p:grpSpPr>
      <p:sp>
        <p:nvSpPr>
          <p:cNvPr id="105" name="Google Shape;105;p15"/>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700"/>
              <a:buFont typeface="Arial"/>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6" name="Google Shape;106;p1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1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8" name="Google Shape;108;p1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8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8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8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8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8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8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8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8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15"/>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algn="l">
              <a:lnSpc>
                <a:spcPct val="90000"/>
              </a:lnSpc>
              <a:spcBef>
                <a:spcPts val="0"/>
              </a:spcBef>
              <a:spcAft>
                <a:spcPts val="0"/>
              </a:spcAft>
              <a:buClr>
                <a:schemeClr val="accent3"/>
              </a:buClr>
              <a:buSzPts val="1400"/>
              <a:buNone/>
              <a:defRPr sz="1400"/>
            </a:lvl2pPr>
            <a:lvl3pPr indent="-228600" lvl="2" marL="1371600" algn="l">
              <a:lnSpc>
                <a:spcPct val="100000"/>
              </a:lnSpc>
              <a:spcBef>
                <a:spcPts val="400"/>
              </a:spcBef>
              <a:spcAft>
                <a:spcPts val="0"/>
              </a:spcAft>
              <a:buSzPts val="1400"/>
              <a:buNone/>
              <a:defRPr sz="1400"/>
            </a:lvl3pPr>
            <a:lvl4pPr indent="-317500" lvl="3" marL="1828800" algn="l">
              <a:lnSpc>
                <a:spcPct val="100000"/>
              </a:lnSpc>
              <a:spcBef>
                <a:spcPts val="21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10" name="Google Shape;110;p15"/>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111" name="Shape 111"/>
        <p:cNvGrpSpPr/>
        <p:nvPr/>
      </p:nvGrpSpPr>
      <p:grpSpPr>
        <a:xfrm>
          <a:off x="0" y="0"/>
          <a:ext cx="0" cy="0"/>
          <a:chOff x="0" y="0"/>
          <a:chExt cx="0" cy="0"/>
        </a:xfrm>
      </p:grpSpPr>
      <p:sp>
        <p:nvSpPr>
          <p:cNvPr id="112" name="Google Shape;112;p16"/>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3" name="Google Shape;113;p16"/>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1800"/>
              <a:buNone/>
              <a:defRPr b="0" sz="1800">
                <a:solidFill>
                  <a:schemeClr val="accent2"/>
                </a:solidFill>
              </a:defRPr>
            </a:lvl1pPr>
            <a:lvl2pPr lvl="1" algn="l">
              <a:lnSpc>
                <a:spcPct val="105000"/>
              </a:lnSpc>
              <a:spcBef>
                <a:spcPts val="0"/>
              </a:spcBef>
              <a:spcAft>
                <a:spcPts val="0"/>
              </a:spcAft>
              <a:buClr>
                <a:schemeClr val="accent2"/>
              </a:buClr>
              <a:buSzPts val="1800"/>
              <a:buNone/>
              <a:defRPr b="1" sz="1800">
                <a:solidFill>
                  <a:schemeClr val="accent2"/>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14" name="Google Shape;114;p16"/>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115" name="Google Shape;115;p16"/>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116" name="Google Shape;116;p16"/>
          <p:cNvGrpSpPr/>
          <p:nvPr/>
        </p:nvGrpSpPr>
        <p:grpSpPr>
          <a:xfrm>
            <a:off x="540544" y="4104000"/>
            <a:ext cx="3006951" cy="521209"/>
            <a:chOff x="720725" y="5218493"/>
            <a:chExt cx="4009268" cy="694945"/>
          </a:xfrm>
        </p:grpSpPr>
        <p:pic>
          <p:nvPicPr>
            <p:cNvPr id="117" name="Google Shape;117;p16"/>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118" name="Google Shape;118;p16"/>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119" name="Google Shape;119;p16"/>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120" name="Google Shape;120;p16"/>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
        <p:nvSpPr>
          <p:cNvPr id="121" name="Google Shape;121;p16"/>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buNone/>
              <a:defRPr sz="1300">
                <a:solidFill>
                  <a:schemeClr val="dk2"/>
                </a:solidFill>
              </a:defRPr>
            </a:lvl1pPr>
            <a:lvl2pPr lvl="1">
              <a:buNone/>
              <a:defRPr sz="1300">
                <a:solidFill>
                  <a:schemeClr val="dk2"/>
                </a:solidFill>
              </a:defRPr>
            </a:lvl2pPr>
            <a:lvl3pPr lvl="2">
              <a:buNone/>
              <a:defRPr sz="1300">
                <a:solidFill>
                  <a:schemeClr val="dk2"/>
                </a:solidFill>
              </a:defRPr>
            </a:lvl3pPr>
            <a:lvl4pPr lvl="3">
              <a:buNone/>
              <a:defRPr sz="1300">
                <a:solidFill>
                  <a:schemeClr val="dk2"/>
                </a:solidFill>
              </a:defRPr>
            </a:lvl4pPr>
            <a:lvl5pPr lvl="4">
              <a:buNone/>
              <a:defRPr sz="1300">
                <a:solidFill>
                  <a:schemeClr val="dk2"/>
                </a:solidFill>
              </a:defRPr>
            </a:lvl5pPr>
            <a:lvl6pPr lvl="5">
              <a:buNone/>
              <a:defRPr sz="1300">
                <a:solidFill>
                  <a:schemeClr val="dk2"/>
                </a:solidFill>
              </a:defRPr>
            </a:lvl6pPr>
            <a:lvl7pPr lvl="6">
              <a:buNone/>
              <a:defRPr sz="1300">
                <a:solidFill>
                  <a:schemeClr val="dk2"/>
                </a:solidFill>
              </a:defRPr>
            </a:lvl7pPr>
            <a:lvl8pPr lvl="7">
              <a:buNone/>
              <a:defRPr sz="1300">
                <a:solidFill>
                  <a:schemeClr val="dk2"/>
                </a:solidFill>
              </a:defRPr>
            </a:lvl8pPr>
            <a:lvl9pPr lvl="8">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2" name="Shape 122"/>
        <p:cNvGrpSpPr/>
        <p:nvPr/>
      </p:nvGrpSpPr>
      <p:grpSpPr>
        <a:xfrm>
          <a:off x="0" y="0"/>
          <a:ext cx="0" cy="0"/>
          <a:chOff x="0" y="0"/>
          <a:chExt cx="0" cy="0"/>
        </a:xfrm>
      </p:grpSpPr>
      <p:sp>
        <p:nvSpPr>
          <p:cNvPr id="123" name="Google Shape;123;p17"/>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4" name="Google Shape;124;p1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1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1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7" name="Google Shape;127;p17"/>
          <p:cNvSpPr txBox="1"/>
          <p:nvPr>
            <p:ph idx="1" type="body"/>
          </p:nvPr>
        </p:nvSpPr>
        <p:spPr>
          <a:xfrm>
            <a:off x="540544" y="972741"/>
            <a:ext cx="5011200" cy="4383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0" name="Google Shape;130;p1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1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2" name="Shape 132"/>
        <p:cNvGrpSpPr/>
        <p:nvPr/>
      </p:nvGrpSpPr>
      <p:grpSpPr>
        <a:xfrm>
          <a:off x="0" y="0"/>
          <a:ext cx="0" cy="0"/>
          <a:chOff x="0" y="0"/>
          <a:chExt cx="0" cy="0"/>
        </a:xfrm>
      </p:grpSpPr>
      <p:sp>
        <p:nvSpPr>
          <p:cNvPr id="133" name="Google Shape;133;p19"/>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4" name="Google Shape;134;p19"/>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5" name="Google Shape;135;p19"/>
          <p:cNvSpPr txBox="1"/>
          <p:nvPr>
            <p:ph idx="12" type="sldNum"/>
          </p:nvPr>
        </p:nvSpPr>
        <p:spPr>
          <a:xfrm>
            <a:off x="8472458" y="4663217"/>
            <a:ext cx="548700" cy="3936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36" name="Shape 13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20" name="Shape 20"/>
        <p:cNvGrpSpPr/>
        <p:nvPr/>
      </p:nvGrpSpPr>
      <p:grpSpPr>
        <a:xfrm>
          <a:off x="0" y="0"/>
          <a:ext cx="0" cy="0"/>
          <a:chOff x="0" y="0"/>
          <a:chExt cx="0" cy="0"/>
        </a:xfrm>
      </p:grpSpPr>
      <p:sp>
        <p:nvSpPr>
          <p:cNvPr id="21" name="Google Shape;21;p3"/>
          <p:cNvSpPr txBox="1"/>
          <p:nvPr>
            <p:ph type="ctrTitle"/>
          </p:nvPr>
        </p:nvSpPr>
        <p:spPr>
          <a:xfrm>
            <a:off x="1026000" y="2241000"/>
            <a:ext cx="2795100" cy="1343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3200"/>
              <a:buFont typeface="Arial"/>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3"/>
          <p:cNvSpPr txBox="1"/>
          <p:nvPr>
            <p:ph idx="1" type="subTitle"/>
          </p:nvPr>
        </p:nvSpPr>
        <p:spPr>
          <a:xfrm>
            <a:off x="1026000" y="3736800"/>
            <a:ext cx="2795100" cy="5682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200"/>
              <a:buNone/>
              <a:defRPr b="1" sz="1200"/>
            </a:lvl1pPr>
            <a:lvl2pPr lvl="1" algn="l">
              <a:lnSpc>
                <a:spcPct val="105000"/>
              </a:lnSpc>
              <a:spcBef>
                <a:spcPts val="0"/>
              </a:spcBef>
              <a:spcAft>
                <a:spcPts val="0"/>
              </a:spcAft>
              <a:buClr>
                <a:schemeClr val="dk1"/>
              </a:buClr>
              <a:buSzPts val="1200"/>
              <a:buNone/>
              <a:defRPr b="0" sz="1200">
                <a:solidFill>
                  <a:schemeClr val="dk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23" name="Google Shape;23;p3"/>
          <p:cNvPicPr preferRelativeResize="0"/>
          <p:nvPr/>
        </p:nvPicPr>
        <p:blipFill rotWithShape="1">
          <a:blip r:embed="rId2">
            <a:alphaModFix/>
          </a:blip>
          <a:srcRect b="0" l="0" r="0" t="0"/>
          <a:stretch/>
        </p:blipFill>
        <p:spPr>
          <a:xfrm>
            <a:off x="1026000" y="901800"/>
            <a:ext cx="2227500" cy="629063"/>
          </a:xfrm>
          <a:prstGeom prst="rect">
            <a:avLst/>
          </a:prstGeom>
          <a:noFill/>
          <a:ln>
            <a:noFill/>
          </a:ln>
        </p:spPr>
      </p:pic>
      <p:sp>
        <p:nvSpPr>
          <p:cNvPr id="24" name="Google Shape;24;p3"/>
          <p:cNvSpPr/>
          <p:nvPr>
            <p:ph idx="2" type="pic"/>
          </p:nvPr>
        </p:nvSpPr>
        <p:spPr>
          <a:xfrm>
            <a:off x="0" y="-1"/>
            <a:ext cx="9144000" cy="5143500"/>
          </a:xfrm>
          <a:prstGeom prst="rect">
            <a:avLst/>
          </a:prstGeom>
          <a:solidFill>
            <a:srgbClr val="D8D8D8"/>
          </a:solidFill>
          <a:ln>
            <a:noFill/>
          </a:ln>
        </p:spPr>
      </p:sp>
      <p:sp>
        <p:nvSpPr>
          <p:cNvPr id="25" name="Google Shape;25;p3"/>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buNone/>
              <a:defRPr sz="1300">
                <a:solidFill>
                  <a:schemeClr val="dk2"/>
                </a:solidFill>
              </a:defRPr>
            </a:lvl1pPr>
            <a:lvl2pPr lvl="1">
              <a:buNone/>
              <a:defRPr sz="1300">
                <a:solidFill>
                  <a:schemeClr val="dk2"/>
                </a:solidFill>
              </a:defRPr>
            </a:lvl2pPr>
            <a:lvl3pPr lvl="2">
              <a:buNone/>
              <a:defRPr sz="1300">
                <a:solidFill>
                  <a:schemeClr val="dk2"/>
                </a:solidFill>
              </a:defRPr>
            </a:lvl3pPr>
            <a:lvl4pPr lvl="3">
              <a:buNone/>
              <a:defRPr sz="1300">
                <a:solidFill>
                  <a:schemeClr val="dk2"/>
                </a:solidFill>
              </a:defRPr>
            </a:lvl4pPr>
            <a:lvl5pPr lvl="4">
              <a:buNone/>
              <a:defRPr sz="1300">
                <a:solidFill>
                  <a:schemeClr val="dk2"/>
                </a:solidFill>
              </a:defRPr>
            </a:lvl5pPr>
            <a:lvl6pPr lvl="5">
              <a:buNone/>
              <a:defRPr sz="1300">
                <a:solidFill>
                  <a:schemeClr val="dk2"/>
                </a:solidFill>
              </a:defRPr>
            </a:lvl6pPr>
            <a:lvl7pPr lvl="6">
              <a:buNone/>
              <a:defRPr sz="1300">
                <a:solidFill>
                  <a:schemeClr val="dk2"/>
                </a:solidFill>
              </a:defRPr>
            </a:lvl7pPr>
            <a:lvl8pPr lvl="7">
              <a:buNone/>
              <a:defRPr sz="1300">
                <a:solidFill>
                  <a:schemeClr val="dk2"/>
                </a:solidFill>
              </a:defRPr>
            </a:lvl8pPr>
            <a:lvl9pPr lvl="8">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137" name="Shape 137"/>
        <p:cNvGrpSpPr/>
        <p:nvPr/>
      </p:nvGrpSpPr>
      <p:grpSpPr>
        <a:xfrm>
          <a:off x="0" y="0"/>
          <a:ext cx="0" cy="0"/>
          <a:chOff x="0" y="0"/>
          <a:chExt cx="0" cy="0"/>
        </a:xfrm>
      </p:grpSpPr>
      <p:sp>
        <p:nvSpPr>
          <p:cNvPr id="138" name="Google Shape;138;p2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0" name="Google Shape;140;p2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a:lvl1pPr>
            <a:lvl2pPr indent="0" lvl="1" marL="0" marR="0" rtl="0" algn="r">
              <a:lnSpc>
                <a:spcPct val="90000"/>
              </a:lnSpc>
              <a:spcBef>
                <a:spcPts val="0"/>
              </a:spcBef>
              <a:spcAft>
                <a:spcPts val="0"/>
              </a:spcAft>
              <a:buClr>
                <a:srgbClr val="000000"/>
              </a:buClr>
              <a:buSzPts val="800"/>
              <a:buFont typeface="Arial"/>
              <a:buNone/>
              <a:defRPr/>
            </a:lvl2pPr>
            <a:lvl3pPr indent="0" lvl="2" marL="0" marR="0" rtl="0" algn="r">
              <a:lnSpc>
                <a:spcPct val="90000"/>
              </a:lnSpc>
              <a:spcBef>
                <a:spcPts val="0"/>
              </a:spcBef>
              <a:spcAft>
                <a:spcPts val="0"/>
              </a:spcAft>
              <a:buClr>
                <a:srgbClr val="000000"/>
              </a:buClr>
              <a:buSzPts val="800"/>
              <a:buFont typeface="Arial"/>
              <a:buNone/>
              <a:defRPr/>
            </a:lvl3pPr>
            <a:lvl4pPr indent="0" lvl="3" marL="0" marR="0" rtl="0" algn="r">
              <a:lnSpc>
                <a:spcPct val="90000"/>
              </a:lnSpc>
              <a:spcBef>
                <a:spcPts val="0"/>
              </a:spcBef>
              <a:spcAft>
                <a:spcPts val="0"/>
              </a:spcAft>
              <a:buClr>
                <a:srgbClr val="000000"/>
              </a:buClr>
              <a:buSzPts val="800"/>
              <a:buFont typeface="Arial"/>
              <a:buNone/>
              <a:defRPr/>
            </a:lvl4pPr>
            <a:lvl5pPr indent="0" lvl="4" marL="0" marR="0" rtl="0" algn="r">
              <a:lnSpc>
                <a:spcPct val="90000"/>
              </a:lnSpc>
              <a:spcBef>
                <a:spcPts val="0"/>
              </a:spcBef>
              <a:spcAft>
                <a:spcPts val="0"/>
              </a:spcAft>
              <a:buClr>
                <a:srgbClr val="000000"/>
              </a:buClr>
              <a:buSzPts val="800"/>
              <a:buFont typeface="Arial"/>
              <a:buNone/>
              <a:defRPr/>
            </a:lvl5pPr>
            <a:lvl6pPr indent="0" lvl="5" marL="0" marR="0" rtl="0" algn="r">
              <a:lnSpc>
                <a:spcPct val="90000"/>
              </a:lnSpc>
              <a:spcBef>
                <a:spcPts val="0"/>
              </a:spcBef>
              <a:spcAft>
                <a:spcPts val="0"/>
              </a:spcAft>
              <a:buClr>
                <a:srgbClr val="000000"/>
              </a:buClr>
              <a:buSzPts val="800"/>
              <a:buFont typeface="Arial"/>
              <a:buNone/>
              <a:defRPr/>
            </a:lvl6pPr>
            <a:lvl7pPr indent="0" lvl="6" marL="0" marR="0" rtl="0" algn="r">
              <a:lnSpc>
                <a:spcPct val="90000"/>
              </a:lnSpc>
              <a:spcBef>
                <a:spcPts val="0"/>
              </a:spcBef>
              <a:spcAft>
                <a:spcPts val="0"/>
              </a:spcAft>
              <a:buClr>
                <a:srgbClr val="000000"/>
              </a:buClr>
              <a:buSzPts val="800"/>
              <a:buFont typeface="Arial"/>
              <a:buNone/>
              <a:defRPr/>
            </a:lvl7pPr>
            <a:lvl8pPr indent="0" lvl="7" marL="0" marR="0" rtl="0" algn="r">
              <a:lnSpc>
                <a:spcPct val="90000"/>
              </a:lnSpc>
              <a:spcBef>
                <a:spcPts val="0"/>
              </a:spcBef>
              <a:spcAft>
                <a:spcPts val="0"/>
              </a:spcAft>
              <a:buClr>
                <a:srgbClr val="000000"/>
              </a:buClr>
              <a:buSzPts val="800"/>
              <a:buFont typeface="Arial"/>
              <a:buNone/>
              <a:defRPr/>
            </a:lvl8pPr>
            <a:lvl9pPr indent="0" lvl="8" marL="0" marR="0" rtl="0" algn="r">
              <a:lnSpc>
                <a:spcPct val="90000"/>
              </a:lnSpc>
              <a:spcBef>
                <a:spcPts val="0"/>
              </a:spcBef>
              <a:spcAft>
                <a:spcPts val="0"/>
              </a:spcAft>
              <a:buClr>
                <a:srgbClr val="000000"/>
              </a:buClr>
              <a:buSzPts val="800"/>
              <a:buFont typeface="Arial"/>
              <a:buNone/>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1"/>
          <p:cNvSpPr txBox="1"/>
          <p:nvPr>
            <p:ph idx="1" type="body"/>
          </p:nvPr>
        </p:nvSpPr>
        <p:spPr>
          <a:xfrm>
            <a:off x="540545" y="972742"/>
            <a:ext cx="41391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200"/>
              <a:buNone/>
              <a:defRPr/>
            </a:lvl1pPr>
            <a:lvl2pPr indent="-228600" lvl="1" marL="914400" rtl="0" algn="l">
              <a:lnSpc>
                <a:spcPct val="90000"/>
              </a:lnSpc>
              <a:spcBef>
                <a:spcPts val="1300"/>
              </a:spcBef>
              <a:spcAft>
                <a:spcPts val="0"/>
              </a:spcAft>
              <a:buSzPts val="1500"/>
              <a:buNone/>
              <a:defRPr/>
            </a:lvl2pPr>
            <a:lvl3pPr indent="-228600" lvl="2" marL="1371600" rtl="0" algn="l">
              <a:lnSpc>
                <a:spcPct val="100000"/>
              </a:lnSpc>
              <a:spcBef>
                <a:spcPts val="400"/>
              </a:spcBef>
              <a:spcAft>
                <a:spcPts val="0"/>
              </a:spcAft>
              <a:buSzPts val="1400"/>
              <a:buNone/>
              <a:defRPr/>
            </a:lvl3pPr>
            <a:lvl4pPr indent="-304800" lvl="3" marL="1828800" rtl="0" algn="l">
              <a:lnSpc>
                <a:spcPct val="100000"/>
              </a:lnSpc>
              <a:spcBef>
                <a:spcPts val="2100"/>
              </a:spcBef>
              <a:spcAft>
                <a:spcPts val="0"/>
              </a:spcAft>
              <a:buSzPts val="1200"/>
              <a:buChar char="•"/>
              <a:defRPr/>
            </a:lvl4pPr>
            <a:lvl5pPr indent="-304800" lvl="4" marL="2286000" rtl="0" algn="l">
              <a:lnSpc>
                <a:spcPct val="100000"/>
              </a:lnSpc>
              <a:spcBef>
                <a:spcPts val="600"/>
              </a:spcBef>
              <a:spcAft>
                <a:spcPts val="0"/>
              </a:spcAft>
              <a:buSzPts val="1200"/>
              <a:buChar char="•"/>
              <a:defRPr/>
            </a:lvl5pPr>
            <a:lvl6pPr indent="-317500" lvl="5" marL="2743200" rtl="0" algn="l">
              <a:lnSpc>
                <a:spcPct val="90000"/>
              </a:lnSpc>
              <a:spcBef>
                <a:spcPts val="6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2" name="Google Shape;142;p21"/>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SzPts val="27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3" name="Google Shape;143;p21"/>
          <p:cNvSpPr/>
          <p:nvPr>
            <p:ph idx="2" type="pic"/>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52" name="Shape 152"/>
        <p:cNvGrpSpPr/>
        <p:nvPr/>
      </p:nvGrpSpPr>
      <p:grpSpPr>
        <a:xfrm>
          <a:off x="0" y="0"/>
          <a:ext cx="0" cy="0"/>
          <a:chOff x="0" y="0"/>
          <a:chExt cx="0" cy="0"/>
        </a:xfrm>
      </p:grpSpPr>
      <p:sp>
        <p:nvSpPr>
          <p:cNvPr id="153" name="Google Shape;153;p23"/>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4" name="Google Shape;154;p23"/>
          <p:cNvSpPr txBox="1"/>
          <p:nvPr>
            <p:ph type="ctrTitle"/>
          </p:nvPr>
        </p:nvSpPr>
        <p:spPr>
          <a:xfrm>
            <a:off x="1025999" y="2092500"/>
            <a:ext cx="5157900" cy="1107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800"/>
              <a:buFont typeface="Arial"/>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5" name="Google Shape;155;p23"/>
          <p:cNvSpPr txBox="1"/>
          <p:nvPr>
            <p:ph idx="1" type="subTitle"/>
          </p:nvPr>
        </p:nvSpPr>
        <p:spPr>
          <a:xfrm>
            <a:off x="1025999" y="3447900"/>
            <a:ext cx="5157900" cy="6963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400"/>
              <a:buNone/>
              <a:defRPr b="1" sz="1400">
                <a:solidFill>
                  <a:schemeClr val="lt1"/>
                </a:solidFill>
              </a:defRPr>
            </a:lvl1pPr>
            <a:lvl2pPr lvl="1" algn="l">
              <a:lnSpc>
                <a:spcPct val="105000"/>
              </a:lnSpc>
              <a:spcBef>
                <a:spcPts val="0"/>
              </a:spcBef>
              <a:spcAft>
                <a:spcPts val="0"/>
              </a:spcAft>
              <a:buClr>
                <a:schemeClr val="lt1"/>
              </a:buClr>
              <a:buSzPts val="1400"/>
              <a:buNone/>
              <a:defRPr b="0" sz="1400">
                <a:solidFill>
                  <a:schemeClr val="lt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156" name="Google Shape;156;p23"/>
          <p:cNvPicPr preferRelativeResize="0"/>
          <p:nvPr/>
        </p:nvPicPr>
        <p:blipFill rotWithShape="1">
          <a:blip r:embed="rId2">
            <a:alphaModFix/>
          </a:blip>
          <a:srcRect b="0" l="0" r="0" t="0"/>
          <a:stretch/>
        </p:blipFill>
        <p:spPr>
          <a:xfrm>
            <a:off x="1026000" y="432000"/>
            <a:ext cx="2227500" cy="62906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157" name="Shape 157"/>
        <p:cNvGrpSpPr/>
        <p:nvPr/>
      </p:nvGrpSpPr>
      <p:grpSpPr>
        <a:xfrm>
          <a:off x="0" y="0"/>
          <a:ext cx="0" cy="0"/>
          <a:chOff x="0" y="0"/>
          <a:chExt cx="0" cy="0"/>
        </a:xfrm>
      </p:grpSpPr>
      <p:sp>
        <p:nvSpPr>
          <p:cNvPr id="158" name="Google Shape;158;p2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9" name="Google Shape;159;p2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0" name="Google Shape;160;p2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1" name="Google Shape;161;p24"/>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24"/>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3" name="Google Shape;163;p24"/>
          <p:cNvSpPr/>
          <p:nvPr>
            <p:ph idx="2" type="pic"/>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64" name="Shape 164"/>
        <p:cNvGrpSpPr/>
        <p:nvPr/>
      </p:nvGrpSpPr>
      <p:grpSpPr>
        <a:xfrm>
          <a:off x="0" y="0"/>
          <a:ext cx="0" cy="0"/>
          <a:chOff x="0" y="0"/>
          <a:chExt cx="0" cy="0"/>
        </a:xfrm>
      </p:grpSpPr>
      <p:sp>
        <p:nvSpPr>
          <p:cNvPr id="165" name="Google Shape;165;p25"/>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6" name="Google Shape;166;p2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7" name="Google Shape;167;p2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p2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9" name="Google Shape;169;p25"/>
          <p:cNvSpPr txBox="1"/>
          <p:nvPr>
            <p:ph idx="1" type="body"/>
          </p:nvPr>
        </p:nvSpPr>
        <p:spPr>
          <a:xfrm>
            <a:off x="540544" y="972741"/>
            <a:ext cx="5011200" cy="4383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170" name="Shape 170"/>
        <p:cNvGrpSpPr/>
        <p:nvPr/>
      </p:nvGrpSpPr>
      <p:grpSpPr>
        <a:xfrm>
          <a:off x="0" y="0"/>
          <a:ext cx="0" cy="0"/>
          <a:chOff x="0" y="0"/>
          <a:chExt cx="0" cy="0"/>
        </a:xfrm>
      </p:grpSpPr>
      <p:sp>
        <p:nvSpPr>
          <p:cNvPr id="171" name="Google Shape;171;p2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2" name="Google Shape;172;p2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3" name="Google Shape;173;p2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4" name="Google Shape;174;p2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5" name="Google Shape;175;p26"/>
          <p:cNvSpPr/>
          <p:nvPr>
            <p:ph idx="2" type="pic"/>
          </p:nvPr>
        </p:nvSpPr>
        <p:spPr>
          <a:xfrm>
            <a:off x="540544" y="1393200"/>
            <a:ext cx="3977100" cy="1512000"/>
          </a:xfrm>
          <a:prstGeom prst="rect">
            <a:avLst/>
          </a:prstGeom>
          <a:solidFill>
            <a:srgbClr val="D8D8D8"/>
          </a:solidFill>
          <a:ln>
            <a:noFill/>
          </a:ln>
        </p:spPr>
      </p:sp>
      <p:sp>
        <p:nvSpPr>
          <p:cNvPr id="176" name="Google Shape;176;p26"/>
          <p:cNvSpPr txBox="1"/>
          <p:nvPr>
            <p:ph idx="1" type="body"/>
          </p:nvPr>
        </p:nvSpPr>
        <p:spPr>
          <a:xfrm>
            <a:off x="540544"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26"/>
          <p:cNvSpPr/>
          <p:nvPr>
            <p:ph idx="3" type="pic"/>
          </p:nvPr>
        </p:nvSpPr>
        <p:spPr>
          <a:xfrm>
            <a:off x="4625166" y="1393200"/>
            <a:ext cx="3977100" cy="1512000"/>
          </a:xfrm>
          <a:prstGeom prst="rect">
            <a:avLst/>
          </a:prstGeom>
          <a:solidFill>
            <a:srgbClr val="D8D8D8"/>
          </a:solidFill>
          <a:ln>
            <a:noFill/>
          </a:ln>
        </p:spPr>
      </p:sp>
      <p:sp>
        <p:nvSpPr>
          <p:cNvPr id="178" name="Google Shape;178;p26"/>
          <p:cNvSpPr txBox="1"/>
          <p:nvPr>
            <p:ph idx="4" type="body"/>
          </p:nvPr>
        </p:nvSpPr>
        <p:spPr>
          <a:xfrm>
            <a:off x="4625166"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9" name="Shape 179"/>
        <p:cNvGrpSpPr/>
        <p:nvPr/>
      </p:nvGrpSpPr>
      <p:grpSpPr>
        <a:xfrm>
          <a:off x="0" y="0"/>
          <a:ext cx="0" cy="0"/>
          <a:chOff x="0" y="0"/>
          <a:chExt cx="0" cy="0"/>
        </a:xfrm>
      </p:grpSpPr>
      <p:sp>
        <p:nvSpPr>
          <p:cNvPr id="180" name="Google Shape;180;p27"/>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1" name="Google Shape;181;p27"/>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2" name="Google Shape;182;p27"/>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3" name="Google Shape;183;p2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4" name="Google Shape;184;p2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5" name="Google Shape;185;p2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186" name="Shape 186"/>
        <p:cNvGrpSpPr/>
        <p:nvPr/>
      </p:nvGrpSpPr>
      <p:grpSpPr>
        <a:xfrm>
          <a:off x="0" y="0"/>
          <a:ext cx="0" cy="0"/>
          <a:chOff x="0" y="0"/>
          <a:chExt cx="0" cy="0"/>
        </a:xfrm>
      </p:grpSpPr>
      <p:sp>
        <p:nvSpPr>
          <p:cNvPr id="187" name="Google Shape;187;p28"/>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8" name="Google Shape;188;p28"/>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1800"/>
              <a:buNone/>
              <a:defRPr b="0" sz="1800">
                <a:solidFill>
                  <a:schemeClr val="accent2"/>
                </a:solidFill>
              </a:defRPr>
            </a:lvl1pPr>
            <a:lvl2pPr lvl="1" algn="l">
              <a:lnSpc>
                <a:spcPct val="105000"/>
              </a:lnSpc>
              <a:spcBef>
                <a:spcPts val="0"/>
              </a:spcBef>
              <a:spcAft>
                <a:spcPts val="0"/>
              </a:spcAft>
              <a:buClr>
                <a:schemeClr val="accent2"/>
              </a:buClr>
              <a:buSzPts val="1800"/>
              <a:buNone/>
              <a:defRPr b="1" sz="1800">
                <a:solidFill>
                  <a:schemeClr val="accent2"/>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9" name="Google Shape;189;p28"/>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190" name="Google Shape;190;p28"/>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191" name="Google Shape;191;p28"/>
          <p:cNvGrpSpPr/>
          <p:nvPr/>
        </p:nvGrpSpPr>
        <p:grpSpPr>
          <a:xfrm>
            <a:off x="540544" y="4104000"/>
            <a:ext cx="3006951" cy="521209"/>
            <a:chOff x="720725" y="5218493"/>
            <a:chExt cx="4009268" cy="694945"/>
          </a:xfrm>
        </p:grpSpPr>
        <p:pic>
          <p:nvPicPr>
            <p:cNvPr id="192" name="Google Shape;192;p28"/>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193" name="Google Shape;193;p28"/>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194" name="Google Shape;194;p28"/>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195" name="Google Shape;195;p28"/>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196" name="Shape 196"/>
        <p:cNvGrpSpPr/>
        <p:nvPr/>
      </p:nvGrpSpPr>
      <p:grpSpPr>
        <a:xfrm>
          <a:off x="0" y="0"/>
          <a:ext cx="0" cy="0"/>
          <a:chOff x="0" y="0"/>
          <a:chExt cx="0" cy="0"/>
        </a:xfrm>
      </p:grpSpPr>
      <p:sp>
        <p:nvSpPr>
          <p:cNvPr id="197" name="Google Shape;197;p29"/>
          <p:cNvSpPr txBox="1"/>
          <p:nvPr>
            <p:ph type="title"/>
          </p:nvPr>
        </p:nvSpPr>
        <p:spPr>
          <a:xfrm>
            <a:off x="540544" y="972741"/>
            <a:ext cx="4616700" cy="289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8" name="Google Shape;198;p2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99" name="Google Shape;199;p29"/>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0" name="Shape 200"/>
        <p:cNvGrpSpPr/>
        <p:nvPr/>
      </p:nvGrpSpPr>
      <p:grpSpPr>
        <a:xfrm>
          <a:off x="0" y="0"/>
          <a:ext cx="0" cy="0"/>
          <a:chOff x="0" y="0"/>
          <a:chExt cx="0" cy="0"/>
        </a:xfrm>
      </p:grpSpPr>
      <p:sp>
        <p:nvSpPr>
          <p:cNvPr id="201" name="Google Shape;201;p30"/>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2" name="Google Shape;202;p3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3" name="Google Shape;203;p3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4" name="Google Shape;204;p3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05" name="Google Shape;205;p30"/>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206" name="Shape 206"/>
        <p:cNvGrpSpPr/>
        <p:nvPr/>
      </p:nvGrpSpPr>
      <p:grpSpPr>
        <a:xfrm>
          <a:off x="0" y="0"/>
          <a:ext cx="0" cy="0"/>
          <a:chOff x="0" y="0"/>
          <a:chExt cx="0" cy="0"/>
        </a:xfrm>
      </p:grpSpPr>
      <p:sp>
        <p:nvSpPr>
          <p:cNvPr id="207" name="Google Shape;207;p31"/>
          <p:cNvSpPr txBox="1"/>
          <p:nvPr>
            <p:ph type="ctrTitle"/>
          </p:nvPr>
        </p:nvSpPr>
        <p:spPr>
          <a:xfrm>
            <a:off x="1026000" y="2241000"/>
            <a:ext cx="2795100" cy="1343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8" name="Google Shape;208;p31"/>
          <p:cNvSpPr txBox="1"/>
          <p:nvPr>
            <p:ph idx="1" type="subTitle"/>
          </p:nvPr>
        </p:nvSpPr>
        <p:spPr>
          <a:xfrm>
            <a:off x="1026000" y="3736800"/>
            <a:ext cx="2795100" cy="5682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200"/>
              <a:buNone/>
              <a:defRPr b="1" sz="1200"/>
            </a:lvl1pPr>
            <a:lvl2pPr lvl="1" algn="l">
              <a:lnSpc>
                <a:spcPct val="105000"/>
              </a:lnSpc>
              <a:spcBef>
                <a:spcPts val="0"/>
              </a:spcBef>
              <a:spcAft>
                <a:spcPts val="0"/>
              </a:spcAft>
              <a:buClr>
                <a:schemeClr val="dk1"/>
              </a:buClr>
              <a:buSzPts val="1200"/>
              <a:buNone/>
              <a:defRPr b="0" sz="1200">
                <a:solidFill>
                  <a:schemeClr val="dk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209" name="Google Shape;209;p31"/>
          <p:cNvPicPr preferRelativeResize="0"/>
          <p:nvPr/>
        </p:nvPicPr>
        <p:blipFill rotWithShape="1">
          <a:blip r:embed="rId2">
            <a:alphaModFix/>
          </a:blip>
          <a:srcRect b="0" l="0" r="0" t="0"/>
          <a:stretch/>
        </p:blipFill>
        <p:spPr>
          <a:xfrm>
            <a:off x="1026000" y="901800"/>
            <a:ext cx="2227500" cy="629063"/>
          </a:xfrm>
          <a:prstGeom prst="rect">
            <a:avLst/>
          </a:prstGeom>
          <a:noFill/>
          <a:ln>
            <a:noFill/>
          </a:ln>
        </p:spPr>
      </p:pic>
      <p:sp>
        <p:nvSpPr>
          <p:cNvPr id="210" name="Google Shape;210;p31"/>
          <p:cNvSpPr/>
          <p:nvPr>
            <p:ph idx="2" type="pic"/>
          </p:nvPr>
        </p:nvSpPr>
        <p:spPr>
          <a:xfrm>
            <a:off x="0" y="-1"/>
            <a:ext cx="9144000" cy="5143500"/>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26" name="Shape 26"/>
        <p:cNvGrpSpPr/>
        <p:nvPr/>
      </p:nvGrpSpPr>
      <p:grpSpPr>
        <a:xfrm>
          <a:off x="0" y="0"/>
          <a:ext cx="0" cy="0"/>
          <a:chOff x="0" y="0"/>
          <a:chExt cx="0" cy="0"/>
        </a:xfrm>
      </p:grpSpPr>
      <p:sp>
        <p:nvSpPr>
          <p:cNvPr id="27" name="Google Shape;27;p4"/>
          <p:cNvSpPr/>
          <p:nvPr>
            <p:ph idx="2" type="pic"/>
          </p:nvPr>
        </p:nvSpPr>
        <p:spPr>
          <a:xfrm>
            <a:off x="0" y="0"/>
            <a:ext cx="5184000" cy="5143500"/>
          </a:xfrm>
          <a:prstGeom prst="rect">
            <a:avLst/>
          </a:prstGeom>
          <a:solidFill>
            <a:srgbClr val="D8D8D8"/>
          </a:solidFill>
          <a:ln>
            <a:noFill/>
          </a:ln>
        </p:spPr>
      </p:sp>
      <p:sp>
        <p:nvSpPr>
          <p:cNvPr id="28" name="Google Shape;28;p4"/>
          <p:cNvSpPr txBox="1"/>
          <p:nvPr>
            <p:ph type="ctrTitle"/>
          </p:nvPr>
        </p:nvSpPr>
        <p:spPr>
          <a:xfrm>
            <a:off x="5670000" y="2370600"/>
            <a:ext cx="2958600" cy="1399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3200"/>
              <a:buFont typeface="Arial"/>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4"/>
          <p:cNvSpPr txBox="1"/>
          <p:nvPr>
            <p:ph idx="1" type="subTitle"/>
          </p:nvPr>
        </p:nvSpPr>
        <p:spPr>
          <a:xfrm>
            <a:off x="5670000" y="3871800"/>
            <a:ext cx="2958600" cy="5682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200"/>
              <a:buNone/>
              <a:defRPr b="1" sz="1200"/>
            </a:lvl1pPr>
            <a:lvl2pPr lvl="1" algn="l">
              <a:lnSpc>
                <a:spcPct val="105000"/>
              </a:lnSpc>
              <a:spcBef>
                <a:spcPts val="0"/>
              </a:spcBef>
              <a:spcAft>
                <a:spcPts val="0"/>
              </a:spcAft>
              <a:buClr>
                <a:schemeClr val="dk1"/>
              </a:buClr>
              <a:buSzPts val="1200"/>
              <a:buNone/>
              <a:defRPr b="0" sz="1200">
                <a:solidFill>
                  <a:schemeClr val="dk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30" name="Google Shape;30;p4"/>
          <p:cNvPicPr preferRelativeResize="0"/>
          <p:nvPr/>
        </p:nvPicPr>
        <p:blipFill rotWithShape="1">
          <a:blip r:embed="rId2">
            <a:alphaModFix/>
          </a:blip>
          <a:srcRect b="0" l="0" r="0" t="0"/>
          <a:stretch/>
        </p:blipFill>
        <p:spPr>
          <a:xfrm>
            <a:off x="5670000" y="540000"/>
            <a:ext cx="2227500" cy="629063"/>
          </a:xfrm>
          <a:prstGeom prst="rect">
            <a:avLst/>
          </a:prstGeom>
          <a:noFill/>
          <a:ln>
            <a:noFill/>
          </a:ln>
        </p:spPr>
      </p:pic>
      <p:sp>
        <p:nvSpPr>
          <p:cNvPr id="31" name="Google Shape;31;p4"/>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buNone/>
              <a:defRPr sz="1300">
                <a:solidFill>
                  <a:schemeClr val="dk2"/>
                </a:solidFill>
              </a:defRPr>
            </a:lvl1pPr>
            <a:lvl2pPr lvl="1">
              <a:buNone/>
              <a:defRPr sz="1300">
                <a:solidFill>
                  <a:schemeClr val="dk2"/>
                </a:solidFill>
              </a:defRPr>
            </a:lvl2pPr>
            <a:lvl3pPr lvl="2">
              <a:buNone/>
              <a:defRPr sz="1300">
                <a:solidFill>
                  <a:schemeClr val="dk2"/>
                </a:solidFill>
              </a:defRPr>
            </a:lvl3pPr>
            <a:lvl4pPr lvl="3">
              <a:buNone/>
              <a:defRPr sz="1300">
                <a:solidFill>
                  <a:schemeClr val="dk2"/>
                </a:solidFill>
              </a:defRPr>
            </a:lvl4pPr>
            <a:lvl5pPr lvl="4">
              <a:buNone/>
              <a:defRPr sz="1300">
                <a:solidFill>
                  <a:schemeClr val="dk2"/>
                </a:solidFill>
              </a:defRPr>
            </a:lvl5pPr>
            <a:lvl6pPr lvl="5">
              <a:buNone/>
              <a:defRPr sz="1300">
                <a:solidFill>
                  <a:schemeClr val="dk2"/>
                </a:solidFill>
              </a:defRPr>
            </a:lvl6pPr>
            <a:lvl7pPr lvl="6">
              <a:buNone/>
              <a:defRPr sz="1300">
                <a:solidFill>
                  <a:schemeClr val="dk2"/>
                </a:solidFill>
              </a:defRPr>
            </a:lvl7pPr>
            <a:lvl8pPr lvl="7">
              <a:buNone/>
              <a:defRPr sz="1300">
                <a:solidFill>
                  <a:schemeClr val="dk2"/>
                </a:solidFill>
              </a:defRPr>
            </a:lvl8pPr>
            <a:lvl9pPr lvl="8">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211" name="Shape 211"/>
        <p:cNvGrpSpPr/>
        <p:nvPr/>
      </p:nvGrpSpPr>
      <p:grpSpPr>
        <a:xfrm>
          <a:off x="0" y="0"/>
          <a:ext cx="0" cy="0"/>
          <a:chOff x="0" y="0"/>
          <a:chExt cx="0" cy="0"/>
        </a:xfrm>
      </p:grpSpPr>
      <p:sp>
        <p:nvSpPr>
          <p:cNvPr id="212" name="Google Shape;212;p32"/>
          <p:cNvSpPr/>
          <p:nvPr>
            <p:ph idx="2" type="pic"/>
          </p:nvPr>
        </p:nvSpPr>
        <p:spPr>
          <a:xfrm>
            <a:off x="0" y="0"/>
            <a:ext cx="5184000" cy="5143500"/>
          </a:xfrm>
          <a:prstGeom prst="rect">
            <a:avLst/>
          </a:prstGeom>
          <a:solidFill>
            <a:srgbClr val="D8D8D8"/>
          </a:solidFill>
          <a:ln>
            <a:noFill/>
          </a:ln>
        </p:spPr>
      </p:sp>
      <p:sp>
        <p:nvSpPr>
          <p:cNvPr id="213" name="Google Shape;213;p32"/>
          <p:cNvSpPr txBox="1"/>
          <p:nvPr>
            <p:ph type="ctrTitle"/>
          </p:nvPr>
        </p:nvSpPr>
        <p:spPr>
          <a:xfrm>
            <a:off x="5670000" y="2370600"/>
            <a:ext cx="2958600" cy="1399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4" name="Google Shape;214;p32"/>
          <p:cNvSpPr txBox="1"/>
          <p:nvPr>
            <p:ph idx="1" type="subTitle"/>
          </p:nvPr>
        </p:nvSpPr>
        <p:spPr>
          <a:xfrm>
            <a:off x="5670000" y="3871800"/>
            <a:ext cx="2958600" cy="5682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200"/>
              <a:buNone/>
              <a:defRPr b="1" sz="1200"/>
            </a:lvl1pPr>
            <a:lvl2pPr lvl="1" algn="l">
              <a:lnSpc>
                <a:spcPct val="105000"/>
              </a:lnSpc>
              <a:spcBef>
                <a:spcPts val="0"/>
              </a:spcBef>
              <a:spcAft>
                <a:spcPts val="0"/>
              </a:spcAft>
              <a:buClr>
                <a:schemeClr val="dk1"/>
              </a:buClr>
              <a:buSzPts val="1200"/>
              <a:buNone/>
              <a:defRPr b="0" sz="1200">
                <a:solidFill>
                  <a:schemeClr val="dk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215" name="Google Shape;215;p32"/>
          <p:cNvPicPr preferRelativeResize="0"/>
          <p:nvPr/>
        </p:nvPicPr>
        <p:blipFill rotWithShape="1">
          <a:blip r:embed="rId2">
            <a:alphaModFix/>
          </a:blip>
          <a:srcRect b="0" l="0" r="0" t="0"/>
          <a:stretch/>
        </p:blipFill>
        <p:spPr>
          <a:xfrm>
            <a:off x="5670000" y="540000"/>
            <a:ext cx="2227500" cy="62906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216" name="Shape 216"/>
        <p:cNvGrpSpPr/>
        <p:nvPr/>
      </p:nvGrpSpPr>
      <p:grpSpPr>
        <a:xfrm>
          <a:off x="0" y="0"/>
          <a:ext cx="0" cy="0"/>
          <a:chOff x="0" y="0"/>
          <a:chExt cx="0" cy="0"/>
        </a:xfrm>
      </p:grpSpPr>
      <p:sp>
        <p:nvSpPr>
          <p:cNvPr id="217" name="Google Shape;217;p3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8" name="Google Shape;218;p3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9" name="Google Shape;219;p3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0" name="Google Shape;220;p33"/>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1" name="Google Shape;221;p33"/>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2" name="Google Shape;222;p33"/>
          <p:cNvSpPr/>
          <p:nvPr>
            <p:ph idx="2" type="pic"/>
          </p:nvPr>
        </p:nvSpPr>
        <p:spPr>
          <a:xfrm>
            <a:off x="4000500" y="0"/>
            <a:ext cx="5143500" cy="5143500"/>
          </a:xfrm>
          <a:prstGeom prst="rect">
            <a:avLst/>
          </a:prstGeom>
          <a:solidFill>
            <a:srgbClr val="D8D8D8"/>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223" name="Shape 223"/>
        <p:cNvGrpSpPr/>
        <p:nvPr/>
      </p:nvGrpSpPr>
      <p:grpSpPr>
        <a:xfrm>
          <a:off x="0" y="0"/>
          <a:ext cx="0" cy="0"/>
          <a:chOff x="0" y="0"/>
          <a:chExt cx="0" cy="0"/>
        </a:xfrm>
      </p:grpSpPr>
      <p:sp>
        <p:nvSpPr>
          <p:cNvPr id="224" name="Google Shape;224;p34"/>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5" name="Google Shape;225;p3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6" name="Google Shape;226;p3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7" name="Google Shape;227;p3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8" name="Google Shape;228;p3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9" name="Google Shape;229;p34"/>
          <p:cNvSpPr txBox="1"/>
          <p:nvPr>
            <p:ph idx="1" type="body"/>
          </p:nvPr>
        </p:nvSpPr>
        <p:spPr>
          <a:xfrm>
            <a:off x="540544" y="972741"/>
            <a:ext cx="5011200" cy="4383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0" name="Google Shape;230;p34"/>
          <p:cNvSpPr txBox="1"/>
          <p:nvPr>
            <p:ph idx="2" type="body"/>
          </p:nvPr>
        </p:nvSpPr>
        <p:spPr>
          <a:xfrm>
            <a:off x="540543" y="2046600"/>
            <a:ext cx="2598000" cy="2388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1" name="Google Shape;231;p34"/>
          <p:cNvSpPr txBox="1"/>
          <p:nvPr>
            <p:ph idx="3" type="body"/>
          </p:nvPr>
        </p:nvSpPr>
        <p:spPr>
          <a:xfrm>
            <a:off x="3272399" y="2046600"/>
            <a:ext cx="2598000" cy="2388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2" name="Google Shape;232;p34"/>
          <p:cNvSpPr txBox="1"/>
          <p:nvPr>
            <p:ph idx="4" type="body"/>
          </p:nvPr>
        </p:nvSpPr>
        <p:spPr>
          <a:xfrm>
            <a:off x="6004255" y="2046600"/>
            <a:ext cx="2598000" cy="2388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33" name="Google Shape;233;p34"/>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234" name="Shape 234"/>
        <p:cNvGrpSpPr/>
        <p:nvPr/>
      </p:nvGrpSpPr>
      <p:grpSpPr>
        <a:xfrm>
          <a:off x="0" y="0"/>
          <a:ext cx="0" cy="0"/>
          <a:chOff x="0" y="0"/>
          <a:chExt cx="0" cy="0"/>
        </a:xfrm>
      </p:grpSpPr>
      <p:sp>
        <p:nvSpPr>
          <p:cNvPr id="235" name="Google Shape;235;p3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35"/>
          <p:cNvSpPr/>
          <p:nvPr>
            <p:ph idx="2" type="pic"/>
          </p:nvPr>
        </p:nvSpPr>
        <p:spPr>
          <a:xfrm>
            <a:off x="4000500" y="0"/>
            <a:ext cx="5143500" cy="5143500"/>
          </a:xfrm>
          <a:prstGeom prst="rect">
            <a:avLst/>
          </a:prstGeom>
          <a:solidFill>
            <a:srgbClr val="D8D8D8"/>
          </a:solidFill>
          <a:ln>
            <a:noFill/>
          </a:ln>
        </p:spPr>
      </p:sp>
      <p:sp>
        <p:nvSpPr>
          <p:cNvPr id="237" name="Google Shape;237;p35"/>
          <p:cNvSpPr txBox="1"/>
          <p:nvPr>
            <p:ph type="title"/>
          </p:nvPr>
        </p:nvSpPr>
        <p:spPr>
          <a:xfrm>
            <a:off x="540544" y="972741"/>
            <a:ext cx="3126900" cy="289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3700"/>
              <a:buFont typeface="Arial"/>
              <a:buNone/>
              <a:defRPr sz="37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238" name="Shape 238"/>
        <p:cNvGrpSpPr/>
        <p:nvPr/>
      </p:nvGrpSpPr>
      <p:grpSpPr>
        <a:xfrm>
          <a:off x="0" y="0"/>
          <a:ext cx="0" cy="0"/>
          <a:chOff x="0" y="0"/>
          <a:chExt cx="0" cy="0"/>
        </a:xfrm>
      </p:grpSpPr>
      <p:sp>
        <p:nvSpPr>
          <p:cNvPr id="239" name="Google Shape;239;p36"/>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700"/>
              <a:buFont typeface="Arial"/>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0" name="Google Shape;240;p3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1" name="Google Shape;241;p3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2" name="Google Shape;242;p3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36"/>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algn="l">
              <a:lnSpc>
                <a:spcPct val="90000"/>
              </a:lnSpc>
              <a:spcBef>
                <a:spcPts val="0"/>
              </a:spcBef>
              <a:spcAft>
                <a:spcPts val="0"/>
              </a:spcAft>
              <a:buClr>
                <a:schemeClr val="accent3"/>
              </a:buClr>
              <a:buSzPts val="1400"/>
              <a:buNone/>
              <a:defRPr sz="1400"/>
            </a:lvl2pPr>
            <a:lvl3pPr indent="-228600" lvl="2" marL="1371600" algn="l">
              <a:lnSpc>
                <a:spcPct val="100000"/>
              </a:lnSpc>
              <a:spcBef>
                <a:spcPts val="400"/>
              </a:spcBef>
              <a:spcAft>
                <a:spcPts val="0"/>
              </a:spcAft>
              <a:buSzPts val="1400"/>
              <a:buNone/>
              <a:defRPr sz="1400"/>
            </a:lvl3pPr>
            <a:lvl4pPr indent="-317500" lvl="3" marL="1828800" algn="l">
              <a:lnSpc>
                <a:spcPct val="100000"/>
              </a:lnSpc>
              <a:spcBef>
                <a:spcPts val="21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44" name="Google Shape;244;p36"/>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5" name="Shape 245"/>
        <p:cNvGrpSpPr/>
        <p:nvPr/>
      </p:nvGrpSpPr>
      <p:grpSpPr>
        <a:xfrm>
          <a:off x="0" y="0"/>
          <a:ext cx="0" cy="0"/>
          <a:chOff x="0" y="0"/>
          <a:chExt cx="0" cy="0"/>
        </a:xfrm>
      </p:grpSpPr>
      <p:sp>
        <p:nvSpPr>
          <p:cNvPr id="246" name="Google Shape;246;p3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7" name="Google Shape;247;p3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8" name="Google Shape;248;p3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57" name="Shape 257"/>
        <p:cNvGrpSpPr/>
        <p:nvPr/>
      </p:nvGrpSpPr>
      <p:grpSpPr>
        <a:xfrm>
          <a:off x="0" y="0"/>
          <a:ext cx="0" cy="0"/>
          <a:chOff x="0" y="0"/>
          <a:chExt cx="0" cy="0"/>
        </a:xfrm>
      </p:grpSpPr>
      <p:sp>
        <p:nvSpPr>
          <p:cNvPr id="258" name="Google Shape;258;p39"/>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p39"/>
          <p:cNvSpPr txBox="1"/>
          <p:nvPr>
            <p:ph type="ctrTitle"/>
          </p:nvPr>
        </p:nvSpPr>
        <p:spPr>
          <a:xfrm>
            <a:off x="1025999" y="2092500"/>
            <a:ext cx="5157600" cy="1107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800"/>
              <a:buFont typeface="Arial"/>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0" name="Google Shape;260;p39"/>
          <p:cNvSpPr txBox="1"/>
          <p:nvPr>
            <p:ph idx="1" type="subTitle"/>
          </p:nvPr>
        </p:nvSpPr>
        <p:spPr>
          <a:xfrm>
            <a:off x="1025999" y="3447900"/>
            <a:ext cx="5157600" cy="6963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400"/>
              <a:buNone/>
              <a:defRPr b="1" sz="1400">
                <a:solidFill>
                  <a:schemeClr val="lt1"/>
                </a:solidFill>
              </a:defRPr>
            </a:lvl1pPr>
            <a:lvl2pPr lvl="1" algn="l">
              <a:lnSpc>
                <a:spcPct val="105000"/>
              </a:lnSpc>
              <a:spcBef>
                <a:spcPts val="0"/>
              </a:spcBef>
              <a:spcAft>
                <a:spcPts val="0"/>
              </a:spcAft>
              <a:buClr>
                <a:schemeClr val="lt1"/>
              </a:buClr>
              <a:buSzPts val="1400"/>
              <a:buNone/>
              <a:defRPr b="0" sz="1400">
                <a:solidFill>
                  <a:schemeClr val="lt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261" name="Shape 261"/>
        <p:cNvGrpSpPr/>
        <p:nvPr/>
      </p:nvGrpSpPr>
      <p:grpSpPr>
        <a:xfrm>
          <a:off x="0" y="0"/>
          <a:ext cx="0" cy="0"/>
          <a:chOff x="0" y="0"/>
          <a:chExt cx="0" cy="0"/>
        </a:xfrm>
      </p:grpSpPr>
      <p:sp>
        <p:nvSpPr>
          <p:cNvPr id="262" name="Google Shape;262;p4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3" name="Google Shape;263;p40"/>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4" name="Google Shape;264;p4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5" name="Google Shape;265;p4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6" name="Google Shape;266;p4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67" name="Shape 267"/>
        <p:cNvGrpSpPr/>
        <p:nvPr/>
      </p:nvGrpSpPr>
      <p:grpSpPr>
        <a:xfrm>
          <a:off x="0" y="0"/>
          <a:ext cx="0" cy="0"/>
          <a:chOff x="0" y="0"/>
          <a:chExt cx="0" cy="0"/>
        </a:xfrm>
      </p:grpSpPr>
      <p:sp>
        <p:nvSpPr>
          <p:cNvPr id="268" name="Google Shape;268;p4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9" name="Google Shape;269;p4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0" name="Google Shape;270;p4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1" name="Google Shape;271;p41"/>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2" name="Google Shape;272;p41"/>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3" name="Google Shape;273;p41"/>
          <p:cNvSpPr/>
          <p:nvPr>
            <p:ph idx="2" type="pic"/>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274" name="Shape 274"/>
        <p:cNvGrpSpPr/>
        <p:nvPr/>
      </p:nvGrpSpPr>
      <p:grpSpPr>
        <a:xfrm>
          <a:off x="0" y="0"/>
          <a:ext cx="0" cy="0"/>
          <a:chOff x="0" y="0"/>
          <a:chExt cx="0" cy="0"/>
        </a:xfrm>
      </p:grpSpPr>
      <p:sp>
        <p:nvSpPr>
          <p:cNvPr id="275" name="Google Shape;275;p42"/>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6" name="Google Shape;276;p42"/>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1800"/>
              <a:buNone/>
              <a:defRPr b="0" sz="1800">
                <a:solidFill>
                  <a:schemeClr val="accent2"/>
                </a:solidFill>
              </a:defRPr>
            </a:lvl1pPr>
            <a:lvl2pPr lvl="1" algn="l">
              <a:lnSpc>
                <a:spcPct val="105000"/>
              </a:lnSpc>
              <a:spcBef>
                <a:spcPts val="0"/>
              </a:spcBef>
              <a:spcAft>
                <a:spcPts val="0"/>
              </a:spcAft>
              <a:buClr>
                <a:schemeClr val="accent2"/>
              </a:buClr>
              <a:buSzPts val="1800"/>
              <a:buNone/>
              <a:defRPr b="1" sz="1800">
                <a:solidFill>
                  <a:schemeClr val="accent2"/>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77" name="Google Shape;277;p42"/>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278" name="Google Shape;278;p42"/>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279" name="Google Shape;279;p42"/>
          <p:cNvGrpSpPr/>
          <p:nvPr/>
        </p:nvGrpSpPr>
        <p:grpSpPr>
          <a:xfrm>
            <a:off x="540544" y="4104000"/>
            <a:ext cx="3006951" cy="521209"/>
            <a:chOff x="720725" y="5218493"/>
            <a:chExt cx="4009268" cy="694945"/>
          </a:xfrm>
        </p:grpSpPr>
        <p:pic>
          <p:nvPicPr>
            <p:cNvPr id="280" name="Google Shape;280;p42"/>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281" name="Google Shape;281;p42"/>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282" name="Google Shape;282;p42"/>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283" name="Google Shape;283;p42"/>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Google Shape;35;p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 name="Google Shape;36;p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284" name="Shape 284"/>
        <p:cNvGrpSpPr/>
        <p:nvPr/>
      </p:nvGrpSpPr>
      <p:grpSpPr>
        <a:xfrm>
          <a:off x="0" y="0"/>
          <a:ext cx="0" cy="0"/>
          <a:chOff x="0" y="0"/>
          <a:chExt cx="0" cy="0"/>
        </a:xfrm>
      </p:grpSpPr>
      <p:sp>
        <p:nvSpPr>
          <p:cNvPr id="285" name="Google Shape;285;p43"/>
          <p:cNvSpPr txBox="1"/>
          <p:nvPr>
            <p:ph type="title"/>
          </p:nvPr>
        </p:nvSpPr>
        <p:spPr>
          <a:xfrm>
            <a:off x="685800" y="228600"/>
            <a:ext cx="7772400" cy="857400"/>
          </a:xfrm>
          <a:prstGeom prst="rect">
            <a:avLst/>
          </a:prstGeom>
          <a:noFill/>
          <a:ln>
            <a:noFill/>
          </a:ln>
        </p:spPr>
        <p:txBody>
          <a:bodyPr anchorCtr="0" anchor="ctr" bIns="25700" lIns="51425" spcFirstLastPara="1" rIns="51425" wrap="square" tIns="25700">
            <a:noAutofit/>
          </a:bodyPr>
          <a:lstStyle>
            <a:lvl1pPr lvl="0" algn="l">
              <a:lnSpc>
                <a:spcPct val="85000"/>
              </a:lnSpc>
              <a:spcBef>
                <a:spcPts val="0"/>
              </a:spcBef>
              <a:spcAft>
                <a:spcPts val="0"/>
              </a:spcAft>
              <a:buSzPts val="20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86" name="Google Shape;286;p43"/>
          <p:cNvSpPr txBox="1"/>
          <p:nvPr>
            <p:ph idx="10" type="dt"/>
          </p:nvPr>
        </p:nvSpPr>
        <p:spPr>
          <a:xfrm>
            <a:off x="685800" y="4686300"/>
            <a:ext cx="1905000" cy="342900"/>
          </a:xfrm>
          <a:prstGeom prst="rect">
            <a:avLst/>
          </a:prstGeom>
          <a:noFill/>
          <a:ln>
            <a:noFill/>
          </a:ln>
        </p:spPr>
        <p:txBody>
          <a:bodyPr anchorCtr="0" anchor="t" bIns="25700" lIns="51425" spcFirstLastPara="1" rIns="51425" wrap="square" tIns="25700">
            <a:noAutofit/>
          </a:bodyPr>
          <a:lstStyle>
            <a:lvl1pPr lvl="0" algn="l">
              <a:lnSpc>
                <a:spcPct val="9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87" name="Google Shape;287;p43"/>
          <p:cNvSpPr txBox="1"/>
          <p:nvPr>
            <p:ph idx="11" type="ftr"/>
          </p:nvPr>
        </p:nvSpPr>
        <p:spPr>
          <a:xfrm>
            <a:off x="3124200" y="4686300"/>
            <a:ext cx="2895600" cy="342900"/>
          </a:xfrm>
          <a:prstGeom prst="rect">
            <a:avLst/>
          </a:prstGeom>
          <a:noFill/>
          <a:ln>
            <a:noFill/>
          </a:ln>
        </p:spPr>
        <p:txBody>
          <a:bodyPr anchorCtr="0" anchor="t" bIns="25700" lIns="51425" spcFirstLastPara="1" rIns="51425" wrap="square" tIns="25700">
            <a:noAutofit/>
          </a:bodyPr>
          <a:lstStyle>
            <a:lvl1pPr lvl="0" algn="ctr">
              <a:lnSpc>
                <a:spcPct val="9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88" name="Google Shape;288;p43"/>
          <p:cNvSpPr txBox="1"/>
          <p:nvPr>
            <p:ph idx="12" type="sldNum"/>
          </p:nvPr>
        </p:nvSpPr>
        <p:spPr>
          <a:xfrm>
            <a:off x="6553200" y="4686300"/>
            <a:ext cx="1905000" cy="342900"/>
          </a:xfrm>
          <a:prstGeom prst="rect">
            <a:avLst/>
          </a:prstGeom>
          <a:noFill/>
          <a:ln>
            <a:noFill/>
          </a:ln>
        </p:spPr>
        <p:txBody>
          <a:bodyPr anchorCtr="0" anchor="t" bIns="25700" lIns="51425" spcFirstLastPara="1" rIns="51425" wrap="square" tIns="25700">
            <a:noAutofit/>
          </a:bodyPr>
          <a:lstStyle>
            <a:lvl1pPr indent="0" lvl="0"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9" name="Shape 289"/>
        <p:cNvGrpSpPr/>
        <p:nvPr/>
      </p:nvGrpSpPr>
      <p:grpSpPr>
        <a:xfrm>
          <a:off x="0" y="0"/>
          <a:ext cx="0" cy="0"/>
          <a:chOff x="0" y="0"/>
          <a:chExt cx="0" cy="0"/>
        </a:xfrm>
      </p:grpSpPr>
      <p:sp>
        <p:nvSpPr>
          <p:cNvPr id="290" name="Google Shape;290;p4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1" name="Google Shape;291;p44"/>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2" name="Google Shape;292;p44"/>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3" name="Google Shape;293;p4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4" name="Google Shape;294;p4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5" name="Google Shape;295;p4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296" name="Shape 296"/>
        <p:cNvGrpSpPr/>
        <p:nvPr/>
      </p:nvGrpSpPr>
      <p:grpSpPr>
        <a:xfrm>
          <a:off x="0" y="0"/>
          <a:ext cx="0" cy="0"/>
          <a:chOff x="0" y="0"/>
          <a:chExt cx="0" cy="0"/>
        </a:xfrm>
      </p:grpSpPr>
      <p:sp>
        <p:nvSpPr>
          <p:cNvPr id="297" name="Google Shape;297;p45"/>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8" name="Google Shape;298;p4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9" name="Google Shape;299;p4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0" name="Google Shape;300;p4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1" name="Google Shape;301;p45"/>
          <p:cNvSpPr/>
          <p:nvPr>
            <p:ph idx="2" type="pic"/>
          </p:nvPr>
        </p:nvSpPr>
        <p:spPr>
          <a:xfrm>
            <a:off x="540544" y="1393200"/>
            <a:ext cx="2597400" cy="1242000"/>
          </a:xfrm>
          <a:prstGeom prst="rect">
            <a:avLst/>
          </a:prstGeom>
          <a:solidFill>
            <a:srgbClr val="D8D8D8"/>
          </a:solidFill>
          <a:ln>
            <a:noFill/>
          </a:ln>
        </p:spPr>
      </p:sp>
      <p:sp>
        <p:nvSpPr>
          <p:cNvPr id="302" name="Google Shape;302;p45"/>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3" name="Google Shape;303;p45"/>
          <p:cNvSpPr/>
          <p:nvPr>
            <p:ph idx="3" type="pic"/>
          </p:nvPr>
        </p:nvSpPr>
        <p:spPr>
          <a:xfrm>
            <a:off x="3273300" y="1393200"/>
            <a:ext cx="2597400" cy="1242000"/>
          </a:xfrm>
          <a:prstGeom prst="rect">
            <a:avLst/>
          </a:prstGeom>
          <a:solidFill>
            <a:srgbClr val="D8D8D8"/>
          </a:solidFill>
          <a:ln>
            <a:noFill/>
          </a:ln>
        </p:spPr>
      </p:sp>
      <p:sp>
        <p:nvSpPr>
          <p:cNvPr id="304" name="Google Shape;304;p45"/>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5" name="Google Shape;305;p45"/>
          <p:cNvSpPr/>
          <p:nvPr>
            <p:ph idx="5" type="pic"/>
          </p:nvPr>
        </p:nvSpPr>
        <p:spPr>
          <a:xfrm>
            <a:off x="6006056" y="1393200"/>
            <a:ext cx="2597400" cy="1242000"/>
          </a:xfrm>
          <a:prstGeom prst="rect">
            <a:avLst/>
          </a:prstGeom>
          <a:solidFill>
            <a:srgbClr val="D8D8D8"/>
          </a:solidFill>
          <a:ln>
            <a:noFill/>
          </a:ln>
        </p:spPr>
      </p:sp>
      <p:sp>
        <p:nvSpPr>
          <p:cNvPr id="306" name="Google Shape;306;p45"/>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1_Three Columns with Images">
    <p:spTree>
      <p:nvGrpSpPr>
        <p:cNvPr id="307" name="Shape 307"/>
        <p:cNvGrpSpPr/>
        <p:nvPr/>
      </p:nvGrpSpPr>
      <p:grpSpPr>
        <a:xfrm>
          <a:off x="0" y="0"/>
          <a:ext cx="0" cy="0"/>
          <a:chOff x="0" y="0"/>
          <a:chExt cx="0" cy="0"/>
        </a:xfrm>
      </p:grpSpPr>
      <p:sp>
        <p:nvSpPr>
          <p:cNvPr id="308" name="Google Shape;308;p4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9" name="Google Shape;309;p4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310" name="Google Shape;310;p4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311" name="Google Shape;311;p4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12" name="Google Shape;312;p46"/>
          <p:cNvSpPr/>
          <p:nvPr>
            <p:ph idx="2" type="pic"/>
          </p:nvPr>
        </p:nvSpPr>
        <p:spPr>
          <a:xfrm>
            <a:off x="540544" y="1393200"/>
            <a:ext cx="2597400" cy="1242000"/>
          </a:xfrm>
          <a:prstGeom prst="rect">
            <a:avLst/>
          </a:prstGeom>
          <a:solidFill>
            <a:srgbClr val="D8D8D8"/>
          </a:solidFill>
          <a:ln>
            <a:noFill/>
          </a:ln>
        </p:spPr>
      </p:sp>
      <p:sp>
        <p:nvSpPr>
          <p:cNvPr id="313" name="Google Shape;313;p46"/>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4" name="Google Shape;314;p46"/>
          <p:cNvSpPr/>
          <p:nvPr>
            <p:ph idx="3" type="pic"/>
          </p:nvPr>
        </p:nvSpPr>
        <p:spPr>
          <a:xfrm>
            <a:off x="3273300" y="1393200"/>
            <a:ext cx="2597400" cy="1242000"/>
          </a:xfrm>
          <a:prstGeom prst="rect">
            <a:avLst/>
          </a:prstGeom>
          <a:solidFill>
            <a:srgbClr val="D8D8D8"/>
          </a:solidFill>
          <a:ln>
            <a:noFill/>
          </a:ln>
        </p:spPr>
      </p:sp>
      <p:sp>
        <p:nvSpPr>
          <p:cNvPr id="315" name="Google Shape;315;p46"/>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6" name="Google Shape;316;p46"/>
          <p:cNvSpPr/>
          <p:nvPr>
            <p:ph idx="5" type="pic"/>
          </p:nvPr>
        </p:nvSpPr>
        <p:spPr>
          <a:xfrm>
            <a:off x="6006056" y="1393200"/>
            <a:ext cx="2597400" cy="1242000"/>
          </a:xfrm>
          <a:prstGeom prst="rect">
            <a:avLst/>
          </a:prstGeom>
          <a:solidFill>
            <a:srgbClr val="D8D8D8"/>
          </a:solidFill>
          <a:ln>
            <a:noFill/>
          </a:ln>
        </p:spPr>
      </p:sp>
      <p:sp>
        <p:nvSpPr>
          <p:cNvPr id="317" name="Google Shape;317;p46"/>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318" name="Shape 318"/>
        <p:cNvGrpSpPr/>
        <p:nvPr/>
      </p:nvGrpSpPr>
      <p:grpSpPr>
        <a:xfrm>
          <a:off x="0" y="0"/>
          <a:ext cx="0" cy="0"/>
          <a:chOff x="0" y="0"/>
          <a:chExt cx="0" cy="0"/>
        </a:xfrm>
      </p:grpSpPr>
      <p:sp>
        <p:nvSpPr>
          <p:cNvPr id="319" name="Google Shape;319;p4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0" name="Google Shape;320;p4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1" name="Google Shape;321;p4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22" name="Google Shape;322;p47"/>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3" name="Google Shape;323;p47"/>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4" name="Google Shape;324;p47"/>
          <p:cNvSpPr/>
          <p:nvPr>
            <p:ph idx="2" type="pic"/>
          </p:nvPr>
        </p:nvSpPr>
        <p:spPr>
          <a:xfrm>
            <a:off x="4000500" y="0"/>
            <a:ext cx="5143500" cy="5143500"/>
          </a:xfrm>
          <a:prstGeom prst="rect">
            <a:avLst/>
          </a:prstGeom>
          <a:solidFill>
            <a:srgbClr val="D8D8D8"/>
          </a:solid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5" name="Shape 325"/>
        <p:cNvGrpSpPr/>
        <p:nvPr/>
      </p:nvGrpSpPr>
      <p:grpSpPr>
        <a:xfrm>
          <a:off x="0" y="0"/>
          <a:ext cx="0" cy="0"/>
          <a:chOff x="0" y="0"/>
          <a:chExt cx="0" cy="0"/>
        </a:xfrm>
      </p:grpSpPr>
      <p:sp>
        <p:nvSpPr>
          <p:cNvPr id="326" name="Google Shape;326;p4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7" name="Google Shape;327;p4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8" name="Google Shape;328;p4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329" name="Shape 329"/>
        <p:cNvGrpSpPr/>
        <p:nvPr/>
      </p:nvGrpSpPr>
      <p:grpSpPr>
        <a:xfrm>
          <a:off x="0" y="0"/>
          <a:ext cx="0" cy="0"/>
          <a:chOff x="0" y="0"/>
          <a:chExt cx="0" cy="0"/>
        </a:xfrm>
      </p:grpSpPr>
      <p:sp>
        <p:nvSpPr>
          <p:cNvPr id="330" name="Google Shape;330;p49"/>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700"/>
              <a:buFont typeface="Arial"/>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1" name="Google Shape;331;p4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2" name="Google Shape;332;p4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3" name="Google Shape;333;p4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34" name="Google Shape;334;p49"/>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algn="l">
              <a:lnSpc>
                <a:spcPct val="90000"/>
              </a:lnSpc>
              <a:spcBef>
                <a:spcPts val="0"/>
              </a:spcBef>
              <a:spcAft>
                <a:spcPts val="0"/>
              </a:spcAft>
              <a:buClr>
                <a:schemeClr val="accent3"/>
              </a:buClr>
              <a:buSzPts val="1400"/>
              <a:buNone/>
              <a:defRPr sz="1400"/>
            </a:lvl2pPr>
            <a:lvl3pPr indent="-228600" lvl="2" marL="1371600" algn="l">
              <a:lnSpc>
                <a:spcPct val="100000"/>
              </a:lnSpc>
              <a:spcBef>
                <a:spcPts val="400"/>
              </a:spcBef>
              <a:spcAft>
                <a:spcPts val="0"/>
              </a:spcAft>
              <a:buSzPts val="1400"/>
              <a:buNone/>
              <a:defRPr sz="1400"/>
            </a:lvl3pPr>
            <a:lvl4pPr indent="-317500" lvl="3" marL="1828800" algn="l">
              <a:lnSpc>
                <a:spcPct val="100000"/>
              </a:lnSpc>
              <a:spcBef>
                <a:spcPts val="21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35" name="Google Shape;335;p49"/>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336" name="Shape 336"/>
        <p:cNvGrpSpPr/>
        <p:nvPr/>
      </p:nvGrpSpPr>
      <p:grpSpPr>
        <a:xfrm>
          <a:off x="0" y="0"/>
          <a:ext cx="0" cy="0"/>
          <a:chOff x="0" y="0"/>
          <a:chExt cx="0" cy="0"/>
        </a:xfrm>
      </p:grpSpPr>
      <p:sp>
        <p:nvSpPr>
          <p:cNvPr id="337" name="Google Shape;337;p5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8" name="Google Shape;338;p5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9" name="Google Shape;339;p5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40" name="Google Shape;340;p50"/>
          <p:cNvSpPr txBox="1"/>
          <p:nvPr>
            <p:ph idx="1" type="body"/>
          </p:nvPr>
        </p:nvSpPr>
        <p:spPr>
          <a:xfrm>
            <a:off x="540545" y="972742"/>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None/>
              <a:defRPr/>
            </a:lvl1pPr>
            <a:lvl2pPr indent="-228600" lvl="1" marL="914400" algn="l">
              <a:lnSpc>
                <a:spcPct val="90000"/>
              </a:lnSpc>
              <a:spcBef>
                <a:spcPts val="1300"/>
              </a:spcBef>
              <a:spcAft>
                <a:spcPts val="0"/>
              </a:spcAft>
              <a:buSzPts val="1500"/>
              <a:buNone/>
              <a:defRPr/>
            </a:lvl2pPr>
            <a:lvl3pPr indent="-228600" lvl="2" marL="1371600" algn="l">
              <a:lnSpc>
                <a:spcPct val="100000"/>
              </a:lnSpc>
              <a:spcBef>
                <a:spcPts val="400"/>
              </a:spcBef>
              <a:spcAft>
                <a:spcPts val="0"/>
              </a:spcAft>
              <a:buSzPts val="1400"/>
              <a:buNone/>
              <a:defRPr/>
            </a:lvl3pPr>
            <a:lvl4pPr indent="-304800" lvl="3" marL="1828800" algn="l">
              <a:lnSpc>
                <a:spcPct val="100000"/>
              </a:lnSpc>
              <a:spcBef>
                <a:spcPts val="2100"/>
              </a:spcBef>
              <a:spcAft>
                <a:spcPts val="0"/>
              </a:spcAft>
              <a:buSzPts val="1200"/>
              <a:buChar char="•"/>
              <a:defRPr/>
            </a:lvl4pPr>
            <a:lvl5pPr indent="-304800" lvl="4" marL="2286000" algn="l">
              <a:lnSpc>
                <a:spcPct val="100000"/>
              </a:lnSpc>
              <a:spcBef>
                <a:spcPts val="600"/>
              </a:spcBef>
              <a:spcAft>
                <a:spcPts val="0"/>
              </a:spcAft>
              <a:buSzPts val="1200"/>
              <a:buChar char="•"/>
              <a:defRPr/>
            </a:lvl5pPr>
            <a:lvl6pPr indent="-317500" lvl="5" marL="2743200" algn="l">
              <a:lnSpc>
                <a:spcPct val="90000"/>
              </a:lnSpc>
              <a:spcBef>
                <a:spcPts val="6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341" name="Google Shape;341;p50"/>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2" name="Google Shape;342;p50"/>
          <p:cNvSpPr/>
          <p:nvPr>
            <p:ph idx="2" type="pic"/>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3" name="Shape 343"/>
        <p:cNvGrpSpPr/>
        <p:nvPr/>
      </p:nvGrpSpPr>
      <p:grpSpPr>
        <a:xfrm>
          <a:off x="0" y="0"/>
          <a:ext cx="0" cy="0"/>
          <a:chOff x="0" y="0"/>
          <a:chExt cx="0" cy="0"/>
        </a:xfrm>
      </p:grpSpPr>
      <p:sp>
        <p:nvSpPr>
          <p:cNvPr id="344" name="Google Shape;344;p51"/>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5" name="Google Shape;345;p5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6" name="Google Shape;346;p5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7" name="Google Shape;347;p5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48" name="Google Shape;348;p51"/>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Blue">
  <p:cSld name="Content and Image Blue">
    <p:bg>
      <p:bgPr>
        <a:solidFill>
          <a:schemeClr val="accent1"/>
        </a:solidFill>
      </p:bgPr>
    </p:bg>
    <p:spTree>
      <p:nvGrpSpPr>
        <p:cNvPr id="349" name="Shape 349"/>
        <p:cNvGrpSpPr/>
        <p:nvPr/>
      </p:nvGrpSpPr>
      <p:grpSpPr>
        <a:xfrm>
          <a:off x="0" y="0"/>
          <a:ext cx="0" cy="0"/>
          <a:chOff x="0" y="0"/>
          <a:chExt cx="0" cy="0"/>
        </a:xfrm>
      </p:grpSpPr>
      <p:sp>
        <p:nvSpPr>
          <p:cNvPr id="350" name="Google Shape;350;p52"/>
          <p:cNvSpPr txBox="1"/>
          <p:nvPr>
            <p:ph type="title"/>
          </p:nvPr>
        </p:nvSpPr>
        <p:spPr>
          <a:xfrm>
            <a:off x="891000" y="595313"/>
            <a:ext cx="3546600" cy="822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32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1" name="Google Shape;351;p52"/>
          <p:cNvSpPr txBox="1"/>
          <p:nvPr>
            <p:ph idx="10" type="dt"/>
          </p:nvPr>
        </p:nvSpPr>
        <p:spPr>
          <a:xfrm>
            <a:off x="4168120" y="4698000"/>
            <a:ext cx="2057400" cy="2739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2" name="Google Shape;352;p52"/>
          <p:cNvSpPr txBox="1"/>
          <p:nvPr>
            <p:ph idx="11" type="ftr"/>
          </p:nvPr>
        </p:nvSpPr>
        <p:spPr>
          <a:xfrm>
            <a:off x="513160" y="4698000"/>
            <a:ext cx="3086100" cy="273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3" name="Google Shape;353;p52"/>
          <p:cNvSpPr/>
          <p:nvPr>
            <p:ph idx="2" type="pic"/>
          </p:nvPr>
        </p:nvSpPr>
        <p:spPr>
          <a:xfrm>
            <a:off x="4918501" y="0"/>
            <a:ext cx="4225500" cy="5143500"/>
          </a:xfrm>
          <a:prstGeom prst="rect">
            <a:avLst/>
          </a:prstGeom>
          <a:solidFill>
            <a:srgbClr val="D8D8D8"/>
          </a:solidFill>
          <a:ln>
            <a:noFill/>
          </a:ln>
        </p:spPr>
      </p:sp>
      <p:sp>
        <p:nvSpPr>
          <p:cNvPr id="354" name="Google Shape;354;p52"/>
          <p:cNvSpPr txBox="1"/>
          <p:nvPr>
            <p:ph idx="1" type="body"/>
          </p:nvPr>
        </p:nvSpPr>
        <p:spPr>
          <a:xfrm>
            <a:off x="513160" y="1417502"/>
            <a:ext cx="3924300" cy="3045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500"/>
              <a:buNone/>
              <a:defRPr>
                <a:solidFill>
                  <a:schemeClr val="lt1"/>
                </a:solidFill>
              </a:defRPr>
            </a:lvl1pPr>
            <a:lvl2pPr indent="-228600" lvl="1" marL="914400" algn="l">
              <a:lnSpc>
                <a:spcPct val="100000"/>
              </a:lnSpc>
              <a:spcBef>
                <a:spcPts val="1100"/>
              </a:spcBef>
              <a:spcAft>
                <a:spcPts val="0"/>
              </a:spcAft>
              <a:buClr>
                <a:schemeClr val="lt1"/>
              </a:buClr>
              <a:buSzPts val="1800"/>
              <a:buNone/>
              <a:defRPr>
                <a:solidFill>
                  <a:schemeClr val="lt1"/>
                </a:solidFill>
              </a:defRPr>
            </a:lvl2pPr>
            <a:lvl3pPr indent="-228600" lvl="2" marL="1371600" algn="l">
              <a:lnSpc>
                <a:spcPct val="100000"/>
              </a:lnSpc>
              <a:spcBef>
                <a:spcPts val="1100"/>
              </a:spcBef>
              <a:spcAft>
                <a:spcPts val="0"/>
              </a:spcAft>
              <a:buSzPts val="2100"/>
              <a:buNone/>
              <a:defRPr>
                <a:solidFill>
                  <a:schemeClr val="lt1"/>
                </a:solidFill>
              </a:defRPr>
            </a:lvl3pPr>
            <a:lvl4pPr indent="-323850" lvl="3" marL="1828800" algn="l">
              <a:lnSpc>
                <a:spcPct val="120000"/>
              </a:lnSpc>
              <a:spcBef>
                <a:spcPts val="1100"/>
              </a:spcBef>
              <a:spcAft>
                <a:spcPts val="0"/>
              </a:spcAft>
              <a:buSzPts val="1500"/>
              <a:buChar char="―"/>
              <a:defRPr>
                <a:solidFill>
                  <a:schemeClr val="lt1"/>
                </a:solidFill>
              </a:defRPr>
            </a:lvl4pPr>
            <a:lvl5pPr indent="-323850" lvl="4" marL="2286000" algn="l">
              <a:lnSpc>
                <a:spcPct val="120000"/>
              </a:lnSpc>
              <a:spcBef>
                <a:spcPts val="1100"/>
              </a:spcBef>
              <a:spcAft>
                <a:spcPts val="0"/>
              </a:spcAft>
              <a:buSzPts val="1500"/>
              <a:buChar char="―"/>
              <a:defRPr>
                <a:solidFill>
                  <a:schemeClr val="lt1"/>
                </a:solidFill>
              </a:defRPr>
            </a:lvl5pPr>
            <a:lvl6pPr indent="-317500" lvl="5" marL="2743200" algn="l">
              <a:lnSpc>
                <a:spcPct val="90000"/>
              </a:lnSpc>
              <a:spcBef>
                <a:spcPts val="11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0" name="Google Shape;40;p6"/>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6"/>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 name="Google Shape;42;p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Google Shape;43;p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Google Shape;44;p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355" name="Shape 355"/>
        <p:cNvGrpSpPr/>
        <p:nvPr/>
      </p:nvGrpSpPr>
      <p:grpSpPr>
        <a:xfrm>
          <a:off x="0" y="0"/>
          <a:ext cx="0" cy="0"/>
          <a:chOff x="0" y="0"/>
          <a:chExt cx="0" cy="0"/>
        </a:xfrm>
      </p:grpSpPr>
      <p:sp>
        <p:nvSpPr>
          <p:cNvPr id="356" name="Google Shape;356;p53"/>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7" name="Google Shape;357;p53"/>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8" name="Google Shape;358;p5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9" name="Google Shape;359;p5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0" name="Google Shape;360;p5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61" name="Google Shape;361;p53"/>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2" name="Google Shape;362;p53"/>
          <p:cNvSpPr txBox="1"/>
          <p:nvPr>
            <p:ph idx="2" type="body"/>
          </p:nvPr>
        </p:nvSpPr>
        <p:spPr>
          <a:xfrm>
            <a:off x="540543"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3" name="Google Shape;363;p53"/>
          <p:cNvSpPr txBox="1"/>
          <p:nvPr>
            <p:ph idx="3" type="body"/>
          </p:nvPr>
        </p:nvSpPr>
        <p:spPr>
          <a:xfrm>
            <a:off x="3272399"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4" name="Google Shape;364;p53"/>
          <p:cNvSpPr txBox="1"/>
          <p:nvPr>
            <p:ph idx="4" type="body"/>
          </p:nvPr>
        </p:nvSpPr>
        <p:spPr>
          <a:xfrm>
            <a:off x="6004255"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65" name="Google Shape;365;p53"/>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6" name="Shape 366"/>
        <p:cNvGrpSpPr/>
        <p:nvPr/>
      </p:nvGrpSpPr>
      <p:grpSpPr>
        <a:xfrm>
          <a:off x="0" y="0"/>
          <a:ext cx="0" cy="0"/>
          <a:chOff x="0" y="0"/>
          <a:chExt cx="0" cy="0"/>
        </a:xfrm>
      </p:grpSpPr>
      <p:sp>
        <p:nvSpPr>
          <p:cNvPr id="367" name="Google Shape;367;p5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8" name="Google Shape;368;p5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9" name="Google Shape;369;p5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0" name="Google Shape;370;p5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71" name="Google Shape;371;p54"/>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_1">
    <p:spTree>
      <p:nvGrpSpPr>
        <p:cNvPr id="372" name="Shape 372"/>
        <p:cNvGrpSpPr/>
        <p:nvPr/>
      </p:nvGrpSpPr>
      <p:grpSpPr>
        <a:xfrm>
          <a:off x="0" y="0"/>
          <a:ext cx="0" cy="0"/>
          <a:chOff x="0" y="0"/>
          <a:chExt cx="0" cy="0"/>
        </a:xfrm>
      </p:grpSpPr>
      <p:sp>
        <p:nvSpPr>
          <p:cNvPr id="373" name="Google Shape;373;p55"/>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4" name="Google Shape;374;p5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5" name="Google Shape;375;p5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6" name="Google Shape;376;p5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77" name="Google Shape;377;p55"/>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378" name="Shape 378"/>
        <p:cNvGrpSpPr/>
        <p:nvPr/>
      </p:nvGrpSpPr>
      <p:grpSpPr>
        <a:xfrm>
          <a:off x="0" y="0"/>
          <a:ext cx="0" cy="0"/>
          <a:chOff x="0" y="0"/>
          <a:chExt cx="0" cy="0"/>
        </a:xfrm>
      </p:grpSpPr>
      <p:sp>
        <p:nvSpPr>
          <p:cNvPr id="379" name="Google Shape;379;p56"/>
          <p:cNvSpPr txBox="1"/>
          <p:nvPr>
            <p:ph idx="1" type="subTitle"/>
          </p:nvPr>
        </p:nvSpPr>
        <p:spPr>
          <a:xfrm>
            <a:off x="7094765" y="867116"/>
            <a:ext cx="1976700" cy="1126800"/>
          </a:xfrm>
          <a:prstGeom prst="rect">
            <a:avLst/>
          </a:prstGeom>
          <a:noFill/>
          <a:ln>
            <a:noFill/>
          </a:ln>
        </p:spPr>
        <p:txBody>
          <a:bodyPr anchorCtr="0" anchor="b" bIns="34275" lIns="68575" spcFirstLastPara="1" rIns="68575" wrap="square" tIns="34275">
            <a:noAutofit/>
          </a:bodyPr>
          <a:lstStyle>
            <a:lvl1pPr lvl="0" algn="r">
              <a:lnSpc>
                <a:spcPct val="70000"/>
              </a:lnSpc>
              <a:spcBef>
                <a:spcPts val="800"/>
              </a:spcBef>
              <a:spcAft>
                <a:spcPts val="0"/>
              </a:spcAft>
              <a:buClr>
                <a:srgbClr val="74AFDB"/>
              </a:buClr>
              <a:buSzPts val="1400"/>
              <a:buNone/>
              <a:defRPr sz="1400">
                <a:solidFill>
                  <a:srgbClr val="74AFDB"/>
                </a:solidFill>
                <a:latin typeface="Libre Franklin"/>
                <a:ea typeface="Libre Franklin"/>
                <a:cs typeface="Libre Franklin"/>
                <a:sym typeface="Libre Franklin"/>
              </a:defRPr>
            </a:lvl1pPr>
            <a:lvl2pPr lvl="1" algn="ctr">
              <a:lnSpc>
                <a:spcPct val="90000"/>
              </a:lnSpc>
              <a:spcBef>
                <a:spcPts val="400"/>
              </a:spcBef>
              <a:spcAft>
                <a:spcPts val="0"/>
              </a:spcAft>
              <a:buClr>
                <a:srgbClr val="00153A"/>
              </a:buClr>
              <a:buSzPts val="1100"/>
              <a:buNone/>
              <a:defRPr sz="1100"/>
            </a:lvl2pPr>
            <a:lvl3pPr lvl="2" algn="ctr">
              <a:lnSpc>
                <a:spcPct val="90000"/>
              </a:lnSpc>
              <a:spcBef>
                <a:spcPts val="400"/>
              </a:spcBef>
              <a:spcAft>
                <a:spcPts val="0"/>
              </a:spcAft>
              <a:buClr>
                <a:srgbClr val="00153A"/>
              </a:buClr>
              <a:buSzPts val="1000"/>
              <a:buNone/>
              <a:defRPr sz="1000"/>
            </a:lvl3pPr>
            <a:lvl4pPr lvl="3" algn="ctr">
              <a:lnSpc>
                <a:spcPct val="90000"/>
              </a:lnSpc>
              <a:spcBef>
                <a:spcPts val="400"/>
              </a:spcBef>
              <a:spcAft>
                <a:spcPts val="0"/>
              </a:spcAft>
              <a:buClr>
                <a:srgbClr val="00153A"/>
              </a:buClr>
              <a:buSzPts val="900"/>
              <a:buNone/>
              <a:defRPr sz="900"/>
            </a:lvl4pPr>
            <a:lvl5pPr lvl="4" algn="ctr">
              <a:lnSpc>
                <a:spcPct val="90000"/>
              </a:lnSpc>
              <a:spcBef>
                <a:spcPts val="400"/>
              </a:spcBef>
              <a:spcAft>
                <a:spcPts val="0"/>
              </a:spcAft>
              <a:buClr>
                <a:srgbClr val="00153A"/>
              </a:buClr>
              <a:buSzPts val="900"/>
              <a:buNone/>
              <a:defRPr sz="900"/>
            </a:lvl5pPr>
            <a:lvl6pPr lvl="5" algn="ctr">
              <a:lnSpc>
                <a:spcPct val="90000"/>
              </a:lnSpc>
              <a:spcBef>
                <a:spcPts val="400"/>
              </a:spcBef>
              <a:spcAft>
                <a:spcPts val="0"/>
              </a:spcAft>
              <a:buClr>
                <a:schemeClr val="dk1"/>
              </a:buClr>
              <a:buSzPts val="900"/>
              <a:buNone/>
              <a:defRPr sz="900"/>
            </a:lvl6pPr>
            <a:lvl7pPr lvl="6" algn="ctr">
              <a:lnSpc>
                <a:spcPct val="90000"/>
              </a:lnSpc>
              <a:spcBef>
                <a:spcPts val="400"/>
              </a:spcBef>
              <a:spcAft>
                <a:spcPts val="0"/>
              </a:spcAft>
              <a:buClr>
                <a:schemeClr val="dk1"/>
              </a:buClr>
              <a:buSzPts val="900"/>
              <a:buNone/>
              <a:defRPr sz="900"/>
            </a:lvl7pPr>
            <a:lvl8pPr lvl="7" algn="ctr">
              <a:lnSpc>
                <a:spcPct val="90000"/>
              </a:lnSpc>
              <a:spcBef>
                <a:spcPts val="400"/>
              </a:spcBef>
              <a:spcAft>
                <a:spcPts val="0"/>
              </a:spcAft>
              <a:buClr>
                <a:schemeClr val="dk1"/>
              </a:buClr>
              <a:buSzPts val="900"/>
              <a:buNone/>
              <a:defRPr sz="900"/>
            </a:lvl8pPr>
            <a:lvl9pPr lvl="8" algn="ctr">
              <a:lnSpc>
                <a:spcPct val="90000"/>
              </a:lnSpc>
              <a:spcBef>
                <a:spcPts val="400"/>
              </a:spcBef>
              <a:spcAft>
                <a:spcPts val="0"/>
              </a:spcAft>
              <a:buClr>
                <a:schemeClr val="dk1"/>
              </a:buClr>
              <a:buSzPts val="900"/>
              <a:buNone/>
              <a:defRPr sz="900"/>
            </a:lvl9pPr>
          </a:lstStyle>
          <a:p/>
        </p:txBody>
      </p:sp>
      <p:sp>
        <p:nvSpPr>
          <p:cNvPr id="380" name="Google Shape;380;p56"/>
          <p:cNvSpPr txBox="1"/>
          <p:nvPr>
            <p:ph idx="2" type="body"/>
          </p:nvPr>
        </p:nvSpPr>
        <p:spPr>
          <a:xfrm>
            <a:off x="6550090" y="1996815"/>
            <a:ext cx="2520900" cy="188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rgbClr val="1F3864"/>
              </a:buClr>
              <a:buSzPts val="1100"/>
              <a:buNone/>
              <a:defRPr i="0" sz="1100">
                <a:solidFill>
                  <a:srgbClr val="1F3864"/>
                </a:solidFill>
                <a:latin typeface="Libre Franklin"/>
                <a:ea typeface="Libre Franklin"/>
                <a:cs typeface="Libre Franklin"/>
                <a:sym typeface="Libre Franklin"/>
              </a:defRPr>
            </a:lvl1pPr>
            <a:lvl2pPr indent="-228600" lvl="1" marL="914400" algn="l">
              <a:lnSpc>
                <a:spcPct val="90000"/>
              </a:lnSpc>
              <a:spcBef>
                <a:spcPts val="400"/>
              </a:spcBef>
              <a:spcAft>
                <a:spcPts val="0"/>
              </a:spcAft>
              <a:buClr>
                <a:srgbClr val="00153A"/>
              </a:buClr>
              <a:buSzPts val="1400"/>
              <a:buNone/>
              <a:defRPr/>
            </a:lvl2pPr>
            <a:lvl3pPr indent="-228600" lvl="2" marL="1371600" algn="l">
              <a:lnSpc>
                <a:spcPct val="90000"/>
              </a:lnSpc>
              <a:spcBef>
                <a:spcPts val="400"/>
              </a:spcBef>
              <a:spcAft>
                <a:spcPts val="0"/>
              </a:spcAft>
              <a:buClr>
                <a:srgbClr val="00153A"/>
              </a:buClr>
              <a:buSzPts val="1400"/>
              <a:buNone/>
              <a:defRPr/>
            </a:lvl3pPr>
            <a:lvl4pPr indent="-317500" lvl="3" marL="1828800" algn="l">
              <a:lnSpc>
                <a:spcPct val="90000"/>
              </a:lnSpc>
              <a:spcBef>
                <a:spcPts val="400"/>
              </a:spcBef>
              <a:spcAft>
                <a:spcPts val="0"/>
              </a:spcAft>
              <a:buClr>
                <a:srgbClr val="00153A"/>
              </a:buClr>
              <a:buSzPts val="1400"/>
              <a:buChar char="•"/>
              <a:defRPr/>
            </a:lvl4pPr>
            <a:lvl5pPr indent="-317500" lvl="4" marL="2286000" algn="l">
              <a:lnSpc>
                <a:spcPct val="90000"/>
              </a:lnSpc>
              <a:spcBef>
                <a:spcPts val="400"/>
              </a:spcBef>
              <a:spcAft>
                <a:spcPts val="0"/>
              </a:spcAft>
              <a:buClr>
                <a:srgbClr val="00153A"/>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1" name="Google Shape;381;p56"/>
          <p:cNvSpPr txBox="1"/>
          <p:nvPr>
            <p:ph idx="10" type="dt"/>
          </p:nvPr>
        </p:nvSpPr>
        <p:spPr>
          <a:xfrm>
            <a:off x="7086600" y="4849264"/>
            <a:ext cx="2057400" cy="273900"/>
          </a:xfrm>
          <a:prstGeom prst="rect">
            <a:avLst/>
          </a:prstGeom>
          <a:noFill/>
          <a:ln>
            <a:noFill/>
          </a:ln>
        </p:spPr>
        <p:txBody>
          <a:bodyPr anchorCtr="0" anchor="ctr" bIns="34275" lIns="68575" spcFirstLastPara="1" rIns="68575" wrap="square" tIns="34275">
            <a:noAutofit/>
          </a:bodyPr>
          <a:lstStyle>
            <a:lvl1pPr lvl="0" algn="r">
              <a:lnSpc>
                <a:spcPct val="90000"/>
              </a:lnSpc>
              <a:spcBef>
                <a:spcPts val="0"/>
              </a:spcBef>
              <a:spcAft>
                <a:spcPts val="0"/>
              </a:spcAft>
              <a:buSzPts val="1100"/>
              <a:buNone/>
              <a:defRPr sz="9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2" name="Google Shape;382;p56"/>
          <p:cNvSpPr txBox="1"/>
          <p:nvPr>
            <p:ph idx="11" type="ftr"/>
          </p:nvPr>
        </p:nvSpPr>
        <p:spPr>
          <a:xfrm>
            <a:off x="0" y="4854745"/>
            <a:ext cx="3086100" cy="273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100"/>
              <a:buNone/>
              <a:defRPr sz="9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A picture containing food, device&#10;&#10;Description automatically generated" id="383" name="Google Shape;383;p56"/>
          <p:cNvPicPr preferRelativeResize="0"/>
          <p:nvPr/>
        </p:nvPicPr>
        <p:blipFill rotWithShape="1">
          <a:blip r:embed="rId2">
            <a:alphaModFix/>
          </a:blip>
          <a:srcRect b="0" l="0" r="0" t="0"/>
          <a:stretch/>
        </p:blipFill>
        <p:spPr>
          <a:xfrm>
            <a:off x="8118393" y="158306"/>
            <a:ext cx="953067" cy="578228"/>
          </a:xfrm>
          <a:prstGeom prst="rect">
            <a:avLst/>
          </a:prstGeom>
          <a:noFill/>
          <a:ln>
            <a:noFill/>
          </a:ln>
        </p:spPr>
      </p:pic>
      <p:sp>
        <p:nvSpPr>
          <p:cNvPr id="384" name="Google Shape;384;p56"/>
          <p:cNvSpPr txBox="1"/>
          <p:nvPr>
            <p:ph type="ctrTitle"/>
          </p:nvPr>
        </p:nvSpPr>
        <p:spPr>
          <a:xfrm>
            <a:off x="72003" y="867116"/>
            <a:ext cx="7022700" cy="1126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153A"/>
              </a:buClr>
              <a:buSzPts val="3000"/>
              <a:buFont typeface="Libre Franklin"/>
              <a:buNone/>
              <a:defRPr sz="3000" u="none" cap="small">
                <a:solidFill>
                  <a:srgbClr val="00153A"/>
                </a:solidFill>
                <a:latin typeface="Libre Franklin"/>
                <a:ea typeface="Libre Franklin"/>
                <a:cs typeface="Libre Franklin"/>
                <a:sym typeface="Libre Franklin"/>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85" name="Shape 385"/>
        <p:cNvGrpSpPr/>
        <p:nvPr/>
      </p:nvGrpSpPr>
      <p:grpSpPr>
        <a:xfrm>
          <a:off x="0" y="0"/>
          <a:ext cx="0" cy="0"/>
          <a:chOff x="0" y="0"/>
          <a:chExt cx="0" cy="0"/>
        </a:xfrm>
      </p:grpSpPr>
      <p:grpSp>
        <p:nvGrpSpPr>
          <p:cNvPr id="386" name="Google Shape;386;p57"/>
          <p:cNvGrpSpPr/>
          <p:nvPr/>
        </p:nvGrpSpPr>
        <p:grpSpPr>
          <a:xfrm>
            <a:off x="117197" y="1109039"/>
            <a:ext cx="1566227" cy="1800770"/>
            <a:chOff x="233371" y="872842"/>
            <a:chExt cx="2088302" cy="2401027"/>
          </a:xfrm>
        </p:grpSpPr>
        <p:sp>
          <p:nvSpPr>
            <p:cNvPr id="387" name="Google Shape;387;p57"/>
            <p:cNvSpPr txBox="1"/>
            <p:nvPr/>
          </p:nvSpPr>
          <p:spPr>
            <a:xfrm>
              <a:off x="233376" y="1273007"/>
              <a:ext cx="1970700" cy="4002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1F3864"/>
                  </a:solidFill>
                  <a:latin typeface="Libre Franklin"/>
                  <a:ea typeface="Libre Franklin"/>
                  <a:cs typeface="Libre Franklin"/>
                  <a:sym typeface="Libre Franklin"/>
                </a:rPr>
                <a:t>Thank you</a:t>
              </a:r>
              <a:endParaRPr b="0" i="0" sz="1500" u="none" cap="none" strike="noStrike">
                <a:solidFill>
                  <a:srgbClr val="1F3864"/>
                </a:solidFill>
                <a:latin typeface="Libre Franklin"/>
                <a:ea typeface="Libre Franklin"/>
                <a:cs typeface="Libre Franklin"/>
                <a:sym typeface="Libre Franklin"/>
              </a:endParaRPr>
            </a:p>
          </p:txBody>
        </p:sp>
        <p:sp>
          <p:nvSpPr>
            <p:cNvPr id="388" name="Google Shape;388;p57"/>
            <p:cNvSpPr txBox="1"/>
            <p:nvPr/>
          </p:nvSpPr>
          <p:spPr>
            <a:xfrm>
              <a:off x="233372" y="2073337"/>
              <a:ext cx="1569600" cy="4002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1F3864"/>
                  </a:solidFill>
                  <a:latin typeface="Lucida Sans"/>
                  <a:ea typeface="Lucida Sans"/>
                  <a:cs typeface="Lucida Sans"/>
                  <a:sym typeface="Lucida Sans"/>
                </a:rPr>
                <a:t>Merci</a:t>
              </a:r>
              <a:endParaRPr b="0" i="0" sz="1500" u="none" cap="none" strike="noStrike">
                <a:solidFill>
                  <a:srgbClr val="1F3864"/>
                </a:solidFill>
                <a:latin typeface="Lucida Sans"/>
                <a:ea typeface="Lucida Sans"/>
                <a:cs typeface="Lucida Sans"/>
                <a:sym typeface="Lucida Sans"/>
              </a:endParaRPr>
            </a:p>
          </p:txBody>
        </p:sp>
        <p:sp>
          <p:nvSpPr>
            <p:cNvPr id="389" name="Google Shape;389;p57"/>
            <p:cNvSpPr txBox="1"/>
            <p:nvPr/>
          </p:nvSpPr>
          <p:spPr>
            <a:xfrm>
              <a:off x="233372" y="1673172"/>
              <a:ext cx="1919700" cy="4002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1F3864"/>
                  </a:solidFill>
                  <a:latin typeface="Quattrocento Sans"/>
                  <a:ea typeface="Quattrocento Sans"/>
                  <a:cs typeface="Quattrocento Sans"/>
                  <a:sym typeface="Quattrocento Sans"/>
                </a:rPr>
                <a:t>Gracias</a:t>
              </a:r>
              <a:endParaRPr b="0" i="0" sz="1500" u="none" cap="none" strike="noStrike">
                <a:solidFill>
                  <a:srgbClr val="1F3864"/>
                </a:solidFill>
                <a:latin typeface="Quattrocento Sans"/>
                <a:ea typeface="Quattrocento Sans"/>
                <a:cs typeface="Quattrocento Sans"/>
                <a:sym typeface="Quattrocento Sans"/>
              </a:endParaRPr>
            </a:p>
          </p:txBody>
        </p:sp>
        <p:sp>
          <p:nvSpPr>
            <p:cNvPr id="390" name="Google Shape;390;p57"/>
            <p:cNvSpPr txBox="1"/>
            <p:nvPr/>
          </p:nvSpPr>
          <p:spPr>
            <a:xfrm>
              <a:off x="233373" y="872842"/>
              <a:ext cx="2088300" cy="4002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1F3864"/>
                  </a:solidFill>
                  <a:latin typeface="Corbel"/>
                  <a:ea typeface="Corbel"/>
                  <a:cs typeface="Corbel"/>
                  <a:sym typeface="Corbel"/>
                </a:rPr>
                <a:t>Спасибо</a:t>
              </a:r>
              <a:endParaRPr b="0" i="0" sz="1500" u="none" cap="none" strike="noStrike">
                <a:solidFill>
                  <a:srgbClr val="1F3864"/>
                </a:solidFill>
                <a:latin typeface="Corbel"/>
                <a:ea typeface="Corbel"/>
                <a:cs typeface="Corbel"/>
                <a:sym typeface="Corbel"/>
              </a:endParaRPr>
            </a:p>
          </p:txBody>
        </p:sp>
        <p:sp>
          <p:nvSpPr>
            <p:cNvPr id="391" name="Google Shape;391;p57"/>
            <p:cNvSpPr txBox="1"/>
            <p:nvPr/>
          </p:nvSpPr>
          <p:spPr>
            <a:xfrm>
              <a:off x="233371" y="2873669"/>
              <a:ext cx="1296000" cy="4002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1F3864"/>
                  </a:solidFill>
                  <a:latin typeface="Calibri"/>
                  <a:ea typeface="Calibri"/>
                  <a:cs typeface="Calibri"/>
                  <a:sym typeface="Calibri"/>
                </a:rPr>
                <a:t>شُكْرًا</a:t>
              </a:r>
              <a:endParaRPr b="0" i="0" sz="1500" u="none" cap="none" strike="noStrike">
                <a:solidFill>
                  <a:srgbClr val="1F3864"/>
                </a:solidFill>
                <a:latin typeface="Corbel"/>
                <a:ea typeface="Corbel"/>
                <a:cs typeface="Corbel"/>
                <a:sym typeface="Corbel"/>
              </a:endParaRPr>
            </a:p>
          </p:txBody>
        </p:sp>
        <p:sp>
          <p:nvSpPr>
            <p:cNvPr id="392" name="Google Shape;392;p57"/>
            <p:cNvSpPr txBox="1"/>
            <p:nvPr/>
          </p:nvSpPr>
          <p:spPr>
            <a:xfrm>
              <a:off x="233371" y="2473502"/>
              <a:ext cx="1399500" cy="4002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1F3864"/>
                  </a:solidFill>
                  <a:latin typeface="Microsoft YaHei"/>
                  <a:ea typeface="Microsoft YaHei"/>
                  <a:cs typeface="Microsoft YaHei"/>
                  <a:sym typeface="Microsoft YaHei"/>
                </a:rPr>
                <a:t>谢谢</a:t>
              </a:r>
              <a:endParaRPr b="0" i="0" sz="1500" u="none" cap="none" strike="noStrike">
                <a:solidFill>
                  <a:srgbClr val="1F3864"/>
                </a:solidFill>
                <a:latin typeface="Microsoft YaHei"/>
                <a:ea typeface="Microsoft YaHei"/>
                <a:cs typeface="Microsoft YaHei"/>
                <a:sym typeface="Microsoft YaHei"/>
              </a:endParaRPr>
            </a:p>
          </p:txBody>
        </p:sp>
      </p:grpSp>
      <p:sp>
        <p:nvSpPr>
          <p:cNvPr id="393" name="Google Shape;393;p57"/>
          <p:cNvSpPr txBox="1"/>
          <p:nvPr>
            <p:ph idx="1" type="body"/>
          </p:nvPr>
        </p:nvSpPr>
        <p:spPr>
          <a:xfrm>
            <a:off x="1738379" y="1484024"/>
            <a:ext cx="2140500" cy="1050900"/>
          </a:xfrm>
          <a:prstGeom prst="rect">
            <a:avLst/>
          </a:prstGeom>
          <a:noFill/>
          <a:ln>
            <a:noFill/>
          </a:ln>
        </p:spPr>
        <p:txBody>
          <a:bodyPr anchorCtr="0" anchor="ctr" bIns="34275" lIns="68575" spcFirstLastPara="1" rIns="0" wrap="square" tIns="34275">
            <a:noAutofit/>
          </a:bodyPr>
          <a:lstStyle>
            <a:lvl1pPr indent="-228600" lvl="0" marL="457200" algn="r">
              <a:lnSpc>
                <a:spcPct val="90000"/>
              </a:lnSpc>
              <a:spcBef>
                <a:spcPts val="800"/>
              </a:spcBef>
              <a:spcAft>
                <a:spcPts val="0"/>
              </a:spcAft>
              <a:buClr>
                <a:srgbClr val="1F3864"/>
              </a:buClr>
              <a:buSzPts val="1400"/>
              <a:buNone/>
              <a:defRPr sz="1400">
                <a:solidFill>
                  <a:srgbClr val="1F3864"/>
                </a:solidFill>
                <a:latin typeface="Quattrocento Sans"/>
                <a:ea typeface="Quattrocento Sans"/>
                <a:cs typeface="Quattrocento Sans"/>
                <a:sym typeface="Quattrocento Sans"/>
              </a:defRPr>
            </a:lvl1pPr>
            <a:lvl2pPr indent="-228600" lvl="1" marL="914400" algn="l">
              <a:lnSpc>
                <a:spcPct val="90000"/>
              </a:lnSpc>
              <a:spcBef>
                <a:spcPts val="400"/>
              </a:spcBef>
              <a:spcAft>
                <a:spcPts val="0"/>
              </a:spcAft>
              <a:buClr>
                <a:srgbClr val="00153A"/>
              </a:buClr>
              <a:buSzPts val="1400"/>
              <a:buNone/>
              <a:defRPr/>
            </a:lvl2pPr>
            <a:lvl3pPr indent="-228600" lvl="2" marL="1371600" algn="l">
              <a:lnSpc>
                <a:spcPct val="90000"/>
              </a:lnSpc>
              <a:spcBef>
                <a:spcPts val="400"/>
              </a:spcBef>
              <a:spcAft>
                <a:spcPts val="0"/>
              </a:spcAft>
              <a:buClr>
                <a:srgbClr val="00153A"/>
              </a:buClr>
              <a:buSzPts val="1400"/>
              <a:buNone/>
              <a:defRPr/>
            </a:lvl3pPr>
            <a:lvl4pPr indent="-317500" lvl="3" marL="1828800" algn="l">
              <a:lnSpc>
                <a:spcPct val="90000"/>
              </a:lnSpc>
              <a:spcBef>
                <a:spcPts val="400"/>
              </a:spcBef>
              <a:spcAft>
                <a:spcPts val="0"/>
              </a:spcAft>
              <a:buClr>
                <a:srgbClr val="00153A"/>
              </a:buClr>
              <a:buSzPts val="1400"/>
              <a:buChar char="•"/>
              <a:defRPr/>
            </a:lvl4pPr>
            <a:lvl5pPr indent="-317500" lvl="4" marL="2286000" algn="l">
              <a:lnSpc>
                <a:spcPct val="90000"/>
              </a:lnSpc>
              <a:spcBef>
                <a:spcPts val="400"/>
              </a:spcBef>
              <a:spcAft>
                <a:spcPts val="0"/>
              </a:spcAft>
              <a:buClr>
                <a:srgbClr val="00153A"/>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394" name="Google Shape;394;p57"/>
          <p:cNvPicPr preferRelativeResize="0"/>
          <p:nvPr/>
        </p:nvPicPr>
        <p:blipFill rotWithShape="1">
          <a:blip r:embed="rId2">
            <a:alphaModFix/>
          </a:blip>
          <a:srcRect b="0" l="0" r="0" t="0"/>
          <a:stretch/>
        </p:blipFill>
        <p:spPr>
          <a:xfrm>
            <a:off x="4214552" y="694368"/>
            <a:ext cx="4727166" cy="3342582"/>
          </a:xfrm>
          <a:prstGeom prst="rect">
            <a:avLst/>
          </a:prstGeom>
          <a:noFill/>
          <a:ln>
            <a:noFill/>
          </a:ln>
        </p:spPr>
      </p:pic>
      <p:pic>
        <p:nvPicPr>
          <p:cNvPr descr="A picture containing drawing&#10;&#10;Description automatically generated" id="395" name="Google Shape;395;p57"/>
          <p:cNvPicPr preferRelativeResize="0"/>
          <p:nvPr/>
        </p:nvPicPr>
        <p:blipFill rotWithShape="1">
          <a:blip r:embed="rId3">
            <a:alphaModFix/>
          </a:blip>
          <a:srcRect b="0" l="0" r="0" t="0"/>
          <a:stretch/>
        </p:blipFill>
        <p:spPr>
          <a:xfrm>
            <a:off x="117197" y="4185173"/>
            <a:ext cx="2931894" cy="572355"/>
          </a:xfrm>
          <a:prstGeom prst="rect">
            <a:avLst/>
          </a:prstGeom>
          <a:noFill/>
          <a:ln>
            <a:noFill/>
          </a:ln>
        </p:spPr>
      </p:pic>
      <p:cxnSp>
        <p:nvCxnSpPr>
          <p:cNvPr id="396" name="Google Shape;396;p57"/>
          <p:cNvCxnSpPr/>
          <p:nvPr/>
        </p:nvCxnSpPr>
        <p:spPr>
          <a:xfrm>
            <a:off x="3980388" y="1607534"/>
            <a:ext cx="0" cy="702000"/>
          </a:xfrm>
          <a:prstGeom prst="straightConnector1">
            <a:avLst/>
          </a:prstGeom>
          <a:noFill/>
          <a:ln cap="flat" cmpd="sng" w="25400">
            <a:solidFill>
              <a:srgbClr val="8DC5DD"/>
            </a:solidFill>
            <a:prstDash val="solid"/>
            <a:miter lim="800000"/>
            <a:headEnd len="sm" w="sm" type="none"/>
            <a:tailEnd len="sm" w="sm" type="none"/>
          </a:ln>
        </p:spPr>
      </p:cxnSp>
      <p:pic>
        <p:nvPicPr>
          <p:cNvPr descr="A picture containing food, device&#10;&#10;Description automatically generated" id="397" name="Google Shape;397;p57"/>
          <p:cNvPicPr preferRelativeResize="0"/>
          <p:nvPr/>
        </p:nvPicPr>
        <p:blipFill rotWithShape="1">
          <a:blip r:embed="rId4">
            <a:alphaModFix/>
          </a:blip>
          <a:srcRect b="0" l="0" r="0" t="0"/>
          <a:stretch/>
        </p:blipFill>
        <p:spPr>
          <a:xfrm>
            <a:off x="117197" y="155752"/>
            <a:ext cx="953067" cy="578228"/>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398" name="Shape 398"/>
        <p:cNvGrpSpPr/>
        <p:nvPr/>
      </p:nvGrpSpPr>
      <p:grpSpPr>
        <a:xfrm>
          <a:off x="0" y="0"/>
          <a:ext cx="0" cy="0"/>
          <a:chOff x="0" y="0"/>
          <a:chExt cx="0" cy="0"/>
        </a:xfrm>
      </p:grpSpPr>
      <p:sp>
        <p:nvSpPr>
          <p:cNvPr id="399" name="Google Shape;399;p5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0" name="Google Shape;400;p5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1" name="Google Shape;401;p5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2" name="Google Shape;402;p5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03" name="Google Shape;403;p58"/>
          <p:cNvSpPr/>
          <p:nvPr>
            <p:ph idx="2" type="pic"/>
          </p:nvPr>
        </p:nvSpPr>
        <p:spPr>
          <a:xfrm>
            <a:off x="540544" y="1393200"/>
            <a:ext cx="3977100" cy="1512000"/>
          </a:xfrm>
          <a:prstGeom prst="rect">
            <a:avLst/>
          </a:prstGeom>
          <a:solidFill>
            <a:srgbClr val="D8D8D8"/>
          </a:solidFill>
          <a:ln>
            <a:noFill/>
          </a:ln>
        </p:spPr>
      </p:sp>
      <p:sp>
        <p:nvSpPr>
          <p:cNvPr id="404" name="Google Shape;404;p58"/>
          <p:cNvSpPr txBox="1"/>
          <p:nvPr>
            <p:ph idx="1" type="body"/>
          </p:nvPr>
        </p:nvSpPr>
        <p:spPr>
          <a:xfrm>
            <a:off x="540544"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5" name="Google Shape;405;p58"/>
          <p:cNvSpPr/>
          <p:nvPr>
            <p:ph idx="3" type="pic"/>
          </p:nvPr>
        </p:nvSpPr>
        <p:spPr>
          <a:xfrm>
            <a:off x="4625166" y="1393200"/>
            <a:ext cx="3977100" cy="1512000"/>
          </a:xfrm>
          <a:prstGeom prst="rect">
            <a:avLst/>
          </a:prstGeom>
          <a:solidFill>
            <a:srgbClr val="D8D8D8"/>
          </a:solidFill>
          <a:ln>
            <a:noFill/>
          </a:ln>
        </p:spPr>
      </p:sp>
      <p:sp>
        <p:nvSpPr>
          <p:cNvPr id="406" name="Google Shape;406;p58"/>
          <p:cNvSpPr txBox="1"/>
          <p:nvPr>
            <p:ph idx="4" type="body"/>
          </p:nvPr>
        </p:nvSpPr>
        <p:spPr>
          <a:xfrm>
            <a:off x="4625166"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407" name="Shape 40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45" name="Shape 45"/>
        <p:cNvGrpSpPr/>
        <p:nvPr/>
      </p:nvGrpSpPr>
      <p:grpSpPr>
        <a:xfrm>
          <a:off x="0" y="0"/>
          <a:ext cx="0" cy="0"/>
          <a:chOff x="0" y="0"/>
          <a:chExt cx="0" cy="0"/>
        </a:xfrm>
      </p:grpSpPr>
      <p:sp>
        <p:nvSpPr>
          <p:cNvPr id="46" name="Google Shape;46;p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7"/>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 name="Google Shape;50;p7"/>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 name="Google Shape;51;p7"/>
          <p:cNvSpPr/>
          <p:nvPr>
            <p:ph idx="2" type="pic"/>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52" name="Shape 52"/>
        <p:cNvGrpSpPr/>
        <p:nvPr/>
      </p:nvGrpSpPr>
      <p:grpSpPr>
        <a:xfrm>
          <a:off x="0" y="0"/>
          <a:ext cx="0" cy="0"/>
          <a:chOff x="0" y="0"/>
          <a:chExt cx="0" cy="0"/>
        </a:xfrm>
      </p:grpSpPr>
      <p:sp>
        <p:nvSpPr>
          <p:cNvPr id="53" name="Google Shape;53;p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4" name="Google Shape;54;p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5" name="Google Shape;55;p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8"/>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 name="Google Shape;57;p8"/>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8"/>
          <p:cNvSpPr/>
          <p:nvPr>
            <p:ph idx="2" type="pic"/>
          </p:nvPr>
        </p:nvSpPr>
        <p:spPr>
          <a:xfrm>
            <a:off x="4000500" y="0"/>
            <a:ext cx="5143500" cy="5143500"/>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59" name="Shape 59"/>
        <p:cNvGrpSpPr/>
        <p:nvPr/>
      </p:nvGrpSpPr>
      <p:grpSpPr>
        <a:xfrm>
          <a:off x="0" y="0"/>
          <a:ext cx="0" cy="0"/>
          <a:chOff x="0" y="0"/>
          <a:chExt cx="0" cy="0"/>
        </a:xfrm>
      </p:grpSpPr>
      <p:sp>
        <p:nvSpPr>
          <p:cNvPr id="60" name="Google Shape;60;p9"/>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1" name="Google Shape;61;p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 name="Google Shape;62;p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9"/>
          <p:cNvSpPr/>
          <p:nvPr>
            <p:ph idx="2" type="pic"/>
          </p:nvPr>
        </p:nvSpPr>
        <p:spPr>
          <a:xfrm>
            <a:off x="540544" y="1393200"/>
            <a:ext cx="2597400" cy="1242000"/>
          </a:xfrm>
          <a:prstGeom prst="rect">
            <a:avLst/>
          </a:prstGeom>
          <a:solidFill>
            <a:srgbClr val="D8D8D8"/>
          </a:solidFill>
          <a:ln>
            <a:noFill/>
          </a:ln>
        </p:spPr>
      </p:sp>
      <p:sp>
        <p:nvSpPr>
          <p:cNvPr id="65" name="Google Shape;65;p9"/>
          <p:cNvSpPr txBox="1"/>
          <p:nvPr>
            <p:ph idx="1" type="body"/>
          </p:nvPr>
        </p:nvSpPr>
        <p:spPr>
          <a:xfrm>
            <a:off x="540544" y="2635200"/>
            <a:ext cx="2597400" cy="18000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 name="Google Shape;66;p9"/>
          <p:cNvSpPr/>
          <p:nvPr>
            <p:ph idx="3" type="pic"/>
          </p:nvPr>
        </p:nvSpPr>
        <p:spPr>
          <a:xfrm>
            <a:off x="3273300" y="1393200"/>
            <a:ext cx="2597400" cy="1242000"/>
          </a:xfrm>
          <a:prstGeom prst="rect">
            <a:avLst/>
          </a:prstGeom>
          <a:solidFill>
            <a:srgbClr val="D8D8D8"/>
          </a:solidFill>
          <a:ln>
            <a:noFill/>
          </a:ln>
        </p:spPr>
      </p:sp>
      <p:sp>
        <p:nvSpPr>
          <p:cNvPr id="67" name="Google Shape;67;p9"/>
          <p:cNvSpPr txBox="1"/>
          <p:nvPr>
            <p:ph idx="4" type="body"/>
          </p:nvPr>
        </p:nvSpPr>
        <p:spPr>
          <a:xfrm>
            <a:off x="3273300" y="2635200"/>
            <a:ext cx="2597400" cy="18000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9"/>
          <p:cNvSpPr/>
          <p:nvPr>
            <p:ph idx="5" type="pic"/>
          </p:nvPr>
        </p:nvSpPr>
        <p:spPr>
          <a:xfrm>
            <a:off x="6006056" y="1393200"/>
            <a:ext cx="2597400" cy="1242000"/>
          </a:xfrm>
          <a:prstGeom prst="rect">
            <a:avLst/>
          </a:prstGeom>
          <a:solidFill>
            <a:srgbClr val="D8D8D8"/>
          </a:solidFill>
          <a:ln>
            <a:noFill/>
          </a:ln>
        </p:spPr>
      </p:sp>
      <p:sp>
        <p:nvSpPr>
          <p:cNvPr id="69" name="Google Shape;69;p9"/>
          <p:cNvSpPr txBox="1"/>
          <p:nvPr>
            <p:ph idx="6" type="body"/>
          </p:nvPr>
        </p:nvSpPr>
        <p:spPr>
          <a:xfrm>
            <a:off x="6006056" y="2635200"/>
            <a:ext cx="2597400" cy="18000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70" name="Shape 70"/>
        <p:cNvGrpSpPr/>
        <p:nvPr/>
      </p:nvGrpSpPr>
      <p:grpSpPr>
        <a:xfrm>
          <a:off x="0" y="0"/>
          <a:ext cx="0" cy="0"/>
          <a:chOff x="0" y="0"/>
          <a:chExt cx="0" cy="0"/>
        </a:xfrm>
      </p:grpSpPr>
      <p:sp>
        <p:nvSpPr>
          <p:cNvPr id="71" name="Google Shape;71;p1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2" name="Google Shape;72;p1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p:nvPr>
            <p:ph idx="2" type="pic"/>
          </p:nvPr>
        </p:nvSpPr>
        <p:spPr>
          <a:xfrm>
            <a:off x="540544" y="1393200"/>
            <a:ext cx="3977100" cy="1512000"/>
          </a:xfrm>
          <a:prstGeom prst="rect">
            <a:avLst/>
          </a:prstGeom>
          <a:solidFill>
            <a:srgbClr val="D8D8D8"/>
          </a:solidFill>
          <a:ln>
            <a:noFill/>
          </a:ln>
        </p:spPr>
      </p:sp>
      <p:sp>
        <p:nvSpPr>
          <p:cNvPr id="76" name="Google Shape;76;p10"/>
          <p:cNvSpPr txBox="1"/>
          <p:nvPr>
            <p:ph idx="1" type="body"/>
          </p:nvPr>
        </p:nvSpPr>
        <p:spPr>
          <a:xfrm>
            <a:off x="540544"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0"/>
          <p:cNvSpPr/>
          <p:nvPr>
            <p:ph idx="3" type="pic"/>
          </p:nvPr>
        </p:nvSpPr>
        <p:spPr>
          <a:xfrm>
            <a:off x="4625166" y="1393200"/>
            <a:ext cx="3977100" cy="1512000"/>
          </a:xfrm>
          <a:prstGeom prst="rect">
            <a:avLst/>
          </a:prstGeom>
          <a:solidFill>
            <a:srgbClr val="D8D8D8"/>
          </a:solidFill>
          <a:ln>
            <a:noFill/>
          </a:ln>
        </p:spPr>
      </p:sp>
      <p:sp>
        <p:nvSpPr>
          <p:cNvPr id="78" name="Google Shape;78;p10"/>
          <p:cNvSpPr txBox="1"/>
          <p:nvPr>
            <p:ph idx="4" type="body"/>
          </p:nvPr>
        </p:nvSpPr>
        <p:spPr>
          <a:xfrm>
            <a:off x="4625166"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image" Target="../media/image9.pn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theme" Target="../theme/theme4.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4.xml"/><Relationship Id="rId11" Type="http://schemas.openxmlformats.org/officeDocument/2006/relationships/slideLayout" Target="../slideLayouts/slideLayout45.xml"/><Relationship Id="rId22" Type="http://schemas.openxmlformats.org/officeDocument/2006/relationships/slideLayout" Target="../slideLayouts/slideLayout56.xml"/><Relationship Id="rId10" Type="http://schemas.openxmlformats.org/officeDocument/2006/relationships/slideLayout" Target="../slideLayouts/slideLayout44.xml"/><Relationship Id="rId21" Type="http://schemas.openxmlformats.org/officeDocument/2006/relationships/slideLayout" Target="../slideLayouts/slideLayout55.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23" Type="http://schemas.openxmlformats.org/officeDocument/2006/relationships/theme" Target="../theme/theme3.xml"/><Relationship Id="rId1" Type="http://schemas.openxmlformats.org/officeDocument/2006/relationships/image" Target="../media/image9.pn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5" Type="http://schemas.openxmlformats.org/officeDocument/2006/relationships/slideLayout" Target="../slideLayouts/slideLayout39.xml"/><Relationship Id="rId19" Type="http://schemas.openxmlformats.org/officeDocument/2006/relationships/slideLayout" Target="../slideLayouts/slideLayout53.xml"/><Relationship Id="rId6" Type="http://schemas.openxmlformats.org/officeDocument/2006/relationships/slideLayout" Target="../slideLayouts/slideLayout40.xml"/><Relationship Id="rId18" Type="http://schemas.openxmlformats.org/officeDocument/2006/relationships/slideLayout" Target="../slideLayouts/slideLayout52.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SzPts val="11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SzPts val="11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1" name="Google Shape;11;p1"/>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12" name="Google Shape;12;p1"/>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2"/>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46" name="Google Shape;146;p22"/>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7" name="Google Shape;147;p2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48" name="Google Shape;148;p2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49" name="Google Shape;149;p2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50" name="Google Shape;150;p22"/>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151" name="Google Shape;151;p22"/>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3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51" name="Google Shape;251;p38"/>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52" name="Google Shape;252;p3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algn="r">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53" name="Google Shape;253;p3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54" name="Google Shape;254;p3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255" name="Google Shape;255;p38"/>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256" name="Google Shape;256;p38"/>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41.jpg"/><Relationship Id="rId6"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0"/>
          <p:cNvSpPr txBox="1"/>
          <p:nvPr>
            <p:ph type="ctrTitle"/>
          </p:nvPr>
        </p:nvSpPr>
        <p:spPr>
          <a:xfrm>
            <a:off x="1026000" y="1691225"/>
            <a:ext cx="7348200" cy="1107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Session 6.1. : </a:t>
            </a:r>
            <a:r>
              <a:rPr lang="en"/>
              <a:t>Summary of opportunities for networks &amp; framework for risk assessment</a:t>
            </a:r>
            <a:endParaRPr/>
          </a:p>
        </p:txBody>
      </p:sp>
      <p:sp>
        <p:nvSpPr>
          <p:cNvPr id="413" name="Google Shape;413;p60"/>
          <p:cNvSpPr txBox="1"/>
          <p:nvPr>
            <p:ph idx="1" type="subTitle"/>
          </p:nvPr>
        </p:nvSpPr>
        <p:spPr>
          <a:xfrm>
            <a:off x="1026000" y="3447900"/>
            <a:ext cx="6558600" cy="156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Presenter name, position</a:t>
            </a:r>
            <a:r>
              <a:rPr lang="en"/>
              <a:t>, organisation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Sixte</a:t>
            </a:r>
            <a:r>
              <a:rPr lang="en"/>
              <a:t>enth Observations Coordination Group Meeting (OCG-16)</a:t>
            </a:r>
            <a:endParaRPr/>
          </a:p>
          <a:p>
            <a:pPr indent="0" lvl="0" marL="0" rtl="0" algn="l">
              <a:spcBef>
                <a:spcPts val="0"/>
              </a:spcBef>
              <a:spcAft>
                <a:spcPts val="0"/>
              </a:spcAft>
              <a:buClr>
                <a:schemeClr val="dk1"/>
              </a:buClr>
              <a:buSzPts val="1100"/>
              <a:buFont typeface="Arial"/>
              <a:buNone/>
            </a:pPr>
            <a:r>
              <a:rPr lang="en"/>
              <a:t>7-10 April 2025, IFREMER, Brest, France.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0" name="Shape 480"/>
        <p:cNvGrpSpPr/>
        <p:nvPr/>
      </p:nvGrpSpPr>
      <p:grpSpPr>
        <a:xfrm>
          <a:off x="0" y="0"/>
          <a:ext cx="0" cy="0"/>
          <a:chOff x="0" y="0"/>
          <a:chExt cx="0" cy="0"/>
        </a:xfrm>
      </p:grpSpPr>
      <p:sp>
        <p:nvSpPr>
          <p:cNvPr id="481" name="Google Shape;481;p69"/>
          <p:cNvSpPr txBox="1"/>
          <p:nvPr>
            <p:ph type="title"/>
          </p:nvPr>
        </p:nvSpPr>
        <p:spPr>
          <a:xfrm>
            <a:off x="405401" y="406300"/>
            <a:ext cx="52269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OceanSITES</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p:txBody>
      </p:sp>
      <p:pic>
        <p:nvPicPr>
          <p:cNvPr id="482" name="Google Shape;482;p69" title="OCEAN SITES PICTO 2.png"/>
          <p:cNvPicPr preferRelativeResize="0"/>
          <p:nvPr/>
        </p:nvPicPr>
        <p:blipFill>
          <a:blip r:embed="rId3">
            <a:alphaModFix/>
          </a:blip>
          <a:stretch>
            <a:fillRect/>
          </a:stretch>
        </p:blipFill>
        <p:spPr>
          <a:xfrm>
            <a:off x="2185613" y="889800"/>
            <a:ext cx="4772774" cy="3487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6" name="Shape 486"/>
        <p:cNvGrpSpPr/>
        <p:nvPr/>
      </p:nvGrpSpPr>
      <p:grpSpPr>
        <a:xfrm>
          <a:off x="0" y="0"/>
          <a:ext cx="0" cy="0"/>
          <a:chOff x="0" y="0"/>
          <a:chExt cx="0" cy="0"/>
        </a:xfrm>
      </p:grpSpPr>
      <p:sp>
        <p:nvSpPr>
          <p:cNvPr id="487" name="Google Shape;487;p7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opportunities/issues</a:t>
            </a:r>
            <a:endParaRPr/>
          </a:p>
        </p:txBody>
      </p:sp>
      <p:sp>
        <p:nvSpPr>
          <p:cNvPr id="488" name="Google Shape;488;p7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489" name="Google Shape;489;p70"/>
          <p:cNvSpPr txBox="1"/>
          <p:nvPr>
            <p:ph idx="1" type="body"/>
          </p:nvPr>
        </p:nvSpPr>
        <p:spPr>
          <a:xfrm>
            <a:off x="540550" y="1273950"/>
            <a:ext cx="2231700" cy="25956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0" marL="0" rtl="0" algn="l">
              <a:lnSpc>
                <a:spcPct val="100000"/>
              </a:lnSpc>
              <a:spcBef>
                <a:spcPts val="0"/>
              </a:spcBef>
              <a:spcAft>
                <a:spcPts val="0"/>
              </a:spcAft>
              <a:buNone/>
            </a:pPr>
            <a:r>
              <a:rPr lang="en" sz="1200">
                <a:solidFill>
                  <a:srgbClr val="B7B7B7"/>
                </a:solidFill>
              </a:rPr>
              <a:t>1. </a:t>
            </a:r>
            <a:r>
              <a:rPr lang="en" sz="1200">
                <a:solidFill>
                  <a:srgbClr val="B7B7B7"/>
                </a:solidFill>
              </a:rPr>
              <a:t>Improve OceanSITES service to community</a:t>
            </a:r>
            <a:endParaRPr sz="1200">
              <a:solidFill>
                <a:srgbClr val="B7B7B7"/>
              </a:solidFill>
            </a:endParaRPr>
          </a:p>
          <a:p>
            <a:pPr indent="0" lvl="0" marL="0" rtl="0" algn="l">
              <a:lnSpc>
                <a:spcPct val="100000"/>
              </a:lnSpc>
              <a:spcBef>
                <a:spcPts val="0"/>
              </a:spcBef>
              <a:spcAft>
                <a:spcPts val="0"/>
              </a:spcAft>
              <a:buNone/>
            </a:pPr>
            <a:r>
              <a:rPr lang="en" sz="1200">
                <a:solidFill>
                  <a:srgbClr val="B7B7B7"/>
                </a:solidFill>
              </a:rPr>
              <a:t>2. Progress on integration of other non-centralized (GDAC) data. </a:t>
            </a:r>
            <a:endParaRPr sz="1200">
              <a:solidFill>
                <a:srgbClr val="B7B7B7"/>
              </a:solidFill>
            </a:endParaRPr>
          </a:p>
          <a:p>
            <a:pPr indent="0" lvl="0" marL="0" rtl="0" algn="l">
              <a:lnSpc>
                <a:spcPct val="100000"/>
              </a:lnSpc>
              <a:spcBef>
                <a:spcPts val="0"/>
              </a:spcBef>
              <a:spcAft>
                <a:spcPts val="0"/>
              </a:spcAft>
              <a:buNone/>
            </a:pPr>
            <a:r>
              <a:rPr lang="en" sz="1200">
                <a:solidFill>
                  <a:srgbClr val="B7B7B7"/>
                </a:solidFill>
              </a:rPr>
              <a:t>3. </a:t>
            </a:r>
            <a:r>
              <a:rPr lang="en" sz="1200">
                <a:solidFill>
                  <a:srgbClr val="B7B7B7"/>
                </a:solidFill>
              </a:rPr>
              <a:t>Proactive</a:t>
            </a:r>
            <a:r>
              <a:rPr lang="en" sz="1200">
                <a:solidFill>
                  <a:srgbClr val="B7B7B7"/>
                </a:solidFill>
              </a:rPr>
              <a:t> effort for interaction with modelling community interaction </a:t>
            </a:r>
            <a:endParaRPr sz="1200">
              <a:solidFill>
                <a:srgbClr val="B7B7B7"/>
              </a:solidFill>
            </a:endParaRPr>
          </a:p>
          <a:p>
            <a:pPr indent="0" lvl="0" marL="0" rtl="0" algn="l">
              <a:lnSpc>
                <a:spcPct val="100000"/>
              </a:lnSpc>
              <a:spcBef>
                <a:spcPts val="0"/>
              </a:spcBef>
              <a:spcAft>
                <a:spcPts val="0"/>
              </a:spcAft>
              <a:buNone/>
            </a:pPr>
            <a:r>
              <a:rPr lang="en" sz="1200">
                <a:solidFill>
                  <a:srgbClr val="B7B7B7"/>
                </a:solidFill>
              </a:rPr>
              <a:t>4. Reference sites for machine learning/validation</a:t>
            </a:r>
            <a:endParaRPr sz="1200">
              <a:solidFill>
                <a:srgbClr val="B7B7B7"/>
              </a:solidFill>
            </a:endParaRPr>
          </a:p>
          <a:p>
            <a:pPr indent="0" lvl="0" marL="0" rtl="0" algn="l">
              <a:lnSpc>
                <a:spcPct val="100000"/>
              </a:lnSpc>
              <a:spcBef>
                <a:spcPts val="0"/>
              </a:spcBef>
              <a:spcAft>
                <a:spcPts val="0"/>
              </a:spcAft>
              <a:buNone/>
            </a:pPr>
            <a:r>
              <a:t/>
            </a:r>
            <a:endParaRPr sz="1200">
              <a:solidFill>
                <a:srgbClr val="B7B7B7"/>
              </a:solidFill>
            </a:endParaRPr>
          </a:p>
        </p:txBody>
      </p:sp>
      <p:sp>
        <p:nvSpPr>
          <p:cNvPr id="490" name="Google Shape;490;p70"/>
          <p:cNvSpPr txBox="1"/>
          <p:nvPr>
            <p:ph idx="1" type="body"/>
          </p:nvPr>
        </p:nvSpPr>
        <p:spPr>
          <a:xfrm>
            <a:off x="3183400" y="1273950"/>
            <a:ext cx="2960100" cy="25956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Cost of SLA</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Data &amp; metadata access and exchange with OceanOPS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Motivate PIs to update metadata</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4, Seamless integration/dialogue with GRAs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5. Motivate participation of ECOPs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6. Ship time and cost of shipping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7.  Some sites are at risk (e.g. Greece, Italy)</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8, Non-functional and obsolete website </a:t>
            </a:r>
            <a:endParaRPr sz="1200">
              <a:solidFill>
                <a:srgbClr val="CCCCCC"/>
              </a:solidFill>
            </a:endParaRPr>
          </a:p>
        </p:txBody>
      </p:sp>
      <p:sp>
        <p:nvSpPr>
          <p:cNvPr id="491" name="Google Shape;491;p70"/>
          <p:cNvSpPr txBox="1"/>
          <p:nvPr>
            <p:ph idx="1" type="body"/>
          </p:nvPr>
        </p:nvSpPr>
        <p:spPr>
          <a:xfrm>
            <a:off x="6370575" y="1273950"/>
            <a:ext cx="2231700" cy="25956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Strategy for the way to pilot a cross-platform global reference network?</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Adaptation of OceanOPS dashboard for climate time-series ?</a:t>
            </a:r>
            <a:endParaRPr sz="1200">
              <a:solidFill>
                <a:srgbClr val="CCCCC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5" name="Shape 495"/>
        <p:cNvGrpSpPr/>
        <p:nvPr/>
      </p:nvGrpSpPr>
      <p:grpSpPr>
        <a:xfrm>
          <a:off x="0" y="0"/>
          <a:ext cx="0" cy="0"/>
          <a:chOff x="0" y="0"/>
          <a:chExt cx="0" cy="0"/>
        </a:xfrm>
      </p:grpSpPr>
      <p:sp>
        <p:nvSpPr>
          <p:cNvPr id="496" name="Google Shape;496;p71"/>
          <p:cNvSpPr txBox="1"/>
          <p:nvPr>
            <p:ph type="title"/>
          </p:nvPr>
        </p:nvSpPr>
        <p:spPr>
          <a:xfrm>
            <a:off x="405400" y="406300"/>
            <a:ext cx="69846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Data Buoy Cooperation Panel - DBCP</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p:txBody>
      </p:sp>
      <p:pic>
        <p:nvPicPr>
          <p:cNvPr id="497" name="Google Shape;497;p71"/>
          <p:cNvPicPr preferRelativeResize="0"/>
          <p:nvPr/>
        </p:nvPicPr>
        <p:blipFill>
          <a:blip r:embed="rId3">
            <a:alphaModFix/>
          </a:blip>
          <a:stretch>
            <a:fillRect/>
          </a:stretch>
        </p:blipFill>
        <p:spPr>
          <a:xfrm>
            <a:off x="1306000" y="1228224"/>
            <a:ext cx="2845650" cy="2687075"/>
          </a:xfrm>
          <a:prstGeom prst="rect">
            <a:avLst/>
          </a:prstGeom>
          <a:noFill/>
          <a:ln>
            <a:noFill/>
          </a:ln>
        </p:spPr>
      </p:pic>
      <p:pic>
        <p:nvPicPr>
          <p:cNvPr id="498" name="Google Shape;498;p71"/>
          <p:cNvPicPr preferRelativeResize="0"/>
          <p:nvPr/>
        </p:nvPicPr>
        <p:blipFill>
          <a:blip r:embed="rId4">
            <a:alphaModFix/>
          </a:blip>
          <a:stretch>
            <a:fillRect/>
          </a:stretch>
        </p:blipFill>
        <p:spPr>
          <a:xfrm>
            <a:off x="5117050" y="1202796"/>
            <a:ext cx="2536175" cy="27379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2" name="Shape 502"/>
        <p:cNvGrpSpPr/>
        <p:nvPr/>
      </p:nvGrpSpPr>
      <p:grpSpPr>
        <a:xfrm>
          <a:off x="0" y="0"/>
          <a:ext cx="0" cy="0"/>
          <a:chOff x="0" y="0"/>
          <a:chExt cx="0" cy="0"/>
        </a:xfrm>
      </p:grpSpPr>
      <p:sp>
        <p:nvSpPr>
          <p:cNvPr id="503" name="Google Shape;503;p72"/>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opportunities/issues</a:t>
            </a:r>
            <a:endParaRPr/>
          </a:p>
        </p:txBody>
      </p:sp>
      <p:sp>
        <p:nvSpPr>
          <p:cNvPr id="504" name="Google Shape;504;p7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505" name="Google Shape;505;p72"/>
          <p:cNvSpPr txBox="1"/>
          <p:nvPr>
            <p:ph idx="1" type="body"/>
          </p:nvPr>
        </p:nvSpPr>
        <p:spPr>
          <a:xfrm>
            <a:off x="540550" y="1273950"/>
            <a:ext cx="2555100" cy="33282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SLP on all the tropical </a:t>
            </a:r>
            <a:r>
              <a:rPr lang="en" sz="1200">
                <a:solidFill>
                  <a:srgbClr val="CCCCCC"/>
                </a:solidFill>
              </a:rPr>
              <a:t>moored</a:t>
            </a:r>
            <a:r>
              <a:rPr lang="en" sz="1200">
                <a:solidFill>
                  <a:srgbClr val="CCCCCC"/>
                </a:solidFill>
              </a:rPr>
              <a:t> buoy array by end 2025</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2.Upgrade PIRATA too</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 </a:t>
            </a:r>
            <a:r>
              <a:rPr lang="en" sz="1200">
                <a:solidFill>
                  <a:srgbClr val="CCCCCC"/>
                </a:solidFill>
              </a:rPr>
              <a:t>Ongoing </a:t>
            </a:r>
            <a:r>
              <a:rPr lang="en" sz="1200">
                <a:solidFill>
                  <a:srgbClr val="CCCCCC"/>
                </a:solidFill>
              </a:rPr>
              <a:t>operating</a:t>
            </a:r>
            <a:r>
              <a:rPr lang="en" sz="1200">
                <a:solidFill>
                  <a:srgbClr val="CCCCCC"/>
                </a:solidFill>
              </a:rPr>
              <a:t> testing of biodegradable and wooden buoys will remain a priority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Further expansion of the WIS 2.0 nodes for ocean data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4. Continuing effort to the integration of buoy data into WIGOS tools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5. The upcoming DBCP Capacity Development Workshop in 2025 </a:t>
            </a:r>
            <a:endParaRPr sz="1200">
              <a:solidFill>
                <a:srgbClr val="CCCCCC"/>
              </a:solidFill>
            </a:endParaRPr>
          </a:p>
        </p:txBody>
      </p:sp>
      <p:sp>
        <p:nvSpPr>
          <p:cNvPr id="506" name="Google Shape;506;p72"/>
          <p:cNvSpPr txBox="1"/>
          <p:nvPr>
            <p:ph idx="1" type="body"/>
          </p:nvPr>
        </p:nvSpPr>
        <p:spPr>
          <a:xfrm>
            <a:off x="3617263" y="1273950"/>
            <a:ext cx="2231700" cy="31611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Vandalism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The lack of observational coverage in the Southern Ocean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The </a:t>
            </a:r>
            <a:r>
              <a:rPr lang="en" sz="1200">
                <a:solidFill>
                  <a:srgbClr val="CCCCCC"/>
                </a:solidFill>
              </a:rPr>
              <a:t>limited</a:t>
            </a:r>
            <a:r>
              <a:rPr lang="en" sz="1200">
                <a:solidFill>
                  <a:srgbClr val="CCCCCC"/>
                </a:solidFill>
              </a:rPr>
              <a:t> availability of ship time</a:t>
            </a:r>
            <a:endParaRPr sz="1200">
              <a:solidFill>
                <a:srgbClr val="CCCCCC"/>
              </a:solidFill>
            </a:endParaRPr>
          </a:p>
        </p:txBody>
      </p:sp>
      <p:sp>
        <p:nvSpPr>
          <p:cNvPr id="507" name="Google Shape;507;p72"/>
          <p:cNvSpPr txBox="1"/>
          <p:nvPr>
            <p:ph idx="1" type="body"/>
          </p:nvPr>
        </p:nvSpPr>
        <p:spPr>
          <a:xfrm>
            <a:off x="6370575" y="1273950"/>
            <a:ext cx="2231700" cy="31611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No pending question. </a:t>
            </a:r>
            <a:endParaRPr sz="1200">
              <a:solidFill>
                <a:srgbClr val="CCCCC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1" name="Shape 511"/>
        <p:cNvGrpSpPr/>
        <p:nvPr/>
      </p:nvGrpSpPr>
      <p:grpSpPr>
        <a:xfrm>
          <a:off x="0" y="0"/>
          <a:ext cx="0" cy="0"/>
          <a:chOff x="0" y="0"/>
          <a:chExt cx="0" cy="0"/>
        </a:xfrm>
      </p:grpSpPr>
      <p:sp>
        <p:nvSpPr>
          <p:cNvPr id="512" name="Google Shape;512;p73"/>
          <p:cNvSpPr txBox="1"/>
          <p:nvPr>
            <p:ph type="title"/>
          </p:nvPr>
        </p:nvSpPr>
        <p:spPr>
          <a:xfrm>
            <a:off x="405400" y="406300"/>
            <a:ext cx="81969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Global Ocean Ship-based Hydrographic Investigations Program - GO-SHIP</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p:txBody>
      </p:sp>
      <p:pic>
        <p:nvPicPr>
          <p:cNvPr id="513" name="Google Shape;513;p73" title="GOSHIP.png"/>
          <p:cNvPicPr preferRelativeResize="0"/>
          <p:nvPr/>
        </p:nvPicPr>
        <p:blipFill>
          <a:blip r:embed="rId3">
            <a:alphaModFix/>
          </a:blip>
          <a:stretch>
            <a:fillRect/>
          </a:stretch>
        </p:blipFill>
        <p:spPr>
          <a:xfrm>
            <a:off x="1784500" y="1156275"/>
            <a:ext cx="5575001" cy="3278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7" name="Shape 517"/>
        <p:cNvGrpSpPr/>
        <p:nvPr/>
      </p:nvGrpSpPr>
      <p:grpSpPr>
        <a:xfrm>
          <a:off x="0" y="0"/>
          <a:ext cx="0" cy="0"/>
          <a:chOff x="0" y="0"/>
          <a:chExt cx="0" cy="0"/>
        </a:xfrm>
      </p:grpSpPr>
      <p:sp>
        <p:nvSpPr>
          <p:cNvPr id="518" name="Google Shape;518;p7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opportunities/issues</a:t>
            </a:r>
            <a:endParaRPr/>
          </a:p>
        </p:txBody>
      </p:sp>
      <p:sp>
        <p:nvSpPr>
          <p:cNvPr id="519" name="Google Shape;519;p7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520" name="Google Shape;520;p74"/>
          <p:cNvSpPr txBox="1"/>
          <p:nvPr>
            <p:ph idx="1" type="body"/>
          </p:nvPr>
        </p:nvSpPr>
        <p:spPr>
          <a:xfrm>
            <a:off x="540550" y="1273950"/>
            <a:ext cx="2626800" cy="32622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An updated version of the 2016 Talley et al GO-SHIP review paper has been drafted and a proposal has been made to the Annual Review of Marine Science to include it in their next volume. 2. Presenting GO-SHIP at OOSC in Nice in June 2025. Also exploring participating at the UNOC meeting that takes place the following week.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Planning is ongoing for the delayed A16S to take place late in 2025-early 2026.</a:t>
            </a:r>
            <a:endParaRPr sz="1200">
              <a:solidFill>
                <a:srgbClr val="CCCCCC"/>
              </a:solidFill>
            </a:endParaRPr>
          </a:p>
        </p:txBody>
      </p:sp>
      <p:sp>
        <p:nvSpPr>
          <p:cNvPr id="521" name="Google Shape;521;p74"/>
          <p:cNvSpPr txBox="1"/>
          <p:nvPr>
            <p:ph idx="1" type="body"/>
          </p:nvPr>
        </p:nvSpPr>
        <p:spPr>
          <a:xfrm>
            <a:off x="3455575" y="1273950"/>
            <a:ext cx="2626800" cy="32622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Uncertainty about the level of sustained support for the US component and potential for disruptions in the decadal occupations if shiptime/personnel are not secured due to budgetary concerns and loss of scientific expertise.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An additional challenge could be the limitation for scientific interactions for US federal partners.</a:t>
            </a:r>
            <a:endParaRPr sz="1200">
              <a:solidFill>
                <a:srgbClr val="CCCCCC"/>
              </a:solidFill>
            </a:endParaRPr>
          </a:p>
        </p:txBody>
      </p:sp>
      <p:sp>
        <p:nvSpPr>
          <p:cNvPr id="522" name="Google Shape;522;p74"/>
          <p:cNvSpPr txBox="1"/>
          <p:nvPr>
            <p:ph idx="1" type="body"/>
          </p:nvPr>
        </p:nvSpPr>
        <p:spPr>
          <a:xfrm>
            <a:off x="6370575" y="1273950"/>
            <a:ext cx="2231700" cy="32622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1" marL="0" rtl="0" algn="l">
              <a:lnSpc>
                <a:spcPct val="100000"/>
              </a:lnSpc>
              <a:spcBef>
                <a:spcPts val="0"/>
              </a:spcBef>
              <a:spcAft>
                <a:spcPts val="0"/>
              </a:spcAft>
              <a:buClr>
                <a:schemeClr val="dk1"/>
              </a:buClr>
              <a:buSzPts val="1100"/>
              <a:buFont typeface="Arial"/>
              <a:buNone/>
            </a:pPr>
            <a:r>
              <a:rPr b="0" lang="en" sz="1200">
                <a:solidFill>
                  <a:srgbClr val="CCCCCC"/>
                </a:solidFill>
              </a:rPr>
              <a:t>Nothing has been specified</a:t>
            </a:r>
            <a:endParaRPr sz="1200">
              <a:solidFill>
                <a:srgbClr val="CCCCC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6" name="Shape 526"/>
        <p:cNvGrpSpPr/>
        <p:nvPr/>
      </p:nvGrpSpPr>
      <p:grpSpPr>
        <a:xfrm>
          <a:off x="0" y="0"/>
          <a:ext cx="0" cy="0"/>
          <a:chOff x="0" y="0"/>
          <a:chExt cx="0" cy="0"/>
        </a:xfrm>
      </p:grpSpPr>
      <p:sp>
        <p:nvSpPr>
          <p:cNvPr id="527" name="Google Shape;527;p75"/>
          <p:cNvSpPr txBox="1"/>
          <p:nvPr>
            <p:ph type="title"/>
          </p:nvPr>
        </p:nvSpPr>
        <p:spPr>
          <a:xfrm>
            <a:off x="405400" y="406300"/>
            <a:ext cx="62940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Animal Bourne Sensors - AniBOS</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p:txBody>
      </p:sp>
      <p:pic>
        <p:nvPicPr>
          <p:cNvPr id="528" name="Google Shape;528;p75"/>
          <p:cNvPicPr preferRelativeResize="0"/>
          <p:nvPr/>
        </p:nvPicPr>
        <p:blipFill>
          <a:blip r:embed="rId3">
            <a:alphaModFix/>
          </a:blip>
          <a:stretch>
            <a:fillRect/>
          </a:stretch>
        </p:blipFill>
        <p:spPr>
          <a:xfrm>
            <a:off x="2726400" y="886600"/>
            <a:ext cx="3691200" cy="3711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2" name="Shape 532"/>
        <p:cNvGrpSpPr/>
        <p:nvPr/>
      </p:nvGrpSpPr>
      <p:grpSpPr>
        <a:xfrm>
          <a:off x="0" y="0"/>
          <a:ext cx="0" cy="0"/>
          <a:chOff x="0" y="0"/>
          <a:chExt cx="0" cy="0"/>
        </a:xfrm>
      </p:grpSpPr>
      <p:sp>
        <p:nvSpPr>
          <p:cNvPr id="533" name="Google Shape;533;p7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opportunities/issues</a:t>
            </a:r>
            <a:endParaRPr/>
          </a:p>
        </p:txBody>
      </p:sp>
      <p:sp>
        <p:nvSpPr>
          <p:cNvPr id="534" name="Google Shape;534;p7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535" name="Google Shape;535;p76"/>
          <p:cNvSpPr txBox="1"/>
          <p:nvPr>
            <p:ph idx="1" type="body"/>
          </p:nvPr>
        </p:nvSpPr>
        <p:spPr>
          <a:xfrm>
            <a:off x="540550" y="1273950"/>
            <a:ext cx="2231700" cy="31611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Focus for the AniBOS community: Integrating physics and biological </a:t>
            </a:r>
            <a:r>
              <a:rPr lang="en" sz="1200">
                <a:solidFill>
                  <a:srgbClr val="CCCCCC"/>
                </a:solidFill>
              </a:rPr>
              <a:t>observations to better understand how in situ physical structure affects biological productivity and animal performance. </a:t>
            </a:r>
            <a:endParaRPr sz="1200">
              <a:solidFill>
                <a:srgbClr val="CCCCCC"/>
              </a:solidFill>
            </a:endParaRPr>
          </a:p>
        </p:txBody>
      </p:sp>
      <p:sp>
        <p:nvSpPr>
          <p:cNvPr id="536" name="Google Shape;536;p76"/>
          <p:cNvSpPr txBox="1"/>
          <p:nvPr>
            <p:ph idx="1" type="body"/>
          </p:nvPr>
        </p:nvSpPr>
        <p:spPr>
          <a:xfrm>
            <a:off x="3038125" y="1273950"/>
            <a:ext cx="2231700" cy="31611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Three needs: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Hosting in-person Data Management meetings, ideally twice annually</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Periodic 1-2  day in-person meetings will allow  the Committee  to progress essential tasks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1 FTE position to support AniBOS data </a:t>
            </a:r>
            <a:r>
              <a:rPr lang="en" sz="1200">
                <a:solidFill>
                  <a:srgbClr val="CCCCCC"/>
                </a:solidFill>
              </a:rPr>
              <a:t>management</a:t>
            </a:r>
            <a:r>
              <a:rPr lang="en" sz="1200">
                <a:solidFill>
                  <a:srgbClr val="CCCCCC"/>
                </a:solidFill>
              </a:rPr>
              <a:t> development &amp; operation would greatly help</a:t>
            </a:r>
            <a:endParaRPr sz="1200">
              <a:solidFill>
                <a:srgbClr val="CCCCCC"/>
              </a:solidFill>
            </a:endParaRPr>
          </a:p>
          <a:p>
            <a:pPr indent="0" lvl="0" marL="0" rtl="0" algn="l">
              <a:lnSpc>
                <a:spcPct val="100000"/>
              </a:lnSpc>
              <a:spcBef>
                <a:spcPts val="0"/>
              </a:spcBef>
              <a:spcAft>
                <a:spcPts val="0"/>
              </a:spcAft>
              <a:buNone/>
            </a:pPr>
            <a:r>
              <a:t/>
            </a:r>
            <a:endParaRPr sz="1200">
              <a:solidFill>
                <a:srgbClr val="CCCCCC"/>
              </a:solidFill>
            </a:endParaRPr>
          </a:p>
        </p:txBody>
      </p:sp>
      <p:sp>
        <p:nvSpPr>
          <p:cNvPr id="537" name="Google Shape;537;p76"/>
          <p:cNvSpPr txBox="1"/>
          <p:nvPr>
            <p:ph idx="1" type="body"/>
          </p:nvPr>
        </p:nvSpPr>
        <p:spPr>
          <a:xfrm>
            <a:off x="5648900" y="1273950"/>
            <a:ext cx="3200400" cy="31611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Can OCG help </a:t>
            </a:r>
            <a:r>
              <a:rPr lang="en" sz="1200">
                <a:solidFill>
                  <a:srgbClr val="CCCCCC"/>
                </a:solidFill>
              </a:rPr>
              <a:t>identifying</a:t>
            </a:r>
            <a:r>
              <a:rPr lang="en" sz="1200">
                <a:solidFill>
                  <a:srgbClr val="CCCCCC"/>
                </a:solidFill>
              </a:rPr>
              <a:t> funding opportunities to support data management &amp; OceanOPS?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OceanOPS has raised funding concerns, how will this affect emerging networks that rely on off research funding (noting of course that AniBOS has built and  maintained a continuous times series of ocean observing for 21 years)?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OceanOPS is a key partner to manage metadata, clear directives from OceanOPS on mutual obligations can facilitate solutions</a:t>
            </a:r>
            <a:endParaRPr sz="1200">
              <a:solidFill>
                <a:srgbClr val="CCCCCC"/>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1" name="Shape 541"/>
        <p:cNvGrpSpPr/>
        <p:nvPr/>
      </p:nvGrpSpPr>
      <p:grpSpPr>
        <a:xfrm>
          <a:off x="0" y="0"/>
          <a:ext cx="0" cy="0"/>
          <a:chOff x="0" y="0"/>
          <a:chExt cx="0" cy="0"/>
        </a:xfrm>
      </p:grpSpPr>
      <p:sp>
        <p:nvSpPr>
          <p:cNvPr id="542" name="Google Shape;542;p77"/>
          <p:cNvSpPr txBox="1"/>
          <p:nvPr>
            <p:ph type="title"/>
          </p:nvPr>
        </p:nvSpPr>
        <p:spPr>
          <a:xfrm>
            <a:off x="405400" y="406300"/>
            <a:ext cx="85329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Global High Frequency Radar Network - HF Radars</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p:txBody>
      </p:sp>
      <p:pic>
        <p:nvPicPr>
          <p:cNvPr id="543" name="Google Shape;543;p77" title="HF RADAR PICTO.png"/>
          <p:cNvPicPr preferRelativeResize="0"/>
          <p:nvPr/>
        </p:nvPicPr>
        <p:blipFill>
          <a:blip r:embed="rId3">
            <a:alphaModFix/>
          </a:blip>
          <a:stretch>
            <a:fillRect/>
          </a:stretch>
        </p:blipFill>
        <p:spPr>
          <a:xfrm>
            <a:off x="3143400" y="882075"/>
            <a:ext cx="2857200" cy="37555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7" name="Shape 547"/>
        <p:cNvGrpSpPr/>
        <p:nvPr/>
      </p:nvGrpSpPr>
      <p:grpSpPr>
        <a:xfrm>
          <a:off x="0" y="0"/>
          <a:ext cx="0" cy="0"/>
          <a:chOff x="0" y="0"/>
          <a:chExt cx="0" cy="0"/>
        </a:xfrm>
      </p:grpSpPr>
      <p:sp>
        <p:nvSpPr>
          <p:cNvPr id="548" name="Google Shape;548;p7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opportunities/issues</a:t>
            </a:r>
            <a:endParaRPr/>
          </a:p>
        </p:txBody>
      </p:sp>
      <p:sp>
        <p:nvSpPr>
          <p:cNvPr id="549" name="Google Shape;549;p7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550" name="Google Shape;550;p78"/>
          <p:cNvSpPr txBox="1"/>
          <p:nvPr>
            <p:ph idx="1" type="body"/>
          </p:nvPr>
        </p:nvSpPr>
        <p:spPr>
          <a:xfrm>
            <a:off x="540550" y="1273950"/>
            <a:ext cx="2231700" cy="32433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 </a:t>
            </a:r>
            <a:r>
              <a:rPr lang="en" sz="1200">
                <a:solidFill>
                  <a:srgbClr val="CCCCCC"/>
                </a:solidFill>
              </a:rPr>
              <a:t>Contribute Data Implementation Strategy- looking at ERDDAP data services and m2m exchange metadata with OceanOPS</a:t>
            </a:r>
            <a:endParaRPr sz="1200"/>
          </a:p>
        </p:txBody>
      </p:sp>
      <p:sp>
        <p:nvSpPr>
          <p:cNvPr id="551" name="Google Shape;551;p78"/>
          <p:cNvSpPr txBox="1"/>
          <p:nvPr>
            <p:ph idx="1" type="body"/>
          </p:nvPr>
        </p:nvSpPr>
        <p:spPr>
          <a:xfrm>
            <a:off x="3455575" y="1273950"/>
            <a:ext cx="2231700" cy="32433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 Funding coordination</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 boost the integration of HFR data in services, engage users, enhance applications development, - - Unlock HFR data assimilation, crucial to improve the model</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 Funding: UN uncertainty, South Africa running out of funds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 Parts, repair and refurbishment  difficult with  import etc.</a:t>
            </a:r>
            <a:endParaRPr sz="1200">
              <a:solidFill>
                <a:srgbClr val="CCCCCC"/>
              </a:solidFill>
            </a:endParaRPr>
          </a:p>
        </p:txBody>
      </p:sp>
      <p:sp>
        <p:nvSpPr>
          <p:cNvPr id="552" name="Google Shape;552;p78"/>
          <p:cNvSpPr txBox="1"/>
          <p:nvPr>
            <p:ph idx="1" type="body"/>
          </p:nvPr>
        </p:nvSpPr>
        <p:spPr>
          <a:xfrm>
            <a:off x="6370575" y="1273950"/>
            <a:ext cx="2231700" cy="32433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1" marL="0" rtl="0" algn="l">
              <a:lnSpc>
                <a:spcPct val="100000"/>
              </a:lnSpc>
              <a:spcBef>
                <a:spcPts val="0"/>
              </a:spcBef>
              <a:spcAft>
                <a:spcPts val="0"/>
              </a:spcAft>
              <a:buClr>
                <a:schemeClr val="dk1"/>
              </a:buClr>
              <a:buSzPts val="1100"/>
              <a:buFont typeface="Arial"/>
              <a:buNone/>
            </a:pPr>
            <a:r>
              <a:rPr b="0" lang="en" sz="1200">
                <a:solidFill>
                  <a:srgbClr val="CCCCCC"/>
                </a:solidFill>
              </a:rPr>
              <a:t>Nothing has been specified</a:t>
            </a:r>
            <a:endParaRPr sz="1200">
              <a:solidFill>
                <a:srgbClr val="00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1"/>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Network Priorities</a:t>
            </a:r>
            <a:endParaRPr/>
          </a:p>
        </p:txBody>
      </p:sp>
      <p:sp>
        <p:nvSpPr>
          <p:cNvPr id="419" name="Google Shape;419;p6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420" name="Google Shape;420;p61"/>
          <p:cNvSpPr txBox="1"/>
          <p:nvPr/>
        </p:nvSpPr>
        <p:spPr>
          <a:xfrm>
            <a:off x="205050" y="1029900"/>
            <a:ext cx="8794800" cy="3550200"/>
          </a:xfrm>
          <a:prstGeom prst="rect">
            <a:avLst/>
          </a:prstGeom>
          <a:noFill/>
          <a:ln>
            <a:noFill/>
          </a:ln>
        </p:spPr>
        <p:txBody>
          <a:bodyPr anchorCtr="0" anchor="t" bIns="34275" lIns="68575" spcFirstLastPara="1" rIns="68575" wrap="square" tIns="34275">
            <a:noAutofit/>
          </a:bodyPr>
          <a:lstStyle/>
          <a:p>
            <a:pPr indent="-260350" lvl="0" marL="406400" rtl="0" algn="l">
              <a:lnSpc>
                <a:spcPct val="115000"/>
              </a:lnSpc>
              <a:spcBef>
                <a:spcPts val="0"/>
              </a:spcBef>
              <a:spcAft>
                <a:spcPts val="0"/>
              </a:spcAft>
              <a:buClr>
                <a:schemeClr val="accent2"/>
              </a:buClr>
              <a:buSzPts val="900"/>
              <a:buFont typeface="Barlow"/>
              <a:buChar char="●"/>
            </a:pPr>
            <a:r>
              <a:rPr lang="en">
                <a:solidFill>
                  <a:schemeClr val="accent1"/>
                </a:solidFill>
                <a:latin typeface="Barlow"/>
                <a:ea typeface="Barlow"/>
                <a:cs typeface="Barlow"/>
                <a:sym typeface="Barlow"/>
              </a:rPr>
              <a:t>Assess impacts of ocean observations on society, priorities of administrations around the world</a:t>
            </a:r>
            <a:endParaRPr>
              <a:solidFill>
                <a:schemeClr val="accent1"/>
              </a:solidFill>
              <a:latin typeface="Barlow"/>
              <a:ea typeface="Barlow"/>
              <a:cs typeface="Barlow"/>
              <a:sym typeface="Barlow"/>
            </a:endParaRPr>
          </a:p>
          <a:p>
            <a:pPr indent="-260350" lvl="0" marL="406400" rtl="0" algn="l">
              <a:lnSpc>
                <a:spcPct val="115000"/>
              </a:lnSpc>
              <a:spcBef>
                <a:spcPts val="1000"/>
              </a:spcBef>
              <a:spcAft>
                <a:spcPts val="0"/>
              </a:spcAft>
              <a:buClr>
                <a:schemeClr val="accent2"/>
              </a:buClr>
              <a:buSzPts val="900"/>
              <a:buFont typeface="Barlow"/>
              <a:buChar char="●"/>
            </a:pPr>
            <a:r>
              <a:rPr lang="en">
                <a:solidFill>
                  <a:schemeClr val="accent1"/>
                </a:solidFill>
                <a:latin typeface="Barlow"/>
                <a:ea typeface="Barlow"/>
                <a:cs typeface="Barlow"/>
                <a:sym typeface="Barlow"/>
              </a:rPr>
              <a:t>Conversations with shipping companies on deployment opportunities</a:t>
            </a:r>
            <a:endParaRPr>
              <a:solidFill>
                <a:schemeClr val="accent1"/>
              </a:solidFill>
              <a:latin typeface="Barlow"/>
              <a:ea typeface="Barlow"/>
              <a:cs typeface="Barlow"/>
              <a:sym typeface="Barlow"/>
            </a:endParaRPr>
          </a:p>
          <a:p>
            <a:pPr indent="-260350" lvl="0" marL="406400" rtl="0" algn="l">
              <a:lnSpc>
                <a:spcPct val="115000"/>
              </a:lnSpc>
              <a:spcBef>
                <a:spcPts val="0"/>
              </a:spcBef>
              <a:spcAft>
                <a:spcPts val="0"/>
              </a:spcAft>
              <a:buClr>
                <a:schemeClr val="accent1"/>
              </a:buClr>
              <a:buSzPts val="900"/>
              <a:buFont typeface="Barlow"/>
              <a:buChar char="●"/>
            </a:pPr>
            <a:r>
              <a:rPr lang="en">
                <a:solidFill>
                  <a:schemeClr val="accent1"/>
                </a:solidFill>
                <a:latin typeface="Barlow"/>
                <a:ea typeface="Barlow"/>
                <a:cs typeface="Barlow"/>
                <a:sym typeface="Barlow"/>
              </a:rPr>
              <a:t>Opportunities/challenges </a:t>
            </a:r>
            <a:r>
              <a:rPr lang="en">
                <a:solidFill>
                  <a:schemeClr val="accent1"/>
                </a:solidFill>
                <a:latin typeface="Barlow"/>
                <a:ea typeface="Barlow"/>
                <a:cs typeface="Barlow"/>
                <a:sym typeface="Barlow"/>
              </a:rPr>
              <a:t> for cost effective technologies - and overlap with network activities?</a:t>
            </a:r>
            <a:endParaRPr>
              <a:solidFill>
                <a:schemeClr val="accent1"/>
              </a:solidFill>
              <a:latin typeface="Barlow"/>
              <a:ea typeface="Barlow"/>
              <a:cs typeface="Barlow"/>
              <a:sym typeface="Barlow"/>
            </a:endParaRPr>
          </a:p>
          <a:p>
            <a:pPr indent="-260350" lvl="0" marL="406400" rtl="0" algn="l">
              <a:lnSpc>
                <a:spcPct val="115000"/>
              </a:lnSpc>
              <a:spcBef>
                <a:spcPts val="0"/>
              </a:spcBef>
              <a:spcAft>
                <a:spcPts val="0"/>
              </a:spcAft>
              <a:buClr>
                <a:schemeClr val="accent1"/>
              </a:buClr>
              <a:buSzPts val="900"/>
              <a:buFont typeface="Barlow"/>
              <a:buChar char="●"/>
            </a:pPr>
            <a:r>
              <a:rPr lang="en">
                <a:solidFill>
                  <a:schemeClr val="accent1"/>
                </a:solidFill>
                <a:latin typeface="Barlow"/>
                <a:ea typeface="Barlow"/>
                <a:cs typeface="Barlow"/>
                <a:sym typeface="Barlow"/>
              </a:rPr>
              <a:t>Developing federated ERDDAP services</a:t>
            </a:r>
            <a:endParaRPr>
              <a:solidFill>
                <a:schemeClr val="accent1"/>
              </a:solidFill>
              <a:latin typeface="Barlow"/>
              <a:ea typeface="Barlow"/>
              <a:cs typeface="Barlow"/>
              <a:sym typeface="Barlow"/>
            </a:endParaRPr>
          </a:p>
          <a:p>
            <a:pPr indent="-260350" lvl="0" marL="406400" rtl="0" algn="l">
              <a:lnSpc>
                <a:spcPct val="115000"/>
              </a:lnSpc>
              <a:spcBef>
                <a:spcPts val="0"/>
              </a:spcBef>
              <a:spcAft>
                <a:spcPts val="0"/>
              </a:spcAft>
              <a:buClr>
                <a:schemeClr val="accent1"/>
              </a:buClr>
              <a:buSzPts val="900"/>
              <a:buFont typeface="Barlow"/>
              <a:buChar char="●"/>
            </a:pPr>
            <a:r>
              <a:rPr lang="en">
                <a:solidFill>
                  <a:schemeClr val="accent1"/>
                </a:solidFill>
                <a:latin typeface="Barlow"/>
                <a:ea typeface="Barlow"/>
                <a:cs typeface="Barlow"/>
                <a:sym typeface="Barlow"/>
              </a:rPr>
              <a:t>Cross platform ocean data reference network</a:t>
            </a:r>
            <a:endParaRPr>
              <a:solidFill>
                <a:schemeClr val="accent1"/>
              </a:solidFill>
              <a:latin typeface="Barlow"/>
              <a:ea typeface="Barlow"/>
              <a:cs typeface="Barlow"/>
              <a:sym typeface="Barlow"/>
            </a:endParaRPr>
          </a:p>
          <a:p>
            <a:pPr indent="-260350" lvl="0" marL="406400" rtl="0" algn="l">
              <a:lnSpc>
                <a:spcPct val="115000"/>
              </a:lnSpc>
              <a:spcBef>
                <a:spcPts val="0"/>
              </a:spcBef>
              <a:spcAft>
                <a:spcPts val="0"/>
              </a:spcAft>
              <a:buClr>
                <a:schemeClr val="accent1"/>
              </a:buClr>
              <a:buSzPts val="900"/>
              <a:buFont typeface="Barlow"/>
              <a:buChar char="●"/>
            </a:pPr>
            <a:r>
              <a:rPr lang="en">
                <a:solidFill>
                  <a:schemeClr val="accent1"/>
                </a:solidFill>
                <a:latin typeface="Barlow"/>
                <a:ea typeface="Barlow"/>
                <a:cs typeface="Barlow"/>
                <a:sym typeface="Barlow"/>
              </a:rPr>
              <a:t>OceanOPS to assist in deployment coordination for multi platform - cross benefit</a:t>
            </a:r>
            <a:endParaRPr>
              <a:solidFill>
                <a:schemeClr val="accent1"/>
              </a:solidFill>
              <a:latin typeface="Barlow"/>
              <a:ea typeface="Barlow"/>
              <a:cs typeface="Barlow"/>
              <a:sym typeface="Barlow"/>
            </a:endParaRPr>
          </a:p>
          <a:p>
            <a:pPr indent="-260350" lvl="0" marL="406400" rtl="0" algn="l">
              <a:lnSpc>
                <a:spcPct val="115000"/>
              </a:lnSpc>
              <a:spcBef>
                <a:spcPts val="0"/>
              </a:spcBef>
              <a:spcAft>
                <a:spcPts val="0"/>
              </a:spcAft>
              <a:buClr>
                <a:schemeClr val="accent1"/>
              </a:buClr>
              <a:buSzPts val="900"/>
              <a:buFont typeface="Barlow"/>
              <a:buChar char="●"/>
            </a:pPr>
            <a:r>
              <a:rPr lang="en">
                <a:solidFill>
                  <a:schemeClr val="accent1"/>
                </a:solidFill>
                <a:latin typeface="Barlow"/>
                <a:ea typeface="Barlow"/>
                <a:cs typeface="Barlow"/>
                <a:sym typeface="Barlow"/>
              </a:rPr>
              <a:t>GOshp - dependencies - </a:t>
            </a:r>
            <a:r>
              <a:rPr lang="en">
                <a:solidFill>
                  <a:schemeClr val="accent1"/>
                </a:solidFill>
                <a:latin typeface="Barlow"/>
                <a:ea typeface="Barlow"/>
                <a:cs typeface="Barlow"/>
                <a:sym typeface="Barlow"/>
              </a:rPr>
              <a:t>opportunities</a:t>
            </a:r>
            <a:r>
              <a:rPr lang="en">
                <a:solidFill>
                  <a:schemeClr val="accent1"/>
                </a:solidFill>
                <a:latin typeface="Barlow"/>
                <a:ea typeface="Barlow"/>
                <a:cs typeface="Barlow"/>
                <a:sym typeface="Barlow"/>
              </a:rPr>
              <a:t> to highlight the information gos hip provides for other networks - communication piece?</a:t>
            </a:r>
            <a:endParaRPr>
              <a:solidFill>
                <a:schemeClr val="accent1"/>
              </a:solidFill>
              <a:latin typeface="Barlow"/>
              <a:ea typeface="Barlow"/>
              <a:cs typeface="Barlow"/>
              <a:sym typeface="Barlo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6" name="Shape 556"/>
        <p:cNvGrpSpPr/>
        <p:nvPr/>
      </p:nvGrpSpPr>
      <p:grpSpPr>
        <a:xfrm>
          <a:off x="0" y="0"/>
          <a:ext cx="0" cy="0"/>
          <a:chOff x="0" y="0"/>
          <a:chExt cx="0" cy="0"/>
        </a:xfrm>
      </p:grpSpPr>
      <p:sp>
        <p:nvSpPr>
          <p:cNvPr id="557" name="Google Shape;557;p79"/>
          <p:cNvSpPr txBox="1"/>
          <p:nvPr>
            <p:ph type="title"/>
          </p:nvPr>
        </p:nvSpPr>
        <p:spPr>
          <a:xfrm>
            <a:off x="405401" y="406300"/>
            <a:ext cx="52269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OceanGliders</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p:txBody>
      </p:sp>
      <p:pic>
        <p:nvPicPr>
          <p:cNvPr id="558" name="Google Shape;558;p79" title="OCEAN GLIDERS PICTO.png"/>
          <p:cNvPicPr preferRelativeResize="0"/>
          <p:nvPr/>
        </p:nvPicPr>
        <p:blipFill>
          <a:blip r:embed="rId3">
            <a:alphaModFix/>
          </a:blip>
          <a:stretch>
            <a:fillRect/>
          </a:stretch>
        </p:blipFill>
        <p:spPr>
          <a:xfrm>
            <a:off x="1627575" y="972750"/>
            <a:ext cx="5888851" cy="3549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2" name="Shape 562"/>
        <p:cNvGrpSpPr/>
        <p:nvPr/>
      </p:nvGrpSpPr>
      <p:grpSpPr>
        <a:xfrm>
          <a:off x="0" y="0"/>
          <a:ext cx="0" cy="0"/>
          <a:chOff x="0" y="0"/>
          <a:chExt cx="0" cy="0"/>
        </a:xfrm>
      </p:grpSpPr>
      <p:sp>
        <p:nvSpPr>
          <p:cNvPr id="563" name="Google Shape;563;p8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opportunities/issues</a:t>
            </a:r>
            <a:endParaRPr/>
          </a:p>
        </p:txBody>
      </p:sp>
      <p:sp>
        <p:nvSpPr>
          <p:cNvPr id="564" name="Google Shape;564;p8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565" name="Google Shape;565;p80"/>
          <p:cNvSpPr txBox="1"/>
          <p:nvPr>
            <p:ph idx="1" type="body"/>
          </p:nvPr>
        </p:nvSpPr>
        <p:spPr>
          <a:xfrm>
            <a:off x="540550" y="1273950"/>
            <a:ext cx="2544000" cy="30663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Program vision and task team roles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Renewal of chairs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UG2 / EGO / OceanGliders relationship</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4. Performance Indicators (KPIs) to develop</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5. Monthly/yearly Maps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6. Federated ERRDAP</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7. Automation of medata collection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8. Possible international meeting in 2027</a:t>
            </a:r>
            <a:endParaRPr sz="1200">
              <a:solidFill>
                <a:srgbClr val="CCCCCC"/>
              </a:solidFill>
            </a:endParaRPr>
          </a:p>
        </p:txBody>
      </p:sp>
      <p:sp>
        <p:nvSpPr>
          <p:cNvPr id="566" name="Google Shape;566;p80"/>
          <p:cNvSpPr txBox="1"/>
          <p:nvPr>
            <p:ph idx="1" type="body"/>
          </p:nvPr>
        </p:nvSpPr>
        <p:spPr>
          <a:xfrm>
            <a:off x="3611713" y="1273950"/>
            <a:ext cx="2231700" cy="30663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0" lvl="1" marL="0" rtl="0" algn="l">
              <a:lnSpc>
                <a:spcPct val="100000"/>
              </a:lnSpc>
              <a:spcBef>
                <a:spcPts val="0"/>
              </a:spcBef>
              <a:spcAft>
                <a:spcPts val="0"/>
              </a:spcAft>
              <a:buClr>
                <a:schemeClr val="lt1"/>
              </a:buClr>
              <a:buSzPts val="1500"/>
              <a:buNone/>
            </a:pPr>
            <a:r>
              <a:rPr b="0" lang="en" sz="1200">
                <a:solidFill>
                  <a:srgbClr val="CCCCCC"/>
                </a:solidFill>
              </a:rPr>
              <a:t>Nothing has been specified.  </a:t>
            </a:r>
            <a:endParaRPr b="0" sz="1200">
              <a:solidFill>
                <a:srgbClr val="CCCCCC"/>
              </a:solidFill>
            </a:endParaRPr>
          </a:p>
          <a:p>
            <a:pPr indent="0" lvl="0" marL="0" rtl="0" algn="l">
              <a:lnSpc>
                <a:spcPct val="100000"/>
              </a:lnSpc>
              <a:spcBef>
                <a:spcPts val="0"/>
              </a:spcBef>
              <a:spcAft>
                <a:spcPts val="0"/>
              </a:spcAft>
              <a:buNone/>
            </a:pPr>
            <a:r>
              <a:t/>
            </a:r>
            <a:endParaRPr sz="1200"/>
          </a:p>
        </p:txBody>
      </p:sp>
      <p:sp>
        <p:nvSpPr>
          <p:cNvPr id="567" name="Google Shape;567;p80"/>
          <p:cNvSpPr txBox="1"/>
          <p:nvPr>
            <p:ph idx="1" type="body"/>
          </p:nvPr>
        </p:nvSpPr>
        <p:spPr>
          <a:xfrm>
            <a:off x="6370575" y="1273950"/>
            <a:ext cx="2231700" cy="30663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1" marL="0" rtl="0" algn="l">
              <a:lnSpc>
                <a:spcPct val="100000"/>
              </a:lnSpc>
              <a:spcBef>
                <a:spcPts val="0"/>
              </a:spcBef>
              <a:spcAft>
                <a:spcPts val="0"/>
              </a:spcAft>
              <a:buClr>
                <a:schemeClr val="lt1"/>
              </a:buClr>
              <a:buSzPts val="1500"/>
              <a:buFont typeface="Arial"/>
              <a:buNone/>
            </a:pPr>
            <a:r>
              <a:rPr b="0" lang="en" sz="1200">
                <a:solidFill>
                  <a:srgbClr val="CCCCCC"/>
                </a:solidFill>
              </a:rPr>
              <a:t>Nothing has been specified.  </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1" name="Shape 571"/>
        <p:cNvGrpSpPr/>
        <p:nvPr/>
      </p:nvGrpSpPr>
      <p:grpSpPr>
        <a:xfrm>
          <a:off x="0" y="0"/>
          <a:ext cx="0" cy="0"/>
          <a:chOff x="0" y="0"/>
          <a:chExt cx="0" cy="0"/>
        </a:xfrm>
      </p:grpSpPr>
      <p:sp>
        <p:nvSpPr>
          <p:cNvPr id="572" name="Google Shape;572;p81"/>
          <p:cNvSpPr txBox="1"/>
          <p:nvPr>
            <p:ph type="title"/>
          </p:nvPr>
        </p:nvSpPr>
        <p:spPr>
          <a:xfrm>
            <a:off x="405400" y="406300"/>
            <a:ext cx="79470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Global Sea Level Observing System - GLOSS</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p:txBody>
      </p:sp>
      <p:pic>
        <p:nvPicPr>
          <p:cNvPr id="573" name="Google Shape;573;p81" title="GLOSS 3 PICTO BIG.png"/>
          <p:cNvPicPr preferRelativeResize="0"/>
          <p:nvPr/>
        </p:nvPicPr>
        <p:blipFill>
          <a:blip r:embed="rId3">
            <a:alphaModFix/>
          </a:blip>
          <a:stretch>
            <a:fillRect/>
          </a:stretch>
        </p:blipFill>
        <p:spPr>
          <a:xfrm>
            <a:off x="2870900" y="913800"/>
            <a:ext cx="3402200" cy="36857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7" name="Shape 577"/>
        <p:cNvGrpSpPr/>
        <p:nvPr/>
      </p:nvGrpSpPr>
      <p:grpSpPr>
        <a:xfrm>
          <a:off x="0" y="0"/>
          <a:ext cx="0" cy="0"/>
          <a:chOff x="0" y="0"/>
          <a:chExt cx="0" cy="0"/>
        </a:xfrm>
      </p:grpSpPr>
      <p:sp>
        <p:nvSpPr>
          <p:cNvPr id="578" name="Google Shape;578;p82"/>
          <p:cNvSpPr txBox="1"/>
          <p:nvPr>
            <p:ph type="title"/>
          </p:nvPr>
        </p:nvSpPr>
        <p:spPr>
          <a:xfrm>
            <a:off x="540595" y="32621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opportunities/issues</a:t>
            </a:r>
            <a:endParaRPr/>
          </a:p>
        </p:txBody>
      </p:sp>
      <p:sp>
        <p:nvSpPr>
          <p:cNvPr id="579" name="Google Shape;579;p8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580" name="Google Shape;580;p82"/>
          <p:cNvSpPr txBox="1"/>
          <p:nvPr>
            <p:ph idx="1" type="body"/>
          </p:nvPr>
        </p:nvSpPr>
        <p:spPr>
          <a:xfrm>
            <a:off x="242000" y="972825"/>
            <a:ext cx="3081300" cy="35862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Implementation Plan 2025</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Unified GLOSS data access point </a:t>
            </a:r>
            <a:r>
              <a:rPr lang="en" sz="1200">
                <a:solidFill>
                  <a:srgbClr val="CCCCCC"/>
                </a:solidFill>
              </a:rPr>
              <a:t>and</a:t>
            </a:r>
            <a:r>
              <a:rPr lang="en" sz="1200">
                <a:solidFill>
                  <a:srgbClr val="CCCCCC"/>
                </a:solidFill>
              </a:rPr>
              <a:t> website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Best practices review and update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4. Three working groups: Sensor Performance, Data Archeology and Quality control, data processing </a:t>
            </a:r>
            <a:r>
              <a:rPr lang="en" sz="1200">
                <a:solidFill>
                  <a:srgbClr val="CCCCCC"/>
                </a:solidFill>
              </a:rPr>
              <a:t>and data management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5. GLOSS Steering Committee: TORs and membership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6. Enhancing coordination with IHO Tides#, Water Level and Currents Working Group and with GOOS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UN Ocean Decade: exploring potential links and opportunities over the next 2 years</a:t>
            </a:r>
            <a:endParaRPr sz="1200">
              <a:solidFill>
                <a:srgbClr val="CCCCCC"/>
              </a:solidFill>
            </a:endParaRPr>
          </a:p>
        </p:txBody>
      </p:sp>
      <p:sp>
        <p:nvSpPr>
          <p:cNvPr id="581" name="Google Shape;581;p82"/>
          <p:cNvSpPr txBox="1"/>
          <p:nvPr>
            <p:ph idx="1" type="body"/>
          </p:nvPr>
        </p:nvSpPr>
        <p:spPr>
          <a:xfrm>
            <a:off x="3455575" y="972825"/>
            <a:ext cx="3081300" cy="35862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0" lvl="0" marL="0" rtl="0" algn="l">
              <a:lnSpc>
                <a:spcPct val="100000"/>
              </a:lnSpc>
              <a:spcBef>
                <a:spcPts val="0"/>
              </a:spcBef>
              <a:spcAft>
                <a:spcPts val="0"/>
              </a:spcAft>
              <a:buClr>
                <a:schemeClr val="dk1"/>
              </a:buClr>
              <a:buSzPts val="1100"/>
              <a:buFont typeface="Arial"/>
              <a:buNone/>
            </a:pPr>
            <a:r>
              <a:rPr lang="en" sz="1200">
                <a:solidFill>
                  <a:srgbClr val="CCCCCC"/>
                </a:solidFill>
              </a:rPr>
              <a:t>1. </a:t>
            </a:r>
            <a:r>
              <a:rPr lang="en" sz="1200">
                <a:solidFill>
                  <a:srgbClr val="CCCCCC"/>
                </a:solidFill>
              </a:rPr>
              <a:t>Maintenance funding and data policy issues in certain countries, especially in Africa, Asia and the Mediterranean Sea.</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Lack of unique identifier: relate to the definition of a tide gauge station.</a:t>
            </a:r>
            <a:endParaRPr sz="1200">
              <a:solidFill>
                <a:srgbClr val="CCCCCC"/>
              </a:solidFill>
            </a:endParaRPr>
          </a:p>
          <a:p>
            <a:pPr indent="0" lvl="0" marL="0" rtl="0" algn="l">
              <a:lnSpc>
                <a:spcPct val="100000"/>
              </a:lnSpc>
              <a:spcBef>
                <a:spcPts val="0"/>
              </a:spcBef>
              <a:spcAft>
                <a:spcPts val="0"/>
              </a:spcAft>
              <a:buClr>
                <a:schemeClr val="dk1"/>
              </a:buClr>
              <a:buSzPts val="1100"/>
              <a:buFont typeface="Arial"/>
              <a:buNone/>
            </a:pPr>
            <a:r>
              <a:rPr lang="en" sz="1200">
                <a:solidFill>
                  <a:srgbClr val="CCCCCC"/>
                </a:solidFill>
              </a:rPr>
              <a:t>3. Metadata standards and management, including easy-to-use tools to get</a:t>
            </a:r>
            <a:endParaRPr sz="1200">
              <a:solidFill>
                <a:srgbClr val="CCCCCC"/>
              </a:solidFill>
            </a:endParaRPr>
          </a:p>
          <a:p>
            <a:pPr indent="0" lvl="0" marL="0" rtl="0" algn="l">
              <a:lnSpc>
                <a:spcPct val="100000"/>
              </a:lnSpc>
              <a:spcBef>
                <a:spcPts val="0"/>
              </a:spcBef>
              <a:spcAft>
                <a:spcPts val="0"/>
              </a:spcAft>
              <a:buClr>
                <a:schemeClr val="dk1"/>
              </a:buClr>
              <a:buSzPts val="1100"/>
              <a:buFont typeface="Arial"/>
              <a:buNone/>
            </a:pPr>
            <a:r>
              <a:rPr lang="en" sz="1200">
                <a:solidFill>
                  <a:srgbClr val="CCCCCC"/>
                </a:solidFill>
              </a:rPr>
              <a:t>these data from national providers.</a:t>
            </a:r>
            <a:endParaRPr sz="1200">
              <a:solidFill>
                <a:srgbClr val="CCCCCC"/>
              </a:solidFill>
            </a:endParaRPr>
          </a:p>
          <a:p>
            <a:pPr indent="0" lvl="0" marL="0" rtl="0" algn="l">
              <a:lnSpc>
                <a:spcPct val="100000"/>
              </a:lnSpc>
              <a:spcBef>
                <a:spcPts val="0"/>
              </a:spcBef>
              <a:spcAft>
                <a:spcPts val="0"/>
              </a:spcAft>
              <a:buClr>
                <a:schemeClr val="dk1"/>
              </a:buClr>
              <a:buSzPts val="1100"/>
              <a:buFont typeface="Arial"/>
              <a:buNone/>
            </a:pPr>
            <a:r>
              <a:rPr lang="en" sz="1200">
                <a:solidFill>
                  <a:srgbClr val="CCCCCC"/>
                </a:solidFill>
              </a:rPr>
              <a:t>4. New low-cost sensors and technologies that require validation and assessment.</a:t>
            </a:r>
            <a:endParaRPr sz="1200">
              <a:solidFill>
                <a:srgbClr val="CCCCCC"/>
              </a:solidFill>
            </a:endParaRPr>
          </a:p>
          <a:p>
            <a:pPr indent="0" lvl="0" marL="0" rtl="0" algn="l">
              <a:lnSpc>
                <a:spcPct val="100000"/>
              </a:lnSpc>
              <a:spcBef>
                <a:spcPts val="0"/>
              </a:spcBef>
              <a:spcAft>
                <a:spcPts val="0"/>
              </a:spcAft>
              <a:buClr>
                <a:schemeClr val="dk1"/>
              </a:buClr>
              <a:buSzPts val="1100"/>
              <a:buFont typeface="Arial"/>
              <a:buNone/>
            </a:pPr>
            <a:r>
              <a:rPr lang="en" sz="1200">
                <a:solidFill>
                  <a:srgbClr val="CCCCCC"/>
                </a:solidFill>
              </a:rPr>
              <a:t>5. Unified data processing chain (replicability of sea level products)</a:t>
            </a:r>
            <a:endParaRPr sz="1200">
              <a:solidFill>
                <a:srgbClr val="CCCCCC"/>
              </a:solidFill>
            </a:endParaRPr>
          </a:p>
          <a:p>
            <a:pPr indent="0" lvl="0" marL="0" rtl="0" algn="l">
              <a:lnSpc>
                <a:spcPct val="100000"/>
              </a:lnSpc>
              <a:spcBef>
                <a:spcPts val="0"/>
              </a:spcBef>
              <a:spcAft>
                <a:spcPts val="0"/>
              </a:spcAft>
              <a:buClr>
                <a:schemeClr val="dk1"/>
              </a:buClr>
              <a:buSzPts val="1100"/>
              <a:buFont typeface="Arial"/>
              <a:buNone/>
            </a:pPr>
            <a:r>
              <a:rPr lang="en" sz="1200">
                <a:solidFill>
                  <a:srgbClr val="CCCCCC"/>
                </a:solidFill>
              </a:rPr>
              <a:t>6. Faster response to societal needs: from research to operational users</a:t>
            </a:r>
            <a:endParaRPr sz="1200">
              <a:solidFill>
                <a:srgbClr val="CCCCCC"/>
              </a:solidFill>
            </a:endParaRPr>
          </a:p>
          <a:p>
            <a:pPr indent="0" lvl="0" marL="0" rtl="0" algn="l">
              <a:lnSpc>
                <a:spcPct val="100000"/>
              </a:lnSpc>
              <a:spcBef>
                <a:spcPts val="0"/>
              </a:spcBef>
              <a:spcAft>
                <a:spcPts val="0"/>
              </a:spcAft>
              <a:buNone/>
            </a:pPr>
            <a:r>
              <a:t/>
            </a:r>
            <a:endParaRPr sz="1200">
              <a:solidFill>
                <a:srgbClr val="CCCCCC"/>
              </a:solidFill>
            </a:endParaRPr>
          </a:p>
        </p:txBody>
      </p:sp>
      <p:sp>
        <p:nvSpPr>
          <p:cNvPr id="582" name="Google Shape;582;p82"/>
          <p:cNvSpPr txBox="1"/>
          <p:nvPr>
            <p:ph idx="1" type="body"/>
          </p:nvPr>
        </p:nvSpPr>
        <p:spPr>
          <a:xfrm>
            <a:off x="6669150" y="972825"/>
            <a:ext cx="2231700" cy="35862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Are any funding cuts or data policy issues foressen for any of the observing </a:t>
            </a:r>
            <a:r>
              <a:rPr lang="en" sz="1200">
                <a:solidFill>
                  <a:srgbClr val="CCCCCC"/>
                </a:solidFill>
              </a:rPr>
              <a:t>components</a:t>
            </a:r>
            <a:r>
              <a:rPr lang="en" sz="1200">
                <a:solidFill>
                  <a:srgbClr val="CCCCCC"/>
                </a:solidFill>
              </a:rPr>
              <a:t>?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How do other networks manage the availability and quality of metadata, including changes of sensor, </a:t>
            </a:r>
            <a:r>
              <a:rPr lang="en" sz="1200">
                <a:solidFill>
                  <a:srgbClr val="CCCCCC"/>
                </a:solidFill>
              </a:rPr>
              <a:t>technology, maintenance problems, and detailed information required at national level? </a:t>
            </a:r>
            <a:endParaRPr sz="1200">
              <a:solidFill>
                <a:srgbClr val="CCCCC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6" name="Shape 586"/>
        <p:cNvGrpSpPr/>
        <p:nvPr/>
      </p:nvGrpSpPr>
      <p:grpSpPr>
        <a:xfrm>
          <a:off x="0" y="0"/>
          <a:ext cx="0" cy="0"/>
          <a:chOff x="0" y="0"/>
          <a:chExt cx="0" cy="0"/>
        </a:xfrm>
      </p:grpSpPr>
      <p:sp>
        <p:nvSpPr>
          <p:cNvPr id="587" name="Google Shape;587;p83"/>
          <p:cNvSpPr txBox="1"/>
          <p:nvPr>
            <p:ph type="title"/>
          </p:nvPr>
        </p:nvSpPr>
        <p:spPr>
          <a:xfrm>
            <a:off x="405400" y="406300"/>
            <a:ext cx="85233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Surface Ocean CO2 Observing Network - SOCONET</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p:txBody>
      </p:sp>
      <p:pic>
        <p:nvPicPr>
          <p:cNvPr id="588" name="Google Shape;588;p83"/>
          <p:cNvPicPr preferRelativeResize="0"/>
          <p:nvPr/>
        </p:nvPicPr>
        <p:blipFill>
          <a:blip r:embed="rId3">
            <a:alphaModFix/>
          </a:blip>
          <a:stretch>
            <a:fillRect/>
          </a:stretch>
        </p:blipFill>
        <p:spPr>
          <a:xfrm>
            <a:off x="2430800" y="1318800"/>
            <a:ext cx="4472500" cy="2105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2" name="Shape 592"/>
        <p:cNvGrpSpPr/>
        <p:nvPr/>
      </p:nvGrpSpPr>
      <p:grpSpPr>
        <a:xfrm>
          <a:off x="0" y="0"/>
          <a:ext cx="0" cy="0"/>
          <a:chOff x="0" y="0"/>
          <a:chExt cx="0" cy="0"/>
        </a:xfrm>
      </p:grpSpPr>
      <p:sp>
        <p:nvSpPr>
          <p:cNvPr id="593" name="Google Shape;593;p8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opportunities/issues</a:t>
            </a:r>
            <a:endParaRPr/>
          </a:p>
        </p:txBody>
      </p:sp>
      <p:sp>
        <p:nvSpPr>
          <p:cNvPr id="594" name="Google Shape;594;p8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595" name="Google Shape;595;p84"/>
          <p:cNvSpPr txBox="1"/>
          <p:nvPr>
            <p:ph idx="1" type="body"/>
          </p:nvPr>
        </p:nvSpPr>
        <p:spPr>
          <a:xfrm>
            <a:off x="540550" y="1273950"/>
            <a:ext cx="2175600" cy="29982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1" marL="0" rtl="0" algn="l">
              <a:lnSpc>
                <a:spcPct val="100000"/>
              </a:lnSpc>
              <a:spcBef>
                <a:spcPts val="0"/>
              </a:spcBef>
              <a:spcAft>
                <a:spcPts val="0"/>
              </a:spcAft>
              <a:buClr>
                <a:schemeClr val="lt1"/>
              </a:buClr>
              <a:buSzPts val="1500"/>
              <a:buNone/>
            </a:pPr>
            <a:r>
              <a:rPr b="0" lang="en" sz="1200">
                <a:solidFill>
                  <a:srgbClr val="CCCCCC"/>
                </a:solidFill>
              </a:rPr>
              <a:t>- S</a:t>
            </a:r>
            <a:r>
              <a:rPr b="0" lang="en" sz="1200">
                <a:solidFill>
                  <a:srgbClr val="CCCCCC"/>
                </a:solidFill>
              </a:rPr>
              <a:t>teering Committee</a:t>
            </a:r>
            <a:endParaRPr b="0" sz="1200">
              <a:solidFill>
                <a:srgbClr val="CCCCCC"/>
              </a:solidFill>
            </a:endParaRPr>
          </a:p>
          <a:p>
            <a:pPr indent="0" lvl="1" marL="0" rtl="0" algn="l">
              <a:lnSpc>
                <a:spcPct val="100000"/>
              </a:lnSpc>
              <a:spcBef>
                <a:spcPts val="0"/>
              </a:spcBef>
              <a:spcAft>
                <a:spcPts val="0"/>
              </a:spcAft>
              <a:buClr>
                <a:schemeClr val="lt1"/>
              </a:buClr>
              <a:buSzPts val="1500"/>
              <a:buNone/>
            </a:pPr>
            <a:r>
              <a:rPr b="0" lang="en" sz="1200">
                <a:solidFill>
                  <a:srgbClr val="CCCCCC"/>
                </a:solidFill>
              </a:rPr>
              <a:t>- implementation of advanced services at oceanops</a:t>
            </a:r>
            <a:endParaRPr b="0" sz="1200">
              <a:solidFill>
                <a:srgbClr val="CCCCCC"/>
              </a:solidFill>
            </a:endParaRPr>
          </a:p>
          <a:p>
            <a:pPr indent="0" lvl="1" marL="0" rtl="0" algn="l">
              <a:lnSpc>
                <a:spcPct val="100000"/>
              </a:lnSpc>
              <a:spcBef>
                <a:spcPts val="0"/>
              </a:spcBef>
              <a:spcAft>
                <a:spcPts val="0"/>
              </a:spcAft>
              <a:buClr>
                <a:schemeClr val="lt1"/>
              </a:buClr>
              <a:buSzPts val="1500"/>
              <a:buNone/>
            </a:pPr>
            <a:r>
              <a:rPr b="0" lang="en" sz="1200">
                <a:solidFill>
                  <a:srgbClr val="CCCCCC"/>
                </a:solidFill>
              </a:rPr>
              <a:t>- observing network sampling design</a:t>
            </a:r>
            <a:endParaRPr b="0" sz="1200">
              <a:solidFill>
                <a:srgbClr val="CCCCCC"/>
              </a:solidFill>
            </a:endParaRPr>
          </a:p>
          <a:p>
            <a:pPr indent="0" lvl="1" marL="0" rtl="0" algn="l">
              <a:lnSpc>
                <a:spcPct val="100000"/>
              </a:lnSpc>
              <a:spcBef>
                <a:spcPts val="0"/>
              </a:spcBef>
              <a:spcAft>
                <a:spcPts val="0"/>
              </a:spcAft>
              <a:buClr>
                <a:schemeClr val="lt1"/>
              </a:buClr>
              <a:buSzPts val="1500"/>
              <a:buNone/>
            </a:pPr>
            <a:r>
              <a:rPr b="0" lang="en" sz="1200">
                <a:solidFill>
                  <a:srgbClr val="CCCCCC"/>
                </a:solidFill>
              </a:rPr>
              <a:t>- strong working relationship with WMO’s GAW</a:t>
            </a:r>
            <a:endParaRPr b="0" sz="1200">
              <a:solidFill>
                <a:srgbClr val="CCCCCC"/>
              </a:solidFill>
            </a:endParaRPr>
          </a:p>
          <a:p>
            <a:pPr indent="0" lvl="1" marL="0" rtl="0" algn="l">
              <a:lnSpc>
                <a:spcPct val="100000"/>
              </a:lnSpc>
              <a:spcBef>
                <a:spcPts val="0"/>
              </a:spcBef>
              <a:spcAft>
                <a:spcPts val="0"/>
              </a:spcAft>
              <a:buClr>
                <a:schemeClr val="lt1"/>
              </a:buClr>
              <a:buSzPts val="1500"/>
              <a:buNone/>
            </a:pPr>
            <a:r>
              <a:rPr b="0" lang="en" sz="1200">
                <a:solidFill>
                  <a:srgbClr val="CCCCCC"/>
                </a:solidFill>
              </a:rPr>
              <a:t>- discuss </a:t>
            </a:r>
            <a:r>
              <a:rPr b="0" lang="en" sz="1200">
                <a:solidFill>
                  <a:srgbClr val="CCCCCC"/>
                </a:solidFill>
              </a:rPr>
              <a:t>overlap</a:t>
            </a:r>
            <a:r>
              <a:rPr b="0" lang="en" sz="1200">
                <a:solidFill>
                  <a:srgbClr val="CCCCCC"/>
                </a:solidFill>
              </a:rPr>
              <a:t> with SOOP-CO2 - resolve (EH understood merge?)</a:t>
            </a:r>
            <a:endParaRPr b="0" sz="1200">
              <a:solidFill>
                <a:srgbClr val="CCCCCC"/>
              </a:solidFill>
            </a:endParaRPr>
          </a:p>
          <a:p>
            <a:pPr indent="0" lvl="1" marL="0" rtl="0" algn="l">
              <a:lnSpc>
                <a:spcPct val="100000"/>
              </a:lnSpc>
              <a:spcBef>
                <a:spcPts val="0"/>
              </a:spcBef>
              <a:spcAft>
                <a:spcPts val="0"/>
              </a:spcAft>
              <a:buClr>
                <a:schemeClr val="lt1"/>
              </a:buClr>
              <a:buSzPts val="1500"/>
              <a:buNone/>
            </a:pPr>
            <a:r>
              <a:t/>
            </a:r>
            <a:endParaRPr b="0" sz="1200">
              <a:solidFill>
                <a:srgbClr val="CCCCCC"/>
              </a:solidFill>
            </a:endParaRPr>
          </a:p>
        </p:txBody>
      </p:sp>
      <p:sp>
        <p:nvSpPr>
          <p:cNvPr id="596" name="Google Shape;596;p84"/>
          <p:cNvSpPr txBox="1"/>
          <p:nvPr>
            <p:ph idx="1" type="body"/>
          </p:nvPr>
        </p:nvSpPr>
        <p:spPr>
          <a:xfrm>
            <a:off x="3455563" y="1273950"/>
            <a:ext cx="2231700" cy="25956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 </a:t>
            </a:r>
            <a:r>
              <a:rPr lang="en" sz="1200">
                <a:solidFill>
                  <a:srgbClr val="CCCCCC"/>
                </a:solidFill>
              </a:rPr>
              <a:t>Longevity of structure</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 Aligning SOCONET/ SOCAT with WIS2</a:t>
            </a:r>
            <a:endParaRPr sz="1200">
              <a:solidFill>
                <a:srgbClr val="CCCCCC"/>
              </a:solidFill>
            </a:endParaRPr>
          </a:p>
        </p:txBody>
      </p:sp>
      <p:sp>
        <p:nvSpPr>
          <p:cNvPr id="597" name="Google Shape;597;p84"/>
          <p:cNvSpPr txBox="1"/>
          <p:nvPr>
            <p:ph idx="1" type="body"/>
          </p:nvPr>
        </p:nvSpPr>
        <p:spPr>
          <a:xfrm>
            <a:off x="6370575" y="1273950"/>
            <a:ext cx="2231700" cy="25956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 </a:t>
            </a:r>
            <a:r>
              <a:rPr lang="en" sz="1200">
                <a:solidFill>
                  <a:srgbClr val="CCCCCC"/>
                </a:solidFill>
              </a:rPr>
              <a:t>Feedback on SOCONET ToRs</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1" name="Shape 601"/>
        <p:cNvGrpSpPr/>
        <p:nvPr/>
      </p:nvGrpSpPr>
      <p:grpSpPr>
        <a:xfrm>
          <a:off x="0" y="0"/>
          <a:ext cx="0" cy="0"/>
          <a:chOff x="0" y="0"/>
          <a:chExt cx="0" cy="0"/>
        </a:xfrm>
      </p:grpSpPr>
      <p:sp>
        <p:nvSpPr>
          <p:cNvPr id="602" name="Google Shape;602;p85"/>
          <p:cNvSpPr txBox="1"/>
          <p:nvPr>
            <p:ph type="title"/>
          </p:nvPr>
        </p:nvSpPr>
        <p:spPr>
          <a:xfrm>
            <a:off x="405400" y="406300"/>
            <a:ext cx="79470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Fishing Vessel Operating Network</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p:txBody>
      </p:sp>
      <p:pic>
        <p:nvPicPr>
          <p:cNvPr descr="A yellow letter on a black background&#10;&#10;AI-generated content may be incorrect." id="603" name="Google Shape;603;p85"/>
          <p:cNvPicPr preferRelativeResize="0"/>
          <p:nvPr/>
        </p:nvPicPr>
        <p:blipFill rotWithShape="1">
          <a:blip r:embed="rId3">
            <a:alphaModFix/>
          </a:blip>
          <a:srcRect b="0" l="0" r="0" t="0"/>
          <a:stretch/>
        </p:blipFill>
        <p:spPr>
          <a:xfrm>
            <a:off x="2194300" y="1925226"/>
            <a:ext cx="5601398" cy="8943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7" name="Shape 607"/>
        <p:cNvGrpSpPr/>
        <p:nvPr/>
      </p:nvGrpSpPr>
      <p:grpSpPr>
        <a:xfrm>
          <a:off x="0" y="0"/>
          <a:ext cx="0" cy="0"/>
          <a:chOff x="0" y="0"/>
          <a:chExt cx="0" cy="0"/>
        </a:xfrm>
      </p:grpSpPr>
      <p:sp>
        <p:nvSpPr>
          <p:cNvPr id="608" name="Google Shape;608;p8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opportunities/issues</a:t>
            </a:r>
            <a:endParaRPr/>
          </a:p>
        </p:txBody>
      </p:sp>
      <p:sp>
        <p:nvSpPr>
          <p:cNvPr id="609" name="Google Shape;609;p8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610" name="Google Shape;610;p86"/>
          <p:cNvSpPr txBox="1"/>
          <p:nvPr>
            <p:ph idx="1" type="body"/>
          </p:nvPr>
        </p:nvSpPr>
        <p:spPr>
          <a:xfrm>
            <a:off x="540550" y="1273950"/>
            <a:ext cx="2316900" cy="32775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 </a:t>
            </a:r>
            <a:r>
              <a:rPr lang="en" sz="1200">
                <a:solidFill>
                  <a:srgbClr val="CCCCCC"/>
                </a:solidFill>
              </a:rPr>
              <a:t>Share governance research relates to  sustainability</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Communications plan/ business plan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Collaborations with private sector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FVON federated data portal, best practices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Cross-network collaboration, Argo and SOT Programs (e.g.,</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fisher centric tools to incentivize collection</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Link to FAO</a:t>
            </a:r>
            <a:endParaRPr sz="1200"/>
          </a:p>
        </p:txBody>
      </p:sp>
      <p:sp>
        <p:nvSpPr>
          <p:cNvPr id="611" name="Google Shape;611;p86"/>
          <p:cNvSpPr txBox="1"/>
          <p:nvPr>
            <p:ph idx="1" type="body"/>
          </p:nvPr>
        </p:nvSpPr>
        <p:spPr>
          <a:xfrm>
            <a:off x="3455563" y="1273950"/>
            <a:ext cx="2231700" cy="25956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 </a:t>
            </a:r>
            <a:r>
              <a:rPr lang="en" sz="1200">
                <a:solidFill>
                  <a:srgbClr val="CCCCCC"/>
                </a:solidFill>
              </a:rPr>
              <a:t>Find a basic budget for running the network</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 Produce a concise global FVON data set from different fishing gears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 Extend biogeochemical sensors (e.g., DO, Chla and pH) to FVON</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 How to balance open data and private sector financing</a:t>
            </a:r>
            <a:endParaRPr sz="1200"/>
          </a:p>
        </p:txBody>
      </p:sp>
      <p:sp>
        <p:nvSpPr>
          <p:cNvPr id="612" name="Google Shape;612;p86"/>
          <p:cNvSpPr txBox="1"/>
          <p:nvPr>
            <p:ph idx="1" type="body"/>
          </p:nvPr>
        </p:nvSpPr>
        <p:spPr>
          <a:xfrm>
            <a:off x="6370575" y="1273950"/>
            <a:ext cx="2231700" cy="25956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 </a:t>
            </a:r>
            <a:r>
              <a:rPr lang="en" sz="1200">
                <a:solidFill>
                  <a:srgbClr val="CCCCCC"/>
                </a:solidFill>
              </a:rPr>
              <a:t>Incentivizing GTS contribution when funding for fisheries science</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 link to IOC/WMO Member States obligations?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 Financial Innovation subcommittee: Buyers club of countries to make commitments for monitoring?</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6" name="Shape 616"/>
        <p:cNvGrpSpPr/>
        <p:nvPr/>
      </p:nvGrpSpPr>
      <p:grpSpPr>
        <a:xfrm>
          <a:off x="0" y="0"/>
          <a:ext cx="0" cy="0"/>
          <a:chOff x="0" y="0"/>
          <a:chExt cx="0" cy="0"/>
        </a:xfrm>
      </p:grpSpPr>
      <p:sp>
        <p:nvSpPr>
          <p:cNvPr id="617" name="Google Shape;617;p87"/>
          <p:cNvSpPr txBox="1"/>
          <p:nvPr>
            <p:ph type="title"/>
          </p:nvPr>
        </p:nvSpPr>
        <p:spPr>
          <a:xfrm>
            <a:off x="405400" y="406300"/>
            <a:ext cx="79470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SMART Cables</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p:txBody>
      </p:sp>
      <p:pic>
        <p:nvPicPr>
          <p:cNvPr id="618" name="Google Shape;618;p87"/>
          <p:cNvPicPr preferRelativeResize="0"/>
          <p:nvPr/>
        </p:nvPicPr>
        <p:blipFill>
          <a:blip r:embed="rId3">
            <a:alphaModFix/>
          </a:blip>
          <a:stretch>
            <a:fillRect/>
          </a:stretch>
        </p:blipFill>
        <p:spPr>
          <a:xfrm>
            <a:off x="2299863" y="1685925"/>
            <a:ext cx="4544275" cy="1600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2" name="Shape 622"/>
        <p:cNvGrpSpPr/>
        <p:nvPr/>
      </p:nvGrpSpPr>
      <p:grpSpPr>
        <a:xfrm>
          <a:off x="0" y="0"/>
          <a:ext cx="0" cy="0"/>
          <a:chOff x="0" y="0"/>
          <a:chExt cx="0" cy="0"/>
        </a:xfrm>
      </p:grpSpPr>
      <p:sp>
        <p:nvSpPr>
          <p:cNvPr id="623" name="Google Shape;623;p88"/>
          <p:cNvSpPr txBox="1"/>
          <p:nvPr>
            <p:ph type="title"/>
          </p:nvPr>
        </p:nvSpPr>
        <p:spPr>
          <a:xfrm>
            <a:off x="540595" y="11066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opportunities/issues</a:t>
            </a:r>
            <a:endParaRPr/>
          </a:p>
        </p:txBody>
      </p:sp>
      <p:sp>
        <p:nvSpPr>
          <p:cNvPr id="624" name="Google Shape;624;p8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625" name="Google Shape;625;p88"/>
          <p:cNvSpPr txBox="1"/>
          <p:nvPr>
            <p:ph idx="1" type="body"/>
          </p:nvPr>
        </p:nvSpPr>
        <p:spPr>
          <a:xfrm>
            <a:off x="65650" y="520900"/>
            <a:ext cx="3075900" cy="44910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The </a:t>
            </a:r>
            <a:r>
              <a:rPr lang="en" sz="1200">
                <a:solidFill>
                  <a:schemeClr val="lt1"/>
                </a:solidFill>
              </a:rPr>
              <a:t>Global Implementation Strategy (2025-2030)</a:t>
            </a:r>
            <a:r>
              <a:rPr b="1" lang="en" sz="1200">
                <a:solidFill>
                  <a:srgbClr val="CCCCCC"/>
                </a:solidFill>
              </a:rPr>
              <a:t> </a:t>
            </a:r>
            <a:r>
              <a:rPr lang="en" sz="1200">
                <a:solidFill>
                  <a:srgbClr val="CCCCCC"/>
                </a:solidFill>
              </a:rPr>
              <a:t>focuses on integrating SMART Cable into new routes, prioritizing climate-critical ocean monitoring, and creating a sustainable funding model with public, disaster, and telecom industry support.</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a:t>
            </a:r>
            <a:r>
              <a:rPr lang="en" sz="1200">
                <a:solidFill>
                  <a:schemeClr val="lt1"/>
                </a:solidFill>
              </a:rPr>
              <a:t>Host international workshop </a:t>
            </a:r>
            <a:r>
              <a:rPr lang="en" sz="1200">
                <a:solidFill>
                  <a:srgbClr val="CCCCCC"/>
                </a:solidFill>
              </a:rPr>
              <a:t>on SMART Cable data processing and integration. Develop training programs for regional partners in data management and sensor</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Maintenance. Create virtual community of practice connecting SMART Cable operators, scientists,and end-users.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Collaborate with Argo, Partner with GLOSS, Coordinate with OceanSITES to validate SMART Cable data against fixed-point</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observations</a:t>
            </a:r>
            <a:endParaRPr sz="1200">
              <a:solidFill>
                <a:srgbClr val="CCCCCC"/>
              </a:solidFill>
            </a:endParaRPr>
          </a:p>
          <a:p>
            <a:pPr indent="0" lvl="0" marL="0" rtl="0" algn="l">
              <a:lnSpc>
                <a:spcPct val="100000"/>
              </a:lnSpc>
              <a:spcBef>
                <a:spcPts val="0"/>
              </a:spcBef>
              <a:spcAft>
                <a:spcPts val="0"/>
              </a:spcAft>
              <a:buNone/>
            </a:pPr>
            <a:r>
              <a:t/>
            </a:r>
            <a:endParaRPr sz="1200">
              <a:solidFill>
                <a:srgbClr val="CCCCCC"/>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CCCCCC"/>
              </a:solidFill>
            </a:endParaRPr>
          </a:p>
          <a:p>
            <a:pPr indent="0" lvl="0" marL="0" rtl="0" algn="l">
              <a:lnSpc>
                <a:spcPct val="100000"/>
              </a:lnSpc>
              <a:spcBef>
                <a:spcPts val="0"/>
              </a:spcBef>
              <a:spcAft>
                <a:spcPts val="0"/>
              </a:spcAft>
              <a:buNone/>
            </a:pPr>
            <a:r>
              <a:t/>
            </a:r>
            <a:endParaRPr sz="1200">
              <a:solidFill>
                <a:srgbClr val="CCCCCC"/>
              </a:solidFill>
            </a:endParaRPr>
          </a:p>
        </p:txBody>
      </p:sp>
      <p:sp>
        <p:nvSpPr>
          <p:cNvPr id="626" name="Google Shape;626;p88"/>
          <p:cNvSpPr txBox="1"/>
          <p:nvPr>
            <p:ph idx="1" type="body"/>
          </p:nvPr>
        </p:nvSpPr>
        <p:spPr>
          <a:xfrm>
            <a:off x="3250625" y="520900"/>
            <a:ext cx="2592300" cy="42546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Funding </a:t>
            </a:r>
            <a:r>
              <a:rPr lang="en" sz="1200">
                <a:solidFill>
                  <a:srgbClr val="CCCCCC"/>
                </a:solidFill>
              </a:rPr>
              <a:t>constraints</a:t>
            </a:r>
            <a:r>
              <a:rPr lang="en" sz="1200">
                <a:solidFill>
                  <a:srgbClr val="CCCCCC"/>
                </a:solidFill>
              </a:rPr>
              <a:t>: continued need for financial support to sustain the SMART Cables International Prograrmme Office and new deployments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Regulatory and Legal Barriers: Addressing legal and regulatory challenges that vary by region, potentially delaying implementation. Request SMART be added to the on-going efforts by IOC, WMO, and ITU regarding data and UNCLOS.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Cross-Sector Coordination: Bridging the gap between the telecom industry and ocean science communities to align priorities and objectives.</a:t>
            </a:r>
            <a:endParaRPr sz="1200">
              <a:solidFill>
                <a:srgbClr val="CCCCCC"/>
              </a:solidFill>
            </a:endParaRPr>
          </a:p>
        </p:txBody>
      </p:sp>
      <p:sp>
        <p:nvSpPr>
          <p:cNvPr id="627" name="Google Shape;627;p88"/>
          <p:cNvSpPr txBox="1"/>
          <p:nvPr>
            <p:ph idx="1" type="body"/>
          </p:nvPr>
        </p:nvSpPr>
        <p:spPr>
          <a:xfrm>
            <a:off x="5951975" y="520900"/>
            <a:ext cx="3075900" cy="42546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0" marL="0" rtl="0" algn="l">
              <a:lnSpc>
                <a:spcPct val="100000"/>
              </a:lnSpc>
              <a:spcBef>
                <a:spcPts val="0"/>
              </a:spcBef>
              <a:spcAft>
                <a:spcPts val="0"/>
              </a:spcAft>
              <a:buNone/>
            </a:pPr>
            <a:r>
              <a:rPr lang="en" sz="1200" u="sng">
                <a:solidFill>
                  <a:srgbClr val="CCCCCC"/>
                </a:solidFill>
              </a:rPr>
              <a:t>Network Recognition and Integration:</a:t>
            </a:r>
            <a:r>
              <a:rPr lang="en" sz="1200">
                <a:solidFill>
                  <a:srgbClr val="CCCCCC"/>
                </a:solidFill>
              </a:rPr>
              <a:t> Formal recognition of SMART Cables as a GOOS Network with updated specification</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Sheet, Integration into GOOS reporting frameworks and assessment processes, Support for securing the network's long-term operational funding</a:t>
            </a:r>
            <a:endParaRPr sz="1200">
              <a:solidFill>
                <a:srgbClr val="CCCCCC"/>
              </a:solidFill>
            </a:endParaRPr>
          </a:p>
          <a:p>
            <a:pPr indent="0" lvl="0" marL="0" rtl="0" algn="l">
              <a:lnSpc>
                <a:spcPct val="100000"/>
              </a:lnSpc>
              <a:spcBef>
                <a:spcPts val="0"/>
              </a:spcBef>
              <a:spcAft>
                <a:spcPts val="0"/>
              </a:spcAft>
              <a:buNone/>
            </a:pPr>
            <a:r>
              <a:rPr lang="en" sz="1200" u="sng">
                <a:solidFill>
                  <a:srgbClr val="CCCCCC"/>
                </a:solidFill>
              </a:rPr>
              <a:t>Data Management Support: </a:t>
            </a:r>
            <a:r>
              <a:rPr lang="en" sz="1200">
                <a:solidFill>
                  <a:srgbClr val="CCCCCC"/>
                </a:solidFill>
              </a:rPr>
              <a:t>technical assistance from OceanOPS, Collaboration with EMSO, INGV, IPMA and Ifremer, development of visualization toolss for SMART Cable data presentation alongside other GOOS </a:t>
            </a:r>
            <a:r>
              <a:rPr lang="en" sz="1200">
                <a:solidFill>
                  <a:srgbClr val="CCCCCC"/>
                </a:solidFill>
              </a:rPr>
              <a:t>networks</a:t>
            </a:r>
            <a:r>
              <a:rPr lang="en" sz="1200">
                <a:solidFill>
                  <a:srgbClr val="CCCCCC"/>
                </a:solidFill>
              </a:rPr>
              <a:t>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Cross-Network Coordination: Facilitation of working sessions with complementary networks, Support for developing integrated products, Assistance in identifying priority deployment regions</a:t>
            </a:r>
            <a:endParaRPr sz="1200">
              <a:solidFill>
                <a:srgbClr val="CCCC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2"/>
          <p:cNvSpPr txBox="1"/>
          <p:nvPr>
            <p:ph type="title"/>
          </p:nvPr>
        </p:nvSpPr>
        <p:spPr>
          <a:xfrm>
            <a:off x="362832" y="3833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2700"/>
              <a:buFont typeface="Arial"/>
              <a:buNone/>
            </a:pPr>
            <a:r>
              <a:rPr lang="en"/>
              <a:t>Risk Management Process</a:t>
            </a:r>
            <a:endParaRPr/>
          </a:p>
        </p:txBody>
      </p:sp>
      <p:sp>
        <p:nvSpPr>
          <p:cNvPr id="426" name="Google Shape;426;p62"/>
          <p:cNvSpPr txBox="1"/>
          <p:nvPr/>
        </p:nvSpPr>
        <p:spPr>
          <a:xfrm>
            <a:off x="540544" y="1029900"/>
            <a:ext cx="5814000" cy="3550200"/>
          </a:xfrm>
          <a:prstGeom prst="rect">
            <a:avLst/>
          </a:prstGeom>
          <a:noFill/>
          <a:ln>
            <a:noFill/>
          </a:ln>
        </p:spPr>
        <p:txBody>
          <a:bodyPr anchorCtr="0" anchor="t" bIns="34275" lIns="68575" spcFirstLastPara="1" rIns="68575" wrap="square" tIns="34275">
            <a:noAutofit/>
          </a:bodyPr>
          <a:lstStyle/>
          <a:p>
            <a:pPr indent="-260350" lvl="0" marL="406400" rtl="0" algn="l">
              <a:lnSpc>
                <a:spcPct val="115000"/>
              </a:lnSpc>
              <a:spcBef>
                <a:spcPts val="0"/>
              </a:spcBef>
              <a:spcAft>
                <a:spcPts val="0"/>
              </a:spcAft>
              <a:buClr>
                <a:schemeClr val="accent2"/>
              </a:buClr>
              <a:buSzPts val="900"/>
              <a:buFont typeface="Barlow"/>
              <a:buChar char="●"/>
            </a:pPr>
            <a:r>
              <a:rPr b="1" lang="en" sz="1400">
                <a:solidFill>
                  <a:schemeClr val="accent1"/>
                </a:solidFill>
                <a:latin typeface="Barlow"/>
                <a:ea typeface="Barlow"/>
                <a:cs typeface="Barlow"/>
                <a:sym typeface="Barlow"/>
              </a:rPr>
              <a:t>Continuous </a:t>
            </a:r>
            <a:r>
              <a:rPr lang="en" sz="1400">
                <a:solidFill>
                  <a:schemeClr val="accent1"/>
                </a:solidFill>
                <a:latin typeface="Barlow"/>
                <a:ea typeface="Barlow"/>
                <a:cs typeface="Barlow"/>
                <a:sym typeface="Barlow"/>
              </a:rPr>
              <a:t>activities throughout life cycle to </a:t>
            </a:r>
            <a:r>
              <a:rPr b="1" lang="en" sz="1400">
                <a:solidFill>
                  <a:schemeClr val="accent1"/>
                </a:solidFill>
                <a:latin typeface="Barlow"/>
                <a:ea typeface="Barlow"/>
                <a:cs typeface="Barlow"/>
                <a:sym typeface="Barlow"/>
              </a:rPr>
              <a:t>view </a:t>
            </a:r>
            <a:r>
              <a:rPr lang="en" sz="1400">
                <a:solidFill>
                  <a:schemeClr val="accent1"/>
                </a:solidFill>
                <a:latin typeface="Barlow"/>
                <a:ea typeface="Barlow"/>
                <a:cs typeface="Barlow"/>
                <a:sym typeface="Barlow"/>
              </a:rPr>
              <a:t>and </a:t>
            </a:r>
            <a:r>
              <a:rPr b="1" lang="en" sz="1400">
                <a:solidFill>
                  <a:schemeClr val="accent1"/>
                </a:solidFill>
                <a:latin typeface="Barlow"/>
                <a:ea typeface="Barlow"/>
                <a:cs typeface="Barlow"/>
                <a:sym typeface="Barlow"/>
              </a:rPr>
              <a:t>manage </a:t>
            </a:r>
            <a:r>
              <a:rPr lang="en" sz="1400">
                <a:solidFill>
                  <a:schemeClr val="accent1"/>
                </a:solidFill>
                <a:latin typeface="Barlow"/>
                <a:ea typeface="Barlow"/>
                <a:cs typeface="Barlow"/>
                <a:sym typeface="Barlow"/>
              </a:rPr>
              <a:t>risks</a:t>
            </a:r>
            <a:endParaRPr>
              <a:solidFill>
                <a:schemeClr val="accent1"/>
              </a:solidFill>
              <a:latin typeface="Barlow"/>
              <a:ea typeface="Barlow"/>
              <a:cs typeface="Barlow"/>
              <a:sym typeface="Barlow"/>
            </a:endParaRPr>
          </a:p>
          <a:p>
            <a:pPr indent="-260350" lvl="0" marL="406400" rtl="0" algn="l">
              <a:lnSpc>
                <a:spcPct val="115000"/>
              </a:lnSpc>
              <a:spcBef>
                <a:spcPts val="100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Types of Metrics</a:t>
            </a:r>
            <a:endParaRPr sz="1400">
              <a:solidFill>
                <a:schemeClr val="accent1"/>
              </a:solidFill>
              <a:latin typeface="Barlow"/>
              <a:ea typeface="Barlow"/>
              <a:cs typeface="Barlow"/>
              <a:sym typeface="Barlow"/>
            </a:endParaRPr>
          </a:p>
          <a:p>
            <a:pPr indent="-266700" lvl="0" marL="685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Network based metrics to assess Performance of a network</a:t>
            </a:r>
            <a:endParaRPr sz="1400">
              <a:solidFill>
                <a:schemeClr val="accent1"/>
              </a:solidFill>
              <a:latin typeface="Barlow"/>
              <a:ea typeface="Barlow"/>
              <a:cs typeface="Barlow"/>
              <a:sym typeface="Barlow"/>
            </a:endParaRPr>
          </a:p>
          <a:p>
            <a:pPr indent="-266700" lvl="0" marL="685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Performance or use-based Metrics to assess Fitness to purpose</a:t>
            </a:r>
            <a:endParaRPr sz="1400">
              <a:solidFill>
                <a:schemeClr val="accent1"/>
              </a:solidFill>
              <a:latin typeface="Barlow"/>
              <a:ea typeface="Barlow"/>
              <a:cs typeface="Barlow"/>
              <a:sym typeface="Barlow"/>
            </a:endParaRPr>
          </a:p>
          <a:p>
            <a:pPr indent="-266700" lvl="0" marL="685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Metrics to better manage Risks</a:t>
            </a:r>
            <a:endParaRPr>
              <a:solidFill>
                <a:schemeClr val="accent1"/>
              </a:solidFill>
              <a:latin typeface="Barlow"/>
              <a:ea typeface="Barlow"/>
              <a:cs typeface="Barlow"/>
              <a:sym typeface="Barlow"/>
            </a:endParaRPr>
          </a:p>
          <a:p>
            <a:pPr indent="-260350" lvl="0" marL="406400" rtl="0" algn="l">
              <a:lnSpc>
                <a:spcPct val="115000"/>
              </a:lnSpc>
              <a:spcBef>
                <a:spcPts val="1000"/>
              </a:spcBef>
              <a:spcAft>
                <a:spcPts val="0"/>
              </a:spcAft>
              <a:buClr>
                <a:schemeClr val="accent2"/>
              </a:buClr>
              <a:buSzPts val="900"/>
              <a:buFont typeface="Barlow"/>
              <a:buChar char="●"/>
            </a:pPr>
            <a:r>
              <a:rPr lang="en">
                <a:solidFill>
                  <a:schemeClr val="accent1"/>
                </a:solidFill>
                <a:latin typeface="Barlow"/>
                <a:ea typeface="Barlow"/>
                <a:cs typeface="Barlow"/>
                <a:sym typeface="Barlow"/>
              </a:rPr>
              <a:t>Examples of metrics</a:t>
            </a:r>
            <a:endParaRPr>
              <a:solidFill>
                <a:schemeClr val="accent1"/>
              </a:solidFill>
              <a:latin typeface="Barlow"/>
              <a:ea typeface="Barlow"/>
              <a:cs typeface="Barlow"/>
              <a:sym typeface="Barlow"/>
            </a:endParaRPr>
          </a:p>
          <a:p>
            <a:pPr indent="-260350" lvl="0" marL="406400" rtl="0" algn="l">
              <a:lnSpc>
                <a:spcPct val="115000"/>
              </a:lnSpc>
              <a:spcBef>
                <a:spcPts val="0"/>
              </a:spcBef>
              <a:spcAft>
                <a:spcPts val="0"/>
              </a:spcAft>
              <a:buClr>
                <a:schemeClr val="accent1"/>
              </a:buClr>
              <a:buSzPts val="900"/>
              <a:buFont typeface="Barlow"/>
              <a:buChar char="●"/>
            </a:pPr>
            <a:r>
              <a:rPr lang="en">
                <a:solidFill>
                  <a:schemeClr val="accent1"/>
                </a:solidFill>
                <a:latin typeface="Barlow"/>
                <a:ea typeface="Barlow"/>
                <a:cs typeface="Barlow"/>
                <a:sym typeface="Barlow"/>
              </a:rPr>
              <a:t>Implementation (#of deployments)</a:t>
            </a:r>
            <a:endParaRPr>
              <a:solidFill>
                <a:schemeClr val="accent1"/>
              </a:solidFill>
              <a:latin typeface="Barlow"/>
              <a:ea typeface="Barlow"/>
              <a:cs typeface="Barlow"/>
              <a:sym typeface="Barlow"/>
            </a:endParaRPr>
          </a:p>
          <a:p>
            <a:pPr indent="-260350" lvl="0" marL="406400" rtl="0" algn="l">
              <a:lnSpc>
                <a:spcPct val="115000"/>
              </a:lnSpc>
              <a:spcBef>
                <a:spcPts val="0"/>
              </a:spcBef>
              <a:spcAft>
                <a:spcPts val="0"/>
              </a:spcAft>
              <a:buClr>
                <a:schemeClr val="accent1"/>
              </a:buClr>
              <a:buSzPts val="900"/>
              <a:buFont typeface="Barlow"/>
              <a:buChar char="●"/>
            </a:pPr>
            <a:r>
              <a:t/>
            </a:r>
            <a:endParaRPr>
              <a:solidFill>
                <a:schemeClr val="accent1"/>
              </a:solidFill>
              <a:latin typeface="Barlow"/>
              <a:ea typeface="Barlow"/>
              <a:cs typeface="Barlow"/>
              <a:sym typeface="Barlow"/>
            </a:endParaRPr>
          </a:p>
        </p:txBody>
      </p:sp>
      <p:pic>
        <p:nvPicPr>
          <p:cNvPr descr="risk_instructor_cover_logo" id="427" name="Google Shape;427;p62"/>
          <p:cNvPicPr preferRelativeResize="0"/>
          <p:nvPr/>
        </p:nvPicPr>
        <p:blipFill rotWithShape="1">
          <a:blip r:embed="rId3">
            <a:alphaModFix/>
          </a:blip>
          <a:srcRect b="0" l="0" r="0" t="0"/>
          <a:stretch/>
        </p:blipFill>
        <p:spPr>
          <a:xfrm>
            <a:off x="6269718" y="1288594"/>
            <a:ext cx="2759380" cy="249316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89"/>
          <p:cNvSpPr txBox="1"/>
          <p:nvPr>
            <p:ph type="ctrTitle"/>
          </p:nvPr>
        </p:nvSpPr>
        <p:spPr>
          <a:xfrm>
            <a:off x="451092" y="2141101"/>
            <a:ext cx="3055500" cy="764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4500"/>
              <a:buFont typeface="Arial"/>
              <a:buNone/>
            </a:pPr>
            <a:r>
              <a:rPr lang="en"/>
              <a:t>Thank you</a:t>
            </a:r>
            <a:endParaRPr/>
          </a:p>
        </p:txBody>
      </p:sp>
      <p:sp>
        <p:nvSpPr>
          <p:cNvPr id="633" name="Google Shape;633;p89"/>
          <p:cNvSpPr txBox="1"/>
          <p:nvPr>
            <p:ph idx="1" type="subTitle"/>
          </p:nvPr>
        </p:nvSpPr>
        <p:spPr>
          <a:xfrm>
            <a:off x="451108" y="2820600"/>
            <a:ext cx="2291700" cy="250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1800"/>
              <a:buNone/>
            </a:pPr>
            <a:r>
              <a:rPr lang="en"/>
              <a:t>goosocean.org</a:t>
            </a:r>
            <a:endParaRPr/>
          </a:p>
        </p:txBody>
      </p:sp>
      <p:pic>
        <p:nvPicPr>
          <p:cNvPr descr="A picture containing swimming, ocean floor&#10;&#10;Description automatically generated" id="634" name="Google Shape;634;p89"/>
          <p:cNvPicPr preferRelativeResize="0"/>
          <p:nvPr/>
        </p:nvPicPr>
        <p:blipFill rotWithShape="1">
          <a:blip r:embed="rId3">
            <a:alphaModFix/>
          </a:blip>
          <a:srcRect b="-735" l="0" r="9140" t="-80"/>
          <a:stretch/>
        </p:blipFill>
        <p:spPr>
          <a:xfrm>
            <a:off x="3752469" y="166812"/>
            <a:ext cx="2914002" cy="4843848"/>
          </a:xfrm>
          <a:prstGeom prst="rect">
            <a:avLst/>
          </a:prstGeom>
          <a:noFill/>
          <a:ln>
            <a:noFill/>
          </a:ln>
        </p:spPr>
      </p:pic>
      <p:pic>
        <p:nvPicPr>
          <p:cNvPr id="635" name="Google Shape;635;p89"/>
          <p:cNvPicPr preferRelativeResize="0"/>
          <p:nvPr/>
        </p:nvPicPr>
        <p:blipFill rotWithShape="1">
          <a:blip r:embed="rId4">
            <a:alphaModFix/>
          </a:blip>
          <a:srcRect b="8185" l="0" r="0" t="7426"/>
          <a:stretch/>
        </p:blipFill>
        <p:spPr>
          <a:xfrm>
            <a:off x="6760773" y="175293"/>
            <a:ext cx="2383225" cy="1634096"/>
          </a:xfrm>
          <a:prstGeom prst="rect">
            <a:avLst/>
          </a:prstGeom>
          <a:noFill/>
          <a:ln>
            <a:noFill/>
          </a:ln>
        </p:spPr>
      </p:pic>
      <p:pic>
        <p:nvPicPr>
          <p:cNvPr descr="A picture containing person&#10;&#10;Description automatically generated" id="636" name="Google Shape;636;p89"/>
          <p:cNvPicPr preferRelativeResize="0"/>
          <p:nvPr/>
        </p:nvPicPr>
        <p:blipFill rotWithShape="1">
          <a:blip r:embed="rId5">
            <a:alphaModFix/>
          </a:blip>
          <a:srcRect b="9017" l="0" r="0" t="1871"/>
          <a:stretch/>
        </p:blipFill>
        <p:spPr>
          <a:xfrm>
            <a:off x="6760774" y="1930655"/>
            <a:ext cx="2383231" cy="1316736"/>
          </a:xfrm>
          <a:prstGeom prst="rect">
            <a:avLst/>
          </a:prstGeom>
          <a:noFill/>
          <a:ln>
            <a:noFill/>
          </a:ln>
        </p:spPr>
      </p:pic>
      <p:pic>
        <p:nvPicPr>
          <p:cNvPr descr="A picture containing sky, outdoor, snow, seal&#10;&#10;Description automatically generated" id="637" name="Google Shape;637;p89"/>
          <p:cNvPicPr preferRelativeResize="0"/>
          <p:nvPr/>
        </p:nvPicPr>
        <p:blipFill rotWithShape="1">
          <a:blip r:embed="rId6">
            <a:alphaModFix/>
          </a:blip>
          <a:srcRect b="-1087" l="0" r="0" t="9663"/>
          <a:stretch/>
        </p:blipFill>
        <p:spPr>
          <a:xfrm>
            <a:off x="6760773" y="3365006"/>
            <a:ext cx="2383225" cy="16340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3"/>
          <p:cNvSpPr txBox="1"/>
          <p:nvPr>
            <p:ph type="title"/>
          </p:nvPr>
        </p:nvSpPr>
        <p:spPr>
          <a:xfrm>
            <a:off x="362832" y="3833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2700"/>
              <a:buFont typeface="Arial"/>
              <a:buNone/>
            </a:pPr>
            <a:r>
              <a:rPr lang="en"/>
              <a:t>Risk Management Process</a:t>
            </a:r>
            <a:endParaRPr/>
          </a:p>
        </p:txBody>
      </p:sp>
      <p:sp>
        <p:nvSpPr>
          <p:cNvPr id="433" name="Google Shape;433;p63"/>
          <p:cNvSpPr txBox="1"/>
          <p:nvPr/>
        </p:nvSpPr>
        <p:spPr>
          <a:xfrm>
            <a:off x="540544" y="1029900"/>
            <a:ext cx="5814000" cy="3550200"/>
          </a:xfrm>
          <a:prstGeom prst="rect">
            <a:avLst/>
          </a:prstGeom>
          <a:noFill/>
          <a:ln>
            <a:noFill/>
          </a:ln>
        </p:spPr>
        <p:txBody>
          <a:bodyPr anchorCtr="0" anchor="t" bIns="34275" lIns="68575" spcFirstLastPara="1" rIns="68575" wrap="square" tIns="34275">
            <a:noAutofit/>
          </a:bodyPr>
          <a:lstStyle/>
          <a:p>
            <a:pPr indent="-260350" lvl="0" marL="4064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Identifying </a:t>
            </a:r>
            <a:r>
              <a:rPr b="1" lang="en" sz="1400">
                <a:solidFill>
                  <a:schemeClr val="accent1"/>
                </a:solidFill>
                <a:latin typeface="Barlow"/>
                <a:ea typeface="Barlow"/>
                <a:cs typeface="Barlow"/>
                <a:sym typeface="Barlow"/>
              </a:rPr>
              <a:t>impacts </a:t>
            </a:r>
            <a:r>
              <a:rPr lang="en" sz="1400">
                <a:solidFill>
                  <a:schemeClr val="accent1"/>
                </a:solidFill>
                <a:latin typeface="Barlow"/>
                <a:ea typeface="Barlow"/>
                <a:cs typeface="Barlow"/>
                <a:sym typeface="Barlow"/>
              </a:rPr>
              <a:t>and </a:t>
            </a:r>
            <a:r>
              <a:rPr b="1" lang="en" sz="1400">
                <a:solidFill>
                  <a:schemeClr val="accent1"/>
                </a:solidFill>
                <a:latin typeface="Barlow"/>
                <a:ea typeface="Barlow"/>
                <a:cs typeface="Barlow"/>
                <a:sym typeface="Barlow"/>
              </a:rPr>
              <a:t>likelihood </a:t>
            </a:r>
            <a:r>
              <a:rPr lang="en" sz="1400">
                <a:solidFill>
                  <a:schemeClr val="accent1"/>
                </a:solidFill>
                <a:latin typeface="Barlow"/>
                <a:ea typeface="Barlow"/>
                <a:cs typeface="Barlow"/>
                <a:sym typeface="Barlow"/>
              </a:rPr>
              <a:t>of occurrence</a:t>
            </a:r>
            <a:endParaRPr>
              <a:solidFill>
                <a:schemeClr val="accent1"/>
              </a:solidFill>
              <a:latin typeface="Barlow"/>
              <a:ea typeface="Barlow"/>
              <a:cs typeface="Barlow"/>
              <a:sym typeface="Barlow"/>
            </a:endParaRPr>
          </a:p>
          <a:p>
            <a:pPr indent="-260350" lvl="0" marL="406400" rtl="0" algn="l">
              <a:lnSpc>
                <a:spcPct val="115000"/>
              </a:lnSpc>
              <a:spcBef>
                <a:spcPts val="800"/>
              </a:spcBef>
              <a:spcAft>
                <a:spcPts val="0"/>
              </a:spcAft>
              <a:buClr>
                <a:schemeClr val="accent2"/>
              </a:buClr>
              <a:buSzPts val="900"/>
              <a:buFont typeface="Barlow"/>
              <a:buChar char="●"/>
            </a:pPr>
            <a:r>
              <a:rPr lang="en">
                <a:solidFill>
                  <a:schemeClr val="accent1"/>
                </a:solidFill>
                <a:latin typeface="Barlow"/>
                <a:ea typeface="Barlow"/>
                <a:cs typeface="Barlow"/>
                <a:sym typeface="Barlow"/>
              </a:rPr>
              <a:t>Process steps</a:t>
            </a:r>
            <a:endParaRPr>
              <a:solidFill>
                <a:schemeClr val="accent1"/>
              </a:solidFill>
              <a:latin typeface="Barlow"/>
              <a:ea typeface="Barlow"/>
              <a:cs typeface="Barlow"/>
              <a:sym typeface="Barlow"/>
            </a:endParaRPr>
          </a:p>
          <a:p>
            <a:pPr indent="-219075" lvl="0" marL="800100" rtl="0" algn="l">
              <a:lnSpc>
                <a:spcPct val="115000"/>
              </a:lnSpc>
              <a:spcBef>
                <a:spcPts val="800"/>
              </a:spcBef>
              <a:spcAft>
                <a:spcPts val="0"/>
              </a:spcAft>
              <a:buClr>
                <a:schemeClr val="accent2"/>
              </a:buClr>
              <a:buSzPts val="900"/>
              <a:buFont typeface="Barlow"/>
              <a:buChar char="●"/>
            </a:pPr>
            <a:r>
              <a:rPr lang="en">
                <a:solidFill>
                  <a:schemeClr val="accent1"/>
                </a:solidFill>
                <a:latin typeface="Barlow"/>
                <a:ea typeface="Barlow"/>
                <a:cs typeface="Barlow"/>
                <a:sym typeface="Barlow"/>
              </a:rPr>
              <a:t>Identify: Search for potential risks</a:t>
            </a:r>
            <a:endParaRPr>
              <a:solidFill>
                <a:schemeClr val="accent1"/>
              </a:solidFill>
              <a:latin typeface="Barlow"/>
              <a:ea typeface="Barlow"/>
              <a:cs typeface="Barlow"/>
              <a:sym typeface="Barlow"/>
            </a:endParaRPr>
          </a:p>
          <a:p>
            <a:pPr indent="-219075" lvl="0" marL="800100" rtl="0" algn="l">
              <a:lnSpc>
                <a:spcPct val="115000"/>
              </a:lnSpc>
              <a:spcBef>
                <a:spcPts val="0"/>
              </a:spcBef>
              <a:spcAft>
                <a:spcPts val="0"/>
              </a:spcAft>
              <a:buClr>
                <a:schemeClr val="accent2"/>
              </a:buClr>
              <a:buSzPts val="900"/>
              <a:buFont typeface="Barlow"/>
              <a:buChar char="●"/>
            </a:pPr>
            <a:r>
              <a:rPr lang="en">
                <a:solidFill>
                  <a:schemeClr val="accent1"/>
                </a:solidFill>
                <a:latin typeface="Barlow"/>
                <a:ea typeface="Barlow"/>
                <a:cs typeface="Barlow"/>
                <a:sym typeface="Barlow"/>
              </a:rPr>
              <a:t>Analyze: Convert risk data into useable information</a:t>
            </a:r>
            <a:endParaRPr>
              <a:solidFill>
                <a:schemeClr val="accent1"/>
              </a:solidFill>
              <a:latin typeface="Barlow"/>
              <a:ea typeface="Barlow"/>
              <a:cs typeface="Barlow"/>
              <a:sym typeface="Barlow"/>
            </a:endParaRPr>
          </a:p>
          <a:p>
            <a:pPr indent="-219075" lvl="0" marL="800100" rtl="0" algn="l">
              <a:lnSpc>
                <a:spcPct val="115000"/>
              </a:lnSpc>
              <a:spcBef>
                <a:spcPts val="0"/>
              </a:spcBef>
              <a:spcAft>
                <a:spcPts val="0"/>
              </a:spcAft>
              <a:buClr>
                <a:schemeClr val="accent2"/>
              </a:buClr>
              <a:buSzPts val="900"/>
              <a:buFont typeface="Barlow"/>
              <a:buChar char="●"/>
            </a:pPr>
            <a:r>
              <a:rPr lang="en">
                <a:solidFill>
                  <a:schemeClr val="accent1"/>
                </a:solidFill>
                <a:latin typeface="Barlow"/>
                <a:ea typeface="Barlow"/>
                <a:cs typeface="Barlow"/>
                <a:sym typeface="Barlow"/>
              </a:rPr>
              <a:t>Plan: Translate information into planning decisions &amp; mitigating actions</a:t>
            </a:r>
            <a:endParaRPr>
              <a:solidFill>
                <a:schemeClr val="accent1"/>
              </a:solidFill>
              <a:latin typeface="Barlow"/>
              <a:ea typeface="Barlow"/>
              <a:cs typeface="Barlow"/>
              <a:sym typeface="Barlow"/>
            </a:endParaRPr>
          </a:p>
          <a:p>
            <a:pPr indent="-219075" lvl="0" marL="800100" rtl="0" algn="l">
              <a:lnSpc>
                <a:spcPct val="115000"/>
              </a:lnSpc>
              <a:spcBef>
                <a:spcPts val="0"/>
              </a:spcBef>
              <a:spcAft>
                <a:spcPts val="0"/>
              </a:spcAft>
              <a:buClr>
                <a:schemeClr val="accent2"/>
              </a:buClr>
              <a:buSzPts val="900"/>
              <a:buFont typeface="Barlow"/>
              <a:buChar char="●"/>
            </a:pPr>
            <a:r>
              <a:rPr lang="en">
                <a:solidFill>
                  <a:schemeClr val="accent1"/>
                </a:solidFill>
                <a:latin typeface="Barlow"/>
                <a:ea typeface="Barlow"/>
                <a:cs typeface="Barlow"/>
                <a:sym typeface="Barlow"/>
              </a:rPr>
              <a:t>Track: Monitor risk indicators &amp; mitigation actions</a:t>
            </a:r>
            <a:endParaRPr>
              <a:solidFill>
                <a:schemeClr val="accent1"/>
              </a:solidFill>
              <a:latin typeface="Barlow"/>
              <a:ea typeface="Barlow"/>
              <a:cs typeface="Barlow"/>
              <a:sym typeface="Barlow"/>
            </a:endParaRPr>
          </a:p>
          <a:p>
            <a:pPr indent="-219075" lvl="0" marL="800100" rtl="0" algn="l">
              <a:lnSpc>
                <a:spcPct val="115000"/>
              </a:lnSpc>
              <a:spcBef>
                <a:spcPts val="0"/>
              </a:spcBef>
              <a:spcAft>
                <a:spcPts val="0"/>
              </a:spcAft>
              <a:buClr>
                <a:schemeClr val="accent2"/>
              </a:buClr>
              <a:buSzPts val="900"/>
              <a:buFont typeface="Barlow"/>
              <a:buChar char="●"/>
            </a:pPr>
            <a:r>
              <a:rPr lang="en">
                <a:solidFill>
                  <a:schemeClr val="accent1"/>
                </a:solidFill>
                <a:latin typeface="Barlow"/>
                <a:ea typeface="Barlow"/>
                <a:cs typeface="Barlow"/>
                <a:sym typeface="Barlow"/>
              </a:rPr>
              <a:t>Control: Correct risk mitigation plans if needed</a:t>
            </a:r>
            <a:endParaRPr>
              <a:solidFill>
                <a:schemeClr val="accent1"/>
              </a:solidFill>
              <a:latin typeface="Barlow"/>
              <a:ea typeface="Barlow"/>
              <a:cs typeface="Barlow"/>
              <a:sym typeface="Barlow"/>
            </a:endParaRPr>
          </a:p>
          <a:p>
            <a:pPr indent="-219075" lvl="0" marL="800100" rtl="0" algn="l">
              <a:lnSpc>
                <a:spcPct val="115000"/>
              </a:lnSpc>
              <a:spcBef>
                <a:spcPts val="0"/>
              </a:spcBef>
              <a:spcAft>
                <a:spcPts val="0"/>
              </a:spcAft>
              <a:buClr>
                <a:schemeClr val="accent2"/>
              </a:buClr>
              <a:buSzPts val="900"/>
              <a:buFont typeface="Barlow"/>
              <a:buChar char="●"/>
            </a:pPr>
            <a:r>
              <a:rPr lang="en">
                <a:solidFill>
                  <a:schemeClr val="accent1"/>
                </a:solidFill>
                <a:latin typeface="Barlow"/>
                <a:ea typeface="Barlow"/>
                <a:cs typeface="Barlow"/>
                <a:sym typeface="Barlow"/>
              </a:rPr>
              <a:t>Communicate and Document: Track information and actions</a:t>
            </a:r>
            <a:endParaRPr sz="1400">
              <a:solidFill>
                <a:schemeClr val="accent1"/>
              </a:solidFill>
              <a:latin typeface="Barlow"/>
              <a:ea typeface="Barlow"/>
              <a:cs typeface="Barlow"/>
              <a:sym typeface="Barlow"/>
            </a:endParaRPr>
          </a:p>
          <a:p>
            <a:pPr indent="0" lvl="0" marL="0" rtl="0" algn="l">
              <a:lnSpc>
                <a:spcPct val="115000"/>
              </a:lnSpc>
              <a:spcBef>
                <a:spcPts val="1000"/>
              </a:spcBef>
              <a:spcAft>
                <a:spcPts val="0"/>
              </a:spcAft>
              <a:buNone/>
            </a:pPr>
            <a:r>
              <a:t/>
            </a:r>
            <a:endParaRPr sz="1400">
              <a:solidFill>
                <a:schemeClr val="accent1"/>
              </a:solidFill>
              <a:latin typeface="Barlow"/>
              <a:ea typeface="Barlow"/>
              <a:cs typeface="Barlow"/>
              <a:sym typeface="Barlow"/>
            </a:endParaRPr>
          </a:p>
        </p:txBody>
      </p:sp>
      <p:pic>
        <p:nvPicPr>
          <p:cNvPr descr="risk_instructor_cover_logo" id="434" name="Google Shape;434;p63"/>
          <p:cNvPicPr preferRelativeResize="0"/>
          <p:nvPr/>
        </p:nvPicPr>
        <p:blipFill rotWithShape="1">
          <a:blip r:embed="rId3">
            <a:alphaModFix/>
          </a:blip>
          <a:srcRect b="0" l="0" r="0" t="0"/>
          <a:stretch/>
        </p:blipFill>
        <p:spPr>
          <a:xfrm>
            <a:off x="6269718" y="1288594"/>
            <a:ext cx="2759380" cy="24931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4"/>
          <p:cNvSpPr txBox="1"/>
          <p:nvPr>
            <p:ph type="title"/>
          </p:nvPr>
        </p:nvSpPr>
        <p:spPr>
          <a:xfrm>
            <a:off x="362832" y="3833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2700"/>
              <a:buFont typeface="Arial"/>
              <a:buNone/>
            </a:pPr>
            <a:r>
              <a:rPr lang="en"/>
              <a:t>Risk Management Process</a:t>
            </a:r>
            <a:endParaRPr/>
          </a:p>
        </p:txBody>
      </p:sp>
      <p:sp>
        <p:nvSpPr>
          <p:cNvPr id="440" name="Google Shape;440;p64"/>
          <p:cNvSpPr txBox="1"/>
          <p:nvPr/>
        </p:nvSpPr>
        <p:spPr>
          <a:xfrm>
            <a:off x="540544" y="1029900"/>
            <a:ext cx="5814000" cy="3550200"/>
          </a:xfrm>
          <a:prstGeom prst="rect">
            <a:avLst/>
          </a:prstGeom>
          <a:noFill/>
          <a:ln>
            <a:noFill/>
          </a:ln>
        </p:spPr>
        <p:txBody>
          <a:bodyPr anchorCtr="0" anchor="t" bIns="34275" lIns="68575" spcFirstLastPara="1" rIns="68575" wrap="square" tIns="34275">
            <a:noAutofit/>
          </a:bodyPr>
          <a:lstStyle/>
          <a:p>
            <a:pPr indent="-260350" lvl="0" marL="406400" rtl="0" algn="l">
              <a:lnSpc>
                <a:spcPct val="115000"/>
              </a:lnSpc>
              <a:spcBef>
                <a:spcPts val="0"/>
              </a:spcBef>
              <a:spcAft>
                <a:spcPts val="0"/>
              </a:spcAft>
              <a:buClr>
                <a:schemeClr val="accent2"/>
              </a:buClr>
              <a:buSzPts val="900"/>
              <a:buFont typeface="Barlow"/>
              <a:buChar char="●"/>
            </a:pPr>
            <a:r>
              <a:rPr b="1" lang="en" sz="1400">
                <a:solidFill>
                  <a:schemeClr val="accent1"/>
                </a:solidFill>
                <a:latin typeface="Barlow"/>
                <a:ea typeface="Barlow"/>
                <a:cs typeface="Barlow"/>
                <a:sym typeface="Barlow"/>
              </a:rPr>
              <a:t>Continuous </a:t>
            </a:r>
            <a:r>
              <a:rPr lang="en" sz="1400">
                <a:solidFill>
                  <a:schemeClr val="accent1"/>
                </a:solidFill>
                <a:latin typeface="Barlow"/>
                <a:ea typeface="Barlow"/>
                <a:cs typeface="Barlow"/>
                <a:sym typeface="Barlow"/>
              </a:rPr>
              <a:t>activities throughout life cycle to </a:t>
            </a:r>
            <a:r>
              <a:rPr b="1" lang="en" sz="1400">
                <a:solidFill>
                  <a:schemeClr val="accent1"/>
                </a:solidFill>
                <a:latin typeface="Barlow"/>
                <a:ea typeface="Barlow"/>
                <a:cs typeface="Barlow"/>
                <a:sym typeface="Barlow"/>
              </a:rPr>
              <a:t>view </a:t>
            </a:r>
            <a:r>
              <a:rPr lang="en" sz="1400">
                <a:solidFill>
                  <a:schemeClr val="accent1"/>
                </a:solidFill>
                <a:latin typeface="Barlow"/>
                <a:ea typeface="Barlow"/>
                <a:cs typeface="Barlow"/>
                <a:sym typeface="Barlow"/>
              </a:rPr>
              <a:t>and </a:t>
            </a:r>
            <a:r>
              <a:rPr b="1" lang="en" sz="1400">
                <a:solidFill>
                  <a:schemeClr val="accent1"/>
                </a:solidFill>
                <a:latin typeface="Barlow"/>
                <a:ea typeface="Barlow"/>
                <a:cs typeface="Barlow"/>
                <a:sym typeface="Barlow"/>
              </a:rPr>
              <a:t>manage </a:t>
            </a:r>
            <a:r>
              <a:rPr lang="en" sz="1400">
                <a:solidFill>
                  <a:schemeClr val="accent1"/>
                </a:solidFill>
                <a:latin typeface="Barlow"/>
                <a:ea typeface="Barlow"/>
                <a:cs typeface="Barlow"/>
                <a:sym typeface="Barlow"/>
              </a:rPr>
              <a:t>risks</a:t>
            </a:r>
            <a:endParaRPr sz="1400">
              <a:solidFill>
                <a:schemeClr val="accent1"/>
              </a:solidFill>
              <a:latin typeface="Barlow"/>
              <a:ea typeface="Barlow"/>
              <a:cs typeface="Barlow"/>
              <a:sym typeface="Barlow"/>
            </a:endParaRPr>
          </a:p>
          <a:p>
            <a:pPr indent="-273050" lvl="0" marL="812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Process steps: Identify, Analyze, Plan, Track, Control, Communicate and Document</a:t>
            </a:r>
            <a:endParaRPr sz="1400">
              <a:solidFill>
                <a:schemeClr val="accent1"/>
              </a:solidFill>
              <a:latin typeface="Barlow"/>
              <a:ea typeface="Barlow"/>
              <a:cs typeface="Barlow"/>
              <a:sym typeface="Barlow"/>
            </a:endParaRPr>
          </a:p>
          <a:p>
            <a:pPr indent="-260350" lvl="0" marL="406400" rtl="0" algn="l">
              <a:lnSpc>
                <a:spcPct val="115000"/>
              </a:lnSpc>
              <a:spcBef>
                <a:spcPts val="80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Identifying </a:t>
            </a:r>
            <a:r>
              <a:rPr b="1" lang="en" sz="1400">
                <a:solidFill>
                  <a:schemeClr val="accent1"/>
                </a:solidFill>
                <a:latin typeface="Barlow"/>
                <a:ea typeface="Barlow"/>
                <a:cs typeface="Barlow"/>
                <a:sym typeface="Barlow"/>
              </a:rPr>
              <a:t>impacts </a:t>
            </a:r>
            <a:r>
              <a:rPr lang="en" sz="1400">
                <a:solidFill>
                  <a:schemeClr val="accent1"/>
                </a:solidFill>
                <a:latin typeface="Barlow"/>
                <a:ea typeface="Barlow"/>
                <a:cs typeface="Barlow"/>
                <a:sym typeface="Barlow"/>
              </a:rPr>
              <a:t>and </a:t>
            </a:r>
            <a:r>
              <a:rPr b="1" lang="en" sz="1400">
                <a:solidFill>
                  <a:schemeClr val="accent1"/>
                </a:solidFill>
                <a:latin typeface="Barlow"/>
                <a:ea typeface="Barlow"/>
                <a:cs typeface="Barlow"/>
                <a:sym typeface="Barlow"/>
              </a:rPr>
              <a:t>likelihood </a:t>
            </a:r>
            <a:r>
              <a:rPr lang="en" sz="1400">
                <a:solidFill>
                  <a:schemeClr val="accent1"/>
                </a:solidFill>
                <a:latin typeface="Barlow"/>
                <a:ea typeface="Barlow"/>
                <a:cs typeface="Barlow"/>
                <a:sym typeface="Barlow"/>
              </a:rPr>
              <a:t>of occurrence</a:t>
            </a:r>
            <a:endParaRPr sz="1400">
              <a:solidFill>
                <a:schemeClr val="accent1"/>
              </a:solidFill>
              <a:latin typeface="Barlow"/>
              <a:ea typeface="Barlow"/>
              <a:cs typeface="Barlow"/>
              <a:sym typeface="Barlow"/>
            </a:endParaRPr>
          </a:p>
          <a:p>
            <a:pPr indent="-260350" lvl="0" marL="406400" rtl="0" algn="l">
              <a:lnSpc>
                <a:spcPct val="115000"/>
              </a:lnSpc>
              <a:spcBef>
                <a:spcPts val="80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Example </a:t>
            </a:r>
            <a:r>
              <a:rPr b="1" lang="en" sz="1400">
                <a:solidFill>
                  <a:schemeClr val="accent1"/>
                </a:solidFill>
                <a:latin typeface="Barlow"/>
                <a:ea typeface="Barlow"/>
                <a:cs typeface="Barlow"/>
                <a:sym typeface="Barlow"/>
              </a:rPr>
              <a:t>Metrics </a:t>
            </a:r>
            <a:r>
              <a:rPr lang="en" sz="1400">
                <a:solidFill>
                  <a:schemeClr val="accent1"/>
                </a:solidFill>
                <a:latin typeface="Barlow"/>
                <a:ea typeface="Barlow"/>
                <a:cs typeface="Barlow"/>
                <a:sym typeface="Barlow"/>
              </a:rPr>
              <a:t>to monitor:</a:t>
            </a:r>
            <a:endParaRPr sz="1400">
              <a:solidFill>
                <a:schemeClr val="accent1"/>
              </a:solidFill>
              <a:latin typeface="Barlow"/>
              <a:ea typeface="Barlow"/>
              <a:cs typeface="Barlow"/>
              <a:sym typeface="Barlow"/>
            </a:endParaRPr>
          </a:p>
          <a:p>
            <a:pPr indent="-273050" lvl="0" marL="812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National funding (e.g. # countries contributing)</a:t>
            </a:r>
            <a:endParaRPr sz="1400">
              <a:solidFill>
                <a:schemeClr val="accent1"/>
              </a:solidFill>
              <a:latin typeface="Barlow"/>
              <a:ea typeface="Barlow"/>
              <a:cs typeface="Barlow"/>
              <a:sym typeface="Barlow"/>
            </a:endParaRPr>
          </a:p>
          <a:p>
            <a:pPr indent="-273050" lvl="0" marL="812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Data management</a:t>
            </a:r>
            <a:endParaRPr sz="1400">
              <a:solidFill>
                <a:schemeClr val="accent1"/>
              </a:solidFill>
              <a:latin typeface="Barlow"/>
              <a:ea typeface="Barlow"/>
              <a:cs typeface="Barlow"/>
              <a:sym typeface="Barlow"/>
            </a:endParaRPr>
          </a:p>
          <a:p>
            <a:pPr indent="-273050" lvl="0" marL="812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Resourcing/personnel</a:t>
            </a:r>
            <a:endParaRPr sz="1400">
              <a:solidFill>
                <a:schemeClr val="accent1"/>
              </a:solidFill>
              <a:latin typeface="Barlow"/>
              <a:ea typeface="Barlow"/>
              <a:cs typeface="Barlow"/>
              <a:sym typeface="Barlow"/>
            </a:endParaRPr>
          </a:p>
          <a:p>
            <a:pPr indent="-273050" lvl="0" marL="812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Ship time needs/schedules/capabilities, availability/projections</a:t>
            </a:r>
            <a:endParaRPr sz="1400">
              <a:solidFill>
                <a:schemeClr val="accent1"/>
              </a:solidFill>
              <a:latin typeface="Barlow"/>
              <a:ea typeface="Barlow"/>
              <a:cs typeface="Barlow"/>
              <a:sym typeface="Barlow"/>
            </a:endParaRPr>
          </a:p>
          <a:p>
            <a:pPr indent="-273050" lvl="0" marL="812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Legal (e.g. EEZ permissions)</a:t>
            </a:r>
            <a:endParaRPr sz="1400">
              <a:solidFill>
                <a:schemeClr val="accent1"/>
              </a:solidFill>
              <a:latin typeface="Barlow"/>
              <a:ea typeface="Barlow"/>
              <a:cs typeface="Barlow"/>
              <a:sym typeface="Barlow"/>
            </a:endParaRPr>
          </a:p>
          <a:p>
            <a:pPr indent="-273050" lvl="0" marL="812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Piracy/vandalism (incidents)</a:t>
            </a:r>
            <a:endParaRPr sz="1400">
              <a:solidFill>
                <a:schemeClr val="accent1"/>
              </a:solidFill>
              <a:latin typeface="Barlow"/>
              <a:ea typeface="Barlow"/>
              <a:cs typeface="Barlow"/>
              <a:sym typeface="Barlow"/>
            </a:endParaRPr>
          </a:p>
          <a:p>
            <a:pPr indent="-273050" lvl="0" marL="812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Instrument and platform diversification, reliabilities</a:t>
            </a:r>
            <a:endParaRPr sz="1400">
              <a:solidFill>
                <a:schemeClr val="accent1"/>
              </a:solidFill>
              <a:latin typeface="Barlow"/>
              <a:ea typeface="Barlow"/>
              <a:cs typeface="Barlow"/>
              <a:sym typeface="Barlow"/>
            </a:endParaRPr>
          </a:p>
          <a:p>
            <a:pPr indent="-273050" lvl="0" marL="812800" rtl="0" algn="l">
              <a:lnSpc>
                <a:spcPct val="115000"/>
              </a:lnSpc>
              <a:spcBef>
                <a:spcPts val="0"/>
              </a:spcBef>
              <a:spcAft>
                <a:spcPts val="0"/>
              </a:spcAft>
              <a:buClr>
                <a:schemeClr val="accent2"/>
              </a:buClr>
              <a:buSzPts val="900"/>
              <a:buFont typeface="Barlow"/>
              <a:buChar char="●"/>
            </a:pPr>
            <a:r>
              <a:rPr lang="en" sz="1400">
                <a:solidFill>
                  <a:schemeClr val="accent1"/>
                </a:solidFill>
                <a:latin typeface="Barlow"/>
                <a:ea typeface="Barlow"/>
                <a:cs typeface="Barlow"/>
                <a:sym typeface="Barlow"/>
              </a:rPr>
              <a:t>Resiliency (spare instruments, redundancy, etc)</a:t>
            </a:r>
            <a:endParaRPr sz="14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4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400">
              <a:solidFill>
                <a:schemeClr val="accent1"/>
              </a:solidFill>
              <a:latin typeface="Barlow"/>
              <a:ea typeface="Barlow"/>
              <a:cs typeface="Barlow"/>
              <a:sym typeface="Barlow"/>
            </a:endParaRPr>
          </a:p>
        </p:txBody>
      </p:sp>
      <p:pic>
        <p:nvPicPr>
          <p:cNvPr descr="risk_instructor_cover_logo" id="441" name="Google Shape;441;p64"/>
          <p:cNvPicPr preferRelativeResize="0"/>
          <p:nvPr/>
        </p:nvPicPr>
        <p:blipFill rotWithShape="1">
          <a:blip r:embed="rId3">
            <a:alphaModFix/>
          </a:blip>
          <a:srcRect b="0" l="0" r="0" t="0"/>
          <a:stretch/>
        </p:blipFill>
        <p:spPr>
          <a:xfrm>
            <a:off x="6269718" y="1288594"/>
            <a:ext cx="2759380" cy="24931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5" name="Shape 445"/>
        <p:cNvGrpSpPr/>
        <p:nvPr/>
      </p:nvGrpSpPr>
      <p:grpSpPr>
        <a:xfrm>
          <a:off x="0" y="0"/>
          <a:ext cx="0" cy="0"/>
          <a:chOff x="0" y="0"/>
          <a:chExt cx="0" cy="0"/>
        </a:xfrm>
      </p:grpSpPr>
      <p:sp>
        <p:nvSpPr>
          <p:cNvPr id="446" name="Google Shape;446;p65"/>
          <p:cNvSpPr txBox="1"/>
          <p:nvPr>
            <p:ph type="title"/>
          </p:nvPr>
        </p:nvSpPr>
        <p:spPr>
          <a:xfrm>
            <a:off x="405400" y="406300"/>
            <a:ext cx="58128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Ship Observations Team - SOT</a:t>
            </a:r>
            <a:endParaRPr/>
          </a:p>
          <a:p>
            <a:pPr indent="0" lvl="0" marL="0" rtl="0" algn="l">
              <a:lnSpc>
                <a:spcPct val="85000"/>
              </a:lnSpc>
              <a:spcBef>
                <a:spcPts val="0"/>
              </a:spcBef>
              <a:spcAft>
                <a:spcPts val="0"/>
              </a:spcAft>
              <a:buClr>
                <a:schemeClr val="accent1"/>
              </a:buClr>
              <a:buSzPts val="1400"/>
              <a:buNone/>
            </a:pPr>
            <a:r>
              <a:t/>
            </a:r>
            <a:endParaRPr/>
          </a:p>
        </p:txBody>
      </p:sp>
      <p:pic>
        <p:nvPicPr>
          <p:cNvPr id="447" name="Google Shape;447;p65"/>
          <p:cNvPicPr preferRelativeResize="0"/>
          <p:nvPr/>
        </p:nvPicPr>
        <p:blipFill>
          <a:blip r:embed="rId3">
            <a:alphaModFix/>
          </a:blip>
          <a:stretch>
            <a:fillRect/>
          </a:stretch>
        </p:blipFill>
        <p:spPr>
          <a:xfrm>
            <a:off x="405400" y="1499574"/>
            <a:ext cx="3188199" cy="2367475"/>
          </a:xfrm>
          <a:prstGeom prst="rect">
            <a:avLst/>
          </a:prstGeom>
          <a:noFill/>
          <a:ln>
            <a:noFill/>
          </a:ln>
        </p:spPr>
      </p:pic>
      <p:pic>
        <p:nvPicPr>
          <p:cNvPr id="448" name="Google Shape;448;p65" title="SOOP_T.png"/>
          <p:cNvPicPr preferRelativeResize="0"/>
          <p:nvPr/>
        </p:nvPicPr>
        <p:blipFill>
          <a:blip r:embed="rId4">
            <a:alphaModFix/>
          </a:blip>
          <a:stretch>
            <a:fillRect/>
          </a:stretch>
        </p:blipFill>
        <p:spPr>
          <a:xfrm>
            <a:off x="3386650" y="1665425"/>
            <a:ext cx="2887700" cy="2201624"/>
          </a:xfrm>
          <a:prstGeom prst="rect">
            <a:avLst/>
          </a:prstGeom>
          <a:noFill/>
          <a:ln>
            <a:noFill/>
          </a:ln>
        </p:spPr>
      </p:pic>
      <p:sp>
        <p:nvSpPr>
          <p:cNvPr id="449" name="Google Shape;449;p65"/>
          <p:cNvSpPr txBox="1"/>
          <p:nvPr/>
        </p:nvSpPr>
        <p:spPr>
          <a:xfrm>
            <a:off x="3330500" y="403490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accent1"/>
                </a:solidFill>
                <a:latin typeface="Barlow"/>
                <a:ea typeface="Barlow"/>
                <a:cs typeface="Barlow"/>
                <a:sym typeface="Barlow"/>
              </a:rPr>
              <a:t>Ship of Opportunity Program</a:t>
            </a:r>
            <a:endParaRPr/>
          </a:p>
        </p:txBody>
      </p:sp>
      <p:sp>
        <p:nvSpPr>
          <p:cNvPr id="450" name="Google Shape;450;p65"/>
          <p:cNvSpPr txBox="1"/>
          <p:nvPr/>
        </p:nvSpPr>
        <p:spPr>
          <a:xfrm>
            <a:off x="540550" y="4034900"/>
            <a:ext cx="24828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accent1"/>
                </a:solidFill>
                <a:latin typeface="Barlow"/>
                <a:ea typeface="Barlow"/>
                <a:cs typeface="Barlow"/>
                <a:sym typeface="Barlow"/>
              </a:rPr>
              <a:t>Voluntary Observing Ships</a:t>
            </a:r>
            <a:endParaRPr/>
          </a:p>
        </p:txBody>
      </p:sp>
      <p:pic>
        <p:nvPicPr>
          <p:cNvPr id="451" name="Google Shape;451;p65" title="ASAP_T.png"/>
          <p:cNvPicPr preferRelativeResize="0"/>
          <p:nvPr/>
        </p:nvPicPr>
        <p:blipFill>
          <a:blip r:embed="rId5">
            <a:alphaModFix/>
          </a:blip>
          <a:stretch>
            <a:fillRect/>
          </a:stretch>
        </p:blipFill>
        <p:spPr>
          <a:xfrm>
            <a:off x="6108550" y="1737150"/>
            <a:ext cx="2677150" cy="2058185"/>
          </a:xfrm>
          <a:prstGeom prst="rect">
            <a:avLst/>
          </a:prstGeom>
          <a:noFill/>
          <a:ln>
            <a:noFill/>
          </a:ln>
        </p:spPr>
      </p:pic>
      <p:sp>
        <p:nvSpPr>
          <p:cNvPr id="452" name="Google Shape;452;p65"/>
          <p:cNvSpPr txBox="1"/>
          <p:nvPr/>
        </p:nvSpPr>
        <p:spPr>
          <a:xfrm>
            <a:off x="5947125" y="4034900"/>
            <a:ext cx="3000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accent1"/>
                </a:solidFill>
                <a:latin typeface="Barlow"/>
                <a:ea typeface="Barlow"/>
                <a:cs typeface="Barlow"/>
                <a:sym typeface="Barlow"/>
              </a:rPr>
              <a:t>Automated Shipboard Aerological Programme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6" name="Shape 456"/>
        <p:cNvGrpSpPr/>
        <p:nvPr/>
      </p:nvGrpSpPr>
      <p:grpSpPr>
        <a:xfrm>
          <a:off x="0" y="0"/>
          <a:ext cx="0" cy="0"/>
          <a:chOff x="0" y="0"/>
          <a:chExt cx="0" cy="0"/>
        </a:xfrm>
      </p:grpSpPr>
      <p:sp>
        <p:nvSpPr>
          <p:cNvPr id="457" name="Google Shape;457;p6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a:t>
            </a:r>
            <a:r>
              <a:rPr lang="en"/>
              <a:t>issues</a:t>
            </a:r>
            <a:endParaRPr/>
          </a:p>
        </p:txBody>
      </p:sp>
      <p:sp>
        <p:nvSpPr>
          <p:cNvPr id="458" name="Google Shape;458;p6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459" name="Google Shape;459;p66"/>
          <p:cNvSpPr txBox="1"/>
          <p:nvPr>
            <p:ph idx="1" type="body"/>
          </p:nvPr>
        </p:nvSpPr>
        <p:spPr>
          <a:xfrm>
            <a:off x="540550" y="1273950"/>
            <a:ext cx="2231700" cy="25956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VOSP: </a:t>
            </a:r>
            <a:r>
              <a:rPr lang="en" sz="1200">
                <a:solidFill>
                  <a:srgbClr val="CCCCCC"/>
                </a:solidFill>
              </a:rPr>
              <a:t>technical</a:t>
            </a:r>
            <a:r>
              <a:rPr lang="en" sz="1200">
                <a:solidFill>
                  <a:srgbClr val="CCCCCC"/>
                </a:solidFill>
              </a:rPr>
              <a:t> expertise and development of the Next Generation Turbowin software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SOOPIP:  transmission of data to the GTS, push for XB</a:t>
            </a:r>
            <a:r>
              <a:rPr lang="en" sz="1200">
                <a:solidFill>
                  <a:srgbClr val="CCCCCC"/>
                </a:solidFill>
              </a:rPr>
              <a:t>T data unification in the areas of standard data formats…</a:t>
            </a:r>
            <a:endParaRPr sz="1200">
              <a:solidFill>
                <a:srgbClr val="CCCCCC"/>
              </a:solidFill>
            </a:endParaRPr>
          </a:p>
        </p:txBody>
      </p:sp>
      <p:sp>
        <p:nvSpPr>
          <p:cNvPr id="460" name="Google Shape;460;p66"/>
          <p:cNvSpPr txBox="1"/>
          <p:nvPr>
            <p:ph idx="1" type="body"/>
          </p:nvPr>
        </p:nvSpPr>
        <p:spPr>
          <a:xfrm>
            <a:off x="3232588" y="1273950"/>
            <a:ext cx="2231700" cy="25956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234950" lvl="0" marL="342900" rtl="0" algn="l">
              <a:lnSpc>
                <a:spcPct val="100000"/>
              </a:lnSpc>
              <a:spcBef>
                <a:spcPts val="0"/>
              </a:spcBef>
              <a:spcAft>
                <a:spcPts val="0"/>
              </a:spcAft>
              <a:buClr>
                <a:schemeClr val="lt1"/>
              </a:buClr>
              <a:buSzPts val="1100"/>
              <a:buChar char="-"/>
            </a:pPr>
            <a:r>
              <a:rPr lang="en" sz="1200">
                <a:solidFill>
                  <a:schemeClr val="lt1"/>
                </a:solidFill>
              </a:rPr>
              <a:t>Outcomes laid out by HQ</a:t>
            </a:r>
            <a:endParaRPr sz="1200">
              <a:solidFill>
                <a:schemeClr val="lt1"/>
              </a:solidFill>
            </a:endParaRPr>
          </a:p>
        </p:txBody>
      </p:sp>
      <p:sp>
        <p:nvSpPr>
          <p:cNvPr id="461" name="Google Shape;461;p66"/>
          <p:cNvSpPr txBox="1"/>
          <p:nvPr>
            <p:ph idx="1" type="body"/>
          </p:nvPr>
        </p:nvSpPr>
        <p:spPr>
          <a:xfrm>
            <a:off x="5924650" y="1273950"/>
            <a:ext cx="2677500" cy="33138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SOT: discussions with shipping companies should be lifted to very high/exec level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VOSP: support outreach to industry partners to identify additional funding sources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SOOPIP: letter from IOC/GOOS in support of ships riders to undertake SOOP observations  on vessels of opportunity, increase fundraising activities for OceanOPS from network member states, negage industry partners at their forums. </a:t>
            </a:r>
            <a:endParaRPr sz="1200">
              <a:solidFill>
                <a:srgbClr val="CCCCC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5" name="Shape 465"/>
        <p:cNvGrpSpPr/>
        <p:nvPr/>
      </p:nvGrpSpPr>
      <p:grpSpPr>
        <a:xfrm>
          <a:off x="0" y="0"/>
          <a:ext cx="0" cy="0"/>
          <a:chOff x="0" y="0"/>
          <a:chExt cx="0" cy="0"/>
        </a:xfrm>
      </p:grpSpPr>
      <p:sp>
        <p:nvSpPr>
          <p:cNvPr id="466" name="Google Shape;466;p67"/>
          <p:cNvSpPr txBox="1"/>
          <p:nvPr>
            <p:ph type="title"/>
          </p:nvPr>
        </p:nvSpPr>
        <p:spPr>
          <a:xfrm>
            <a:off x="405401" y="406300"/>
            <a:ext cx="5226900" cy="323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Argo</a:t>
            </a:r>
            <a:endParaRPr/>
          </a:p>
          <a:p>
            <a:pPr indent="0" lvl="0" marL="0" rtl="0" algn="l">
              <a:lnSpc>
                <a:spcPct val="85000"/>
              </a:lnSpc>
              <a:spcBef>
                <a:spcPts val="0"/>
              </a:spcBef>
              <a:spcAft>
                <a:spcPts val="0"/>
              </a:spcAft>
              <a:buClr>
                <a:schemeClr val="accent1"/>
              </a:buClr>
              <a:buSzPts val="1400"/>
              <a:buNone/>
            </a:pPr>
            <a:r>
              <a:t/>
            </a:r>
            <a:endParaRPr/>
          </a:p>
          <a:p>
            <a:pPr indent="0" lvl="0" marL="0" rtl="0" algn="l">
              <a:lnSpc>
                <a:spcPct val="85000"/>
              </a:lnSpc>
              <a:spcBef>
                <a:spcPts val="0"/>
              </a:spcBef>
              <a:spcAft>
                <a:spcPts val="0"/>
              </a:spcAft>
              <a:buClr>
                <a:schemeClr val="accent1"/>
              </a:buClr>
              <a:buSzPts val="1400"/>
              <a:buNone/>
            </a:pPr>
            <a:r>
              <a:t/>
            </a:r>
            <a:endParaRPr/>
          </a:p>
        </p:txBody>
      </p:sp>
      <p:pic>
        <p:nvPicPr>
          <p:cNvPr id="467" name="Google Shape;467;p67" title="ARGO transparent.png"/>
          <p:cNvPicPr preferRelativeResize="0"/>
          <p:nvPr/>
        </p:nvPicPr>
        <p:blipFill>
          <a:blip r:embed="rId3">
            <a:alphaModFix/>
          </a:blip>
          <a:stretch>
            <a:fillRect/>
          </a:stretch>
        </p:blipFill>
        <p:spPr>
          <a:xfrm>
            <a:off x="2532188" y="406300"/>
            <a:ext cx="4079625" cy="4137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1" name="Shape 471"/>
        <p:cNvGrpSpPr/>
        <p:nvPr/>
      </p:nvGrpSpPr>
      <p:grpSpPr>
        <a:xfrm>
          <a:off x="0" y="0"/>
          <a:ext cx="0" cy="0"/>
          <a:chOff x="0" y="0"/>
          <a:chExt cx="0" cy="0"/>
        </a:xfrm>
      </p:grpSpPr>
      <p:sp>
        <p:nvSpPr>
          <p:cNvPr id="472" name="Google Shape;472;p6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lang="en"/>
              <a:t>Summary on opportunities/issues</a:t>
            </a:r>
            <a:endParaRPr/>
          </a:p>
        </p:txBody>
      </p:sp>
      <p:sp>
        <p:nvSpPr>
          <p:cNvPr id="473" name="Google Shape;473;p6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474" name="Google Shape;474;p68"/>
          <p:cNvSpPr txBox="1"/>
          <p:nvPr>
            <p:ph idx="1" type="body"/>
          </p:nvPr>
        </p:nvSpPr>
        <p:spPr>
          <a:xfrm>
            <a:off x="540575" y="1017050"/>
            <a:ext cx="2231700" cy="32448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Future Plans and Opportunities</a:t>
            </a:r>
            <a:endParaRPr>
              <a:solidFill>
                <a:schemeClr val="lt1"/>
              </a:solidFill>
            </a:endParaRPr>
          </a:p>
          <a:p>
            <a:pPr indent="0" lvl="1" marL="0" rtl="0" algn="l">
              <a:lnSpc>
                <a:spcPct val="100000"/>
              </a:lnSpc>
              <a:spcBef>
                <a:spcPts val="0"/>
              </a:spcBef>
              <a:spcAft>
                <a:spcPts val="0"/>
              </a:spcAft>
              <a:buClr>
                <a:schemeClr val="lt1"/>
              </a:buClr>
              <a:buSzPts val="1500"/>
              <a:buNone/>
            </a:pPr>
            <a:r>
              <a:t/>
            </a:r>
            <a:endParaRPr>
              <a:solidFill>
                <a:schemeClr val="lt1"/>
              </a:solidFill>
            </a:endParaRPr>
          </a:p>
          <a:p>
            <a:pPr indent="0" lvl="0" marL="0" rtl="0" algn="l">
              <a:lnSpc>
                <a:spcPct val="100000"/>
              </a:lnSpc>
              <a:spcBef>
                <a:spcPts val="0"/>
              </a:spcBef>
              <a:spcAft>
                <a:spcPts val="0"/>
              </a:spcAft>
              <a:buNone/>
            </a:pPr>
            <a:r>
              <a:rPr lang="en" sz="1200">
                <a:solidFill>
                  <a:srgbClr val="CCCCCC"/>
                </a:solidFill>
              </a:rPr>
              <a:t>1. N</a:t>
            </a:r>
            <a:r>
              <a:rPr lang="en" sz="1200">
                <a:solidFill>
                  <a:srgbClr val="CCCCCC"/>
                </a:solidFill>
              </a:rPr>
              <a:t>ew data formats to serve our data, rather than our  unwieldy, complex and slow to read netCDF files.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New suppliers for deep floats (Osean), new pH sensors  and new CTDs (D2).</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3. Production of a longer lived BGC float, S2BGC, is only just now going into production.</a:t>
            </a:r>
            <a:endParaRPr sz="1200">
              <a:solidFill>
                <a:srgbClr val="CCCCCC"/>
              </a:solidFill>
            </a:endParaRPr>
          </a:p>
        </p:txBody>
      </p:sp>
      <p:sp>
        <p:nvSpPr>
          <p:cNvPr id="475" name="Google Shape;475;p68"/>
          <p:cNvSpPr txBox="1"/>
          <p:nvPr>
            <p:ph idx="1" type="body"/>
          </p:nvPr>
        </p:nvSpPr>
        <p:spPr>
          <a:xfrm>
            <a:off x="3117600" y="1017050"/>
            <a:ext cx="2879100" cy="32448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Challenges and Concerns</a:t>
            </a:r>
            <a:endParaRPr>
              <a:solidFill>
                <a:schemeClr val="lt1"/>
              </a:solidFill>
            </a:endParaRPr>
          </a:p>
          <a:p>
            <a:pPr indent="0" lvl="1" marL="0" rtl="0" algn="l">
              <a:lnSpc>
                <a:spcPct val="100000"/>
              </a:lnSpc>
              <a:spcBef>
                <a:spcPts val="0"/>
              </a:spcBef>
              <a:spcAft>
                <a:spcPts val="0"/>
              </a:spcAft>
              <a:buClr>
                <a:schemeClr val="lt1"/>
              </a:buClr>
              <a:buSzPts val="1500"/>
              <a:buNone/>
            </a:pPr>
            <a:r>
              <a:t/>
            </a:r>
            <a:endParaRPr>
              <a:solidFill>
                <a:schemeClr val="lt1"/>
              </a:solidFill>
            </a:endParaRPr>
          </a:p>
          <a:p>
            <a:pPr indent="0" lvl="0" marL="0" rtl="0" algn="l">
              <a:lnSpc>
                <a:spcPct val="100000"/>
              </a:lnSpc>
              <a:spcBef>
                <a:spcPts val="0"/>
              </a:spcBef>
              <a:spcAft>
                <a:spcPts val="0"/>
              </a:spcAft>
              <a:buClr>
                <a:schemeClr val="dk1"/>
              </a:buClr>
              <a:buSzPts val="1100"/>
              <a:buFont typeface="Arial"/>
              <a:buNone/>
            </a:pPr>
            <a:r>
              <a:rPr lang="en" sz="1200">
                <a:solidFill>
                  <a:srgbClr val="CCCCCC"/>
                </a:solidFill>
              </a:rPr>
              <a:t>Sustainable funding for the new missions = present major challenge. Argo teams are trying to work within their national contexts to work towards this, and the community is engaging in WMO and the UNOC process. We still face the issue that our user community believes the new missions are ‘in the pipeline’ rather than recognizing the need to ensure these are resourced.</a:t>
            </a:r>
            <a:endParaRPr sz="1200">
              <a:solidFill>
                <a:srgbClr val="CCCCCC"/>
              </a:solidFill>
            </a:endParaRPr>
          </a:p>
          <a:p>
            <a:pPr indent="0" lvl="0" marL="0" rtl="0" algn="l">
              <a:lnSpc>
                <a:spcPct val="100000"/>
              </a:lnSpc>
              <a:spcBef>
                <a:spcPts val="0"/>
              </a:spcBef>
              <a:spcAft>
                <a:spcPts val="0"/>
              </a:spcAft>
              <a:buNone/>
            </a:pPr>
            <a:r>
              <a:t/>
            </a:r>
            <a:endParaRPr sz="1200"/>
          </a:p>
        </p:txBody>
      </p:sp>
      <p:sp>
        <p:nvSpPr>
          <p:cNvPr id="476" name="Google Shape;476;p68"/>
          <p:cNvSpPr txBox="1"/>
          <p:nvPr>
            <p:ph idx="1" type="body"/>
          </p:nvPr>
        </p:nvSpPr>
        <p:spPr>
          <a:xfrm>
            <a:off x="6370575" y="1017050"/>
            <a:ext cx="2231700" cy="3244800"/>
          </a:xfrm>
          <a:prstGeom prst="rect">
            <a:avLst/>
          </a:prstGeom>
          <a:solidFill>
            <a:schemeClr val="accent1"/>
          </a:solidFill>
          <a:ln>
            <a:noFill/>
          </a:ln>
        </p:spPr>
        <p:txBody>
          <a:bodyPr anchorCtr="0" anchor="t" bIns="162000" lIns="162000" spcFirstLastPara="1" rIns="162000" wrap="square" tIns="162000">
            <a:noAutofit/>
          </a:bodyPr>
          <a:lstStyle/>
          <a:p>
            <a:pPr indent="0" lvl="1" marL="0" rtl="0" algn="l">
              <a:lnSpc>
                <a:spcPct val="100000"/>
              </a:lnSpc>
              <a:spcBef>
                <a:spcPts val="0"/>
              </a:spcBef>
              <a:spcAft>
                <a:spcPts val="0"/>
              </a:spcAft>
              <a:buClr>
                <a:schemeClr val="lt1"/>
              </a:buClr>
              <a:buSzPts val="1500"/>
              <a:buNone/>
            </a:pPr>
            <a:r>
              <a:rPr lang="en">
                <a:solidFill>
                  <a:schemeClr val="lt1"/>
                </a:solidFill>
              </a:rPr>
              <a:t>Asks from OCG</a:t>
            </a:r>
            <a:endParaRPr>
              <a:solidFill>
                <a:schemeClr val="lt1"/>
              </a:solidFill>
            </a:endParaRPr>
          </a:p>
          <a:p>
            <a:pPr indent="0" lvl="0" marL="0" rtl="0" algn="l">
              <a:lnSpc>
                <a:spcPct val="100000"/>
              </a:lnSpc>
              <a:spcBef>
                <a:spcPts val="0"/>
              </a:spcBef>
              <a:spcAft>
                <a:spcPts val="0"/>
              </a:spcAft>
              <a:buNone/>
            </a:pPr>
            <a:r>
              <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1. </a:t>
            </a:r>
            <a:r>
              <a:rPr lang="en" sz="1200">
                <a:solidFill>
                  <a:srgbClr val="CCCCCC"/>
                </a:solidFill>
              </a:rPr>
              <a:t>To find a way to track the efficacy of the combined GOOS – the parameter view of the GOOS and some tracking metrics</a:t>
            </a:r>
            <a:endParaRPr sz="1200">
              <a:solidFill>
                <a:srgbClr val="CCCCCC"/>
              </a:solidFill>
            </a:endParaRPr>
          </a:p>
          <a:p>
            <a:pPr indent="0" lvl="0" marL="0" rtl="0" algn="l">
              <a:lnSpc>
                <a:spcPct val="100000"/>
              </a:lnSpc>
              <a:spcBef>
                <a:spcPts val="0"/>
              </a:spcBef>
              <a:spcAft>
                <a:spcPts val="0"/>
              </a:spcAft>
              <a:buNone/>
            </a:pPr>
            <a:r>
              <a:rPr lang="en" sz="1200">
                <a:solidFill>
                  <a:srgbClr val="CCCCCC"/>
                </a:solidFill>
              </a:rPr>
              <a:t>2. We lack a clear design (and costing) for ocean carbon observing (beyond surface flux estimates)– this is problematic when trying to articulate our ask from governments.</a:t>
            </a:r>
            <a:endParaRPr sz="1200">
              <a:solidFill>
                <a:srgbClr val="CCCCCC"/>
              </a:solidFill>
            </a:endParaRPr>
          </a:p>
          <a:p>
            <a:pPr indent="-241300" lvl="0" marL="342900" rtl="0" algn="l">
              <a:lnSpc>
                <a:spcPct val="100000"/>
              </a:lnSpc>
              <a:spcBef>
                <a:spcPts val="0"/>
              </a:spcBef>
              <a:spcAft>
                <a:spcPts val="0"/>
              </a:spcAft>
              <a:buSzPts val="1200"/>
              <a:buChar char="-"/>
            </a:pPr>
            <a:r>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