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5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y="5143500" cx="9144000"/>
  <p:notesSz cx="6858000" cy="9144000"/>
  <p:embeddedFontLst>
    <p:embeddedFont>
      <p:font typeface="Palatino Linotype"/>
      <p:regular r:id="rId30"/>
      <p:bold r:id="rId31"/>
      <p:italic r:id="rId32"/>
      <p:boldItalic r:id="rId33"/>
    </p:embeddedFon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8" roundtripDataSignature="AMtx7miqqJE1L38j8xiezyYCxO7Aady5G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OceanOP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AAA766-8A38-49CC-B8C6-55262532299E}">
  <a:tblStyle styleId="{80AAA766-8A38-49CC-B8C6-55262532299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PalatinoLinotype-bold.fntdata"/><Relationship Id="rId30" Type="http://schemas.openxmlformats.org/officeDocument/2006/relationships/font" Target="fonts/PalatinoLinotype-regular.fntdata"/><Relationship Id="rId11" Type="http://schemas.openxmlformats.org/officeDocument/2006/relationships/slide" Target="slides/slide3.xml"/><Relationship Id="rId33" Type="http://schemas.openxmlformats.org/officeDocument/2006/relationships/font" Target="fonts/PalatinoLinotype-boldItalic.fntdata"/><Relationship Id="rId10" Type="http://schemas.openxmlformats.org/officeDocument/2006/relationships/slide" Target="slides/slide2.xml"/><Relationship Id="rId32" Type="http://schemas.openxmlformats.org/officeDocument/2006/relationships/font" Target="fonts/PalatinoLinotype-italic.fntdata"/><Relationship Id="rId13" Type="http://schemas.openxmlformats.org/officeDocument/2006/relationships/slide" Target="slides/slide5.xml"/><Relationship Id="rId35" Type="http://schemas.openxmlformats.org/officeDocument/2006/relationships/font" Target="fonts/CenturyGothic-bold.fntdata"/><Relationship Id="rId12" Type="http://schemas.openxmlformats.org/officeDocument/2006/relationships/slide" Target="slides/slide4.xml"/><Relationship Id="rId34" Type="http://schemas.openxmlformats.org/officeDocument/2006/relationships/font" Target="fonts/CenturyGothic-regular.fntdata"/><Relationship Id="rId15" Type="http://schemas.openxmlformats.org/officeDocument/2006/relationships/slide" Target="slides/slide7.xml"/><Relationship Id="rId37" Type="http://schemas.openxmlformats.org/officeDocument/2006/relationships/font" Target="fonts/CenturyGothic-boldItalic.fntdata"/><Relationship Id="rId14" Type="http://schemas.openxmlformats.org/officeDocument/2006/relationships/slide" Target="slides/slide6.xml"/><Relationship Id="rId36" Type="http://schemas.openxmlformats.org/officeDocument/2006/relationships/font" Target="fonts/CenturyGothic-italic.fntdata"/><Relationship Id="rId17" Type="http://schemas.openxmlformats.org/officeDocument/2006/relationships/slide" Target="slides/slide9.xml"/><Relationship Id="rId16" Type="http://schemas.openxmlformats.org/officeDocument/2006/relationships/slide" Target="slides/slide8.xml"/><Relationship Id="rId38" Type="http://customschemas.google.com/relationships/presentationmetadata" Target="metadata"/><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08T10:05:08.893">
    <p:pos x="926" y="634"/>
    <p:text>remove.... you'll get what you've always got</p:text>
    <p:extLst>
      <p:ext uri="{C676402C-5697-4E1C-873F-D02D1690AC5C}">
        <p15:threadingInfo timeZoneBias="0"/>
      </p:ext>
      <p:ext uri="http://customooxmlschemas.google.com/">
        <go:slidesCustomData xmlns:go="http://customooxmlschemas.google.com/" commentPostId="AAABhkAMDTg"/>
      </p:ext>
    </p:extLst>
  </p:cm>
  <p:cm authorId="0" idx="2" dt="2025-04-08T10:04:57.558">
    <p:pos x="926" y="634"/>
    <p:text>If we do what we’ve always done, we’ll get what we always get.</p:text>
    <p:extLst>
      <p:ext uri="{C676402C-5697-4E1C-873F-D02D1690AC5C}">
        <p15:threadingInfo timeZoneBias="0">
          <p15:parentCm authorId="0" idx="1"/>
        </p15:threadingInfo>
      </p:ext>
      <p:ext uri="http://customooxmlschemas.google.com/">
        <go:slidesCustomData xmlns:go="http://customooxmlschemas.google.com/" commentPostId="AAABhk6rm_Y"/>
      </p:ext>
    </p:extLst>
  </p:cm>
  <p:cm authorId="0" idx="3" dt="2025-04-08T10:05:08.893">
    <p:pos x="926" y="634"/>
    <p:text>use the "we"</p:text>
    <p:extLst>
      <p:ext uri="{C676402C-5697-4E1C-873F-D02D1690AC5C}">
        <p15:threadingInfo timeZoneBias="0">
          <p15:parentCm authorId="0" idx="1"/>
        </p15:threadingInfo>
      </p:ext>
      <p:ext uri="http://customooxmlschemas.google.com/">
        <go:slidesCustomData xmlns:go="http://customooxmlschemas.google.com/" commentPostId="AAABhk6rm_c"/>
      </p:ext>
    </p:extLst>
  </p:cm>
  <p:cm authorId="0" idx="4" dt="2025-04-08T10:03:38.154">
    <p:pos x="926" y="1450"/>
    <p:text>or Mathieu last week :)</p:text>
    <p:extLst>
      <p:ext uri="{C676402C-5697-4E1C-873F-D02D1690AC5C}">
        <p15:threadingInfo timeZoneBias="0"/>
      </p:ext>
      <p:ext uri="http://customooxmlschemas.google.com/">
        <go:slidesCustomData xmlns:go="http://customooxmlschemas.google.com/" commentPostId="AAABhk6rm_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1"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 name="Google Shape;67;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43010232e8_1_5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343010232e8_1_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4369920af0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g34369920af0_0_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43010232e8_1_10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343010232e8_1_10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493e2a3722_152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3493e2a3722_152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43010232e8_1_10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343010232e8_1_10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493e2a3722_152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3493e2a3722_152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493e2a3722_15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493e2a3722_152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493e2a3722_152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3493e2a3722_152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43010232e8_1_1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343010232e8_1_1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27" name="Google Shape;527;g343010232e8_1_1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43010232e8_1_1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343010232e8_1_1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497be1c41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497be1c41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497be1c419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9" name="Google Shape;549;g3497be1c41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43010232e8_1_1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343010232e8_1_1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00"/>
              </a:spcBef>
              <a:spcAft>
                <a:spcPts val="0"/>
              </a:spcAft>
              <a:buClr>
                <a:schemeClr val="dk1"/>
              </a:buClr>
              <a:buSzPts val="1400"/>
              <a:buFont typeface="Calibri"/>
              <a:buNone/>
            </a:pPr>
            <a:r>
              <a:t/>
            </a:r>
            <a:endParaRPr/>
          </a:p>
        </p:txBody>
      </p:sp>
      <p:sp>
        <p:nvSpPr>
          <p:cNvPr id="595" name="Google Shape;595;g343010232e8_1_1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491daf0ee3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g3491daf0ee3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491daf0ee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491daf0e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3491daf0ee3_0_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491daf0ee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491daf0ee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4745f58f2c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34745f58f2c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Truly Distributed and data focused Research Infrastructure with strong innovation and digital components </a:t>
            </a:r>
            <a:endParaRPr/>
          </a:p>
          <a:p>
            <a:pPr indent="0" lvl="0" marL="0" rtl="0" algn="l">
              <a:spcBef>
                <a:spcPts val="0"/>
              </a:spcBef>
              <a:spcAft>
                <a:spcPts val="0"/>
              </a:spcAft>
              <a:buNone/>
            </a:pPr>
            <a:r>
              <a:t/>
            </a:r>
            <a:endParaRPr/>
          </a:p>
        </p:txBody>
      </p:sp>
      <p:sp>
        <p:nvSpPr>
          <p:cNvPr id="117" name="Google Shape;117;g34745f58f2c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91daf0ee3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g3491daf0ee3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43010232e8_1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g343010232e8_1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43010232e8_1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343010232e8_1_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 name="Shape 51"/>
        <p:cNvGrpSpPr/>
        <p:nvPr/>
      </p:nvGrpSpPr>
      <p:grpSpPr>
        <a:xfrm>
          <a:off x="0" y="0"/>
          <a:ext cx="0" cy="0"/>
          <a:chOff x="0" y="0"/>
          <a:chExt cx="0" cy="0"/>
        </a:xfrm>
      </p:grpSpPr>
      <p:pic>
        <p:nvPicPr>
          <p:cNvPr id="52" name="Google Shape;52;g34745f58f2c_0_66"/>
          <p:cNvPicPr preferRelativeResize="0"/>
          <p:nvPr/>
        </p:nvPicPr>
        <p:blipFill rotWithShape="1">
          <a:blip r:embed="rId2">
            <a:alphaModFix/>
          </a:blip>
          <a:srcRect b="0" l="22833" r="0" t="22833"/>
          <a:stretch/>
        </p:blipFill>
        <p:spPr>
          <a:xfrm rot="-5400000">
            <a:off x="2001953" y="-2001952"/>
            <a:ext cx="5143499" cy="9147404"/>
          </a:xfrm>
          <a:prstGeom prst="rect">
            <a:avLst/>
          </a:prstGeom>
          <a:noFill/>
          <a:ln>
            <a:noFill/>
          </a:ln>
        </p:spPr>
      </p:pic>
      <p:sp>
        <p:nvSpPr>
          <p:cNvPr id="53" name="Google Shape;53;g34745f58f2c_0_66"/>
          <p:cNvSpPr/>
          <p:nvPr/>
        </p:nvSpPr>
        <p:spPr>
          <a:xfrm>
            <a:off x="1" y="4649729"/>
            <a:ext cx="9144000" cy="493800"/>
          </a:xfrm>
          <a:prstGeom prst="rect">
            <a:avLst/>
          </a:prstGeom>
          <a:solidFill>
            <a:schemeClr val="dk1">
              <a:alpha val="694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pic>
        <p:nvPicPr>
          <p:cNvPr id="54" name="Google Shape;54;g34745f58f2c_0_66"/>
          <p:cNvPicPr preferRelativeResize="0"/>
          <p:nvPr/>
        </p:nvPicPr>
        <p:blipFill rotWithShape="1">
          <a:blip r:embed="rId3">
            <a:alphaModFix/>
          </a:blip>
          <a:srcRect b="0" l="0" r="0" t="0"/>
          <a:stretch/>
        </p:blipFill>
        <p:spPr>
          <a:xfrm>
            <a:off x="3880635" y="399194"/>
            <a:ext cx="1382728" cy="1462531"/>
          </a:xfrm>
          <a:prstGeom prst="rect">
            <a:avLst/>
          </a:prstGeom>
          <a:noFill/>
          <a:ln>
            <a:noFill/>
          </a:ln>
        </p:spPr>
      </p:pic>
      <p:sp>
        <p:nvSpPr>
          <p:cNvPr id="55" name="Google Shape;55;g34745f58f2c_0_66"/>
          <p:cNvSpPr txBox="1"/>
          <p:nvPr/>
        </p:nvSpPr>
        <p:spPr>
          <a:xfrm>
            <a:off x="3547357" y="4744307"/>
            <a:ext cx="20493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US" sz="1100" u="none" cap="none" strike="noStrike">
                <a:solidFill>
                  <a:schemeClr val="lt1"/>
                </a:solidFill>
                <a:latin typeface="Century Gothic"/>
                <a:ea typeface="Century Gothic"/>
                <a:cs typeface="Century Gothic"/>
                <a:sym typeface="Century Gothic"/>
              </a:rPr>
              <a:t>www.g7fsoi.org</a:t>
            </a:r>
            <a:endParaRPr sz="11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56" name="Shape 56"/>
        <p:cNvGrpSpPr/>
        <p:nvPr/>
      </p:nvGrpSpPr>
      <p:grpSpPr>
        <a:xfrm>
          <a:off x="0" y="0"/>
          <a:ext cx="0" cy="0"/>
          <a:chOff x="0" y="0"/>
          <a:chExt cx="0" cy="0"/>
        </a:xfrm>
      </p:grpSpPr>
      <p:pic>
        <p:nvPicPr>
          <p:cNvPr id="57" name="Google Shape;57;g34745f58f2c_0_71"/>
          <p:cNvPicPr preferRelativeResize="0"/>
          <p:nvPr/>
        </p:nvPicPr>
        <p:blipFill rotWithShape="1">
          <a:blip r:embed="rId2">
            <a:alphaModFix/>
          </a:blip>
          <a:srcRect b="0" l="0" r="0" t="0"/>
          <a:stretch/>
        </p:blipFill>
        <p:spPr>
          <a:xfrm rot="-5400000">
            <a:off x="2001953" y="-2001952"/>
            <a:ext cx="5143499" cy="9147404"/>
          </a:xfrm>
          <a:prstGeom prst="rect">
            <a:avLst/>
          </a:prstGeom>
          <a:noFill/>
          <a:ln>
            <a:noFill/>
          </a:ln>
        </p:spPr>
      </p:pic>
      <p:sp>
        <p:nvSpPr>
          <p:cNvPr id="58" name="Google Shape;58;g34745f58f2c_0_71"/>
          <p:cNvSpPr/>
          <p:nvPr/>
        </p:nvSpPr>
        <p:spPr>
          <a:xfrm>
            <a:off x="1627777" y="-1"/>
            <a:ext cx="7516200" cy="5143500"/>
          </a:xfrm>
          <a:prstGeom prst="rect">
            <a:avLst/>
          </a:prstGeom>
          <a:gradFill>
            <a:gsLst>
              <a:gs pos="0">
                <a:srgbClr val="F4F8FB">
                  <a:alpha val="0"/>
                </a:srgbClr>
              </a:gs>
              <a:gs pos="33000">
                <a:srgbClr val="142527">
                  <a:alpha val="89803"/>
                </a:srgbClr>
              </a:gs>
              <a:gs pos="100000">
                <a:srgbClr val="142527">
                  <a:alpha val="70980"/>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59" name="Google Shape;59;g34745f58f2c_0_71"/>
          <p:cNvSpPr txBox="1"/>
          <p:nvPr/>
        </p:nvSpPr>
        <p:spPr>
          <a:xfrm>
            <a:off x="3799193" y="4744307"/>
            <a:ext cx="2049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US" sz="1100" u="none" cap="none" strike="noStrike">
                <a:solidFill>
                  <a:schemeClr val="lt1"/>
                </a:solidFill>
                <a:latin typeface="Century Gothic"/>
                <a:ea typeface="Century Gothic"/>
                <a:cs typeface="Century Gothic"/>
                <a:sym typeface="Century Gothic"/>
              </a:rPr>
              <a:t>www.g7fsoi.org</a:t>
            </a:r>
            <a:endParaRPr sz="1100"/>
          </a:p>
        </p:txBody>
      </p:sp>
      <p:sp>
        <p:nvSpPr>
          <p:cNvPr id="60" name="Google Shape;60;g34745f58f2c_0_71"/>
          <p:cNvSpPr txBox="1"/>
          <p:nvPr/>
        </p:nvSpPr>
        <p:spPr>
          <a:xfrm>
            <a:off x="3784320" y="809221"/>
            <a:ext cx="4790100" cy="1639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US" sz="3400" u="none" cap="none" strike="noStrike">
                <a:solidFill>
                  <a:schemeClr val="lt1"/>
                </a:solidFill>
                <a:latin typeface="Arial"/>
                <a:ea typeface="Arial"/>
                <a:cs typeface="Arial"/>
                <a:sym typeface="Arial"/>
              </a:rPr>
              <a:t>G7 FUTURE</a:t>
            </a:r>
            <a:br>
              <a:rPr b="1" i="0" lang="en-US" sz="3400" u="none" cap="none" strike="noStrike">
                <a:solidFill>
                  <a:schemeClr val="lt1"/>
                </a:solidFill>
                <a:latin typeface="Arial"/>
                <a:ea typeface="Arial"/>
                <a:cs typeface="Arial"/>
                <a:sym typeface="Arial"/>
              </a:rPr>
            </a:br>
            <a:r>
              <a:rPr b="1" i="0" lang="en-US" sz="3400" u="none" cap="none" strike="noStrike">
                <a:solidFill>
                  <a:schemeClr val="lt1"/>
                </a:solidFill>
                <a:latin typeface="Arial"/>
                <a:ea typeface="Arial"/>
                <a:cs typeface="Arial"/>
                <a:sym typeface="Arial"/>
              </a:rPr>
              <a:t>OF THE SEAS AND</a:t>
            </a:r>
            <a:br>
              <a:rPr b="1" i="0" lang="en-US" sz="3400" u="none" cap="none" strike="noStrike">
                <a:solidFill>
                  <a:schemeClr val="lt1"/>
                </a:solidFill>
                <a:latin typeface="Arial"/>
                <a:ea typeface="Arial"/>
                <a:cs typeface="Arial"/>
                <a:sym typeface="Arial"/>
              </a:rPr>
            </a:br>
            <a:r>
              <a:rPr b="1" i="0" lang="en-US" sz="3400" u="none" cap="none" strike="noStrike">
                <a:solidFill>
                  <a:schemeClr val="lt1"/>
                </a:solidFill>
                <a:latin typeface="Arial"/>
                <a:ea typeface="Arial"/>
                <a:cs typeface="Arial"/>
                <a:sym typeface="Arial"/>
              </a:rPr>
              <a:t>OCEANS INITIATIVE</a:t>
            </a:r>
            <a:endParaRPr sz="1100"/>
          </a:p>
        </p:txBody>
      </p:sp>
      <p:sp>
        <p:nvSpPr>
          <p:cNvPr id="61" name="Google Shape;61;g34745f58f2c_0_71"/>
          <p:cNvSpPr/>
          <p:nvPr/>
        </p:nvSpPr>
        <p:spPr>
          <a:xfrm>
            <a:off x="3898367" y="446354"/>
            <a:ext cx="1110300" cy="41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62" name="Google Shape;62;g34745f58f2c_0_71"/>
          <p:cNvSpPr/>
          <p:nvPr/>
        </p:nvSpPr>
        <p:spPr>
          <a:xfrm>
            <a:off x="3784320" y="2656752"/>
            <a:ext cx="4893600" cy="1241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US" sz="1300" u="none" cap="none" strike="noStrike">
                <a:solidFill>
                  <a:srgbClr val="FFFFFF"/>
                </a:solidFill>
                <a:latin typeface="Century Gothic"/>
                <a:ea typeface="Century Gothic"/>
                <a:cs typeface="Century Gothic"/>
                <a:sym typeface="Century Gothic"/>
              </a:rPr>
              <a:t>Unites marine scientists and representatives from government agencies and ministries across the G7 to enhance the global ocean observing system that provides ocean data required for the health of our seas and oceans, for weather and climate forecasting, and for the development of a sustainable Blue Economy.</a:t>
            </a:r>
            <a:endParaRPr sz="1300">
              <a:solidFill>
                <a:schemeClr val="dk1"/>
              </a:solidFill>
              <a:latin typeface="Century Gothic"/>
              <a:ea typeface="Century Gothic"/>
              <a:cs typeface="Century Gothic"/>
              <a:sym typeface="Century Gothic"/>
            </a:endParaRPr>
          </a:p>
        </p:txBody>
      </p:sp>
      <p:pic>
        <p:nvPicPr>
          <p:cNvPr id="63" name="Google Shape;63;g34745f58f2c_0_71"/>
          <p:cNvPicPr preferRelativeResize="0"/>
          <p:nvPr/>
        </p:nvPicPr>
        <p:blipFill rotWithShape="1">
          <a:blip r:embed="rId3">
            <a:alphaModFix/>
          </a:blip>
          <a:srcRect b="0" l="0" r="0" t="84695"/>
          <a:stretch/>
        </p:blipFill>
        <p:spPr>
          <a:xfrm>
            <a:off x="3789058" y="3958266"/>
            <a:ext cx="4432768" cy="717542"/>
          </a:xfrm>
          <a:prstGeom prst="rect">
            <a:avLst/>
          </a:prstGeom>
          <a:noFill/>
          <a:ln>
            <a:noFill/>
          </a:ln>
        </p:spPr>
      </p:pic>
      <p:pic>
        <p:nvPicPr>
          <p:cNvPr id="64" name="Google Shape;64;g34745f58f2c_0_71"/>
          <p:cNvPicPr preferRelativeResize="0"/>
          <p:nvPr/>
        </p:nvPicPr>
        <p:blipFill rotWithShape="1">
          <a:blip r:embed="rId4">
            <a:alphaModFix/>
          </a:blip>
          <a:srcRect b="0" l="0" r="0" t="0"/>
          <a:stretch/>
        </p:blipFill>
        <p:spPr>
          <a:xfrm>
            <a:off x="1145938" y="888856"/>
            <a:ext cx="1607563" cy="1478110"/>
          </a:xfrm>
          <a:prstGeom prst="rect">
            <a:avLst/>
          </a:prstGeom>
          <a:noFill/>
          <a:ln>
            <a:noFill/>
          </a:ln>
          <a:effectLst>
            <a:outerShdw blurRad="63500" sx="102000" rotWithShape="0" algn="ctr" sy="102000">
              <a:srgbClr val="133F4E">
                <a:alpha val="4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9" name="Shape 9"/>
        <p:cNvGrpSpPr/>
        <p:nvPr/>
      </p:nvGrpSpPr>
      <p:grpSpPr>
        <a:xfrm>
          <a:off x="0" y="0"/>
          <a:ext cx="0" cy="0"/>
          <a:chOff x="0" y="0"/>
          <a:chExt cx="0" cy="0"/>
        </a:xfrm>
      </p:grpSpPr>
      <p:sp>
        <p:nvSpPr>
          <p:cNvPr id="10" name="Google Shape;10;g34369920af0_0_504"/>
          <p:cNvSpPr txBox="1"/>
          <p:nvPr>
            <p:ph type="title"/>
          </p:nvPr>
        </p:nvSpPr>
        <p:spPr>
          <a:xfrm>
            <a:off x="885825" y="205978"/>
            <a:ext cx="7401000" cy="857400"/>
          </a:xfrm>
          <a:prstGeom prst="rect">
            <a:avLst/>
          </a:prstGeom>
          <a:noFill/>
          <a:ln>
            <a:noFill/>
          </a:ln>
        </p:spPr>
        <p:txBody>
          <a:bodyPr anchorCtr="0" anchor="ctr" bIns="34275" lIns="34275" spcFirstLastPara="1" rIns="34275" wrap="square" tIns="34275">
            <a:normAutofit/>
          </a:bodyPr>
          <a:lstStyle>
            <a:lvl1pPr lvl="0" marR="0" algn="l">
              <a:lnSpc>
                <a:spcPct val="100000"/>
              </a:lnSpc>
              <a:spcBef>
                <a:spcPts val="0"/>
              </a:spcBef>
              <a:spcAft>
                <a:spcPts val="0"/>
              </a:spcAft>
              <a:buClr>
                <a:schemeClr val="dk2"/>
              </a:buClr>
              <a:buSzPts val="3500"/>
              <a:buFont typeface="Century Gothic"/>
              <a:buNone/>
              <a:defRPr b="0" i="0" sz="1100" u="none" cap="none" strike="noStrike">
                <a:solidFill>
                  <a:schemeClr val="dk2"/>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 name="Google Shape;11;g34369920af0_0_504"/>
          <p:cNvSpPr txBox="1"/>
          <p:nvPr>
            <p:ph idx="1" type="body"/>
          </p:nvPr>
        </p:nvSpPr>
        <p:spPr>
          <a:xfrm>
            <a:off x="885825" y="1200151"/>
            <a:ext cx="7401000" cy="3394500"/>
          </a:xfrm>
          <a:prstGeom prst="rect">
            <a:avLst/>
          </a:prstGeom>
          <a:noFill/>
          <a:ln>
            <a:noFill/>
          </a:ln>
        </p:spPr>
        <p:txBody>
          <a:bodyPr anchorCtr="0" anchor="t" bIns="34275" lIns="68575" spcFirstLastPara="1" rIns="68575" wrap="square" tIns="34275">
            <a:normAutofit/>
          </a:bodyPr>
          <a:lstStyle>
            <a:lvl1pPr indent="-298450" lvl="0" marL="457200" marR="0" algn="l">
              <a:lnSpc>
                <a:spcPct val="100000"/>
              </a:lnSpc>
              <a:spcBef>
                <a:spcPts val="3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342900" lvl="1" marL="914400" marR="0" algn="l">
              <a:lnSpc>
                <a:spcPct val="100000"/>
              </a:lnSpc>
              <a:spcBef>
                <a:spcPts val="400"/>
              </a:spcBef>
              <a:spcAft>
                <a:spcPts val="0"/>
              </a:spcAft>
              <a:buClr>
                <a:schemeClr val="accent1"/>
              </a:buClr>
              <a:buSzPts val="1800"/>
              <a:buFont typeface="Arial"/>
              <a:buChar char="•"/>
              <a:defRPr b="0" i="0" sz="1100" u="none" cap="none" strike="noStrike">
                <a:solidFill>
                  <a:srgbClr val="000000"/>
                </a:solidFill>
                <a:latin typeface="Arial"/>
                <a:ea typeface="Arial"/>
                <a:cs typeface="Arial"/>
                <a:sym typeface="Arial"/>
              </a:defRPr>
            </a:lvl2pPr>
            <a:lvl3pPr indent="-323850" lvl="2" marL="1371600" marR="0" algn="l">
              <a:lnSpc>
                <a:spcPct val="100000"/>
              </a:lnSpc>
              <a:spcBef>
                <a:spcPts val="400"/>
              </a:spcBef>
              <a:spcAft>
                <a:spcPts val="0"/>
              </a:spcAft>
              <a:buClr>
                <a:schemeClr val="accent1"/>
              </a:buClr>
              <a:buSzPts val="1500"/>
              <a:buFont typeface="Arial"/>
              <a:buChar char="•"/>
              <a:defRPr b="0" i="0" sz="1100" u="none" cap="none" strike="noStrike">
                <a:solidFill>
                  <a:srgbClr val="000000"/>
                </a:solidFill>
                <a:latin typeface="Arial"/>
                <a:ea typeface="Arial"/>
                <a:cs typeface="Arial"/>
                <a:sym typeface="Arial"/>
              </a:defRPr>
            </a:lvl3pPr>
            <a:lvl4pPr indent="-317500" lvl="3" marL="1828800" marR="0" algn="l">
              <a:lnSpc>
                <a:spcPct val="100000"/>
              </a:lnSpc>
              <a:spcBef>
                <a:spcPts val="300"/>
              </a:spcBef>
              <a:spcAft>
                <a:spcPts val="0"/>
              </a:spcAft>
              <a:buClr>
                <a:schemeClr val="accent1"/>
              </a:buClr>
              <a:buSzPts val="1400"/>
              <a:buFont typeface="Arial"/>
              <a:buChar char="•"/>
              <a:defRPr b="0" i="0" sz="1100" u="none" cap="none" strike="noStrike">
                <a:solidFill>
                  <a:srgbClr val="000000"/>
                </a:solidFill>
                <a:latin typeface="Arial"/>
                <a:ea typeface="Arial"/>
                <a:cs typeface="Arial"/>
                <a:sym typeface="Arial"/>
              </a:defRPr>
            </a:lvl4pPr>
            <a:lvl5pPr indent="-323850" lvl="4" marL="2286000" marR="0" algn="l">
              <a:lnSpc>
                <a:spcPct val="100000"/>
              </a:lnSpc>
              <a:spcBef>
                <a:spcPts val="300"/>
              </a:spcBef>
              <a:spcAft>
                <a:spcPts val="0"/>
              </a:spcAft>
              <a:buClr>
                <a:schemeClr val="accent1"/>
              </a:buClr>
              <a:buSzPts val="1500"/>
              <a:buFont typeface="Arial"/>
              <a:buChar char="•"/>
              <a:defRPr b="0" i="0" sz="1100" u="none" cap="none" strike="noStrike">
                <a:solidFill>
                  <a:srgbClr val="000000"/>
                </a:solidFill>
                <a:latin typeface="Arial"/>
                <a:ea typeface="Arial"/>
                <a:cs typeface="Arial"/>
                <a:sym typeface="Arial"/>
              </a:defRPr>
            </a:lvl5pPr>
            <a:lvl6pPr indent="-323850" lvl="5" marL="2743200" marR="0" algn="l">
              <a:lnSpc>
                <a:spcPct val="100000"/>
              </a:lnSpc>
              <a:spcBef>
                <a:spcPts val="300"/>
              </a:spcBef>
              <a:spcAft>
                <a:spcPts val="0"/>
              </a:spcAft>
              <a:buClr>
                <a:schemeClr val="accent1"/>
              </a:buClr>
              <a:buSzPts val="15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100000"/>
              </a:lnSpc>
              <a:spcBef>
                <a:spcPts val="300"/>
              </a:spcBef>
              <a:spcAft>
                <a:spcPts val="0"/>
              </a:spcAft>
              <a:buClr>
                <a:schemeClr val="accent1"/>
              </a:buClr>
              <a:buSzPts val="1400"/>
              <a:buFont typeface="Arial"/>
              <a:buChar char="•"/>
              <a:defRPr b="0" i="0" sz="1100" u="none" cap="none" strike="noStrike">
                <a:solidFill>
                  <a:srgbClr val="000000"/>
                </a:solidFill>
                <a:latin typeface="Arial"/>
                <a:ea typeface="Arial"/>
                <a:cs typeface="Arial"/>
                <a:sym typeface="Arial"/>
              </a:defRPr>
            </a:lvl7pPr>
            <a:lvl8pPr indent="-304800" lvl="7" marL="3657600" marR="0" algn="l">
              <a:lnSpc>
                <a:spcPct val="100000"/>
              </a:lnSpc>
              <a:spcBef>
                <a:spcPts val="200"/>
              </a:spcBef>
              <a:spcAft>
                <a:spcPts val="0"/>
              </a:spcAft>
              <a:buClr>
                <a:schemeClr val="accent1"/>
              </a:buClr>
              <a:buSzPts val="1200"/>
              <a:buFont typeface="Arial"/>
              <a:buChar char="•"/>
              <a:defRPr b="0" i="0" sz="1100" u="none" cap="none" strike="noStrike">
                <a:solidFill>
                  <a:srgbClr val="000000"/>
                </a:solidFill>
                <a:latin typeface="Arial"/>
                <a:ea typeface="Arial"/>
                <a:cs typeface="Arial"/>
                <a:sym typeface="Arial"/>
              </a:defRPr>
            </a:lvl8pPr>
            <a:lvl9pPr indent="-304800" lvl="8" marL="4114800" marR="0" algn="l">
              <a:lnSpc>
                <a:spcPct val="100000"/>
              </a:lnSpc>
              <a:spcBef>
                <a:spcPts val="200"/>
              </a:spcBef>
              <a:spcAft>
                <a:spcPts val="0"/>
              </a:spcAft>
              <a:buClr>
                <a:schemeClr val="accent1"/>
              </a:buClr>
              <a:buSzPts val="1200"/>
              <a:buFont typeface="Arial"/>
              <a:buChar char="•"/>
              <a:defRPr b="0" i="0" sz="1100" u="none" cap="none" strike="noStrike">
                <a:solidFill>
                  <a:srgbClr val="000000"/>
                </a:solidFill>
                <a:latin typeface="Arial"/>
                <a:ea typeface="Arial"/>
                <a:cs typeface="Arial"/>
                <a:sym typeface="Arial"/>
              </a:defRPr>
            </a:lvl9pPr>
          </a:lstStyle>
          <a:p/>
        </p:txBody>
      </p:sp>
      <p:sp>
        <p:nvSpPr>
          <p:cNvPr id="12" name="Google Shape;12;g34369920af0_0_504"/>
          <p:cNvSpPr txBox="1"/>
          <p:nvPr>
            <p:ph idx="10" type="dt"/>
          </p:nvPr>
        </p:nvSpPr>
        <p:spPr>
          <a:xfrm>
            <a:off x="457200" y="4816549"/>
            <a:ext cx="21336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9pPr>
          </a:lstStyle>
          <a:p/>
        </p:txBody>
      </p:sp>
      <p:sp>
        <p:nvSpPr>
          <p:cNvPr id="13" name="Google Shape;13;g34369920af0_0_504"/>
          <p:cNvSpPr txBox="1"/>
          <p:nvPr>
            <p:ph idx="11" type="ftr"/>
          </p:nvPr>
        </p:nvSpPr>
        <p:spPr>
          <a:xfrm>
            <a:off x="3124200" y="4816549"/>
            <a:ext cx="2895600" cy="273900"/>
          </a:xfrm>
          <a:prstGeom prst="rect">
            <a:avLst/>
          </a:prstGeom>
          <a:noFill/>
          <a:ln>
            <a:noFill/>
          </a:ln>
        </p:spPr>
        <p:txBody>
          <a:bodyPr anchorCtr="0" anchor="b" bIns="0" lIns="0" spcFirstLastPara="1" rIns="0"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 name="Google Shape;14;g34369920af0_0_504"/>
          <p:cNvSpPr txBox="1"/>
          <p:nvPr>
            <p:ph idx="12" type="sldNum"/>
          </p:nvPr>
        </p:nvSpPr>
        <p:spPr>
          <a:xfrm>
            <a:off x="8153400" y="4816549"/>
            <a:ext cx="7620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
    <p:spTree>
      <p:nvGrpSpPr>
        <p:cNvPr id="15" name="Shape 15"/>
        <p:cNvGrpSpPr/>
        <p:nvPr/>
      </p:nvGrpSpPr>
      <p:grpSpPr>
        <a:xfrm>
          <a:off x="0" y="0"/>
          <a:ext cx="0" cy="0"/>
          <a:chOff x="0" y="0"/>
          <a:chExt cx="0" cy="0"/>
        </a:xfrm>
      </p:grpSpPr>
      <p:sp>
        <p:nvSpPr>
          <p:cNvPr id="16" name="Google Shape;16;g34369920af0_0_510"/>
          <p:cNvSpPr txBox="1"/>
          <p:nvPr>
            <p:ph type="title"/>
          </p:nvPr>
        </p:nvSpPr>
        <p:spPr>
          <a:xfrm>
            <a:off x="885825" y="205978"/>
            <a:ext cx="7401000" cy="857400"/>
          </a:xfrm>
          <a:prstGeom prst="rect">
            <a:avLst/>
          </a:prstGeom>
          <a:noFill/>
          <a:ln>
            <a:noFill/>
          </a:ln>
        </p:spPr>
        <p:txBody>
          <a:bodyPr anchorCtr="0" anchor="ctr" bIns="34275" lIns="34275" spcFirstLastPara="1" rIns="34275" wrap="square" tIns="34275">
            <a:normAutofit/>
          </a:bodyPr>
          <a:lstStyle>
            <a:lvl1pPr lvl="0" marR="0" algn="l">
              <a:lnSpc>
                <a:spcPct val="100000"/>
              </a:lnSpc>
              <a:spcBef>
                <a:spcPts val="0"/>
              </a:spcBef>
              <a:spcAft>
                <a:spcPts val="0"/>
              </a:spcAft>
              <a:buClr>
                <a:schemeClr val="dk2"/>
              </a:buClr>
              <a:buSzPts val="3500"/>
              <a:buFont typeface="Century Gothic"/>
              <a:buNone/>
              <a:defRPr b="0" i="0" sz="1100" u="none" cap="none" strike="noStrike">
                <a:solidFill>
                  <a:schemeClr val="dk2"/>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 name="Google Shape;17;g34369920af0_0_510"/>
          <p:cNvSpPr txBox="1"/>
          <p:nvPr>
            <p:ph idx="1" type="body"/>
          </p:nvPr>
        </p:nvSpPr>
        <p:spPr>
          <a:xfrm>
            <a:off x="885825" y="1200151"/>
            <a:ext cx="7401000" cy="3394500"/>
          </a:xfrm>
          <a:prstGeom prst="rect">
            <a:avLst/>
          </a:prstGeom>
          <a:noFill/>
          <a:ln>
            <a:noFill/>
          </a:ln>
        </p:spPr>
        <p:txBody>
          <a:bodyPr anchorCtr="0" anchor="t" bIns="34275" lIns="68575" spcFirstLastPara="1" rIns="68575" wrap="square" tIns="34275">
            <a:normAutofit/>
          </a:bodyPr>
          <a:lstStyle>
            <a:lvl1pPr indent="-298450" lvl="0" marL="457200" marR="0" algn="l">
              <a:lnSpc>
                <a:spcPct val="100000"/>
              </a:lnSpc>
              <a:spcBef>
                <a:spcPts val="3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342900" lvl="1" marL="914400" marR="0" algn="l">
              <a:lnSpc>
                <a:spcPct val="100000"/>
              </a:lnSpc>
              <a:spcBef>
                <a:spcPts val="400"/>
              </a:spcBef>
              <a:spcAft>
                <a:spcPts val="0"/>
              </a:spcAft>
              <a:buClr>
                <a:schemeClr val="accent1"/>
              </a:buClr>
              <a:buSzPts val="1800"/>
              <a:buFont typeface="Arial"/>
              <a:buChar char="•"/>
              <a:defRPr b="0" i="0" sz="1100" u="none" cap="none" strike="noStrike">
                <a:solidFill>
                  <a:srgbClr val="000000"/>
                </a:solidFill>
                <a:latin typeface="Arial"/>
                <a:ea typeface="Arial"/>
                <a:cs typeface="Arial"/>
                <a:sym typeface="Arial"/>
              </a:defRPr>
            </a:lvl2pPr>
            <a:lvl3pPr indent="-323850" lvl="2" marL="1371600" marR="0" algn="l">
              <a:lnSpc>
                <a:spcPct val="100000"/>
              </a:lnSpc>
              <a:spcBef>
                <a:spcPts val="400"/>
              </a:spcBef>
              <a:spcAft>
                <a:spcPts val="0"/>
              </a:spcAft>
              <a:buClr>
                <a:schemeClr val="accent1"/>
              </a:buClr>
              <a:buSzPts val="1500"/>
              <a:buFont typeface="Arial"/>
              <a:buChar char="•"/>
              <a:defRPr b="0" i="0" sz="1100" u="none" cap="none" strike="noStrike">
                <a:solidFill>
                  <a:srgbClr val="000000"/>
                </a:solidFill>
                <a:latin typeface="Arial"/>
                <a:ea typeface="Arial"/>
                <a:cs typeface="Arial"/>
                <a:sym typeface="Arial"/>
              </a:defRPr>
            </a:lvl3pPr>
            <a:lvl4pPr indent="-317500" lvl="3" marL="1828800" marR="0" algn="l">
              <a:lnSpc>
                <a:spcPct val="100000"/>
              </a:lnSpc>
              <a:spcBef>
                <a:spcPts val="300"/>
              </a:spcBef>
              <a:spcAft>
                <a:spcPts val="0"/>
              </a:spcAft>
              <a:buClr>
                <a:schemeClr val="accent1"/>
              </a:buClr>
              <a:buSzPts val="1400"/>
              <a:buFont typeface="Arial"/>
              <a:buChar char="•"/>
              <a:defRPr b="0" i="0" sz="1100" u="none" cap="none" strike="noStrike">
                <a:solidFill>
                  <a:srgbClr val="000000"/>
                </a:solidFill>
                <a:latin typeface="Arial"/>
                <a:ea typeface="Arial"/>
                <a:cs typeface="Arial"/>
                <a:sym typeface="Arial"/>
              </a:defRPr>
            </a:lvl4pPr>
            <a:lvl5pPr indent="-323850" lvl="4" marL="2286000" marR="0" algn="l">
              <a:lnSpc>
                <a:spcPct val="100000"/>
              </a:lnSpc>
              <a:spcBef>
                <a:spcPts val="300"/>
              </a:spcBef>
              <a:spcAft>
                <a:spcPts val="0"/>
              </a:spcAft>
              <a:buClr>
                <a:schemeClr val="accent1"/>
              </a:buClr>
              <a:buSzPts val="1500"/>
              <a:buFont typeface="Arial"/>
              <a:buChar char="•"/>
              <a:defRPr b="0" i="0" sz="1100" u="none" cap="none" strike="noStrike">
                <a:solidFill>
                  <a:srgbClr val="000000"/>
                </a:solidFill>
                <a:latin typeface="Arial"/>
                <a:ea typeface="Arial"/>
                <a:cs typeface="Arial"/>
                <a:sym typeface="Arial"/>
              </a:defRPr>
            </a:lvl5pPr>
            <a:lvl6pPr indent="-323850" lvl="5" marL="2743200" marR="0" algn="l">
              <a:lnSpc>
                <a:spcPct val="100000"/>
              </a:lnSpc>
              <a:spcBef>
                <a:spcPts val="300"/>
              </a:spcBef>
              <a:spcAft>
                <a:spcPts val="0"/>
              </a:spcAft>
              <a:buClr>
                <a:schemeClr val="accent1"/>
              </a:buClr>
              <a:buSzPts val="15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100000"/>
              </a:lnSpc>
              <a:spcBef>
                <a:spcPts val="300"/>
              </a:spcBef>
              <a:spcAft>
                <a:spcPts val="0"/>
              </a:spcAft>
              <a:buClr>
                <a:schemeClr val="accent1"/>
              </a:buClr>
              <a:buSzPts val="1400"/>
              <a:buFont typeface="Arial"/>
              <a:buChar char="•"/>
              <a:defRPr b="0" i="0" sz="1100" u="none" cap="none" strike="noStrike">
                <a:solidFill>
                  <a:srgbClr val="000000"/>
                </a:solidFill>
                <a:latin typeface="Arial"/>
                <a:ea typeface="Arial"/>
                <a:cs typeface="Arial"/>
                <a:sym typeface="Arial"/>
              </a:defRPr>
            </a:lvl7pPr>
            <a:lvl8pPr indent="-304800" lvl="7" marL="3657600" marR="0" algn="l">
              <a:lnSpc>
                <a:spcPct val="100000"/>
              </a:lnSpc>
              <a:spcBef>
                <a:spcPts val="200"/>
              </a:spcBef>
              <a:spcAft>
                <a:spcPts val="0"/>
              </a:spcAft>
              <a:buClr>
                <a:schemeClr val="accent1"/>
              </a:buClr>
              <a:buSzPts val="1200"/>
              <a:buFont typeface="Arial"/>
              <a:buChar char="•"/>
              <a:defRPr b="0" i="0" sz="1100" u="none" cap="none" strike="noStrike">
                <a:solidFill>
                  <a:srgbClr val="000000"/>
                </a:solidFill>
                <a:latin typeface="Arial"/>
                <a:ea typeface="Arial"/>
                <a:cs typeface="Arial"/>
                <a:sym typeface="Arial"/>
              </a:defRPr>
            </a:lvl8pPr>
            <a:lvl9pPr indent="-304800" lvl="8" marL="4114800" marR="0" algn="l">
              <a:lnSpc>
                <a:spcPct val="100000"/>
              </a:lnSpc>
              <a:spcBef>
                <a:spcPts val="200"/>
              </a:spcBef>
              <a:spcAft>
                <a:spcPts val="0"/>
              </a:spcAft>
              <a:buClr>
                <a:schemeClr val="accent1"/>
              </a:buClr>
              <a:buSzPts val="1200"/>
              <a:buFont typeface="Arial"/>
              <a:buChar char="•"/>
              <a:defRPr b="0" i="0" sz="1100" u="none" cap="none" strike="noStrike">
                <a:solidFill>
                  <a:srgbClr val="000000"/>
                </a:solidFill>
                <a:latin typeface="Arial"/>
                <a:ea typeface="Arial"/>
                <a:cs typeface="Arial"/>
                <a:sym typeface="Arial"/>
              </a:defRPr>
            </a:lvl9pPr>
          </a:lstStyle>
          <a:p/>
        </p:txBody>
      </p:sp>
      <p:sp>
        <p:nvSpPr>
          <p:cNvPr id="18" name="Google Shape;18;g34369920af0_0_510"/>
          <p:cNvSpPr txBox="1"/>
          <p:nvPr>
            <p:ph idx="10" type="dt"/>
          </p:nvPr>
        </p:nvSpPr>
        <p:spPr>
          <a:xfrm>
            <a:off x="457200" y="4816549"/>
            <a:ext cx="2133600" cy="273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Palatino Linotype"/>
                <a:ea typeface="Palatino Linotype"/>
                <a:cs typeface="Palatino Linotype"/>
                <a:sym typeface="Palatino Linotype"/>
              </a:defRPr>
            </a:lvl9pPr>
          </a:lstStyle>
          <a:p/>
        </p:txBody>
      </p:sp>
      <p:sp>
        <p:nvSpPr>
          <p:cNvPr id="19" name="Google Shape;19;g34369920af0_0_510"/>
          <p:cNvSpPr txBox="1"/>
          <p:nvPr>
            <p:ph idx="11" type="ftr"/>
          </p:nvPr>
        </p:nvSpPr>
        <p:spPr>
          <a:xfrm>
            <a:off x="3124200" y="4816549"/>
            <a:ext cx="2895600" cy="273900"/>
          </a:xfrm>
          <a:prstGeom prst="rect">
            <a:avLst/>
          </a:prstGeom>
          <a:noFill/>
          <a:ln>
            <a:noFill/>
          </a:ln>
        </p:spPr>
        <p:txBody>
          <a:bodyPr anchorCtr="0" anchor="b" bIns="0" lIns="0" spcFirstLastPara="1" rIns="0"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g34369920af0_0_510"/>
          <p:cNvSpPr txBox="1"/>
          <p:nvPr>
            <p:ph idx="12" type="sldNum"/>
          </p:nvPr>
        </p:nvSpPr>
        <p:spPr>
          <a:xfrm>
            <a:off x="8153400" y="4816549"/>
            <a:ext cx="762000" cy="273900"/>
          </a:xfrm>
          <a:prstGeom prst="rect">
            <a:avLst/>
          </a:prstGeom>
          <a:noFill/>
          <a:ln>
            <a:noFill/>
          </a:ln>
        </p:spPr>
        <p:txBody>
          <a:bodyPr anchorCtr="0" anchor="t" bIns="34275" lIns="68575" spcFirstLastPara="1" rIns="68575" wrap="square" tIns="342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Palatino Linotype"/>
                <a:ea typeface="Palatino Linotype"/>
                <a:cs typeface="Palatino Linotype"/>
                <a:sym typeface="Palatino Linotyp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1" name="Shape 21"/>
        <p:cNvGrpSpPr/>
        <p:nvPr/>
      </p:nvGrpSpPr>
      <p:grpSpPr>
        <a:xfrm>
          <a:off x="0" y="0"/>
          <a:ext cx="0" cy="0"/>
          <a:chOff x="0" y="0"/>
          <a:chExt cx="0" cy="0"/>
        </a:xfrm>
      </p:grpSpPr>
      <p:sp>
        <p:nvSpPr>
          <p:cNvPr id="22" name="Google Shape;22;g34369920af0_0_5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thruBlk="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g34369920af0_0_5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9pPr>
          </a:lstStyle>
          <a:p/>
        </p:txBody>
      </p:sp>
      <p:sp>
        <p:nvSpPr>
          <p:cNvPr id="25" name="Google Shape;25;g34369920af0_0_5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26" name="Google Shape;26;g34369920af0_0_5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thruBlk="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1_Section header">
    <p:spTree>
      <p:nvGrpSpPr>
        <p:cNvPr id="27" name="Shape 27"/>
        <p:cNvGrpSpPr/>
        <p:nvPr/>
      </p:nvGrpSpPr>
      <p:grpSpPr>
        <a:xfrm>
          <a:off x="0" y="0"/>
          <a:ext cx="0" cy="0"/>
          <a:chOff x="0" y="0"/>
          <a:chExt cx="0" cy="0"/>
        </a:xfrm>
      </p:grpSpPr>
      <p:sp>
        <p:nvSpPr>
          <p:cNvPr id="28" name="Google Shape;28;g34369920af0_0_522"/>
          <p:cNvSpPr txBox="1"/>
          <p:nvPr>
            <p:ph type="title"/>
          </p:nvPr>
        </p:nvSpPr>
        <p:spPr>
          <a:xfrm>
            <a:off x="1170682" y="920415"/>
            <a:ext cx="76617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E78062"/>
              </a:buClr>
              <a:buSzPts val="2400"/>
              <a:buFont typeface="Arial"/>
              <a:buNone/>
              <a:defRPr b="1" i="0" sz="2800" u="none" cap="none" strike="noStrike">
                <a:solidFill>
                  <a:srgbClr val="E78062"/>
                </a:solidFill>
                <a:latin typeface="Arial"/>
                <a:ea typeface="Arial"/>
                <a:cs typeface="Arial"/>
                <a:sym typeface="Arial"/>
              </a:defRPr>
            </a:lvl1pPr>
            <a:lvl2pPr lvl="1"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2pPr>
            <a:lvl3pPr lvl="2"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3pPr>
            <a:lvl4pPr lvl="3"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4pPr>
            <a:lvl5pPr lvl="4"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5pPr>
            <a:lvl6pPr lvl="5"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6pPr>
            <a:lvl7pPr lvl="6"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7pPr>
            <a:lvl8pPr lvl="7"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8pPr>
            <a:lvl9pPr lvl="8" marR="0" algn="l">
              <a:lnSpc>
                <a:spcPct val="100000"/>
              </a:lnSpc>
              <a:spcBef>
                <a:spcPts val="0"/>
              </a:spcBef>
              <a:spcAft>
                <a:spcPts val="0"/>
              </a:spcAft>
              <a:buClr>
                <a:schemeClr val="lt2"/>
              </a:buClr>
              <a:buSzPts val="2800"/>
              <a:buFont typeface="Arial"/>
              <a:buNone/>
              <a:defRPr b="0" i="0" sz="1800" u="none" cap="none" strike="noStrike">
                <a:solidFill>
                  <a:schemeClr val="lt2"/>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9" name="Shape 29"/>
        <p:cNvGrpSpPr/>
        <p:nvPr/>
      </p:nvGrpSpPr>
      <p:grpSpPr>
        <a:xfrm>
          <a:off x="0" y="0"/>
          <a:ext cx="0" cy="0"/>
          <a:chOff x="0" y="0"/>
          <a:chExt cx="0" cy="0"/>
        </a:xfrm>
      </p:grpSpPr>
      <p:sp>
        <p:nvSpPr>
          <p:cNvPr id="30" name="Google Shape;30;g34369920af0_0_524"/>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algn="l">
              <a:lnSpc>
                <a:spcPct val="90000"/>
              </a:lnSpc>
              <a:spcBef>
                <a:spcPts val="1300"/>
              </a:spcBef>
              <a:spcAft>
                <a:spcPts val="0"/>
              </a:spcAft>
              <a:buClr>
                <a:schemeClr val="accent3"/>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algn="l">
              <a:lnSpc>
                <a:spcPct val="100000"/>
              </a:lnSpc>
              <a:spcBef>
                <a:spcPts val="4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algn="l">
              <a:lnSpc>
                <a:spcPct val="100000"/>
              </a:lnSpc>
              <a:spcBef>
                <a:spcPts val="21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algn="l">
              <a:lnSpc>
                <a:spcPct val="100000"/>
              </a:lnSpc>
              <a:spcBef>
                <a:spcPts val="6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algn="l">
              <a:lnSpc>
                <a:spcPct val="90000"/>
              </a:lnSpc>
              <a:spcBef>
                <a:spcPts val="6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31" name="Google Shape;31;g34369920af0_0_524"/>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accent1"/>
              </a:buClr>
              <a:buSzPts val="1400"/>
              <a:buFont typeface="Arial"/>
              <a:buChar char="●"/>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 name="Google Shape;32;g34369920af0_0_524"/>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_3col">
  <p:cSld name="Titre et contenu_3col">
    <p:spTree>
      <p:nvGrpSpPr>
        <p:cNvPr id="33" name="Shape 33"/>
        <p:cNvGrpSpPr/>
        <p:nvPr/>
      </p:nvGrpSpPr>
      <p:grpSpPr>
        <a:xfrm>
          <a:off x="0" y="0"/>
          <a:ext cx="0" cy="0"/>
          <a:chOff x="0" y="0"/>
          <a:chExt cx="0" cy="0"/>
        </a:xfrm>
      </p:grpSpPr>
      <p:sp>
        <p:nvSpPr>
          <p:cNvPr id="34" name="Google Shape;34;g3491daf0ee3_0_82"/>
          <p:cNvSpPr txBox="1"/>
          <p:nvPr>
            <p:ph idx="1" type="body"/>
          </p:nvPr>
        </p:nvSpPr>
        <p:spPr>
          <a:xfrm>
            <a:off x="467544" y="2313890"/>
            <a:ext cx="2376300" cy="1080000"/>
          </a:xfrm>
          <a:prstGeom prst="rect">
            <a:avLst/>
          </a:prstGeom>
          <a:noFill/>
          <a:ln>
            <a:noFill/>
          </a:ln>
        </p:spPr>
        <p:txBody>
          <a:bodyPr anchorCtr="0" anchor="t" bIns="45700" lIns="0" spcFirstLastPara="1" rIns="91425" wrap="square" tIns="45700">
            <a:normAutofit/>
          </a:bodyPr>
          <a:lstStyle>
            <a:lvl1pPr indent="-228600" lvl="0" marL="457200" algn="l">
              <a:lnSpc>
                <a:spcPct val="133333"/>
              </a:lnSpc>
              <a:spcBef>
                <a:spcPts val="0"/>
              </a:spcBef>
              <a:spcAft>
                <a:spcPts val="0"/>
              </a:spcAft>
              <a:buClr>
                <a:schemeClr val="dk1"/>
              </a:buClr>
              <a:buSzPts val="893"/>
              <a:buFont typeface="Arial"/>
              <a:buNone/>
              <a:defRPr b="0" i="0" sz="1050">
                <a:latin typeface="Arial"/>
                <a:ea typeface="Arial"/>
                <a:cs typeface="Arial"/>
                <a:sym typeface="Arial"/>
              </a:defRPr>
            </a:lvl1pPr>
            <a:lvl2pPr indent="-365760" lvl="1" marL="914400" algn="l">
              <a:lnSpc>
                <a:spcPct val="72222"/>
              </a:lnSpc>
              <a:spcBef>
                <a:spcPts val="400"/>
              </a:spcBef>
              <a:spcAft>
                <a:spcPts val="0"/>
              </a:spcAft>
              <a:buSzPts val="2160"/>
              <a:buChar char="•"/>
              <a:defRPr/>
            </a:lvl2pPr>
            <a:lvl3pPr indent="-342900" lvl="2" marL="1371600" algn="l">
              <a:lnSpc>
                <a:spcPct val="61111"/>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20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 name="Google Shape;35;g3491daf0ee3_0_82"/>
          <p:cNvSpPr txBox="1"/>
          <p:nvPr>
            <p:ph idx="2" type="body"/>
          </p:nvPr>
        </p:nvSpPr>
        <p:spPr>
          <a:xfrm>
            <a:off x="467544" y="1754291"/>
            <a:ext cx="2376300" cy="287400"/>
          </a:xfrm>
          <a:prstGeom prst="rect">
            <a:avLst/>
          </a:prstGeom>
          <a:noFill/>
          <a:ln>
            <a:noFill/>
          </a:ln>
        </p:spPr>
        <p:txBody>
          <a:bodyPr anchorCtr="0" anchor="t" bIns="45700" lIns="0" spcFirstLastPara="1" rIns="91425" wrap="square" tIns="45700">
            <a:noAutofit/>
          </a:bodyPr>
          <a:lstStyle>
            <a:lvl1pPr indent="-228600" lvl="0" marL="457200" algn="l">
              <a:lnSpc>
                <a:spcPct val="116666"/>
              </a:lnSpc>
              <a:spcBef>
                <a:spcPts val="0"/>
              </a:spcBef>
              <a:spcAft>
                <a:spcPts val="0"/>
              </a:spcAft>
              <a:buClr>
                <a:schemeClr val="dk1"/>
              </a:buClr>
              <a:buSzPts val="1020"/>
              <a:buFont typeface="Arial"/>
              <a:buNone/>
              <a:defRPr b="0" i="0" sz="1200">
                <a:latin typeface="Arial"/>
                <a:ea typeface="Arial"/>
                <a:cs typeface="Arial"/>
                <a:sym typeface="Arial"/>
              </a:defRPr>
            </a:lvl1pPr>
            <a:lvl2pPr indent="-365760" lvl="1" marL="914400" algn="l">
              <a:lnSpc>
                <a:spcPct val="72222"/>
              </a:lnSpc>
              <a:spcBef>
                <a:spcPts val="400"/>
              </a:spcBef>
              <a:spcAft>
                <a:spcPts val="0"/>
              </a:spcAft>
              <a:buSzPts val="2160"/>
              <a:buChar char="•"/>
              <a:defRPr/>
            </a:lvl2pPr>
            <a:lvl3pPr indent="-342900" lvl="2" marL="1371600" algn="l">
              <a:lnSpc>
                <a:spcPct val="61111"/>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20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 name="Google Shape;36;g3491daf0ee3_0_82"/>
          <p:cNvSpPr txBox="1"/>
          <p:nvPr>
            <p:ph idx="3" type="body"/>
          </p:nvPr>
        </p:nvSpPr>
        <p:spPr>
          <a:xfrm>
            <a:off x="3131839" y="1754290"/>
            <a:ext cx="2376300" cy="287400"/>
          </a:xfrm>
          <a:prstGeom prst="rect">
            <a:avLst/>
          </a:prstGeom>
          <a:noFill/>
          <a:ln>
            <a:noFill/>
          </a:ln>
        </p:spPr>
        <p:txBody>
          <a:bodyPr anchorCtr="0" anchor="t" bIns="45700" lIns="0" spcFirstLastPara="1" rIns="91425" wrap="square" tIns="45700">
            <a:noAutofit/>
          </a:bodyPr>
          <a:lstStyle>
            <a:lvl1pPr indent="-228600" lvl="0" marL="457200" algn="l">
              <a:lnSpc>
                <a:spcPct val="116666"/>
              </a:lnSpc>
              <a:spcBef>
                <a:spcPts val="0"/>
              </a:spcBef>
              <a:spcAft>
                <a:spcPts val="0"/>
              </a:spcAft>
              <a:buClr>
                <a:schemeClr val="dk1"/>
              </a:buClr>
              <a:buSzPts val="1020"/>
              <a:buFont typeface="Arial"/>
              <a:buNone/>
              <a:defRPr b="0" i="0" sz="1200">
                <a:latin typeface="Arial"/>
                <a:ea typeface="Arial"/>
                <a:cs typeface="Arial"/>
                <a:sym typeface="Arial"/>
              </a:defRPr>
            </a:lvl1pPr>
            <a:lvl2pPr indent="-365760" lvl="1" marL="914400" algn="l">
              <a:lnSpc>
                <a:spcPct val="72222"/>
              </a:lnSpc>
              <a:spcBef>
                <a:spcPts val="400"/>
              </a:spcBef>
              <a:spcAft>
                <a:spcPts val="0"/>
              </a:spcAft>
              <a:buSzPts val="2160"/>
              <a:buChar char="•"/>
              <a:defRPr/>
            </a:lvl2pPr>
            <a:lvl3pPr indent="-342900" lvl="2" marL="1371600" algn="l">
              <a:lnSpc>
                <a:spcPct val="61111"/>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20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 name="Google Shape;37;g3491daf0ee3_0_82"/>
          <p:cNvSpPr txBox="1"/>
          <p:nvPr>
            <p:ph idx="4" type="body"/>
          </p:nvPr>
        </p:nvSpPr>
        <p:spPr>
          <a:xfrm>
            <a:off x="5796135" y="1737825"/>
            <a:ext cx="2376300" cy="287400"/>
          </a:xfrm>
          <a:prstGeom prst="rect">
            <a:avLst/>
          </a:prstGeom>
          <a:noFill/>
          <a:ln>
            <a:noFill/>
          </a:ln>
        </p:spPr>
        <p:txBody>
          <a:bodyPr anchorCtr="0" anchor="t" bIns="45700" lIns="0" spcFirstLastPara="1" rIns="91425" wrap="square" tIns="45700">
            <a:noAutofit/>
          </a:bodyPr>
          <a:lstStyle>
            <a:lvl1pPr indent="-228600" lvl="0" marL="457200" algn="l">
              <a:lnSpc>
                <a:spcPct val="116666"/>
              </a:lnSpc>
              <a:spcBef>
                <a:spcPts val="0"/>
              </a:spcBef>
              <a:spcAft>
                <a:spcPts val="0"/>
              </a:spcAft>
              <a:buClr>
                <a:schemeClr val="dk1"/>
              </a:buClr>
              <a:buSzPts val="1020"/>
              <a:buFont typeface="Arial"/>
              <a:buNone/>
              <a:defRPr b="0" i="0" sz="1200">
                <a:latin typeface="Arial"/>
                <a:ea typeface="Arial"/>
                <a:cs typeface="Arial"/>
                <a:sym typeface="Arial"/>
              </a:defRPr>
            </a:lvl1pPr>
            <a:lvl2pPr indent="-365760" lvl="1" marL="914400" algn="l">
              <a:lnSpc>
                <a:spcPct val="72222"/>
              </a:lnSpc>
              <a:spcBef>
                <a:spcPts val="400"/>
              </a:spcBef>
              <a:spcAft>
                <a:spcPts val="0"/>
              </a:spcAft>
              <a:buSzPts val="2160"/>
              <a:buChar char="•"/>
              <a:defRPr/>
            </a:lvl2pPr>
            <a:lvl3pPr indent="-342900" lvl="2" marL="1371600" algn="l">
              <a:lnSpc>
                <a:spcPct val="61111"/>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20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 name="Google Shape;38;g3491daf0ee3_0_82"/>
          <p:cNvSpPr txBox="1"/>
          <p:nvPr>
            <p:ph idx="5" type="body"/>
          </p:nvPr>
        </p:nvSpPr>
        <p:spPr>
          <a:xfrm>
            <a:off x="3131840" y="2313890"/>
            <a:ext cx="2376300" cy="1080000"/>
          </a:xfrm>
          <a:prstGeom prst="rect">
            <a:avLst/>
          </a:prstGeom>
          <a:noFill/>
          <a:ln>
            <a:noFill/>
          </a:ln>
        </p:spPr>
        <p:txBody>
          <a:bodyPr anchorCtr="0" anchor="t" bIns="45700" lIns="0" spcFirstLastPara="1" rIns="91425" wrap="square" tIns="45700">
            <a:normAutofit/>
          </a:bodyPr>
          <a:lstStyle>
            <a:lvl1pPr indent="-228600" lvl="0" marL="457200" algn="l">
              <a:lnSpc>
                <a:spcPct val="133333"/>
              </a:lnSpc>
              <a:spcBef>
                <a:spcPts val="0"/>
              </a:spcBef>
              <a:spcAft>
                <a:spcPts val="0"/>
              </a:spcAft>
              <a:buClr>
                <a:schemeClr val="dk1"/>
              </a:buClr>
              <a:buSzPts val="893"/>
              <a:buFont typeface="Arial"/>
              <a:buNone/>
              <a:defRPr b="0" i="0" sz="1050">
                <a:latin typeface="Arial"/>
                <a:ea typeface="Arial"/>
                <a:cs typeface="Arial"/>
                <a:sym typeface="Arial"/>
              </a:defRPr>
            </a:lvl1pPr>
            <a:lvl2pPr indent="-365760" lvl="1" marL="914400" algn="l">
              <a:lnSpc>
                <a:spcPct val="72222"/>
              </a:lnSpc>
              <a:spcBef>
                <a:spcPts val="400"/>
              </a:spcBef>
              <a:spcAft>
                <a:spcPts val="0"/>
              </a:spcAft>
              <a:buSzPts val="2160"/>
              <a:buChar char="•"/>
              <a:defRPr/>
            </a:lvl2pPr>
            <a:lvl3pPr indent="-342900" lvl="2" marL="1371600" algn="l">
              <a:lnSpc>
                <a:spcPct val="61111"/>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20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9" name="Google Shape;39;g3491daf0ee3_0_82"/>
          <p:cNvSpPr txBox="1"/>
          <p:nvPr>
            <p:ph idx="6" type="body"/>
          </p:nvPr>
        </p:nvSpPr>
        <p:spPr>
          <a:xfrm>
            <a:off x="5796136" y="2313890"/>
            <a:ext cx="2376300" cy="1080000"/>
          </a:xfrm>
          <a:prstGeom prst="rect">
            <a:avLst/>
          </a:prstGeom>
          <a:noFill/>
          <a:ln>
            <a:noFill/>
          </a:ln>
        </p:spPr>
        <p:txBody>
          <a:bodyPr anchorCtr="0" anchor="t" bIns="45700" lIns="0" spcFirstLastPara="1" rIns="91425" wrap="square" tIns="45700">
            <a:normAutofit/>
          </a:bodyPr>
          <a:lstStyle>
            <a:lvl1pPr indent="-228600" lvl="0" marL="457200" algn="l">
              <a:lnSpc>
                <a:spcPct val="133333"/>
              </a:lnSpc>
              <a:spcBef>
                <a:spcPts val="0"/>
              </a:spcBef>
              <a:spcAft>
                <a:spcPts val="0"/>
              </a:spcAft>
              <a:buClr>
                <a:schemeClr val="dk1"/>
              </a:buClr>
              <a:buSzPts val="893"/>
              <a:buFont typeface="Arial"/>
              <a:buNone/>
              <a:defRPr b="0" i="0" sz="1050">
                <a:latin typeface="Arial"/>
                <a:ea typeface="Arial"/>
                <a:cs typeface="Arial"/>
                <a:sym typeface="Arial"/>
              </a:defRPr>
            </a:lvl1pPr>
            <a:lvl2pPr indent="-365760" lvl="1" marL="914400" algn="l">
              <a:lnSpc>
                <a:spcPct val="72222"/>
              </a:lnSpc>
              <a:spcBef>
                <a:spcPts val="400"/>
              </a:spcBef>
              <a:spcAft>
                <a:spcPts val="0"/>
              </a:spcAft>
              <a:buSzPts val="2160"/>
              <a:buChar char="•"/>
              <a:defRPr/>
            </a:lvl2pPr>
            <a:lvl3pPr indent="-342900" lvl="2" marL="1371600" algn="l">
              <a:lnSpc>
                <a:spcPct val="61111"/>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20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 name="Google Shape;40;g3491daf0ee3_0_82"/>
          <p:cNvSpPr txBox="1"/>
          <p:nvPr>
            <p:ph type="title"/>
          </p:nvPr>
        </p:nvSpPr>
        <p:spPr>
          <a:xfrm>
            <a:off x="504000" y="486000"/>
            <a:ext cx="7560900" cy="309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g3491daf0ee3_0_82"/>
          <p:cNvSpPr txBox="1"/>
          <p:nvPr>
            <p:ph idx="10" type="dt"/>
          </p:nvPr>
        </p:nvSpPr>
        <p:spPr>
          <a:xfrm>
            <a:off x="0" y="4963500"/>
            <a:ext cx="180000" cy="180000"/>
          </a:xfrm>
          <a:prstGeom prst="rect">
            <a:avLst/>
          </a:prstGeom>
          <a:noFill/>
          <a:ln cap="flat" cmpd="sng" w="9525">
            <a:solidFill>
              <a:schemeClr val="lt1">
                <a:alpha val="0"/>
              </a:schemeClr>
            </a:solidFill>
            <a:prstDash val="solid"/>
            <a:round/>
            <a:headEnd len="sm" w="sm" type="none"/>
            <a:tailEnd len="sm" w="sm" type="none"/>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g3491daf0ee3_0_82"/>
          <p:cNvSpPr txBox="1"/>
          <p:nvPr>
            <p:ph idx="11" type="ftr"/>
          </p:nvPr>
        </p:nvSpPr>
        <p:spPr>
          <a:xfrm>
            <a:off x="755576" y="4706904"/>
            <a:ext cx="6840000" cy="217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3491daf0ee3_0_82"/>
          <p:cNvSpPr txBox="1"/>
          <p:nvPr>
            <p:ph idx="12" type="sldNum"/>
          </p:nvPr>
        </p:nvSpPr>
        <p:spPr>
          <a:xfrm>
            <a:off x="504001" y="4645704"/>
            <a:ext cx="251700" cy="3297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1" i="0" sz="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lide" type="blank">
  <p:cSld name="BLANK">
    <p:spTree>
      <p:nvGrpSpPr>
        <p:cNvPr id="47" name="Shape 47"/>
        <p:cNvGrpSpPr/>
        <p:nvPr/>
      </p:nvGrpSpPr>
      <p:grpSpPr>
        <a:xfrm>
          <a:off x="0" y="0"/>
          <a:ext cx="0" cy="0"/>
          <a:chOff x="0" y="0"/>
          <a:chExt cx="0" cy="0"/>
        </a:xfrm>
      </p:grpSpPr>
      <p:pic>
        <p:nvPicPr>
          <p:cNvPr id="48" name="Google Shape;48;g34745f58f2c_0_62"/>
          <p:cNvPicPr preferRelativeResize="0"/>
          <p:nvPr/>
        </p:nvPicPr>
        <p:blipFill rotWithShape="1">
          <a:blip r:embed="rId2">
            <a:alphaModFix/>
          </a:blip>
          <a:srcRect b="46278" l="10602" r="0" t="30420"/>
          <a:stretch/>
        </p:blipFill>
        <p:spPr>
          <a:xfrm>
            <a:off x="1" y="0"/>
            <a:ext cx="9144000" cy="746470"/>
          </a:xfrm>
          <a:prstGeom prst="rect">
            <a:avLst/>
          </a:prstGeom>
          <a:noFill/>
          <a:ln>
            <a:noFill/>
          </a:ln>
        </p:spPr>
      </p:pic>
      <p:pic>
        <p:nvPicPr>
          <p:cNvPr id="49" name="Google Shape;49;g34745f58f2c_0_62"/>
          <p:cNvPicPr preferRelativeResize="0"/>
          <p:nvPr/>
        </p:nvPicPr>
        <p:blipFill rotWithShape="1">
          <a:blip r:embed="rId3">
            <a:alphaModFix/>
          </a:blip>
          <a:srcRect b="0" l="0" r="0" t="0"/>
          <a:stretch/>
        </p:blipFill>
        <p:spPr>
          <a:xfrm>
            <a:off x="119521" y="103677"/>
            <a:ext cx="616608" cy="566954"/>
          </a:xfrm>
          <a:prstGeom prst="rect">
            <a:avLst/>
          </a:prstGeom>
          <a:noFill/>
          <a:ln>
            <a:noFill/>
          </a:ln>
        </p:spPr>
      </p:pic>
      <p:sp>
        <p:nvSpPr>
          <p:cNvPr id="50" name="Google Shape;50;g34745f58f2c_0_62"/>
          <p:cNvSpPr/>
          <p:nvPr/>
        </p:nvSpPr>
        <p:spPr>
          <a:xfrm>
            <a:off x="855650" y="0"/>
            <a:ext cx="8288400" cy="746700"/>
          </a:xfrm>
          <a:prstGeom prst="rect">
            <a:avLst/>
          </a:prstGeom>
          <a:solidFill>
            <a:schemeClr val="lt1">
              <a:alpha val="6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3.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25"/>
          <p:cNvPicPr preferRelativeResize="0"/>
          <p:nvPr/>
        </p:nvPicPr>
        <p:blipFill rotWithShape="1">
          <a:blip r:embed="rId1">
            <a:alphaModFix amt="85000"/>
          </a:blip>
          <a:srcRect b="152" l="16349" r="16201" t="45410"/>
          <a:stretch/>
        </p:blipFill>
        <p:spPr>
          <a:xfrm rot="10800000">
            <a:off x="2" y="2810396"/>
            <a:ext cx="9144000" cy="2333103"/>
          </a:xfrm>
          <a:prstGeom prst="rect">
            <a:avLst/>
          </a:prstGeom>
          <a:noFill/>
          <a:ln>
            <a:noFill/>
          </a:ln>
        </p:spPr>
      </p:pic>
      <p:pic>
        <p:nvPicPr>
          <p:cNvPr id="7" name="Google Shape;7;p25"/>
          <p:cNvPicPr preferRelativeResize="0"/>
          <p:nvPr/>
        </p:nvPicPr>
        <p:blipFill rotWithShape="1">
          <a:blip r:embed="rId2">
            <a:alphaModFix/>
          </a:blip>
          <a:srcRect b="0" l="0" r="0" t="0"/>
          <a:stretch/>
        </p:blipFill>
        <p:spPr>
          <a:xfrm>
            <a:off x="8520874" y="119256"/>
            <a:ext cx="488825" cy="4952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 name="Shape 44"/>
        <p:cNvGrpSpPr/>
        <p:nvPr/>
      </p:nvGrpSpPr>
      <p:grpSpPr>
        <a:xfrm>
          <a:off x="0" y="0"/>
          <a:ext cx="0" cy="0"/>
          <a:chOff x="0" y="0"/>
          <a:chExt cx="0" cy="0"/>
        </a:xfrm>
      </p:grpSpPr>
      <p:sp>
        <p:nvSpPr>
          <p:cNvPr id="45" name="Google Shape;45;g34745f58f2c_0_59"/>
          <p:cNvSpPr txBox="1"/>
          <p:nvPr>
            <p:ph type="title"/>
          </p:nvPr>
        </p:nvSpPr>
        <p:spPr>
          <a:xfrm>
            <a:off x="457171" y="205067"/>
            <a:ext cx="8229300" cy="85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dk1"/>
              </a:buClr>
              <a:buSzPts val="4000"/>
              <a:buFont typeface="Arial"/>
              <a:buNone/>
              <a:defRPr b="0" i="0" sz="40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6" name="Google Shape;46;g34745f58f2c_0_59"/>
          <p:cNvSpPr txBox="1"/>
          <p:nvPr>
            <p:ph idx="1" type="body"/>
          </p:nvPr>
        </p:nvSpPr>
        <p:spPr>
          <a:xfrm>
            <a:off x="457171" y="1203299"/>
            <a:ext cx="8229300" cy="2983200"/>
          </a:xfrm>
          <a:prstGeom prst="rect">
            <a:avLst/>
          </a:prstGeom>
          <a:noFill/>
          <a:ln>
            <a:noFill/>
          </a:ln>
        </p:spPr>
        <p:txBody>
          <a:bodyPr anchorCtr="0" anchor="t" bIns="0" lIns="0" spcFirstLastPara="1" rIns="0" wrap="square" tIns="0">
            <a:normAutofit/>
          </a:bodyPr>
          <a:lstStyle>
            <a:lvl1pPr indent="-298450" lvl="0" marL="457200" marR="0" algn="l">
              <a:lnSpc>
                <a:spcPct val="90000"/>
              </a:lnSpc>
              <a:spcBef>
                <a:spcPts val="1300"/>
              </a:spcBef>
              <a:spcAft>
                <a:spcPts val="0"/>
              </a:spcAft>
              <a:buClr>
                <a:srgbClr val="000000"/>
              </a:buClr>
              <a:buSzPts val="1100"/>
              <a:buFont typeface="Noto Sans Symbols"/>
              <a:buChar char="●"/>
              <a:defRPr b="0" i="0" sz="2500" u="none" cap="none" strike="noStrike">
                <a:solidFill>
                  <a:schemeClr val="dk1"/>
                </a:solidFill>
                <a:latin typeface="Arial"/>
                <a:ea typeface="Arial"/>
                <a:cs typeface="Arial"/>
                <a:sym typeface="Arial"/>
              </a:defRPr>
            </a:lvl1pPr>
            <a:lvl2pPr indent="-368300" lvl="1" marL="914400" marR="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20" Type="http://schemas.openxmlformats.org/officeDocument/2006/relationships/image" Target="../media/image63.png"/><Relationship Id="rId22" Type="http://schemas.openxmlformats.org/officeDocument/2006/relationships/image" Target="../media/image42.png"/><Relationship Id="rId21" Type="http://schemas.openxmlformats.org/officeDocument/2006/relationships/image" Target="../media/image46.png"/><Relationship Id="rId24" Type="http://schemas.openxmlformats.org/officeDocument/2006/relationships/image" Target="../media/image66.png"/><Relationship Id="rId23"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png"/><Relationship Id="rId26" Type="http://schemas.openxmlformats.org/officeDocument/2006/relationships/image" Target="../media/image50.png"/><Relationship Id="rId25" Type="http://schemas.openxmlformats.org/officeDocument/2006/relationships/image" Target="../media/image53.png"/><Relationship Id="rId28" Type="http://schemas.openxmlformats.org/officeDocument/2006/relationships/image" Target="../media/image60.png"/><Relationship Id="rId27"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27.png"/><Relationship Id="rId29" Type="http://schemas.openxmlformats.org/officeDocument/2006/relationships/image" Target="../media/image62.png"/><Relationship Id="rId7" Type="http://schemas.openxmlformats.org/officeDocument/2006/relationships/image" Target="../media/image51.png"/><Relationship Id="rId8" Type="http://schemas.openxmlformats.org/officeDocument/2006/relationships/image" Target="../media/image28.png"/><Relationship Id="rId31" Type="http://schemas.openxmlformats.org/officeDocument/2006/relationships/image" Target="../media/image55.png"/><Relationship Id="rId30" Type="http://schemas.openxmlformats.org/officeDocument/2006/relationships/image" Target="../media/image68.jpg"/><Relationship Id="rId11" Type="http://schemas.openxmlformats.org/officeDocument/2006/relationships/image" Target="../media/image67.png"/><Relationship Id="rId33" Type="http://schemas.openxmlformats.org/officeDocument/2006/relationships/image" Target="../media/image61.png"/><Relationship Id="rId10" Type="http://schemas.openxmlformats.org/officeDocument/2006/relationships/image" Target="../media/image37.png"/><Relationship Id="rId32" Type="http://schemas.openxmlformats.org/officeDocument/2006/relationships/image" Target="../media/image57.png"/><Relationship Id="rId13" Type="http://schemas.openxmlformats.org/officeDocument/2006/relationships/image" Target="../media/image43.png"/><Relationship Id="rId35" Type="http://schemas.openxmlformats.org/officeDocument/2006/relationships/image" Target="../media/image56.png"/><Relationship Id="rId12" Type="http://schemas.openxmlformats.org/officeDocument/2006/relationships/image" Target="../media/image34.png"/><Relationship Id="rId34" Type="http://schemas.openxmlformats.org/officeDocument/2006/relationships/image" Target="../media/image59.png"/><Relationship Id="rId15" Type="http://schemas.openxmlformats.org/officeDocument/2006/relationships/image" Target="../media/image45.png"/><Relationship Id="rId37" Type="http://schemas.openxmlformats.org/officeDocument/2006/relationships/image" Target="../media/image64.png"/><Relationship Id="rId14" Type="http://schemas.openxmlformats.org/officeDocument/2006/relationships/image" Target="../media/image44.png"/><Relationship Id="rId36" Type="http://schemas.openxmlformats.org/officeDocument/2006/relationships/image" Target="../media/image65.png"/><Relationship Id="rId17" Type="http://schemas.openxmlformats.org/officeDocument/2006/relationships/image" Target="../media/image52.png"/><Relationship Id="rId16" Type="http://schemas.openxmlformats.org/officeDocument/2006/relationships/image" Target="../media/image58.png"/><Relationship Id="rId19" Type="http://schemas.openxmlformats.org/officeDocument/2006/relationships/image" Target="../media/image54.png"/><Relationship Id="rId18"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0"/>
          <p:cNvSpPr txBox="1"/>
          <p:nvPr/>
        </p:nvSpPr>
        <p:spPr>
          <a:xfrm>
            <a:off x="6468350" y="4518736"/>
            <a:ext cx="2535900" cy="4839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laurent.mortier@ensta.fr</a:t>
            </a:r>
            <a:endParaRPr/>
          </a:p>
        </p:txBody>
      </p:sp>
      <p:sp>
        <p:nvSpPr>
          <p:cNvPr id="70" name="Google Shape;70;p10"/>
          <p:cNvSpPr txBox="1"/>
          <p:nvPr/>
        </p:nvSpPr>
        <p:spPr>
          <a:xfrm>
            <a:off x="1110350" y="2059650"/>
            <a:ext cx="6972600" cy="12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000">
                <a:solidFill>
                  <a:srgbClr val="E78062"/>
                </a:solidFill>
              </a:rPr>
              <a:t>OceanOPS &amp; EU/FR Projects</a:t>
            </a:r>
            <a:endParaRPr sz="4000">
              <a:solidFill>
                <a:srgbClr val="E78062"/>
              </a:solidFill>
            </a:endParaRPr>
          </a:p>
          <a:p>
            <a:pPr indent="0" lvl="0" marL="0" rtl="0" algn="l">
              <a:spcBef>
                <a:spcPts val="0"/>
              </a:spcBef>
              <a:spcAft>
                <a:spcPts val="0"/>
              </a:spcAft>
              <a:buNone/>
            </a:pPr>
            <a:r>
              <a:rPr lang="en-US" sz="1700">
                <a:solidFill>
                  <a:srgbClr val="E78062"/>
                </a:solidFill>
              </a:rPr>
              <a:t>Laurent Mortier, ENSTA / IP Paris</a:t>
            </a:r>
            <a:endParaRPr sz="1700">
              <a:solidFill>
                <a:srgbClr val="E78062"/>
              </a:solidFill>
            </a:endParaRPr>
          </a:p>
        </p:txBody>
      </p:sp>
      <p:pic>
        <p:nvPicPr>
          <p:cNvPr id="71" name="Google Shape;71;p10"/>
          <p:cNvPicPr preferRelativeResize="0"/>
          <p:nvPr/>
        </p:nvPicPr>
        <p:blipFill>
          <a:blip r:embed="rId3">
            <a:alphaModFix/>
          </a:blip>
          <a:stretch>
            <a:fillRect/>
          </a:stretch>
        </p:blipFill>
        <p:spPr>
          <a:xfrm>
            <a:off x="4038600" y="152400"/>
            <a:ext cx="4589447" cy="1193257"/>
          </a:xfrm>
          <a:prstGeom prst="rect">
            <a:avLst/>
          </a:prstGeom>
          <a:noFill/>
          <a:ln>
            <a:noFill/>
          </a:ln>
        </p:spPr>
      </p:pic>
      <p:pic>
        <p:nvPicPr>
          <p:cNvPr id="72" name="Google Shape;72;p10"/>
          <p:cNvPicPr preferRelativeResize="0"/>
          <p:nvPr/>
        </p:nvPicPr>
        <p:blipFill>
          <a:blip r:embed="rId4">
            <a:alphaModFix/>
          </a:blip>
          <a:stretch>
            <a:fillRect/>
          </a:stretch>
        </p:blipFill>
        <p:spPr>
          <a:xfrm>
            <a:off x="152400" y="253050"/>
            <a:ext cx="3665220" cy="1008861"/>
          </a:xfrm>
          <a:prstGeom prst="rect">
            <a:avLst/>
          </a:prstGeom>
          <a:noFill/>
          <a:ln>
            <a:noFill/>
          </a:ln>
        </p:spPr>
      </p:pic>
      <p:pic>
        <p:nvPicPr>
          <p:cNvPr id="73" name="Google Shape;73;p10"/>
          <p:cNvPicPr preferRelativeResize="0"/>
          <p:nvPr/>
        </p:nvPicPr>
        <p:blipFill>
          <a:blip r:embed="rId5">
            <a:alphaModFix/>
          </a:blip>
          <a:stretch>
            <a:fillRect/>
          </a:stretch>
        </p:blipFill>
        <p:spPr>
          <a:xfrm>
            <a:off x="6468363" y="3809375"/>
            <a:ext cx="2535671" cy="7996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343010232e8_1_518"/>
          <p:cNvSpPr txBox="1"/>
          <p:nvPr>
            <p:ph idx="1" type="subTitle"/>
          </p:nvPr>
        </p:nvSpPr>
        <p:spPr>
          <a:xfrm>
            <a:off x="4283800" y="277350"/>
            <a:ext cx="4650300" cy="575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chemeClr val="dk1"/>
              </a:buClr>
              <a:buSzPts val="1100"/>
              <a:buFont typeface="Arial"/>
              <a:buNone/>
            </a:pPr>
            <a:r>
              <a:rPr b="0" i="0" lang="en-US" sz="2400" u="none" cap="none" strike="noStrike">
                <a:solidFill>
                  <a:srgbClr val="E78062"/>
                </a:solidFill>
                <a:latin typeface="Arial"/>
                <a:ea typeface="Arial"/>
                <a:cs typeface="Arial"/>
                <a:sym typeface="Arial"/>
              </a:rPr>
              <a:t>EOOS Technical Support Center</a:t>
            </a:r>
            <a:endParaRPr b="0" i="0" sz="2400" u="none" cap="none" strike="noStrike">
              <a:solidFill>
                <a:srgbClr val="E78062"/>
              </a:solidFill>
              <a:latin typeface="Arial"/>
              <a:ea typeface="Arial"/>
              <a:cs typeface="Arial"/>
              <a:sym typeface="Arial"/>
            </a:endParaRPr>
          </a:p>
          <a:p>
            <a:pPr indent="0" lvl="0" marL="0" marR="0" rtl="0" algn="l">
              <a:lnSpc>
                <a:spcPct val="95000"/>
              </a:lnSpc>
              <a:spcBef>
                <a:spcPts val="0"/>
              </a:spcBef>
              <a:spcAft>
                <a:spcPts val="0"/>
              </a:spcAft>
              <a:buClr>
                <a:schemeClr val="dk1"/>
              </a:buClr>
              <a:buSzPts val="1100"/>
              <a:buFont typeface="Arial"/>
              <a:buNone/>
            </a:pPr>
            <a:r>
              <a:t/>
            </a:r>
            <a:endParaRPr b="1" i="0" sz="2400" u="none" cap="none" strike="noStrike">
              <a:solidFill>
                <a:srgbClr val="E78062"/>
              </a:solidFill>
              <a:latin typeface="Arial"/>
              <a:ea typeface="Arial"/>
              <a:cs typeface="Arial"/>
              <a:sym typeface="Arial"/>
            </a:endParaRPr>
          </a:p>
          <a:p>
            <a:pPr indent="0" lvl="0" marL="0" marR="0" rtl="0" algn="l">
              <a:lnSpc>
                <a:spcPct val="95000"/>
              </a:lnSpc>
              <a:spcBef>
                <a:spcPts val="0"/>
              </a:spcBef>
              <a:spcAft>
                <a:spcPts val="0"/>
              </a:spcAft>
              <a:buClr>
                <a:schemeClr val="dk2"/>
              </a:buClr>
              <a:buSzPts val="900"/>
              <a:buFont typeface="Arial"/>
              <a:buNone/>
            </a:pPr>
            <a:r>
              <a:t/>
            </a:r>
            <a:endParaRPr b="1" i="0" sz="2400" u="none" cap="none" strike="noStrike">
              <a:solidFill>
                <a:srgbClr val="E78062"/>
              </a:solidFill>
              <a:latin typeface="Arial"/>
              <a:ea typeface="Arial"/>
              <a:cs typeface="Arial"/>
              <a:sym typeface="Arial"/>
            </a:endParaRPr>
          </a:p>
          <a:p>
            <a:pPr indent="0" lvl="0" marL="0" marR="0" rtl="0" algn="just">
              <a:lnSpc>
                <a:spcPct val="80000"/>
              </a:lnSpc>
              <a:spcBef>
                <a:spcPts val="1000"/>
              </a:spcBef>
              <a:spcAft>
                <a:spcPts val="1200"/>
              </a:spcAft>
              <a:buClr>
                <a:schemeClr val="dk2"/>
              </a:buClr>
              <a:buSzPts val="900"/>
              <a:buFont typeface="Arial"/>
              <a:buNone/>
            </a:pPr>
            <a:r>
              <a:t/>
            </a:r>
            <a:endParaRPr b="0" i="0" sz="1200" u="none" cap="none" strike="noStrike">
              <a:solidFill>
                <a:srgbClr val="E78062"/>
              </a:solidFill>
              <a:latin typeface="Arial"/>
              <a:ea typeface="Arial"/>
              <a:cs typeface="Arial"/>
              <a:sym typeface="Arial"/>
            </a:endParaRPr>
          </a:p>
        </p:txBody>
      </p:sp>
      <p:sp>
        <p:nvSpPr>
          <p:cNvPr id="256" name="Google Shape;256;g343010232e8_1_518"/>
          <p:cNvSpPr txBox="1"/>
          <p:nvPr/>
        </p:nvSpPr>
        <p:spPr>
          <a:xfrm>
            <a:off x="4304675" y="891275"/>
            <a:ext cx="4736400" cy="3555600"/>
          </a:xfrm>
          <a:prstGeom prst="rect">
            <a:avLst/>
          </a:prstGeom>
          <a:noFill/>
          <a:ln>
            <a:noFill/>
          </a:ln>
        </p:spPr>
        <p:txBody>
          <a:bodyPr anchorCtr="0" anchor="t" bIns="91425" lIns="91425" spcFirstLastPara="1" rIns="91425" wrap="square" tIns="91425">
            <a:spAutoFit/>
          </a:bodyPr>
          <a:lstStyle/>
          <a:p>
            <a:pPr indent="-177800" lvl="0" marL="177800" marR="0" rtl="0" algn="l">
              <a:lnSpc>
                <a:spcPct val="100000"/>
              </a:lnSpc>
              <a:spcBef>
                <a:spcPts val="100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A federation of existing and new services</a:t>
            </a:r>
            <a:endParaRPr b="1" i="0" sz="1400" u="none" cap="none" strike="noStrike">
              <a:solidFill>
                <a:schemeClr val="dk1"/>
              </a:solidFill>
              <a:latin typeface="Arial"/>
              <a:ea typeface="Arial"/>
              <a:cs typeface="Arial"/>
              <a:sym typeface="Arial"/>
            </a:endParaRPr>
          </a:p>
          <a:p>
            <a:pPr indent="-177800" lvl="1" marL="304800" marR="0" rtl="0" algn="l">
              <a:lnSpc>
                <a:spcPct val="100000"/>
              </a:lnSpc>
              <a:spcBef>
                <a:spcPts val="10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Performance monitoring &amp; reporting</a:t>
            </a:r>
            <a:endParaRPr b="0" i="0" sz="1200" u="none" cap="none" strike="noStrike">
              <a:solidFill>
                <a:srgbClr val="000000"/>
              </a:solidFill>
              <a:latin typeface="Arial"/>
              <a:ea typeface="Arial"/>
              <a:cs typeface="Arial"/>
              <a:sym typeface="Arial"/>
            </a:endParaRPr>
          </a:p>
          <a:p>
            <a:pPr indent="-177800" lvl="1" marL="3048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Common tools for operations</a:t>
            </a:r>
            <a:endParaRPr b="0" i="0" sz="1200" u="none" cap="none" strike="noStrike">
              <a:solidFill>
                <a:srgbClr val="000000"/>
              </a:solidFill>
              <a:latin typeface="Arial"/>
              <a:ea typeface="Arial"/>
              <a:cs typeface="Arial"/>
              <a:sym typeface="Arial"/>
            </a:endParaRPr>
          </a:p>
          <a:p>
            <a:pPr indent="-177800" lvl="1" marL="3048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Traceability of the data down to the users and feedback (persistent &amp; unique IDs!)</a:t>
            </a:r>
            <a:endParaRPr b="0" i="0" sz="1200" u="none" cap="none" strike="noStrike">
              <a:solidFill>
                <a:srgbClr val="000000"/>
              </a:solidFill>
              <a:latin typeface="Arial"/>
              <a:ea typeface="Arial"/>
              <a:cs typeface="Arial"/>
              <a:sym typeface="Arial"/>
            </a:endParaRPr>
          </a:p>
          <a:p>
            <a:pPr indent="-177800" lvl="1" marL="3048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Materialize best practices with adequate metadata</a:t>
            </a:r>
            <a:endParaRPr b="0" i="0" sz="1200" u="none" cap="none" strike="noStrike">
              <a:solidFill>
                <a:srgbClr val="000000"/>
              </a:solidFill>
              <a:latin typeface="Arial"/>
              <a:ea typeface="Arial"/>
              <a:cs typeface="Arial"/>
              <a:sym typeface="Arial"/>
            </a:endParaRPr>
          </a:p>
          <a:p>
            <a:pPr indent="-177800" lvl="1" marL="304800" marR="0" rtl="0" algn="l">
              <a:lnSpc>
                <a:spcPct val="100000"/>
              </a:lnSpc>
              <a:spcBef>
                <a:spcPts val="0"/>
              </a:spcBef>
              <a:spcAft>
                <a:spcPts val="0"/>
              </a:spcAft>
              <a:buClr>
                <a:srgbClr val="000000"/>
              </a:buClr>
              <a:buSzPts val="1200"/>
              <a:buFont typeface="Arial"/>
              <a:buChar char="○"/>
            </a:pPr>
            <a:r>
              <a:rPr b="0" i="1" lang="en-US" sz="1200" u="none" cap="none" strike="noStrike">
                <a:solidFill>
                  <a:srgbClr val="000000"/>
                </a:solidFill>
                <a:latin typeface="Arial"/>
                <a:ea typeface="Arial"/>
                <a:cs typeface="Arial"/>
                <a:sym typeface="Arial"/>
              </a:rPr>
              <a:t>Monitor the carbon footprint of observations ?</a:t>
            </a:r>
            <a:endParaRPr b="0" i="1" sz="12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US" u="none" cap="none" strike="noStrike">
                <a:solidFill>
                  <a:srgbClr val="000000"/>
                </a:solidFill>
                <a:latin typeface="Arial"/>
                <a:ea typeface="Arial"/>
                <a:cs typeface="Arial"/>
                <a:sym typeface="Arial"/>
              </a:rPr>
              <a:t>⇒ Establish a ‘AMRIT scrum team of IT developers’</a:t>
            </a:r>
            <a:endParaRPr b="1"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u="none" cap="none" strike="noStrike">
                <a:solidFill>
                  <a:schemeClr val="dk1"/>
                </a:solidFill>
                <a:latin typeface="Arial"/>
                <a:ea typeface="Arial"/>
                <a:cs typeface="Arial"/>
                <a:sym typeface="Arial"/>
              </a:rPr>
              <a:t>⇒ Focus of common vocabularies and metadata</a:t>
            </a:r>
            <a:endParaRPr b="1">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rPr>
              <a:t>    </a:t>
            </a:r>
            <a:r>
              <a:rPr b="1" i="0" lang="en-US" u="none" cap="none" strike="noStrike">
                <a:solidFill>
                  <a:schemeClr val="dk1"/>
                </a:solidFill>
                <a:latin typeface="Arial"/>
                <a:ea typeface="Arial"/>
                <a:cs typeface="Arial"/>
                <a:sym typeface="Arial"/>
              </a:rPr>
              <a:t>standards</a:t>
            </a:r>
            <a:endParaRPr b="1" i="0" u="none" cap="none" strike="noStrike">
              <a:solidFill>
                <a:srgbClr val="000000"/>
              </a:solidFill>
              <a:latin typeface="Arial"/>
              <a:ea typeface="Arial"/>
              <a:cs typeface="Arial"/>
              <a:sym typeface="Arial"/>
            </a:endParaRPr>
          </a:p>
          <a:p>
            <a:pPr indent="-184150" lvl="0" marL="177800" marR="0" rtl="0" algn="l">
              <a:lnSpc>
                <a:spcPct val="100000"/>
              </a:lnSpc>
              <a:spcBef>
                <a:spcPts val="1000"/>
              </a:spcBef>
              <a:spcAft>
                <a:spcPts val="0"/>
              </a:spcAft>
              <a:buClr>
                <a:schemeClr val="dk1"/>
              </a:buClr>
              <a:buSzPts val="1400"/>
              <a:buFont typeface="Arial"/>
              <a:buChar char="●"/>
            </a:pPr>
            <a:r>
              <a:rPr b="0" i="0" lang="en-US" u="none" cap="none" strike="noStrike">
                <a:solidFill>
                  <a:schemeClr val="dk1"/>
                </a:solidFill>
                <a:latin typeface="Arial"/>
                <a:ea typeface="Arial"/>
                <a:cs typeface="Arial"/>
                <a:sym typeface="Arial"/>
              </a:rPr>
              <a:t>A single entry point for all operators (operational, MRIs, PIs, etc.)</a:t>
            </a:r>
            <a:r>
              <a:rPr lang="en-US">
                <a:solidFill>
                  <a:schemeClr val="dk1"/>
                </a:solidFill>
              </a:rPr>
              <a:t> </a:t>
            </a:r>
            <a:r>
              <a:rPr b="0" i="0" lang="en-US" u="none" cap="none" strike="noStrike">
                <a:solidFill>
                  <a:schemeClr val="dk1"/>
                </a:solidFill>
                <a:latin typeface="Arial"/>
                <a:ea typeface="Arial"/>
                <a:cs typeface="Arial"/>
                <a:sym typeface="Arial"/>
              </a:rPr>
              <a:t>supported by OceanOPS</a:t>
            </a:r>
            <a:endParaRPr b="0" i="0" u="none" cap="none" strike="noStrike">
              <a:solidFill>
                <a:schemeClr val="dk1"/>
              </a:solidFill>
              <a:latin typeface="Arial"/>
              <a:ea typeface="Arial"/>
              <a:cs typeface="Arial"/>
              <a:sym typeface="Arial"/>
            </a:endParaRPr>
          </a:p>
          <a:p>
            <a:pPr indent="-184150" lvl="0" marL="177800" marR="0" rtl="0" algn="l">
              <a:lnSpc>
                <a:spcPct val="100000"/>
              </a:lnSpc>
              <a:spcBef>
                <a:spcPts val="600"/>
              </a:spcBef>
              <a:spcAft>
                <a:spcPts val="0"/>
              </a:spcAft>
              <a:buClr>
                <a:schemeClr val="dk1"/>
              </a:buClr>
              <a:buSzPts val="1400"/>
              <a:buFont typeface="Arial"/>
              <a:buChar char="●"/>
            </a:pPr>
            <a:r>
              <a:rPr b="0" i="0" lang="en-US" u="none" cap="none" strike="noStrike">
                <a:solidFill>
                  <a:schemeClr val="dk1"/>
                </a:solidFill>
                <a:latin typeface="Arial"/>
                <a:ea typeface="Arial"/>
                <a:cs typeface="Arial"/>
                <a:sym typeface="Arial"/>
              </a:rPr>
              <a:t>Focus on physical and biogeochemical EOVs</a:t>
            </a:r>
            <a:endParaRPr b="0" i="0" u="none" cap="none" strike="noStrike">
              <a:solidFill>
                <a:schemeClr val="dk1"/>
              </a:solidFill>
              <a:latin typeface="Arial"/>
              <a:ea typeface="Arial"/>
              <a:cs typeface="Arial"/>
              <a:sym typeface="Arial"/>
            </a:endParaRPr>
          </a:p>
          <a:p>
            <a:pPr indent="-184150" lvl="0" marL="177800" marR="0" rtl="0" algn="l">
              <a:lnSpc>
                <a:spcPct val="100000"/>
              </a:lnSpc>
              <a:spcBef>
                <a:spcPts val="600"/>
              </a:spcBef>
              <a:spcAft>
                <a:spcPts val="0"/>
              </a:spcAft>
              <a:buClr>
                <a:schemeClr val="dk1"/>
              </a:buClr>
              <a:buSzPts val="1400"/>
              <a:buFont typeface="Arial"/>
              <a:buChar char="●"/>
            </a:pPr>
            <a:r>
              <a:rPr b="0" i="0" lang="en-US" u="none" cap="none" strike="noStrike">
                <a:solidFill>
                  <a:schemeClr val="dk1"/>
                </a:solidFill>
                <a:latin typeface="Arial"/>
                <a:ea typeface="Arial"/>
                <a:cs typeface="Arial"/>
                <a:sym typeface="Arial"/>
              </a:rPr>
              <a:t>Prepare inclusion of biological EOVs</a:t>
            </a:r>
            <a:r>
              <a:rPr b="0" i="0" lang="en-US" u="none" cap="none" strike="noStrike">
                <a:solidFill>
                  <a:schemeClr val="dk1"/>
                </a:solidFill>
                <a:latin typeface="Arial"/>
                <a:ea typeface="Arial"/>
                <a:cs typeface="Arial"/>
                <a:sym typeface="Arial"/>
              </a:rPr>
              <a:t> (ANERIS, etc.)</a:t>
            </a:r>
            <a:endParaRPr b="0" i="0" u="none" cap="none" strike="noStrike">
              <a:solidFill>
                <a:schemeClr val="dk1"/>
              </a:solidFill>
              <a:latin typeface="Arial"/>
              <a:ea typeface="Arial"/>
              <a:cs typeface="Arial"/>
              <a:sym typeface="Arial"/>
            </a:endParaRPr>
          </a:p>
        </p:txBody>
      </p:sp>
      <p:pic>
        <p:nvPicPr>
          <p:cNvPr id="257" name="Google Shape;257;g343010232e8_1_518"/>
          <p:cNvPicPr preferRelativeResize="0"/>
          <p:nvPr/>
        </p:nvPicPr>
        <p:blipFill rotWithShape="1">
          <a:blip r:embed="rId3">
            <a:alphaModFix/>
          </a:blip>
          <a:srcRect b="0" l="0" r="0" t="0"/>
          <a:stretch/>
        </p:blipFill>
        <p:spPr>
          <a:xfrm>
            <a:off x="0" y="0"/>
            <a:ext cx="4246368" cy="5143501"/>
          </a:xfrm>
          <a:prstGeom prst="rect">
            <a:avLst/>
          </a:prstGeom>
          <a:noFill/>
          <a:ln>
            <a:noFill/>
          </a:ln>
        </p:spPr>
      </p:pic>
    </p:spTree>
  </p:cSld>
  <p:clrMapOvr>
    <a:masterClrMapping/>
  </p:clrMapOvr>
  <mc:AlternateContent>
    <mc:Choice Requires="p14">
      <p:transition spd="slow" p14:dur="7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1" name="Shape 261"/>
        <p:cNvGrpSpPr/>
        <p:nvPr/>
      </p:nvGrpSpPr>
      <p:grpSpPr>
        <a:xfrm>
          <a:off x="0" y="0"/>
          <a:ext cx="0" cy="0"/>
          <a:chOff x="0" y="0"/>
          <a:chExt cx="0" cy="0"/>
        </a:xfrm>
      </p:grpSpPr>
      <p:sp>
        <p:nvSpPr>
          <p:cNvPr id="262" name="Google Shape;262;g34369920af0_0_215"/>
          <p:cNvSpPr txBox="1"/>
          <p:nvPr/>
        </p:nvSpPr>
        <p:spPr>
          <a:xfrm>
            <a:off x="211750" y="1822200"/>
            <a:ext cx="3791700" cy="3137700"/>
          </a:xfrm>
          <a:prstGeom prst="rect">
            <a:avLst/>
          </a:prstGeom>
          <a:noFill/>
          <a:ln>
            <a:noFill/>
          </a:ln>
        </p:spPr>
        <p:txBody>
          <a:bodyPr anchorCtr="0" anchor="t" bIns="45700" lIns="91425" spcFirstLastPara="1" rIns="91425" wrap="square" tIns="45700">
            <a:normAutofit/>
          </a:bodyPr>
          <a:lstStyle/>
          <a:p>
            <a:pPr indent="-330200" lvl="0" marL="228600" marR="0" rtl="0" algn="l">
              <a:lnSpc>
                <a:spcPct val="100000"/>
              </a:lnSpc>
              <a:spcBef>
                <a:spcPts val="0"/>
              </a:spcBef>
              <a:spcAft>
                <a:spcPts val="0"/>
              </a:spcAft>
              <a:buClr>
                <a:schemeClr val="dk1"/>
              </a:buClr>
              <a:buSzPts val="1600"/>
              <a:buFont typeface="Arial"/>
              <a:buChar char="•"/>
            </a:pPr>
            <a:r>
              <a:rPr lang="en-US" sz="1600">
                <a:solidFill>
                  <a:schemeClr val="dk1"/>
                </a:solidFill>
              </a:rPr>
              <a:t>Collect information along the life of the </a:t>
            </a:r>
            <a:r>
              <a:rPr b="1" lang="en-US" sz="1600">
                <a:solidFill>
                  <a:schemeClr val="dk1"/>
                </a:solidFill>
              </a:rPr>
              <a:t>sensor</a:t>
            </a:r>
            <a:r>
              <a:rPr lang="en-US" sz="1600">
                <a:solidFill>
                  <a:schemeClr val="dk1"/>
                </a:solidFill>
              </a:rPr>
              <a:t> (calibrations)</a:t>
            </a:r>
            <a:endParaRPr sz="1600">
              <a:solidFill>
                <a:schemeClr val="dk1"/>
              </a:solidFill>
            </a:endParaRPr>
          </a:p>
          <a:p>
            <a:pPr indent="-330200" lvl="0" marL="2286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Collect information along the life of the </a:t>
            </a:r>
            <a:r>
              <a:rPr b="1" i="0" lang="en-US" sz="1600" u="none" cap="none" strike="noStrike">
                <a:solidFill>
                  <a:schemeClr val="dk1"/>
                </a:solidFill>
                <a:latin typeface="Arial"/>
                <a:ea typeface="Arial"/>
                <a:cs typeface="Arial"/>
                <a:sym typeface="Arial"/>
              </a:rPr>
              <a:t>platform</a:t>
            </a:r>
            <a:r>
              <a:rPr b="0" i="0" lang="en-US" sz="1600" u="none" cap="none" strike="noStrike">
                <a:solidFill>
                  <a:schemeClr val="dk1"/>
                </a:solidFill>
                <a:latin typeface="Arial"/>
                <a:ea typeface="Arial"/>
                <a:cs typeface="Arial"/>
                <a:sym typeface="Arial"/>
              </a:rPr>
              <a:t> (from planning to end of mission)</a:t>
            </a:r>
            <a:endParaRPr b="0" i="0" sz="1600" u="none" cap="none" strike="noStrike">
              <a:solidFill>
                <a:schemeClr val="dk1"/>
              </a:solidFill>
              <a:latin typeface="Arial"/>
              <a:ea typeface="Arial"/>
              <a:cs typeface="Arial"/>
              <a:sym typeface="Arial"/>
            </a:endParaRPr>
          </a:p>
          <a:p>
            <a:pPr indent="-330200" lvl="0" marL="2286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Collect information along the life of the </a:t>
            </a:r>
            <a:r>
              <a:rPr b="1" i="0" lang="en-US" sz="1600" u="none" cap="none" strike="noStrike">
                <a:solidFill>
                  <a:schemeClr val="dk1"/>
                </a:solidFill>
                <a:latin typeface="Arial"/>
                <a:ea typeface="Arial"/>
                <a:cs typeface="Arial"/>
                <a:sym typeface="Arial"/>
              </a:rPr>
              <a:t>data set</a:t>
            </a:r>
            <a:r>
              <a:rPr b="0" i="0" lang="en-US" sz="1600" u="none" cap="none" strike="noStrike">
                <a:solidFill>
                  <a:schemeClr val="dk1"/>
                </a:solidFill>
                <a:latin typeface="Arial"/>
                <a:ea typeface="Arial"/>
                <a:cs typeface="Arial"/>
                <a:sym typeface="Arial"/>
              </a:rPr>
              <a:t> (availability, processing, real time, delayed time, timeliness, usage)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a:p>
            <a:pPr indent="0" lvl="0" marL="285750" marR="0" rtl="0" algn="l">
              <a:lnSpc>
                <a:spcPct val="100000"/>
              </a:lnSpc>
              <a:spcBef>
                <a:spcPts val="0"/>
              </a:spcBef>
              <a:spcAft>
                <a:spcPts val="0"/>
              </a:spcAft>
              <a:buClr>
                <a:srgbClr val="E78062"/>
              </a:buClr>
              <a:buSzPts val="5000"/>
              <a:buFont typeface="Arial"/>
              <a:buNone/>
            </a:pPr>
            <a:r>
              <a:t/>
            </a:r>
            <a:endParaRPr b="1" i="0" sz="1600" u="none" cap="none" strike="noStrike">
              <a:solidFill>
                <a:schemeClr val="dk1"/>
              </a:solidFill>
              <a:latin typeface="Arial"/>
              <a:ea typeface="Arial"/>
              <a:cs typeface="Arial"/>
              <a:sym typeface="Arial"/>
            </a:endParaRPr>
          </a:p>
        </p:txBody>
      </p:sp>
      <p:grpSp>
        <p:nvGrpSpPr>
          <p:cNvPr id="263" name="Google Shape;263;g34369920af0_0_215"/>
          <p:cNvGrpSpPr/>
          <p:nvPr/>
        </p:nvGrpSpPr>
        <p:grpSpPr>
          <a:xfrm>
            <a:off x="4136790" y="508849"/>
            <a:ext cx="4135249" cy="4498374"/>
            <a:chOff x="4136790" y="508849"/>
            <a:chExt cx="4135249" cy="4498374"/>
          </a:xfrm>
        </p:grpSpPr>
        <p:pic>
          <p:nvPicPr>
            <p:cNvPr id="264" name="Google Shape;264;g34369920af0_0_215"/>
            <p:cNvPicPr preferRelativeResize="0"/>
            <p:nvPr/>
          </p:nvPicPr>
          <p:blipFill rotWithShape="1">
            <a:blip r:embed="rId3">
              <a:alphaModFix/>
            </a:blip>
            <a:srcRect b="0" l="0" r="0" t="0"/>
            <a:stretch/>
          </p:blipFill>
          <p:spPr>
            <a:xfrm>
              <a:off x="4140200" y="508851"/>
              <a:ext cx="4131735" cy="4498372"/>
            </a:xfrm>
            <a:prstGeom prst="rect">
              <a:avLst/>
            </a:prstGeom>
            <a:noFill/>
            <a:ln>
              <a:noFill/>
            </a:ln>
          </p:spPr>
        </p:pic>
        <p:sp>
          <p:nvSpPr>
            <p:cNvPr id="265" name="Google Shape;265;g34369920af0_0_215"/>
            <p:cNvSpPr/>
            <p:nvPr/>
          </p:nvSpPr>
          <p:spPr>
            <a:xfrm>
              <a:off x="6929120" y="1048214"/>
              <a:ext cx="350400" cy="906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6" name="Google Shape;266;g34369920af0_0_215"/>
            <p:cNvSpPr/>
            <p:nvPr/>
          </p:nvSpPr>
          <p:spPr>
            <a:xfrm>
              <a:off x="7279639" y="2472266"/>
              <a:ext cx="992400" cy="605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7" name="Google Shape;267;g34369920af0_0_215"/>
            <p:cNvSpPr/>
            <p:nvPr/>
          </p:nvSpPr>
          <p:spPr>
            <a:xfrm>
              <a:off x="7279639" y="508850"/>
              <a:ext cx="992400" cy="19635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8" name="Google Shape;268;g34369920af0_0_215"/>
            <p:cNvSpPr/>
            <p:nvPr/>
          </p:nvSpPr>
          <p:spPr>
            <a:xfrm>
              <a:off x="7449015" y="3077737"/>
              <a:ext cx="822900" cy="605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9" name="Google Shape;269;g34369920af0_0_215"/>
            <p:cNvSpPr/>
            <p:nvPr/>
          </p:nvSpPr>
          <p:spPr>
            <a:xfrm>
              <a:off x="6952868" y="508849"/>
              <a:ext cx="328500" cy="539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0" name="Google Shape;270;g34369920af0_0_215"/>
            <p:cNvSpPr/>
            <p:nvPr/>
          </p:nvSpPr>
          <p:spPr>
            <a:xfrm>
              <a:off x="4160450" y="519988"/>
              <a:ext cx="2848200" cy="11838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1" name="Google Shape;271;g34369920af0_0_215"/>
            <p:cNvSpPr/>
            <p:nvPr/>
          </p:nvSpPr>
          <p:spPr>
            <a:xfrm>
              <a:off x="4136790" y="1703672"/>
              <a:ext cx="1012800" cy="18555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2" name="Google Shape;272;g34369920af0_0_215"/>
            <p:cNvSpPr/>
            <p:nvPr/>
          </p:nvSpPr>
          <p:spPr>
            <a:xfrm>
              <a:off x="5149517" y="1672167"/>
              <a:ext cx="421500" cy="13950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3" name="Google Shape;273;g34369920af0_0_215"/>
            <p:cNvSpPr/>
            <p:nvPr/>
          </p:nvSpPr>
          <p:spPr>
            <a:xfrm>
              <a:off x="6742705" y="3896318"/>
              <a:ext cx="1529100" cy="7950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4" name="Google Shape;274;g34369920af0_0_215"/>
            <p:cNvSpPr/>
            <p:nvPr/>
          </p:nvSpPr>
          <p:spPr>
            <a:xfrm>
              <a:off x="6299786" y="4095286"/>
              <a:ext cx="442800" cy="4065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5" name="Google Shape;275;g34369920af0_0_215"/>
            <p:cNvSpPr/>
            <p:nvPr/>
          </p:nvSpPr>
          <p:spPr>
            <a:xfrm>
              <a:off x="6445500" y="3962424"/>
              <a:ext cx="297300" cy="132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6" name="Google Shape;276;g34369920af0_0_215"/>
            <p:cNvSpPr/>
            <p:nvPr/>
          </p:nvSpPr>
          <p:spPr>
            <a:xfrm rot="10800000">
              <a:off x="6445403" y="4501748"/>
              <a:ext cx="297300" cy="132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7" name="Google Shape;277;g34369920af0_0_215"/>
            <p:cNvSpPr/>
            <p:nvPr/>
          </p:nvSpPr>
          <p:spPr>
            <a:xfrm>
              <a:off x="6539297" y="3907945"/>
              <a:ext cx="203400" cy="60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8" name="Google Shape;278;g34369920af0_0_215"/>
            <p:cNvSpPr/>
            <p:nvPr/>
          </p:nvSpPr>
          <p:spPr>
            <a:xfrm>
              <a:off x="6572249" y="4632545"/>
              <a:ext cx="170400" cy="456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9" name="Google Shape;279;g34369920af0_0_215"/>
            <p:cNvSpPr/>
            <p:nvPr/>
          </p:nvSpPr>
          <p:spPr>
            <a:xfrm>
              <a:off x="6362700" y="4498588"/>
              <a:ext cx="82800" cy="543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0" name="Google Shape;280;g34369920af0_0_215"/>
            <p:cNvSpPr/>
            <p:nvPr/>
          </p:nvSpPr>
          <p:spPr>
            <a:xfrm>
              <a:off x="6362700" y="4019550"/>
              <a:ext cx="82800" cy="813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1" name="Google Shape;281;g34369920af0_0_215"/>
            <p:cNvSpPr/>
            <p:nvPr/>
          </p:nvSpPr>
          <p:spPr>
            <a:xfrm>
              <a:off x="6952868" y="3077737"/>
              <a:ext cx="496200" cy="8301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2" name="Google Shape;282;g34369920af0_0_215"/>
            <p:cNvSpPr/>
            <p:nvPr/>
          </p:nvSpPr>
          <p:spPr>
            <a:xfrm>
              <a:off x="6929120" y="2483403"/>
              <a:ext cx="350400" cy="5787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83" name="Google Shape;283;g34369920af0_0_215"/>
          <p:cNvSpPr txBox="1"/>
          <p:nvPr/>
        </p:nvSpPr>
        <p:spPr>
          <a:xfrm>
            <a:off x="211750" y="317950"/>
            <a:ext cx="3739500" cy="122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2"/>
              </a:buClr>
              <a:buSzPts val="2595"/>
              <a:buFont typeface="Arial"/>
              <a:buNone/>
            </a:pPr>
            <a:r>
              <a:rPr b="0" i="0" lang="en-US" sz="2400" u="none" cap="none" strike="noStrike">
                <a:solidFill>
                  <a:srgbClr val="E78062"/>
                </a:solidFill>
                <a:latin typeface="Arial"/>
                <a:ea typeface="Arial"/>
                <a:cs typeface="Arial"/>
                <a:sym typeface="Arial"/>
              </a:rPr>
              <a:t>How to feed the Technical Support Center with information ?</a:t>
            </a:r>
            <a:endParaRPr b="0" i="0" sz="2400" u="none" cap="none" strike="noStrike">
              <a:solidFill>
                <a:srgbClr val="E78062"/>
              </a:solidFill>
              <a:latin typeface="Arial"/>
              <a:ea typeface="Arial"/>
              <a:cs typeface="Arial"/>
              <a:sym typeface="Arial"/>
            </a:endParaRPr>
          </a:p>
        </p:txBody>
      </p:sp>
      <p:grpSp>
        <p:nvGrpSpPr>
          <p:cNvPr id="284" name="Google Shape;284;g34369920af0_0_215"/>
          <p:cNvGrpSpPr/>
          <p:nvPr/>
        </p:nvGrpSpPr>
        <p:grpSpPr>
          <a:xfrm>
            <a:off x="4136790" y="508849"/>
            <a:ext cx="4135249" cy="4498374"/>
            <a:chOff x="4136790" y="508849"/>
            <a:chExt cx="4135249" cy="4498374"/>
          </a:xfrm>
        </p:grpSpPr>
        <p:pic>
          <p:nvPicPr>
            <p:cNvPr id="285" name="Google Shape;285;g34369920af0_0_215"/>
            <p:cNvPicPr preferRelativeResize="0"/>
            <p:nvPr/>
          </p:nvPicPr>
          <p:blipFill rotWithShape="1">
            <a:blip r:embed="rId3">
              <a:alphaModFix/>
            </a:blip>
            <a:srcRect b="0" l="0" r="0" t="0"/>
            <a:stretch/>
          </p:blipFill>
          <p:spPr>
            <a:xfrm>
              <a:off x="4140200" y="508851"/>
              <a:ext cx="4131735" cy="4498372"/>
            </a:xfrm>
            <a:prstGeom prst="rect">
              <a:avLst/>
            </a:prstGeom>
            <a:noFill/>
            <a:ln>
              <a:noFill/>
            </a:ln>
          </p:spPr>
        </p:pic>
        <p:sp>
          <p:nvSpPr>
            <p:cNvPr id="286" name="Google Shape;286;g34369920af0_0_215"/>
            <p:cNvSpPr/>
            <p:nvPr/>
          </p:nvSpPr>
          <p:spPr>
            <a:xfrm>
              <a:off x="6929120" y="1048214"/>
              <a:ext cx="350400" cy="906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g34369920af0_0_215"/>
            <p:cNvSpPr/>
            <p:nvPr/>
          </p:nvSpPr>
          <p:spPr>
            <a:xfrm>
              <a:off x="7279639" y="2472266"/>
              <a:ext cx="992400" cy="605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g34369920af0_0_215"/>
            <p:cNvSpPr/>
            <p:nvPr/>
          </p:nvSpPr>
          <p:spPr>
            <a:xfrm>
              <a:off x="7279639" y="508850"/>
              <a:ext cx="992400" cy="19635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9" name="Google Shape;289;g34369920af0_0_215"/>
            <p:cNvSpPr/>
            <p:nvPr/>
          </p:nvSpPr>
          <p:spPr>
            <a:xfrm>
              <a:off x="7449015" y="3077737"/>
              <a:ext cx="822900" cy="605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g34369920af0_0_215"/>
            <p:cNvSpPr/>
            <p:nvPr/>
          </p:nvSpPr>
          <p:spPr>
            <a:xfrm>
              <a:off x="7010400" y="508849"/>
              <a:ext cx="270900" cy="539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1" name="Google Shape;291;g34369920af0_0_215"/>
            <p:cNvSpPr/>
            <p:nvPr/>
          </p:nvSpPr>
          <p:spPr>
            <a:xfrm>
              <a:off x="4136790" y="3506525"/>
              <a:ext cx="2163000" cy="15006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g34369920af0_0_215"/>
            <p:cNvSpPr/>
            <p:nvPr/>
          </p:nvSpPr>
          <p:spPr>
            <a:xfrm>
              <a:off x="6798365" y="3896318"/>
              <a:ext cx="1473600" cy="7950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g34369920af0_0_215"/>
            <p:cNvSpPr/>
            <p:nvPr/>
          </p:nvSpPr>
          <p:spPr>
            <a:xfrm>
              <a:off x="6299786" y="3506525"/>
              <a:ext cx="498600" cy="15006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g34369920af0_0_215"/>
            <p:cNvSpPr/>
            <p:nvPr/>
          </p:nvSpPr>
          <p:spPr>
            <a:xfrm>
              <a:off x="6952868" y="3077737"/>
              <a:ext cx="496200" cy="8301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5" name="Google Shape;295;g34369920af0_0_215"/>
            <p:cNvSpPr/>
            <p:nvPr/>
          </p:nvSpPr>
          <p:spPr>
            <a:xfrm>
              <a:off x="6929120" y="2483403"/>
              <a:ext cx="350400" cy="5787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96" name="Google Shape;296;g34369920af0_0_215"/>
          <p:cNvGrpSpPr/>
          <p:nvPr/>
        </p:nvGrpSpPr>
        <p:grpSpPr>
          <a:xfrm>
            <a:off x="4136790" y="508849"/>
            <a:ext cx="4135249" cy="4498374"/>
            <a:chOff x="4136790" y="508849"/>
            <a:chExt cx="4135249" cy="4498374"/>
          </a:xfrm>
        </p:grpSpPr>
        <p:pic>
          <p:nvPicPr>
            <p:cNvPr id="297" name="Google Shape;297;g34369920af0_0_215"/>
            <p:cNvPicPr preferRelativeResize="0"/>
            <p:nvPr/>
          </p:nvPicPr>
          <p:blipFill rotWithShape="1">
            <a:blip r:embed="rId3">
              <a:alphaModFix/>
            </a:blip>
            <a:srcRect b="0" l="0" r="0" t="0"/>
            <a:stretch/>
          </p:blipFill>
          <p:spPr>
            <a:xfrm>
              <a:off x="4140200" y="508851"/>
              <a:ext cx="4131735" cy="4498372"/>
            </a:xfrm>
            <a:prstGeom prst="rect">
              <a:avLst/>
            </a:prstGeom>
            <a:noFill/>
            <a:ln>
              <a:noFill/>
            </a:ln>
          </p:spPr>
        </p:pic>
        <p:sp>
          <p:nvSpPr>
            <p:cNvPr id="298" name="Google Shape;298;g34369920af0_0_215"/>
            <p:cNvSpPr/>
            <p:nvPr/>
          </p:nvSpPr>
          <p:spPr>
            <a:xfrm>
              <a:off x="6929120" y="1048214"/>
              <a:ext cx="350400" cy="906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9" name="Google Shape;299;g34369920af0_0_215"/>
            <p:cNvSpPr/>
            <p:nvPr/>
          </p:nvSpPr>
          <p:spPr>
            <a:xfrm>
              <a:off x="7279639" y="2472266"/>
              <a:ext cx="992400" cy="605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0" name="Google Shape;300;g34369920af0_0_215"/>
            <p:cNvSpPr/>
            <p:nvPr/>
          </p:nvSpPr>
          <p:spPr>
            <a:xfrm>
              <a:off x="7279639" y="508850"/>
              <a:ext cx="992400" cy="19635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1" name="Google Shape;301;g34369920af0_0_215"/>
            <p:cNvSpPr/>
            <p:nvPr/>
          </p:nvSpPr>
          <p:spPr>
            <a:xfrm>
              <a:off x="7449015" y="3077737"/>
              <a:ext cx="822900" cy="605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2" name="Google Shape;302;g34369920af0_0_215"/>
            <p:cNvSpPr/>
            <p:nvPr/>
          </p:nvSpPr>
          <p:spPr>
            <a:xfrm>
              <a:off x="7010400" y="508849"/>
              <a:ext cx="270900" cy="5394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3" name="Google Shape;303;g34369920af0_0_215"/>
            <p:cNvSpPr/>
            <p:nvPr/>
          </p:nvSpPr>
          <p:spPr>
            <a:xfrm>
              <a:off x="4160450" y="519988"/>
              <a:ext cx="2848200" cy="11613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4" name="Google Shape;304;g34369920af0_0_215"/>
            <p:cNvSpPr/>
            <p:nvPr/>
          </p:nvSpPr>
          <p:spPr>
            <a:xfrm>
              <a:off x="4136790" y="1681164"/>
              <a:ext cx="1012800" cy="18780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5" name="Google Shape;305;g34369920af0_0_215"/>
            <p:cNvSpPr/>
            <p:nvPr/>
          </p:nvSpPr>
          <p:spPr>
            <a:xfrm>
              <a:off x="5149517" y="1672167"/>
              <a:ext cx="421500" cy="18870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6" name="Google Shape;306;g34369920af0_0_215"/>
            <p:cNvSpPr/>
            <p:nvPr/>
          </p:nvSpPr>
          <p:spPr>
            <a:xfrm>
              <a:off x="4136790" y="3506525"/>
              <a:ext cx="2163000" cy="15006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g34369920af0_0_215"/>
            <p:cNvSpPr/>
            <p:nvPr/>
          </p:nvSpPr>
          <p:spPr>
            <a:xfrm>
              <a:off x="6293899" y="3559123"/>
              <a:ext cx="488700" cy="360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g34369920af0_0_215"/>
            <p:cNvSpPr/>
            <p:nvPr/>
          </p:nvSpPr>
          <p:spPr>
            <a:xfrm>
              <a:off x="6293899" y="4685731"/>
              <a:ext cx="488700" cy="3168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9" name="Google Shape;309;g34369920af0_0_215"/>
            <p:cNvSpPr/>
            <p:nvPr/>
          </p:nvSpPr>
          <p:spPr>
            <a:xfrm>
              <a:off x="6293898" y="3919993"/>
              <a:ext cx="202500" cy="87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0" name="Google Shape;310;g34369920af0_0_215"/>
            <p:cNvSpPr/>
            <p:nvPr/>
          </p:nvSpPr>
          <p:spPr>
            <a:xfrm>
              <a:off x="6293897" y="4007893"/>
              <a:ext cx="85500" cy="663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1" name="Google Shape;311;g34369920af0_0_215"/>
            <p:cNvSpPr/>
            <p:nvPr/>
          </p:nvSpPr>
          <p:spPr>
            <a:xfrm>
              <a:off x="6293897" y="4493799"/>
              <a:ext cx="104100" cy="1917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g34369920af0_0_215"/>
            <p:cNvSpPr/>
            <p:nvPr/>
          </p:nvSpPr>
          <p:spPr>
            <a:xfrm>
              <a:off x="6395117" y="4602161"/>
              <a:ext cx="101100" cy="879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g34369920af0_0_215"/>
            <p:cNvSpPr/>
            <p:nvPr/>
          </p:nvSpPr>
          <p:spPr>
            <a:xfrm>
              <a:off x="6488844" y="4632610"/>
              <a:ext cx="141000" cy="57600"/>
            </a:xfrm>
            <a:prstGeom prst="rect">
              <a:avLst/>
            </a:prstGeom>
            <a:solidFill>
              <a:schemeClr val="lt1">
                <a:alpha val="8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14" name="Google Shape;314;g34369920af0_0_215"/>
            <p:cNvPicPr preferRelativeResize="0"/>
            <p:nvPr/>
          </p:nvPicPr>
          <p:blipFill rotWithShape="1">
            <a:blip r:embed="rId3">
              <a:alphaModFix/>
            </a:blip>
            <a:srcRect b="0" l="0" r="0" t="0"/>
            <a:stretch/>
          </p:blipFill>
          <p:spPr>
            <a:xfrm>
              <a:off x="4140200" y="508851"/>
              <a:ext cx="4131735" cy="449837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343010232e8_1_1040"/>
          <p:cNvSpPr txBox="1"/>
          <p:nvPr>
            <p:ph type="title"/>
          </p:nvPr>
        </p:nvSpPr>
        <p:spPr>
          <a:xfrm>
            <a:off x="729775" y="1813925"/>
            <a:ext cx="7937100" cy="857400"/>
          </a:xfrm>
          <a:prstGeom prst="rect">
            <a:avLst/>
          </a:prstGeom>
          <a:noFill/>
          <a:ln>
            <a:noFill/>
          </a:ln>
        </p:spPr>
        <p:txBody>
          <a:bodyPr anchorCtr="0" anchor="t" bIns="34275" lIns="34275" spcFirstLastPara="1" rIns="34275" wrap="square" tIns="34275">
            <a:normAutofit fontScale="90000"/>
          </a:bodyPr>
          <a:lstStyle/>
          <a:p>
            <a:pPr indent="0" lvl="0" marL="0" marR="0" rtl="0" algn="l">
              <a:lnSpc>
                <a:spcPct val="100000"/>
              </a:lnSpc>
              <a:spcBef>
                <a:spcPts val="0"/>
              </a:spcBef>
              <a:spcAft>
                <a:spcPts val="0"/>
              </a:spcAft>
              <a:buClr>
                <a:srgbClr val="E78062"/>
              </a:buClr>
              <a:buSzPct val="100000"/>
              <a:buFont typeface="Arial"/>
              <a:buNone/>
            </a:pPr>
            <a:r>
              <a:rPr b="1" lang="en-US" sz="5000">
                <a:solidFill>
                  <a:srgbClr val="E78062"/>
                </a:solidFill>
              </a:rPr>
              <a:t>AMRIT long term strategy ?</a:t>
            </a:r>
            <a:endParaRPr b="1" sz="5000">
              <a:solidFill>
                <a:srgbClr val="E7806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493e2a3722_152_280"/>
          <p:cNvSpPr txBox="1"/>
          <p:nvPr>
            <p:ph type="title"/>
          </p:nvPr>
        </p:nvSpPr>
        <p:spPr>
          <a:xfrm>
            <a:off x="623450" y="91675"/>
            <a:ext cx="7549200" cy="726300"/>
          </a:xfrm>
          <a:prstGeom prst="rect">
            <a:avLst/>
          </a:prstGeom>
          <a:noFill/>
          <a:ln>
            <a:noFill/>
          </a:ln>
        </p:spPr>
        <p:txBody>
          <a:bodyPr anchorCtr="0" anchor="ctr" bIns="34275" lIns="34275" spcFirstLastPara="1" rIns="34275" wrap="square" tIns="34275">
            <a:normAutofit/>
          </a:bodyPr>
          <a:lstStyle/>
          <a:p>
            <a:pPr indent="0" lvl="0" marL="0" rtl="0" algn="l">
              <a:spcBef>
                <a:spcPts val="0"/>
              </a:spcBef>
              <a:spcAft>
                <a:spcPts val="0"/>
              </a:spcAft>
              <a:buClr>
                <a:schemeClr val="dk1"/>
              </a:buClr>
              <a:buSzPts val="1100"/>
              <a:buFont typeface="Arial"/>
              <a:buNone/>
            </a:pPr>
            <a:r>
              <a:rPr lang="en-US" sz="2400">
                <a:solidFill>
                  <a:srgbClr val="E78062"/>
                </a:solidFill>
              </a:rPr>
              <a:t>EuMetNet, a telling analogy</a:t>
            </a:r>
            <a:endParaRPr sz="2400">
              <a:solidFill>
                <a:srgbClr val="E78062"/>
              </a:solidFill>
            </a:endParaRPr>
          </a:p>
        </p:txBody>
      </p:sp>
      <p:pic>
        <p:nvPicPr>
          <p:cNvPr id="325" name="Google Shape;325;g3493e2a3722_152_280"/>
          <p:cNvPicPr preferRelativeResize="0"/>
          <p:nvPr/>
        </p:nvPicPr>
        <p:blipFill rotWithShape="1">
          <a:blip r:embed="rId3">
            <a:alphaModFix/>
          </a:blip>
          <a:srcRect b="0" l="0" r="0" t="0"/>
          <a:stretch/>
        </p:blipFill>
        <p:spPr>
          <a:xfrm>
            <a:off x="7562126" y="1714500"/>
            <a:ext cx="1575127" cy="1483949"/>
          </a:xfrm>
          <a:prstGeom prst="rect">
            <a:avLst/>
          </a:prstGeom>
          <a:noFill/>
          <a:ln>
            <a:noFill/>
          </a:ln>
        </p:spPr>
      </p:pic>
      <p:sp>
        <p:nvSpPr>
          <p:cNvPr id="326" name="Google Shape;326;g3493e2a3722_152_280"/>
          <p:cNvSpPr txBox="1"/>
          <p:nvPr/>
        </p:nvSpPr>
        <p:spPr>
          <a:xfrm>
            <a:off x="797175" y="1256325"/>
            <a:ext cx="6849900" cy="3372900"/>
          </a:xfrm>
          <a:prstGeom prst="rect">
            <a:avLst/>
          </a:prstGeom>
          <a:noFill/>
          <a:ln>
            <a:noFill/>
          </a:ln>
        </p:spPr>
        <p:txBody>
          <a:bodyPr anchorCtr="0" anchor="t" bIns="91425" lIns="91425" spcFirstLastPara="1" rIns="91425" wrap="square" tIns="91425">
            <a:noAutofit/>
          </a:bodyPr>
          <a:lstStyle/>
          <a:p>
            <a:pPr indent="-185249" lvl="0" marL="269999" marR="0" rtl="0" algn="l">
              <a:lnSpc>
                <a:spcPct val="100000"/>
              </a:lnSpc>
              <a:spcBef>
                <a:spcPts val="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Belgian law EIG of 31 National Meteorological and hydrological/ocean Services. It works with ECMWF, EuMetSat, </a:t>
            </a:r>
            <a:r>
              <a:rPr lang="en-US" sz="1500">
                <a:solidFill>
                  <a:schemeClr val="dk2"/>
                </a:solidFill>
              </a:rPr>
              <a:t>etc.</a:t>
            </a:r>
            <a:endParaRPr b="0" i="0" sz="1500" u="none" cap="none" strike="noStrike">
              <a:solidFill>
                <a:schemeClr val="dk2"/>
              </a:solidFill>
              <a:latin typeface="Arial"/>
              <a:ea typeface="Arial"/>
              <a:cs typeface="Arial"/>
              <a:sym typeface="Arial"/>
            </a:endParaRPr>
          </a:p>
          <a:p>
            <a:pPr indent="-185249" lvl="0" marL="269999" marR="0" rtl="0" algn="l">
              <a:lnSpc>
                <a:spcPct val="10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Its </a:t>
            </a:r>
            <a:r>
              <a:rPr b="1" i="0" lang="en-US" sz="1500" u="none" cap="none" strike="noStrike">
                <a:solidFill>
                  <a:schemeClr val="dk2"/>
                </a:solidFill>
              </a:rPr>
              <a:t>Observations Capability Area (</a:t>
            </a:r>
            <a:r>
              <a:rPr b="1" i="0" lang="en-US" sz="1500" u="none" cap="none" strike="noStrike">
                <a:solidFill>
                  <a:schemeClr val="dk2"/>
                </a:solidFill>
                <a:latin typeface="Arial"/>
                <a:ea typeface="Arial"/>
                <a:cs typeface="Arial"/>
                <a:sym typeface="Arial"/>
              </a:rPr>
              <a:t>Obs CA</a:t>
            </a:r>
            <a:r>
              <a:rPr b="1" i="0" lang="en-US" sz="1500" u="none" cap="none" strike="noStrike">
                <a:solidFill>
                  <a:schemeClr val="dk2"/>
                </a:solidFill>
              </a:rPr>
              <a:t>) </a:t>
            </a:r>
            <a:r>
              <a:rPr lang="en-US" sz="1300">
                <a:solidFill>
                  <a:schemeClr val="dk2"/>
                </a:solidFill>
              </a:rPr>
              <a:t>coordinated by UKMO, </a:t>
            </a:r>
            <a:r>
              <a:rPr b="0" i="0" lang="en-US" sz="1500" u="none" cap="none" strike="noStrike">
                <a:solidFill>
                  <a:schemeClr val="dk2"/>
                </a:solidFill>
                <a:latin typeface="Arial"/>
                <a:ea typeface="Arial"/>
                <a:cs typeface="Arial"/>
                <a:sym typeface="Arial"/>
              </a:rPr>
              <a:t>operates </a:t>
            </a:r>
            <a:r>
              <a:rPr b="1" i="0" lang="en-US" sz="1500" u="none" cap="none" strike="noStrike">
                <a:solidFill>
                  <a:schemeClr val="dk2"/>
                </a:solidFill>
                <a:latin typeface="Arial"/>
                <a:ea typeface="Arial"/>
                <a:cs typeface="Arial"/>
                <a:sym typeface="Arial"/>
              </a:rPr>
              <a:t>EUCOS</a:t>
            </a:r>
            <a:r>
              <a:rPr b="1" i="0" lang="en-US" sz="1500" u="none" cap="none" strike="noStrike">
                <a:solidFill>
                  <a:schemeClr val="dk2"/>
                </a:solidFill>
              </a:rPr>
              <a:t> (C=composite) </a:t>
            </a:r>
            <a:r>
              <a:rPr b="0" i="0" lang="en-US" sz="1500" u="none" cap="none" strike="noStrike">
                <a:solidFill>
                  <a:schemeClr val="dk2"/>
                </a:solidFill>
                <a:latin typeface="Arial"/>
                <a:ea typeface="Arial"/>
                <a:cs typeface="Arial"/>
                <a:sym typeface="Arial"/>
              </a:rPr>
              <a:t>the European contribution to the WIGOS</a:t>
            </a:r>
            <a:endParaRPr b="0" i="0" sz="1500" u="none" cap="none" strike="noStrike">
              <a:solidFill>
                <a:schemeClr val="dk2"/>
              </a:solidFill>
              <a:latin typeface="Arial"/>
              <a:ea typeface="Arial"/>
              <a:cs typeface="Arial"/>
              <a:sym typeface="Arial"/>
            </a:endParaRPr>
          </a:p>
          <a:p>
            <a:pPr indent="-185249" lvl="0" marL="269999" marR="0" rtl="0" algn="l">
              <a:lnSpc>
                <a:spcPct val="10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In the </a:t>
            </a:r>
            <a:r>
              <a:rPr b="1" i="0" lang="en-US" sz="1500" u="none" cap="none" strike="noStrike">
                <a:solidFill>
                  <a:schemeClr val="dk2"/>
                </a:solidFill>
              </a:rPr>
              <a:t>Obs CA</a:t>
            </a:r>
            <a:r>
              <a:rPr b="1" i="0" lang="en-US" sz="1500" u="none" cap="none" strike="noStrike">
                <a:solidFill>
                  <a:schemeClr val="dk2"/>
                </a:solidFill>
              </a:rPr>
              <a:t>, the NMHSs operates</a:t>
            </a:r>
            <a:r>
              <a:rPr b="1" lang="en-US" sz="1500">
                <a:solidFill>
                  <a:schemeClr val="dk2"/>
                </a:solidFill>
              </a:rPr>
              <a:t> </a:t>
            </a:r>
            <a:r>
              <a:rPr b="1" lang="en-US" sz="1500">
                <a:solidFill>
                  <a:schemeClr val="dk2"/>
                </a:solidFill>
              </a:rPr>
              <a:t>together </a:t>
            </a:r>
            <a:r>
              <a:rPr lang="en-US" sz="1500">
                <a:solidFill>
                  <a:schemeClr val="dk2"/>
                </a:solidFill>
              </a:rPr>
              <a:t>7 programmes (2 are marine) and services</a:t>
            </a:r>
            <a:r>
              <a:rPr b="0" i="0" lang="en-US" sz="1500" u="none" cap="none" strike="noStrike">
                <a:solidFill>
                  <a:schemeClr val="dk2"/>
                </a:solidFill>
                <a:latin typeface="Arial"/>
                <a:ea typeface="Arial"/>
                <a:cs typeface="Arial"/>
                <a:sym typeface="Arial"/>
              </a:rPr>
              <a:t> </a:t>
            </a:r>
            <a:endParaRPr b="0" i="0" sz="1500" u="none" cap="none" strike="noStrike">
              <a:solidFill>
                <a:schemeClr val="dk2"/>
              </a:solidFill>
              <a:latin typeface="Arial"/>
              <a:ea typeface="Arial"/>
              <a:cs typeface="Arial"/>
              <a:sym typeface="Arial"/>
            </a:endParaRPr>
          </a:p>
          <a:p>
            <a:pPr indent="-200025" lvl="1" marL="540000" marR="0" rtl="0" algn="l">
              <a:lnSpc>
                <a:spcPct val="100000"/>
              </a:lnSpc>
              <a:spcBef>
                <a:spcPts val="600"/>
              </a:spcBef>
              <a:spcAft>
                <a:spcPts val="0"/>
              </a:spcAft>
              <a:buClr>
                <a:schemeClr val="dk2"/>
              </a:buClr>
              <a:buSzPts val="1500"/>
              <a:buFont typeface="Arial"/>
              <a:buChar char="○"/>
            </a:pPr>
            <a:r>
              <a:rPr b="0" i="0" lang="en-US" sz="1300" u="none" cap="none" strike="noStrike">
                <a:solidFill>
                  <a:schemeClr val="dk2"/>
                </a:solidFill>
                <a:latin typeface="Arial"/>
                <a:ea typeface="Arial"/>
                <a:cs typeface="Arial"/>
                <a:sym typeface="Arial"/>
              </a:rPr>
              <a:t>Obs. </a:t>
            </a:r>
            <a:r>
              <a:rPr b="1" i="0" lang="en-US" sz="1300" u="none" cap="none" strike="noStrike">
                <a:solidFill>
                  <a:schemeClr val="dk2"/>
                </a:solidFill>
                <a:latin typeface="Arial"/>
                <a:ea typeface="Arial"/>
                <a:cs typeface="Arial"/>
                <a:sym typeface="Arial"/>
              </a:rPr>
              <a:t>Programmes</a:t>
            </a:r>
            <a:r>
              <a:rPr b="0" i="0" lang="en-US" sz="1300" u="none" cap="none" strike="noStrike">
                <a:solidFill>
                  <a:schemeClr val="dk2"/>
                </a:solidFill>
                <a:latin typeface="Arial"/>
                <a:ea typeface="Arial"/>
                <a:cs typeface="Arial"/>
                <a:sym typeface="Arial"/>
              </a:rPr>
              <a:t> </a:t>
            </a:r>
            <a:r>
              <a:rPr lang="en-US" sz="1300">
                <a:solidFill>
                  <a:schemeClr val="dk2"/>
                </a:solidFill>
              </a:rPr>
              <a:t> </a:t>
            </a:r>
            <a:r>
              <a:rPr b="1" i="0" lang="en-US" sz="1300" u="none" cap="none" strike="noStrike">
                <a:solidFill>
                  <a:schemeClr val="dk2"/>
                </a:solidFill>
                <a:latin typeface="Arial"/>
                <a:ea typeface="Arial"/>
                <a:cs typeface="Arial"/>
                <a:sym typeface="Arial"/>
              </a:rPr>
              <a:t>E-SURFMAR (coord. M</a:t>
            </a:r>
            <a:r>
              <a:rPr b="1" lang="en-US" sz="1300">
                <a:solidFill>
                  <a:schemeClr val="dk2"/>
                </a:solidFill>
              </a:rPr>
              <a:t>etFrance)</a:t>
            </a:r>
            <a:r>
              <a:rPr b="0" i="0" lang="en-US" sz="1300" u="none" cap="none" strike="noStrike">
                <a:solidFill>
                  <a:schemeClr val="dk2"/>
                </a:solidFill>
                <a:latin typeface="Arial"/>
                <a:ea typeface="Arial"/>
                <a:cs typeface="Arial"/>
                <a:sym typeface="Arial"/>
              </a:rPr>
              <a:t>, </a:t>
            </a:r>
            <a:r>
              <a:rPr b="1" i="0" lang="en-US" sz="1300" u="none" cap="none" strike="noStrike">
                <a:solidFill>
                  <a:schemeClr val="dk2"/>
                </a:solidFill>
                <a:latin typeface="Arial"/>
                <a:ea typeface="Arial"/>
                <a:cs typeface="Arial"/>
                <a:sym typeface="Arial"/>
              </a:rPr>
              <a:t>E-ASAP (coord. DWD)</a:t>
            </a:r>
            <a:r>
              <a:rPr b="0" i="0" lang="en-US" sz="1300" u="none" cap="none" strike="noStrike">
                <a:solidFill>
                  <a:schemeClr val="dk2"/>
                </a:solidFill>
                <a:latin typeface="Arial"/>
                <a:ea typeface="Arial"/>
                <a:cs typeface="Arial"/>
                <a:sym typeface="Arial"/>
              </a:rPr>
              <a:t> </a:t>
            </a:r>
            <a:endParaRPr b="0" i="0" sz="1300" u="none" cap="none" strike="noStrike">
              <a:solidFill>
                <a:schemeClr val="dk2"/>
              </a:solidFill>
              <a:latin typeface="Arial"/>
              <a:ea typeface="Arial"/>
              <a:cs typeface="Arial"/>
              <a:sym typeface="Arial"/>
            </a:endParaRPr>
          </a:p>
          <a:p>
            <a:pPr indent="-200025" lvl="1" marL="540000" marR="0" rtl="0" algn="l">
              <a:lnSpc>
                <a:spcPct val="100000"/>
              </a:lnSpc>
              <a:spcBef>
                <a:spcPts val="300"/>
              </a:spcBef>
              <a:spcAft>
                <a:spcPts val="0"/>
              </a:spcAft>
              <a:buClr>
                <a:schemeClr val="dk2"/>
              </a:buClr>
              <a:buSzPts val="1500"/>
              <a:buFont typeface="Arial"/>
              <a:buChar char="○"/>
            </a:pPr>
            <a:r>
              <a:rPr b="1" i="0" lang="en-US" sz="1300" u="none" cap="none" strike="noStrike">
                <a:solidFill>
                  <a:schemeClr val="dk2"/>
                </a:solidFill>
                <a:latin typeface="Arial"/>
                <a:ea typeface="Arial"/>
                <a:cs typeface="Arial"/>
                <a:sym typeface="Arial"/>
              </a:rPr>
              <a:t>Services</a:t>
            </a:r>
            <a:r>
              <a:rPr lang="en-US" sz="1300">
                <a:solidFill>
                  <a:schemeClr val="dk2"/>
                </a:solidFill>
              </a:rPr>
              <a:t>: </a:t>
            </a:r>
            <a:r>
              <a:rPr b="1" i="0" lang="en-US" sz="1300" u="none" cap="none" strike="noStrike">
                <a:solidFill>
                  <a:schemeClr val="dk2"/>
                </a:solidFill>
                <a:latin typeface="Arial"/>
                <a:ea typeface="Arial"/>
                <a:cs typeface="Arial"/>
                <a:sym typeface="Arial"/>
              </a:rPr>
              <a:t>Regional WIGOS Centre (RWC)</a:t>
            </a:r>
            <a:endParaRPr sz="1300">
              <a:solidFill>
                <a:schemeClr val="dk2"/>
              </a:solidFill>
            </a:endParaRPr>
          </a:p>
          <a:p>
            <a:pPr indent="-200025" lvl="1" marL="540000" marR="0" rtl="0" algn="l">
              <a:lnSpc>
                <a:spcPct val="100000"/>
              </a:lnSpc>
              <a:spcBef>
                <a:spcPts val="300"/>
              </a:spcBef>
              <a:spcAft>
                <a:spcPts val="0"/>
              </a:spcAft>
              <a:buClr>
                <a:schemeClr val="dk2"/>
              </a:buClr>
              <a:buSzPts val="1500"/>
              <a:buFont typeface="Arial"/>
              <a:buChar char="○"/>
            </a:pPr>
            <a:r>
              <a:rPr b="0" i="0" lang="en-US" sz="1300" u="none" cap="none" strike="noStrike">
                <a:solidFill>
                  <a:schemeClr val="dk2"/>
                </a:solidFill>
                <a:latin typeface="Arial"/>
                <a:ea typeface="Arial"/>
                <a:cs typeface="Arial"/>
                <a:sym typeface="Arial"/>
              </a:rPr>
              <a:t>an R&amp;D program</a:t>
            </a:r>
            <a:r>
              <a:rPr lang="en-US" sz="1300">
                <a:solidFill>
                  <a:schemeClr val="dk2"/>
                </a:solidFill>
              </a:rPr>
              <a:t>me</a:t>
            </a:r>
            <a:endParaRPr sz="1300">
              <a:solidFill>
                <a:schemeClr val="dk2"/>
              </a:solidFill>
            </a:endParaRPr>
          </a:p>
          <a:p>
            <a:pPr indent="-200025" lvl="1" marL="540000" marR="0" rtl="0" algn="l">
              <a:lnSpc>
                <a:spcPct val="100000"/>
              </a:lnSpc>
              <a:spcBef>
                <a:spcPts val="300"/>
              </a:spcBef>
              <a:spcAft>
                <a:spcPts val="300"/>
              </a:spcAft>
              <a:buClr>
                <a:schemeClr val="dk2"/>
              </a:buClr>
              <a:buSzPts val="1500"/>
              <a:buFont typeface="Arial"/>
              <a:buChar char="○"/>
            </a:pPr>
            <a:r>
              <a:rPr b="0" i="0" lang="en-US" sz="1300" u="none" cap="none" strike="noStrike">
                <a:solidFill>
                  <a:schemeClr val="dk2"/>
                </a:solidFill>
                <a:latin typeface="Arial"/>
                <a:ea typeface="Arial"/>
                <a:cs typeface="Arial"/>
                <a:sym typeface="Arial"/>
              </a:rPr>
              <a:t>Int</a:t>
            </a:r>
            <a:r>
              <a:rPr lang="en-US" sz="1300">
                <a:solidFill>
                  <a:schemeClr val="dk2"/>
                </a:solidFill>
              </a:rPr>
              <a:t>ernational </a:t>
            </a:r>
            <a:r>
              <a:rPr b="0" i="0" lang="en-US" sz="1300" u="none" cap="none" strike="noStrike">
                <a:solidFill>
                  <a:schemeClr val="dk2"/>
                </a:solidFill>
                <a:latin typeface="Arial"/>
                <a:ea typeface="Arial"/>
                <a:cs typeface="Arial"/>
                <a:sym typeface="Arial"/>
              </a:rPr>
              <a:t>repre</a:t>
            </a:r>
            <a:r>
              <a:rPr lang="en-US" sz="1300">
                <a:solidFill>
                  <a:schemeClr val="dk2"/>
                </a:solidFill>
              </a:rPr>
              <a:t>sentation</a:t>
            </a:r>
            <a:r>
              <a:rPr b="0" i="0" lang="en-US" sz="1300" u="none" cap="none" strike="noStrike">
                <a:solidFill>
                  <a:schemeClr val="dk2"/>
                </a:solidFill>
                <a:latin typeface="Arial"/>
                <a:ea typeface="Arial"/>
                <a:cs typeface="Arial"/>
                <a:sym typeface="Arial"/>
              </a:rPr>
              <a:t> of NMHSs in WIGOS, Copernicus, </a:t>
            </a:r>
            <a:r>
              <a:rPr lang="en-US" sz="1300">
                <a:solidFill>
                  <a:schemeClr val="dk2"/>
                </a:solidFill>
              </a:rPr>
              <a:t>etc.</a:t>
            </a:r>
            <a:endParaRPr b="0" i="0" sz="1500" u="none" cap="none" strike="noStrike">
              <a:solidFill>
                <a:schemeClr val="dk2"/>
              </a:solidFill>
              <a:latin typeface="Arial"/>
              <a:ea typeface="Arial"/>
              <a:cs typeface="Arial"/>
              <a:sym typeface="Arial"/>
            </a:endParaRPr>
          </a:p>
        </p:txBody>
      </p:sp>
      <p:pic>
        <p:nvPicPr>
          <p:cNvPr id="327" name="Google Shape;327;g3493e2a3722_152_280"/>
          <p:cNvPicPr preferRelativeResize="0"/>
          <p:nvPr/>
        </p:nvPicPr>
        <p:blipFill rotWithShape="1">
          <a:blip r:embed="rId4">
            <a:alphaModFix/>
          </a:blip>
          <a:srcRect b="0" l="0" r="0" t="0"/>
          <a:stretch/>
        </p:blipFill>
        <p:spPr>
          <a:xfrm>
            <a:off x="111375" y="2013438"/>
            <a:ext cx="639775" cy="639775"/>
          </a:xfrm>
          <a:prstGeom prst="rect">
            <a:avLst/>
          </a:prstGeom>
          <a:noFill/>
          <a:ln>
            <a:noFill/>
          </a:ln>
        </p:spPr>
      </p:pic>
    </p:spTree>
  </p:cSld>
  <p:clrMapOvr>
    <a:masterClrMapping/>
  </p:clrMapOvr>
  <mc:AlternateContent>
    <mc:Choice Requires="p14">
      <p:transition spd="slow" p14:dur="7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343010232e8_1_1071"/>
          <p:cNvSpPr txBox="1"/>
          <p:nvPr>
            <p:ph type="title"/>
          </p:nvPr>
        </p:nvSpPr>
        <p:spPr>
          <a:xfrm>
            <a:off x="461700" y="91675"/>
            <a:ext cx="7710900" cy="726300"/>
          </a:xfrm>
          <a:prstGeom prst="rect">
            <a:avLst/>
          </a:prstGeom>
          <a:noFill/>
          <a:ln>
            <a:noFill/>
          </a:ln>
        </p:spPr>
        <p:txBody>
          <a:bodyPr anchorCtr="0" anchor="ctr" bIns="34275" lIns="34275" spcFirstLastPara="1" rIns="34275" wrap="square" tIns="34275">
            <a:normAutofit/>
          </a:bodyPr>
          <a:lstStyle/>
          <a:p>
            <a:pPr indent="0" lvl="0" marL="0" rtl="0" algn="l">
              <a:lnSpc>
                <a:spcPct val="100000"/>
              </a:lnSpc>
              <a:spcBef>
                <a:spcPts val="0"/>
              </a:spcBef>
              <a:spcAft>
                <a:spcPts val="0"/>
              </a:spcAft>
              <a:buClr>
                <a:schemeClr val="dk2"/>
              </a:buClr>
              <a:buSzPts val="3500"/>
              <a:buFont typeface="Century Gothic"/>
              <a:buNone/>
            </a:pPr>
            <a:r>
              <a:rPr lang="en-US" sz="2400">
                <a:solidFill>
                  <a:srgbClr val="E78062"/>
                </a:solidFill>
              </a:rPr>
              <a:t>AMRIT long term strategy ?</a:t>
            </a:r>
            <a:endParaRPr sz="2400">
              <a:solidFill>
                <a:srgbClr val="E78062"/>
              </a:solidFill>
            </a:endParaRPr>
          </a:p>
        </p:txBody>
      </p:sp>
      <p:sp>
        <p:nvSpPr>
          <p:cNvPr id="333" name="Google Shape;333;g343010232e8_1_1071"/>
          <p:cNvSpPr txBox="1"/>
          <p:nvPr>
            <p:ph idx="1" type="body"/>
          </p:nvPr>
        </p:nvSpPr>
        <p:spPr>
          <a:xfrm>
            <a:off x="690300" y="859825"/>
            <a:ext cx="7929000" cy="3461700"/>
          </a:xfrm>
          <a:prstGeom prst="rect">
            <a:avLst/>
          </a:prstGeom>
          <a:noFill/>
          <a:ln>
            <a:noFill/>
          </a:ln>
        </p:spPr>
        <p:txBody>
          <a:bodyPr anchorCtr="0" anchor="t" bIns="34275" lIns="68575" spcFirstLastPara="1" rIns="68575" wrap="square" tIns="34275">
            <a:normAutofit/>
          </a:bodyPr>
          <a:lstStyle/>
          <a:p>
            <a:pPr indent="-285750" lvl="0" marL="406400" rtl="0" algn="l">
              <a:lnSpc>
                <a:spcPct val="100000"/>
              </a:lnSpc>
              <a:spcBef>
                <a:spcPts val="0"/>
              </a:spcBef>
              <a:spcAft>
                <a:spcPts val="0"/>
              </a:spcAft>
              <a:buClr>
                <a:srgbClr val="434343"/>
              </a:buClr>
              <a:buSzPts val="1900"/>
              <a:buFont typeface="Arial"/>
              <a:buChar char="⦿"/>
            </a:pPr>
            <a:r>
              <a:rPr lang="en-US" sz="1900">
                <a:solidFill>
                  <a:srgbClr val="434343"/>
                </a:solidFill>
                <a:latin typeface="Arial"/>
                <a:ea typeface="Arial"/>
                <a:cs typeface="Arial"/>
                <a:sym typeface="Arial"/>
              </a:rPr>
              <a:t>Today </a:t>
            </a:r>
            <a:endParaRPr sz="1900">
              <a:solidFill>
                <a:srgbClr val="434343"/>
              </a:solidFill>
              <a:latin typeface="Arial"/>
              <a:ea typeface="Arial"/>
              <a:cs typeface="Arial"/>
              <a:sym typeface="Arial"/>
            </a:endParaRPr>
          </a:p>
          <a:p>
            <a:pPr indent="-174625" lvl="1" marL="571500" rtl="0" algn="l">
              <a:lnSpc>
                <a:spcPct val="100000"/>
              </a:lnSpc>
              <a:spcBef>
                <a:spcPts val="600"/>
              </a:spcBef>
              <a:spcAft>
                <a:spcPts val="0"/>
              </a:spcAft>
              <a:buClr>
                <a:srgbClr val="434343"/>
              </a:buClr>
              <a:buSzPts val="1400"/>
              <a:buChar char="●"/>
            </a:pPr>
            <a:r>
              <a:rPr lang="en-US" sz="1500">
                <a:solidFill>
                  <a:srgbClr val="434343"/>
                </a:solidFill>
                <a:latin typeface="Arial"/>
                <a:ea typeface="Arial"/>
                <a:cs typeface="Arial"/>
                <a:sym typeface="Arial"/>
              </a:rPr>
              <a:t>NMHSs jointly operates the operational marine meteorology OS, with little interactions with National Oceanographic Agencies</a:t>
            </a:r>
            <a:endParaRPr sz="1500">
              <a:solidFill>
                <a:srgbClr val="434343"/>
              </a:solidFill>
              <a:latin typeface="Arial"/>
              <a:ea typeface="Arial"/>
              <a:cs typeface="Arial"/>
              <a:sym typeface="Arial"/>
            </a:endParaRPr>
          </a:p>
          <a:p>
            <a:pPr indent="-174625" lvl="1" marL="571500" rtl="0" algn="l">
              <a:lnSpc>
                <a:spcPct val="100000"/>
              </a:lnSpc>
              <a:spcBef>
                <a:spcPts val="600"/>
              </a:spcBef>
              <a:spcAft>
                <a:spcPts val="0"/>
              </a:spcAft>
              <a:buClr>
                <a:srgbClr val="434343"/>
              </a:buClr>
              <a:buSzPts val="1400"/>
              <a:buChar char="●"/>
            </a:pPr>
            <a:r>
              <a:rPr lang="en-US" sz="1500">
                <a:solidFill>
                  <a:srgbClr val="434343"/>
                </a:solidFill>
                <a:latin typeface="Arial"/>
                <a:ea typeface="Arial"/>
                <a:cs typeface="Arial"/>
                <a:sym typeface="Arial"/>
              </a:rPr>
              <a:t>NOAs and National RPOs </a:t>
            </a:r>
            <a:endParaRPr sz="1500">
              <a:solidFill>
                <a:srgbClr val="434343"/>
              </a:solidFill>
              <a:latin typeface="Arial"/>
              <a:ea typeface="Arial"/>
              <a:cs typeface="Arial"/>
              <a:sym typeface="Arial"/>
            </a:endParaRPr>
          </a:p>
          <a:p>
            <a:pPr indent="-196850" lvl="2" marL="857250" rtl="0" algn="l">
              <a:lnSpc>
                <a:spcPct val="100000"/>
              </a:lnSpc>
              <a:spcBef>
                <a:spcPts val="300"/>
              </a:spcBef>
              <a:spcAft>
                <a:spcPts val="0"/>
              </a:spcAft>
              <a:buClr>
                <a:srgbClr val="434343"/>
              </a:buClr>
              <a:buSzPts val="1300"/>
              <a:buChar char="○"/>
            </a:pPr>
            <a:r>
              <a:rPr lang="en-US" sz="1300">
                <a:solidFill>
                  <a:srgbClr val="434343"/>
                </a:solidFill>
                <a:latin typeface="Arial"/>
                <a:ea typeface="Arial"/>
                <a:cs typeface="Arial"/>
                <a:sym typeface="Arial"/>
              </a:rPr>
              <a:t>Are coordinated by EuroGOOS, contribute to CMEMS, and already have a coherent national/european data portal organisation </a:t>
            </a:r>
            <a:endParaRPr sz="1300">
              <a:solidFill>
                <a:srgbClr val="434343"/>
              </a:solidFill>
              <a:latin typeface="Arial"/>
              <a:ea typeface="Arial"/>
              <a:cs typeface="Arial"/>
              <a:sym typeface="Arial"/>
            </a:endParaRPr>
          </a:p>
          <a:p>
            <a:pPr indent="-196850" lvl="2" marL="857250" rtl="0" algn="l">
              <a:lnSpc>
                <a:spcPct val="100000"/>
              </a:lnSpc>
              <a:spcBef>
                <a:spcPts val="300"/>
              </a:spcBef>
              <a:spcAft>
                <a:spcPts val="0"/>
              </a:spcAft>
              <a:buClr>
                <a:srgbClr val="434343"/>
              </a:buClr>
              <a:buSzPts val="1300"/>
              <a:buChar char="○"/>
            </a:pPr>
            <a:r>
              <a:rPr lang="en-US" sz="1300">
                <a:solidFill>
                  <a:srgbClr val="434343"/>
                </a:solidFill>
                <a:latin typeface="Arial"/>
                <a:ea typeface="Arial"/>
                <a:cs typeface="Arial"/>
                <a:sym typeface="Arial"/>
              </a:rPr>
              <a:t>Work together in the EOOS framework</a:t>
            </a:r>
            <a:endParaRPr sz="1300">
              <a:solidFill>
                <a:srgbClr val="434343"/>
              </a:solidFill>
              <a:latin typeface="Arial"/>
              <a:ea typeface="Arial"/>
              <a:cs typeface="Arial"/>
              <a:sym typeface="Arial"/>
            </a:endParaRPr>
          </a:p>
          <a:p>
            <a:pPr indent="-196850" lvl="2" marL="857250" rtl="0" algn="l">
              <a:lnSpc>
                <a:spcPct val="100000"/>
              </a:lnSpc>
              <a:spcBef>
                <a:spcPts val="300"/>
              </a:spcBef>
              <a:spcAft>
                <a:spcPts val="0"/>
              </a:spcAft>
              <a:buClr>
                <a:srgbClr val="0000FF"/>
              </a:buClr>
              <a:buSzPts val="1300"/>
              <a:buChar char="○"/>
            </a:pPr>
            <a:r>
              <a:rPr b="1" lang="en-US" sz="1300">
                <a:solidFill>
                  <a:srgbClr val="0000FF"/>
                </a:solidFill>
                <a:highlight>
                  <a:schemeClr val="lt2"/>
                </a:highlight>
              </a:rPr>
              <a:t>Are the core members of the </a:t>
            </a:r>
            <a:r>
              <a:rPr b="1" lang="en-US" sz="1300">
                <a:solidFill>
                  <a:srgbClr val="0000FF"/>
                </a:solidFill>
                <a:highlight>
                  <a:schemeClr val="lt2"/>
                </a:highlight>
              </a:rPr>
              <a:t>European Marine Research Infrastructures (Euro-Argo, …)</a:t>
            </a:r>
            <a:endParaRPr sz="1300">
              <a:solidFill>
                <a:srgbClr val="0000FF"/>
              </a:solidFill>
              <a:highlight>
                <a:schemeClr val="lt2"/>
              </a:highlight>
              <a:latin typeface="Arial"/>
              <a:ea typeface="Arial"/>
              <a:cs typeface="Arial"/>
              <a:sym typeface="Arial"/>
            </a:endParaRPr>
          </a:p>
          <a:p>
            <a:pPr indent="-174625" lvl="1" marL="571500" rtl="0" algn="l">
              <a:lnSpc>
                <a:spcPct val="100000"/>
              </a:lnSpc>
              <a:spcBef>
                <a:spcPts val="600"/>
              </a:spcBef>
              <a:spcAft>
                <a:spcPts val="0"/>
              </a:spcAft>
              <a:buClr>
                <a:srgbClr val="434343"/>
              </a:buClr>
              <a:buSzPts val="1400"/>
              <a:buChar char="●"/>
            </a:pPr>
            <a:r>
              <a:rPr lang="en-US" sz="1500">
                <a:solidFill>
                  <a:srgbClr val="434343"/>
                </a:solidFill>
                <a:latin typeface="Arial"/>
                <a:ea typeface="Arial"/>
                <a:cs typeface="Arial"/>
                <a:sym typeface="Arial"/>
              </a:rPr>
              <a:t>Universities</a:t>
            </a:r>
            <a:endParaRPr sz="1500">
              <a:solidFill>
                <a:srgbClr val="434343"/>
              </a:solidFill>
              <a:latin typeface="Arial"/>
              <a:ea typeface="Arial"/>
              <a:cs typeface="Arial"/>
              <a:sym typeface="Arial"/>
            </a:endParaRPr>
          </a:p>
          <a:p>
            <a:pPr indent="-196850" lvl="2" marL="857250" rtl="0" algn="l">
              <a:lnSpc>
                <a:spcPct val="100000"/>
              </a:lnSpc>
              <a:spcBef>
                <a:spcPts val="300"/>
              </a:spcBef>
              <a:spcAft>
                <a:spcPts val="0"/>
              </a:spcAft>
              <a:buClr>
                <a:srgbClr val="434343"/>
              </a:buClr>
              <a:buSzPts val="1300"/>
              <a:buChar char="○"/>
            </a:pPr>
            <a:r>
              <a:rPr lang="en-US" sz="1300">
                <a:solidFill>
                  <a:srgbClr val="434343"/>
                </a:solidFill>
                <a:latin typeface="Arial"/>
                <a:ea typeface="Arial"/>
                <a:cs typeface="Arial"/>
                <a:sym typeface="Arial"/>
              </a:rPr>
              <a:t>Many marine univ. have a local role in coastal obs. networks and OOSs. They also maintain key marine life observatories (‘marine stations’)</a:t>
            </a:r>
            <a:endParaRPr sz="1300">
              <a:solidFill>
                <a:srgbClr val="434343"/>
              </a:solidFill>
              <a:latin typeface="Arial"/>
              <a:ea typeface="Arial"/>
              <a:cs typeface="Arial"/>
              <a:sym typeface="Arial"/>
            </a:endParaRPr>
          </a:p>
          <a:p>
            <a:pPr indent="-196850" lvl="2" marL="857250" rtl="0" algn="l">
              <a:lnSpc>
                <a:spcPct val="100000"/>
              </a:lnSpc>
              <a:spcBef>
                <a:spcPts val="300"/>
              </a:spcBef>
              <a:spcAft>
                <a:spcPts val="0"/>
              </a:spcAft>
              <a:buClr>
                <a:srgbClr val="434343"/>
              </a:buClr>
              <a:buSzPts val="1300"/>
              <a:buChar char="○"/>
            </a:pPr>
            <a:r>
              <a:rPr lang="en-US" sz="1300">
                <a:solidFill>
                  <a:srgbClr val="434343"/>
                </a:solidFill>
                <a:latin typeface="Arial"/>
                <a:ea typeface="Arial"/>
                <a:cs typeface="Arial"/>
                <a:sym typeface="Arial"/>
              </a:rPr>
              <a:t>Some larger univ. are </a:t>
            </a:r>
            <a:r>
              <a:rPr lang="en-US" sz="1300">
                <a:solidFill>
                  <a:srgbClr val="434343"/>
                </a:solidFill>
              </a:rPr>
              <a:t>key stakeholders for OO</a:t>
            </a:r>
            <a:r>
              <a:rPr lang="en-US" sz="1300">
                <a:solidFill>
                  <a:srgbClr val="434343"/>
                </a:solidFill>
                <a:latin typeface="Arial"/>
                <a:ea typeface="Arial"/>
                <a:cs typeface="Arial"/>
                <a:sym typeface="Arial"/>
              </a:rPr>
              <a:t> and works with NOAs and RPOs </a:t>
            </a:r>
            <a:endParaRPr sz="1300">
              <a:solidFill>
                <a:srgbClr val="434343"/>
              </a:solidFill>
              <a:latin typeface="Arial"/>
              <a:ea typeface="Arial"/>
              <a:cs typeface="Arial"/>
              <a:sym typeface="Arial"/>
            </a:endParaRPr>
          </a:p>
        </p:txBody>
      </p:sp>
      <p:pic>
        <p:nvPicPr>
          <p:cNvPr id="334" name="Google Shape;334;g343010232e8_1_1071"/>
          <p:cNvPicPr preferRelativeResize="0"/>
          <p:nvPr/>
        </p:nvPicPr>
        <p:blipFill rotWithShape="1">
          <a:blip r:embed="rId3">
            <a:alphaModFix/>
          </a:blip>
          <a:srcRect b="0" l="0" r="0" t="0"/>
          <a:stretch/>
        </p:blipFill>
        <p:spPr>
          <a:xfrm>
            <a:off x="263775" y="2393950"/>
            <a:ext cx="587375" cy="5873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3493e2a3722_152_354"/>
          <p:cNvSpPr txBox="1"/>
          <p:nvPr>
            <p:ph idx="1" type="body"/>
          </p:nvPr>
        </p:nvSpPr>
        <p:spPr>
          <a:xfrm>
            <a:off x="461700" y="792550"/>
            <a:ext cx="8310900" cy="3885000"/>
          </a:xfrm>
          <a:prstGeom prst="rect">
            <a:avLst/>
          </a:prstGeom>
          <a:noFill/>
          <a:ln>
            <a:noFill/>
          </a:ln>
        </p:spPr>
        <p:txBody>
          <a:bodyPr anchorCtr="0" anchor="t" bIns="34275" lIns="68575" spcFirstLastPara="1" rIns="68575" wrap="square" tIns="34275">
            <a:noAutofit/>
          </a:bodyPr>
          <a:lstStyle/>
          <a:p>
            <a:pPr indent="-254000" lvl="0" marL="381000" rtl="0" algn="l">
              <a:lnSpc>
                <a:spcPct val="100000"/>
              </a:lnSpc>
              <a:spcBef>
                <a:spcPts val="0"/>
              </a:spcBef>
              <a:spcAft>
                <a:spcPts val="0"/>
              </a:spcAft>
              <a:buClr>
                <a:srgbClr val="434343"/>
              </a:buClr>
              <a:buSzPts val="1800"/>
              <a:buFont typeface="Arial"/>
              <a:buChar char="⦿"/>
            </a:pPr>
            <a:r>
              <a:rPr lang="en-US" sz="1900">
                <a:solidFill>
                  <a:srgbClr val="434343"/>
                </a:solidFill>
                <a:latin typeface="Arial"/>
                <a:ea typeface="Arial"/>
                <a:cs typeface="Arial"/>
                <a:sym typeface="Arial"/>
              </a:rPr>
              <a:t>Tomorrow, we can have</a:t>
            </a:r>
            <a:r>
              <a:rPr lang="en-US" sz="2600">
                <a:solidFill>
                  <a:srgbClr val="434343"/>
                </a:solidFill>
                <a:latin typeface="Arial"/>
                <a:ea typeface="Arial"/>
                <a:cs typeface="Arial"/>
                <a:sym typeface="Arial"/>
              </a:rPr>
              <a:t> </a:t>
            </a:r>
            <a:endParaRPr sz="2600">
              <a:solidFill>
                <a:srgbClr val="434343"/>
              </a:solidFill>
              <a:latin typeface="Arial"/>
              <a:ea typeface="Arial"/>
              <a:cs typeface="Arial"/>
              <a:sym typeface="Arial"/>
            </a:endParaRPr>
          </a:p>
          <a:p>
            <a:pPr indent="-288925" lvl="1" marL="628650" rtl="0" algn="l">
              <a:lnSpc>
                <a:spcPct val="100000"/>
              </a:lnSpc>
              <a:spcBef>
                <a:spcPts val="400"/>
              </a:spcBef>
              <a:spcAft>
                <a:spcPts val="0"/>
              </a:spcAft>
              <a:buClr>
                <a:srgbClr val="434343"/>
              </a:buClr>
              <a:buSzPts val="1700"/>
              <a:buChar char="•"/>
            </a:pPr>
            <a:r>
              <a:rPr lang="en-US" sz="1700">
                <a:solidFill>
                  <a:srgbClr val="434343"/>
                </a:solidFill>
                <a:latin typeface="Arial"/>
                <a:ea typeface="Arial"/>
                <a:cs typeface="Arial"/>
                <a:sym typeface="Arial"/>
              </a:rPr>
              <a:t>The ‘Observation Capability Area’ of </a:t>
            </a:r>
            <a:r>
              <a:rPr lang="en-US" sz="1700">
                <a:solidFill>
                  <a:srgbClr val="434343"/>
                </a:solidFill>
              </a:rPr>
              <a:t>the</a:t>
            </a:r>
            <a:r>
              <a:rPr lang="en-US" sz="1700">
                <a:solidFill>
                  <a:srgbClr val="434343"/>
                </a:solidFill>
                <a:latin typeface="Arial"/>
                <a:ea typeface="Arial"/>
                <a:cs typeface="Arial"/>
                <a:sym typeface="Arial"/>
              </a:rPr>
              <a:t> future EOOS organisation is in charge of EOOS offshore operations</a:t>
            </a:r>
            <a:endParaRPr sz="1700">
              <a:solidFill>
                <a:srgbClr val="434343"/>
              </a:solidFill>
            </a:endParaRPr>
          </a:p>
          <a:p>
            <a:pPr indent="-288925" lvl="1" marL="628650" rtl="0" algn="l">
              <a:lnSpc>
                <a:spcPct val="100000"/>
              </a:lnSpc>
              <a:spcBef>
                <a:spcPts val="400"/>
              </a:spcBef>
              <a:spcAft>
                <a:spcPts val="0"/>
              </a:spcAft>
              <a:buClr>
                <a:srgbClr val="434343"/>
              </a:buClr>
              <a:buSzPts val="1700"/>
              <a:buChar char="•"/>
            </a:pPr>
            <a:r>
              <a:rPr lang="en-US" sz="1700">
                <a:solidFill>
                  <a:srgbClr val="434343"/>
                </a:solidFill>
                <a:latin typeface="Arial"/>
                <a:ea typeface="Arial"/>
                <a:cs typeface="Arial"/>
                <a:sym typeface="Arial"/>
              </a:rPr>
              <a:t>In its Obs CA, </a:t>
            </a:r>
            <a:r>
              <a:rPr b="1" lang="en-US" sz="1700">
                <a:solidFill>
                  <a:srgbClr val="0000FF"/>
                </a:solidFill>
                <a:highlight>
                  <a:schemeClr val="lt2"/>
                </a:highlight>
              </a:rPr>
              <a:t>EOOS</a:t>
            </a:r>
            <a:r>
              <a:rPr b="1" lang="en-US" sz="1700">
                <a:solidFill>
                  <a:srgbClr val="0000FF"/>
                </a:solidFill>
                <a:highlight>
                  <a:schemeClr val="lt2"/>
                </a:highlight>
              </a:rPr>
              <a:t> </a:t>
            </a:r>
            <a:r>
              <a:rPr b="1" lang="en-US" sz="1700">
                <a:solidFill>
                  <a:srgbClr val="0000FF"/>
                </a:solidFill>
                <a:highlight>
                  <a:schemeClr val="lt2"/>
                </a:highlight>
              </a:rPr>
              <a:t>members - NOAs, RPOs and MRIs - jointly operate</a:t>
            </a:r>
            <a:r>
              <a:rPr lang="en-US" sz="1700">
                <a:solidFill>
                  <a:srgbClr val="434343"/>
                </a:solidFill>
                <a:latin typeface="Arial"/>
                <a:ea typeface="Arial"/>
                <a:cs typeface="Arial"/>
                <a:sym typeface="Arial"/>
              </a:rPr>
              <a:t>:</a:t>
            </a:r>
            <a:endParaRPr sz="1700">
              <a:solidFill>
                <a:srgbClr val="434343"/>
              </a:solidFill>
              <a:latin typeface="Arial"/>
              <a:ea typeface="Arial"/>
              <a:cs typeface="Arial"/>
              <a:sym typeface="Arial"/>
            </a:endParaRPr>
          </a:p>
          <a:p>
            <a:pPr indent="-209550" lvl="2" marL="800100" rtl="0" algn="l">
              <a:lnSpc>
                <a:spcPct val="100000"/>
              </a:lnSpc>
              <a:spcBef>
                <a:spcPts val="400"/>
              </a:spcBef>
              <a:spcAft>
                <a:spcPts val="0"/>
              </a:spcAft>
              <a:buClr>
                <a:srgbClr val="434343"/>
              </a:buClr>
              <a:buSzPts val="1500"/>
              <a:buChar char="○"/>
            </a:pPr>
            <a:r>
              <a:rPr lang="en-US" sz="1500">
                <a:solidFill>
                  <a:srgbClr val="434343"/>
                </a:solidFill>
                <a:latin typeface="Arial"/>
                <a:ea typeface="Arial"/>
                <a:cs typeface="Arial"/>
                <a:sym typeface="Arial"/>
              </a:rPr>
              <a:t>The </a:t>
            </a:r>
            <a:r>
              <a:rPr b="1" lang="en-US" sz="1500">
                <a:solidFill>
                  <a:srgbClr val="0000FF"/>
                </a:solidFill>
                <a:highlight>
                  <a:schemeClr val="lt2"/>
                </a:highlight>
                <a:latin typeface="Arial"/>
                <a:ea typeface="Arial"/>
                <a:cs typeface="Arial"/>
                <a:sym typeface="Arial"/>
              </a:rPr>
              <a:t>national OOSs as part of EOOS</a:t>
            </a:r>
            <a:r>
              <a:rPr lang="en-US" sz="1500">
                <a:solidFill>
                  <a:srgbClr val="0000FF"/>
                </a:solidFill>
                <a:highlight>
                  <a:schemeClr val="lt2"/>
                </a:highlight>
                <a:latin typeface="Arial"/>
                <a:ea typeface="Arial"/>
                <a:cs typeface="Arial"/>
                <a:sym typeface="Arial"/>
              </a:rPr>
              <a:t> and </a:t>
            </a:r>
            <a:r>
              <a:rPr b="1" lang="en-US" sz="1500">
                <a:solidFill>
                  <a:srgbClr val="0000FF"/>
                </a:solidFill>
                <a:highlight>
                  <a:schemeClr val="lt2"/>
                </a:highlight>
                <a:latin typeface="Arial"/>
                <a:ea typeface="Arial"/>
                <a:cs typeface="Arial"/>
                <a:sym typeface="Arial"/>
              </a:rPr>
              <a:t>contribute to the GOOS / WIGOS</a:t>
            </a:r>
            <a:r>
              <a:rPr lang="en-US" sz="1500">
                <a:solidFill>
                  <a:srgbClr val="434343"/>
                </a:solidFill>
                <a:latin typeface="Arial"/>
                <a:ea typeface="Arial"/>
                <a:cs typeface="Arial"/>
                <a:sym typeface="Arial"/>
              </a:rPr>
              <a:t>, organised along MRIs and GOOS programmes</a:t>
            </a:r>
            <a:endParaRPr sz="1500">
              <a:solidFill>
                <a:srgbClr val="434343"/>
              </a:solidFill>
              <a:latin typeface="Arial"/>
              <a:ea typeface="Arial"/>
              <a:cs typeface="Arial"/>
              <a:sym typeface="Arial"/>
            </a:endParaRPr>
          </a:p>
          <a:p>
            <a:pPr indent="-209550" lvl="2" marL="800100" rtl="0" algn="l">
              <a:lnSpc>
                <a:spcPct val="100000"/>
              </a:lnSpc>
              <a:spcBef>
                <a:spcPts val="400"/>
              </a:spcBef>
              <a:spcAft>
                <a:spcPts val="0"/>
              </a:spcAft>
              <a:buClr>
                <a:srgbClr val="434343"/>
              </a:buClr>
              <a:buSzPts val="1500"/>
              <a:buChar char="○"/>
            </a:pPr>
            <a:r>
              <a:rPr b="1" lang="en-US" sz="1500">
                <a:solidFill>
                  <a:srgbClr val="0000FF"/>
                </a:solidFill>
                <a:highlight>
                  <a:schemeClr val="lt2"/>
                </a:highlight>
              </a:rPr>
              <a:t>Shared services</a:t>
            </a:r>
            <a:r>
              <a:rPr lang="en-US" sz="1500">
                <a:solidFill>
                  <a:srgbClr val="434343"/>
                </a:solidFill>
                <a:latin typeface="Arial"/>
                <a:ea typeface="Arial"/>
                <a:cs typeface="Arial"/>
                <a:sym typeface="Arial"/>
              </a:rPr>
              <a:t>: </a:t>
            </a:r>
            <a:endParaRPr sz="1500">
              <a:solidFill>
                <a:srgbClr val="434343"/>
              </a:solidFill>
              <a:latin typeface="Arial"/>
              <a:ea typeface="Arial"/>
              <a:cs typeface="Arial"/>
              <a:sym typeface="Arial"/>
            </a:endParaRPr>
          </a:p>
          <a:p>
            <a:pPr indent="-219075" lvl="3" marL="1143000" rtl="0" algn="l">
              <a:lnSpc>
                <a:spcPct val="100000"/>
              </a:lnSpc>
              <a:spcBef>
                <a:spcPts val="100"/>
              </a:spcBef>
              <a:spcAft>
                <a:spcPts val="0"/>
              </a:spcAft>
              <a:buClr>
                <a:srgbClr val="434343"/>
              </a:buClr>
              <a:buSzPts val="900"/>
              <a:buChar char="■"/>
            </a:pPr>
            <a:r>
              <a:rPr b="1" lang="en-US" sz="1300">
                <a:solidFill>
                  <a:srgbClr val="434343"/>
                </a:solidFill>
              </a:rPr>
              <a:t>EOOS TSC (AMRIT)</a:t>
            </a:r>
            <a:endParaRPr sz="1300">
              <a:solidFill>
                <a:srgbClr val="434343"/>
              </a:solidFill>
            </a:endParaRPr>
          </a:p>
          <a:p>
            <a:pPr indent="-219075" lvl="3" marL="1143000" rtl="0" algn="l">
              <a:lnSpc>
                <a:spcPct val="100000"/>
              </a:lnSpc>
              <a:spcBef>
                <a:spcPts val="100"/>
              </a:spcBef>
              <a:spcAft>
                <a:spcPts val="0"/>
              </a:spcAft>
              <a:buClr>
                <a:srgbClr val="434343"/>
              </a:buClr>
              <a:buSzPts val="900"/>
              <a:buChar char="■"/>
            </a:pPr>
            <a:r>
              <a:rPr lang="en-US" sz="1300">
                <a:solidFill>
                  <a:srgbClr val="434343"/>
                </a:solidFill>
                <a:latin typeface="Arial"/>
                <a:ea typeface="Arial"/>
                <a:cs typeface="Arial"/>
                <a:sym typeface="Arial"/>
              </a:rPr>
              <a:t>EOOS C2 (AMRIT C2)</a:t>
            </a:r>
            <a:endParaRPr sz="1300">
              <a:solidFill>
                <a:srgbClr val="434343"/>
              </a:solidFill>
              <a:latin typeface="Arial"/>
              <a:ea typeface="Arial"/>
              <a:cs typeface="Arial"/>
              <a:sym typeface="Arial"/>
            </a:endParaRPr>
          </a:p>
          <a:p>
            <a:pPr indent="-219075" lvl="3" marL="1143000" rtl="0" algn="l">
              <a:lnSpc>
                <a:spcPct val="100000"/>
              </a:lnSpc>
              <a:spcBef>
                <a:spcPts val="100"/>
              </a:spcBef>
              <a:spcAft>
                <a:spcPts val="0"/>
              </a:spcAft>
              <a:buClr>
                <a:srgbClr val="434343"/>
              </a:buClr>
              <a:buSzPts val="900"/>
              <a:buChar char="■"/>
            </a:pPr>
            <a:r>
              <a:rPr b="1" lang="en-US" sz="1300">
                <a:solidFill>
                  <a:srgbClr val="434343"/>
                </a:solidFill>
              </a:rPr>
              <a:t>EOOS Sensors (eg GEORGE, ANERIS, TRICUSO, …)</a:t>
            </a:r>
            <a:endParaRPr b="1" sz="1300">
              <a:solidFill>
                <a:srgbClr val="434343"/>
              </a:solidFill>
            </a:endParaRPr>
          </a:p>
          <a:p>
            <a:pPr indent="-219075" lvl="3" marL="1143000" rtl="0" algn="l">
              <a:lnSpc>
                <a:spcPct val="100000"/>
              </a:lnSpc>
              <a:spcBef>
                <a:spcPts val="100"/>
              </a:spcBef>
              <a:spcAft>
                <a:spcPts val="0"/>
              </a:spcAft>
              <a:buClr>
                <a:srgbClr val="434343"/>
              </a:buClr>
              <a:buSzPts val="900"/>
              <a:buChar char="■"/>
            </a:pPr>
            <a:r>
              <a:rPr lang="en-US" sz="1300">
                <a:solidFill>
                  <a:srgbClr val="434343"/>
                </a:solidFill>
                <a:latin typeface="Arial"/>
                <a:ea typeface="Arial"/>
                <a:cs typeface="Arial"/>
                <a:sym typeface="Arial"/>
              </a:rPr>
              <a:t>EOOS Citizen Science Programme</a:t>
            </a:r>
            <a:endParaRPr sz="1300">
              <a:solidFill>
                <a:srgbClr val="434343"/>
              </a:solidFill>
              <a:latin typeface="Arial"/>
              <a:ea typeface="Arial"/>
              <a:cs typeface="Arial"/>
              <a:sym typeface="Arial"/>
            </a:endParaRPr>
          </a:p>
          <a:p>
            <a:pPr indent="-219075" lvl="3" marL="1143000" rtl="0" algn="l">
              <a:lnSpc>
                <a:spcPct val="100000"/>
              </a:lnSpc>
              <a:spcBef>
                <a:spcPts val="100"/>
              </a:spcBef>
              <a:spcAft>
                <a:spcPts val="0"/>
              </a:spcAft>
              <a:buClr>
                <a:srgbClr val="434343"/>
              </a:buClr>
              <a:buSzPts val="900"/>
              <a:buChar char="■"/>
            </a:pPr>
            <a:r>
              <a:rPr lang="en-US" sz="1300">
                <a:solidFill>
                  <a:srgbClr val="434343"/>
                </a:solidFill>
                <a:latin typeface="Arial"/>
                <a:ea typeface="Arial"/>
                <a:cs typeface="Arial"/>
                <a:sym typeface="Arial"/>
              </a:rPr>
              <a:t>EOOS R&amp;D p</a:t>
            </a:r>
            <a:r>
              <a:rPr lang="en-US" sz="1300">
                <a:solidFill>
                  <a:srgbClr val="434343"/>
                </a:solidFill>
              </a:rPr>
              <a:t>P</a:t>
            </a:r>
            <a:r>
              <a:rPr lang="en-US" sz="1300">
                <a:solidFill>
                  <a:srgbClr val="434343"/>
                </a:solidFill>
                <a:latin typeface="Arial"/>
                <a:ea typeface="Arial"/>
                <a:cs typeface="Arial"/>
                <a:sym typeface="Arial"/>
              </a:rPr>
              <a:t>og</a:t>
            </a:r>
            <a:r>
              <a:rPr lang="en-US" sz="1300">
                <a:solidFill>
                  <a:srgbClr val="434343"/>
                </a:solidFill>
              </a:rPr>
              <a:t>ramme</a:t>
            </a:r>
            <a:endParaRPr sz="1300">
              <a:solidFill>
                <a:srgbClr val="434343"/>
              </a:solidFill>
            </a:endParaRPr>
          </a:p>
          <a:p>
            <a:pPr indent="-219075" lvl="3" marL="1143000" rtl="0" algn="l">
              <a:lnSpc>
                <a:spcPct val="100000"/>
              </a:lnSpc>
              <a:spcBef>
                <a:spcPts val="100"/>
              </a:spcBef>
              <a:spcAft>
                <a:spcPts val="0"/>
              </a:spcAft>
              <a:buClr>
                <a:srgbClr val="434343"/>
              </a:buClr>
              <a:buSzPts val="900"/>
              <a:buChar char="■"/>
            </a:pPr>
            <a:r>
              <a:rPr lang="en-US" sz="1300">
                <a:solidFill>
                  <a:srgbClr val="434343"/>
                </a:solidFill>
                <a:highlight>
                  <a:schemeClr val="lt1"/>
                </a:highlight>
              </a:rPr>
              <a:t>Coordination of the European GRAs with GOOS (EuroGOOS), </a:t>
            </a:r>
            <a:endParaRPr sz="1300">
              <a:solidFill>
                <a:srgbClr val="434343"/>
              </a:solidFill>
              <a:highlight>
                <a:schemeClr val="lt1"/>
              </a:highlight>
              <a:latin typeface="Arial"/>
              <a:ea typeface="Arial"/>
              <a:cs typeface="Arial"/>
              <a:sym typeface="Arial"/>
            </a:endParaRPr>
          </a:p>
          <a:p>
            <a:pPr indent="-219075" lvl="3" marL="1143000" rtl="0" algn="l">
              <a:lnSpc>
                <a:spcPct val="100000"/>
              </a:lnSpc>
              <a:spcBef>
                <a:spcPts val="100"/>
              </a:spcBef>
              <a:spcAft>
                <a:spcPts val="0"/>
              </a:spcAft>
              <a:buClr>
                <a:schemeClr val="dk1"/>
              </a:buClr>
              <a:buSzPts val="900"/>
              <a:buChar char="■"/>
            </a:pPr>
            <a:r>
              <a:rPr lang="en-US" sz="1300">
                <a:solidFill>
                  <a:schemeClr val="dk1"/>
                </a:solidFill>
                <a:highlight>
                  <a:schemeClr val="lt1"/>
                </a:highlight>
                <a:latin typeface="Arial"/>
                <a:ea typeface="Arial"/>
                <a:cs typeface="Arial"/>
                <a:sym typeface="Arial"/>
              </a:rPr>
              <a:t>International repres. of NOAs in GOOS, WIGOS, Copernicus, EUMETNET, EUMETSAT</a:t>
            </a:r>
            <a:endParaRPr sz="1300">
              <a:solidFill>
                <a:schemeClr val="dk1"/>
              </a:solidFill>
              <a:highlight>
                <a:schemeClr val="lt1"/>
              </a:highlight>
              <a:latin typeface="Arial"/>
              <a:ea typeface="Arial"/>
              <a:cs typeface="Arial"/>
              <a:sym typeface="Arial"/>
            </a:endParaRPr>
          </a:p>
        </p:txBody>
      </p:sp>
      <p:sp>
        <p:nvSpPr>
          <p:cNvPr id="340" name="Google Shape;340;g3493e2a3722_152_354"/>
          <p:cNvSpPr txBox="1"/>
          <p:nvPr>
            <p:ph type="title"/>
          </p:nvPr>
        </p:nvSpPr>
        <p:spPr>
          <a:xfrm>
            <a:off x="461700" y="91675"/>
            <a:ext cx="7710900" cy="726300"/>
          </a:xfrm>
          <a:prstGeom prst="rect">
            <a:avLst/>
          </a:prstGeom>
          <a:noFill/>
          <a:ln>
            <a:noFill/>
          </a:ln>
        </p:spPr>
        <p:txBody>
          <a:bodyPr anchorCtr="0" anchor="ctr" bIns="34275" lIns="34275" spcFirstLastPara="1" rIns="34275" wrap="square" tIns="34275">
            <a:normAutofit/>
          </a:bodyPr>
          <a:lstStyle/>
          <a:p>
            <a:pPr indent="0" lvl="0" marL="0" rtl="0" algn="l">
              <a:lnSpc>
                <a:spcPct val="100000"/>
              </a:lnSpc>
              <a:spcBef>
                <a:spcPts val="0"/>
              </a:spcBef>
              <a:spcAft>
                <a:spcPts val="0"/>
              </a:spcAft>
              <a:buClr>
                <a:schemeClr val="dk2"/>
              </a:buClr>
              <a:buSzPts val="3500"/>
              <a:buFont typeface="Century Gothic"/>
              <a:buNone/>
            </a:pPr>
            <a:r>
              <a:rPr lang="en-US" sz="2400">
                <a:solidFill>
                  <a:srgbClr val="E78062"/>
                </a:solidFill>
              </a:rPr>
              <a:t>AMRIT long term strategy ?</a:t>
            </a:r>
            <a:endParaRPr sz="2400">
              <a:solidFill>
                <a:srgbClr val="E78062"/>
              </a:solidFill>
            </a:endParaRPr>
          </a:p>
        </p:txBody>
      </p:sp>
      <p:pic>
        <p:nvPicPr>
          <p:cNvPr id="341" name="Google Shape;341;g3493e2a3722_152_354"/>
          <p:cNvPicPr preferRelativeResize="0"/>
          <p:nvPr/>
        </p:nvPicPr>
        <p:blipFill rotWithShape="1">
          <a:blip r:embed="rId3">
            <a:alphaModFix/>
          </a:blip>
          <a:srcRect b="0" l="0" r="0" t="0"/>
          <a:stretch/>
        </p:blipFill>
        <p:spPr>
          <a:xfrm>
            <a:off x="263775" y="2622550"/>
            <a:ext cx="587375" cy="587375"/>
          </a:xfrm>
          <a:prstGeom prst="rect">
            <a:avLst/>
          </a:prstGeom>
          <a:noFill/>
          <a:ln>
            <a:noFill/>
          </a:ln>
        </p:spPr>
      </p:pic>
      <p:pic>
        <p:nvPicPr>
          <p:cNvPr id="342" name="Google Shape;342;g3493e2a3722_152_354"/>
          <p:cNvPicPr preferRelativeResize="0"/>
          <p:nvPr/>
        </p:nvPicPr>
        <p:blipFill>
          <a:blip r:embed="rId4">
            <a:alphaModFix/>
          </a:blip>
          <a:stretch>
            <a:fillRect/>
          </a:stretch>
        </p:blipFill>
        <p:spPr>
          <a:xfrm>
            <a:off x="7850013" y="2813225"/>
            <a:ext cx="992189" cy="5873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493e2a3722_152_100"/>
          <p:cNvSpPr/>
          <p:nvPr/>
        </p:nvSpPr>
        <p:spPr>
          <a:xfrm>
            <a:off x="8286347" y="10834"/>
            <a:ext cx="8154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400" u="none" cap="none" strike="noStrike">
                <a:solidFill>
                  <a:schemeClr val="lt1"/>
                </a:solidFill>
                <a:latin typeface="Arial"/>
                <a:ea typeface="Arial"/>
                <a:cs typeface="Arial"/>
                <a:sym typeface="Arial"/>
              </a:rPr>
              <a:t>?</a:t>
            </a:r>
            <a:endParaRPr sz="1100"/>
          </a:p>
        </p:txBody>
      </p:sp>
      <p:sp>
        <p:nvSpPr>
          <p:cNvPr id="348" name="Google Shape;348;g3493e2a3722_152_100"/>
          <p:cNvSpPr/>
          <p:nvPr/>
        </p:nvSpPr>
        <p:spPr>
          <a:xfrm>
            <a:off x="2108757" y="2071134"/>
            <a:ext cx="13293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349" name="Google Shape;349;g3493e2a3722_152_100"/>
          <p:cNvSpPr/>
          <p:nvPr/>
        </p:nvSpPr>
        <p:spPr>
          <a:xfrm>
            <a:off x="1258531" y="3464624"/>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50" name="Google Shape;350;g3493e2a3722_152_100"/>
          <p:cNvSpPr/>
          <p:nvPr/>
        </p:nvSpPr>
        <p:spPr>
          <a:xfrm>
            <a:off x="2190515" y="3464624"/>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1" name="Google Shape;351;g3493e2a3722_152_100"/>
          <p:cNvSpPr/>
          <p:nvPr/>
        </p:nvSpPr>
        <p:spPr>
          <a:xfrm>
            <a:off x="3122500" y="3464624"/>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 name="Google Shape;352;g3493e2a3722_152_100"/>
          <p:cNvSpPr/>
          <p:nvPr/>
        </p:nvSpPr>
        <p:spPr>
          <a:xfrm>
            <a:off x="4166617" y="3467896"/>
            <a:ext cx="9729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353" name="Google Shape;353;g3493e2a3722_152_100"/>
          <p:cNvSpPr/>
          <p:nvPr/>
        </p:nvSpPr>
        <p:spPr>
          <a:xfrm>
            <a:off x="5162858" y="3462468"/>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4" name="Google Shape;354;g3493e2a3722_152_100"/>
          <p:cNvSpPr/>
          <p:nvPr/>
        </p:nvSpPr>
        <p:spPr>
          <a:xfrm>
            <a:off x="4929050" y="2074171"/>
            <a:ext cx="13293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355" name="Google Shape;355;g3493e2a3722_152_100"/>
          <p:cNvSpPr/>
          <p:nvPr/>
        </p:nvSpPr>
        <p:spPr>
          <a:xfrm>
            <a:off x="6116679" y="3462468"/>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6" name="Google Shape;356;g3493e2a3722_152_100"/>
          <p:cNvSpPr/>
          <p:nvPr/>
        </p:nvSpPr>
        <p:spPr>
          <a:xfrm>
            <a:off x="3005723" y="1276529"/>
            <a:ext cx="685800" cy="5790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400" u="none" cap="none" strike="noStrike">
                <a:solidFill>
                  <a:schemeClr val="lt1"/>
                </a:solidFill>
                <a:latin typeface="Arial"/>
                <a:ea typeface="Arial"/>
                <a:cs typeface="Arial"/>
                <a:sym typeface="Arial"/>
              </a:rPr>
              <a:t>EU RI</a:t>
            </a:r>
            <a:endParaRPr sz="1100"/>
          </a:p>
        </p:txBody>
      </p:sp>
      <p:sp>
        <p:nvSpPr>
          <p:cNvPr id="357" name="Google Shape;357;g3493e2a3722_152_100"/>
          <p:cNvSpPr/>
          <p:nvPr/>
        </p:nvSpPr>
        <p:spPr>
          <a:xfrm>
            <a:off x="3853576" y="1282303"/>
            <a:ext cx="685800" cy="5595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400" u="none" cap="none" strike="noStrike">
                <a:solidFill>
                  <a:schemeClr val="lt1"/>
                </a:solidFill>
                <a:latin typeface="Arial"/>
                <a:ea typeface="Arial"/>
                <a:cs typeface="Arial"/>
                <a:sym typeface="Arial"/>
              </a:rPr>
              <a:t>EU RI</a:t>
            </a:r>
            <a:endParaRPr sz="1100"/>
          </a:p>
        </p:txBody>
      </p:sp>
      <p:sp>
        <p:nvSpPr>
          <p:cNvPr id="358" name="Google Shape;358;g3493e2a3722_152_100"/>
          <p:cNvSpPr/>
          <p:nvPr/>
        </p:nvSpPr>
        <p:spPr>
          <a:xfrm>
            <a:off x="4697637" y="1282303"/>
            <a:ext cx="685800" cy="5550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400" u="none" cap="none" strike="noStrike">
                <a:solidFill>
                  <a:schemeClr val="lt1"/>
                </a:solidFill>
                <a:latin typeface="Arial"/>
                <a:ea typeface="Arial"/>
                <a:cs typeface="Arial"/>
                <a:sym typeface="Arial"/>
              </a:rPr>
              <a:t>EU RI</a:t>
            </a:r>
            <a:endParaRPr sz="1100"/>
          </a:p>
        </p:txBody>
      </p:sp>
      <p:sp>
        <p:nvSpPr>
          <p:cNvPr id="359" name="Google Shape;359;g3493e2a3722_152_100"/>
          <p:cNvSpPr/>
          <p:nvPr/>
        </p:nvSpPr>
        <p:spPr>
          <a:xfrm>
            <a:off x="1596976" y="213685"/>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400" u="none" cap="none" strike="noStrike">
                <a:solidFill>
                  <a:schemeClr val="lt1"/>
                </a:solidFill>
                <a:latin typeface="Arial"/>
                <a:ea typeface="Arial"/>
                <a:cs typeface="Arial"/>
                <a:sym typeface="Arial"/>
              </a:rPr>
              <a:t>EOOS TSC</a:t>
            </a:r>
            <a:endParaRPr b="0" i="0" sz="14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i="1" lang="en-US" sz="1200">
                <a:solidFill>
                  <a:schemeClr val="lt1"/>
                </a:solidFill>
              </a:rPr>
              <a:t>AMRIT</a:t>
            </a:r>
            <a:endParaRPr i="1" sz="1200">
              <a:solidFill>
                <a:schemeClr val="lt1"/>
              </a:solidFill>
            </a:endParaRPr>
          </a:p>
        </p:txBody>
      </p:sp>
      <p:sp>
        <p:nvSpPr>
          <p:cNvPr id="360" name="Google Shape;360;g3493e2a3722_152_100"/>
          <p:cNvSpPr/>
          <p:nvPr/>
        </p:nvSpPr>
        <p:spPr>
          <a:xfrm>
            <a:off x="2081311" y="2484764"/>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Nat. RI</a:t>
            </a:r>
            <a:endParaRPr sz="1100"/>
          </a:p>
        </p:txBody>
      </p:sp>
      <p:sp>
        <p:nvSpPr>
          <p:cNvPr id="361" name="Google Shape;361;g3493e2a3722_152_100"/>
          <p:cNvSpPr/>
          <p:nvPr/>
        </p:nvSpPr>
        <p:spPr>
          <a:xfrm>
            <a:off x="2424211" y="2484762"/>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700"/>
              <a:buFont typeface="Arial"/>
              <a:buNone/>
            </a:pPr>
            <a:r>
              <a:rPr b="0" i="0" lang="en-US" sz="700" u="none" cap="none" strike="noStrike">
                <a:solidFill>
                  <a:srgbClr val="FFFFFF"/>
                </a:solidFill>
                <a:latin typeface="Arial"/>
                <a:ea typeface="Arial"/>
                <a:cs typeface="Arial"/>
                <a:sym typeface="Arial"/>
              </a:rPr>
              <a:t>Nat.RI</a:t>
            </a:r>
            <a:endParaRPr sz="1100"/>
          </a:p>
        </p:txBody>
      </p:sp>
      <p:sp>
        <p:nvSpPr>
          <p:cNvPr id="362" name="Google Shape;362;g3493e2a3722_152_100"/>
          <p:cNvSpPr/>
          <p:nvPr/>
        </p:nvSpPr>
        <p:spPr>
          <a:xfrm>
            <a:off x="2767111" y="2484762"/>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700" u="none" cap="none" strike="noStrike">
                <a:solidFill>
                  <a:srgbClr val="FFFFFF"/>
                </a:solidFill>
                <a:latin typeface="Arial"/>
                <a:ea typeface="Arial"/>
                <a:cs typeface="Arial"/>
                <a:sym typeface="Arial"/>
              </a:rPr>
              <a:t>Nat.RI</a:t>
            </a:r>
            <a:endParaRPr sz="1100"/>
          </a:p>
        </p:txBody>
      </p:sp>
      <p:cxnSp>
        <p:nvCxnSpPr>
          <p:cNvPr id="363" name="Google Shape;363;g3493e2a3722_152_100"/>
          <p:cNvCxnSpPr>
            <a:stCxn id="364" idx="0"/>
            <a:endCxn id="360" idx="2"/>
          </p:cNvCxnSpPr>
          <p:nvPr/>
        </p:nvCxnSpPr>
        <p:spPr>
          <a:xfrm flipH="1" rot="10800000">
            <a:off x="1429861" y="2827664"/>
            <a:ext cx="822900" cy="1038000"/>
          </a:xfrm>
          <a:prstGeom prst="straightConnector1">
            <a:avLst/>
          </a:prstGeom>
          <a:noFill/>
          <a:ln cap="flat" cmpd="sng" w="19050">
            <a:solidFill>
              <a:schemeClr val="dk1"/>
            </a:solidFill>
            <a:prstDash val="solid"/>
            <a:miter lim="800000"/>
            <a:headEnd len="sm" w="sm" type="none"/>
            <a:tailEnd len="sm" w="sm" type="none"/>
          </a:ln>
        </p:spPr>
      </p:cxnSp>
      <p:cxnSp>
        <p:nvCxnSpPr>
          <p:cNvPr id="365" name="Google Shape;365;g3493e2a3722_152_100"/>
          <p:cNvCxnSpPr>
            <a:stCxn id="366" idx="0"/>
            <a:endCxn id="361" idx="2"/>
          </p:cNvCxnSpPr>
          <p:nvPr/>
        </p:nvCxnSpPr>
        <p:spPr>
          <a:xfrm flipH="1" rot="10800000">
            <a:off x="1798861" y="2827662"/>
            <a:ext cx="796800" cy="1035300"/>
          </a:xfrm>
          <a:prstGeom prst="straightConnector1">
            <a:avLst/>
          </a:prstGeom>
          <a:noFill/>
          <a:ln cap="flat" cmpd="sng" w="19050">
            <a:solidFill>
              <a:schemeClr val="dk1"/>
            </a:solidFill>
            <a:prstDash val="solid"/>
            <a:miter lim="800000"/>
            <a:headEnd len="sm" w="sm" type="none"/>
            <a:tailEnd len="sm" w="sm" type="none"/>
          </a:ln>
        </p:spPr>
      </p:cxnSp>
      <p:cxnSp>
        <p:nvCxnSpPr>
          <p:cNvPr id="367" name="Google Shape;367;g3493e2a3722_152_100"/>
          <p:cNvCxnSpPr>
            <a:stCxn id="368" idx="0"/>
            <a:endCxn id="361" idx="2"/>
          </p:cNvCxnSpPr>
          <p:nvPr/>
        </p:nvCxnSpPr>
        <p:spPr>
          <a:xfrm rot="10800000">
            <a:off x="2595661" y="2827662"/>
            <a:ext cx="68100" cy="1035300"/>
          </a:xfrm>
          <a:prstGeom prst="straightConnector1">
            <a:avLst/>
          </a:prstGeom>
          <a:noFill/>
          <a:ln cap="flat" cmpd="sng" w="19050">
            <a:solidFill>
              <a:schemeClr val="dk1"/>
            </a:solidFill>
            <a:prstDash val="solid"/>
            <a:miter lim="800000"/>
            <a:headEnd len="sm" w="sm" type="none"/>
            <a:tailEnd len="sm" w="sm" type="none"/>
          </a:ln>
        </p:spPr>
      </p:cxnSp>
      <p:cxnSp>
        <p:nvCxnSpPr>
          <p:cNvPr id="369" name="Google Shape;369;g3493e2a3722_152_100"/>
          <p:cNvCxnSpPr>
            <a:stCxn id="370" idx="0"/>
            <a:endCxn id="362" idx="2"/>
          </p:cNvCxnSpPr>
          <p:nvPr/>
        </p:nvCxnSpPr>
        <p:spPr>
          <a:xfrm rot="10800000">
            <a:off x="2938561" y="2827662"/>
            <a:ext cx="944400" cy="1031400"/>
          </a:xfrm>
          <a:prstGeom prst="straightConnector1">
            <a:avLst/>
          </a:prstGeom>
          <a:noFill/>
          <a:ln cap="flat" cmpd="sng" w="19050">
            <a:solidFill>
              <a:schemeClr val="dk1"/>
            </a:solidFill>
            <a:prstDash val="solid"/>
            <a:miter lim="800000"/>
            <a:headEnd len="sm" w="sm" type="none"/>
            <a:tailEnd len="sm" w="sm" type="none"/>
          </a:ln>
        </p:spPr>
      </p:cxnSp>
      <p:cxnSp>
        <p:nvCxnSpPr>
          <p:cNvPr id="371" name="Google Shape;371;g3493e2a3722_152_100"/>
          <p:cNvCxnSpPr>
            <a:stCxn id="372" idx="0"/>
            <a:endCxn id="373" idx="2"/>
          </p:cNvCxnSpPr>
          <p:nvPr/>
        </p:nvCxnSpPr>
        <p:spPr>
          <a:xfrm flipH="1" rot="10800000">
            <a:off x="4334453" y="2835787"/>
            <a:ext cx="753000" cy="1031100"/>
          </a:xfrm>
          <a:prstGeom prst="straightConnector1">
            <a:avLst/>
          </a:prstGeom>
          <a:noFill/>
          <a:ln cap="flat" cmpd="sng" w="19050">
            <a:solidFill>
              <a:schemeClr val="dk1"/>
            </a:solidFill>
            <a:prstDash val="solid"/>
            <a:miter lim="800000"/>
            <a:headEnd len="sm" w="sm" type="none"/>
            <a:tailEnd len="sm" w="sm" type="none"/>
          </a:ln>
        </p:spPr>
      </p:cxnSp>
      <p:cxnSp>
        <p:nvCxnSpPr>
          <p:cNvPr id="374" name="Google Shape;374;g3493e2a3722_152_100"/>
          <p:cNvCxnSpPr>
            <a:stCxn id="375" idx="0"/>
            <a:endCxn id="376" idx="2"/>
          </p:cNvCxnSpPr>
          <p:nvPr/>
        </p:nvCxnSpPr>
        <p:spPr>
          <a:xfrm flipH="1" rot="10800000">
            <a:off x="4974353" y="2835785"/>
            <a:ext cx="798900" cy="1021800"/>
          </a:xfrm>
          <a:prstGeom prst="straightConnector1">
            <a:avLst/>
          </a:prstGeom>
          <a:noFill/>
          <a:ln cap="flat" cmpd="sng" w="19050">
            <a:solidFill>
              <a:schemeClr val="dk1"/>
            </a:solidFill>
            <a:prstDash val="solid"/>
            <a:miter lim="800000"/>
            <a:headEnd len="sm" w="sm" type="none"/>
            <a:tailEnd len="sm" w="sm" type="none"/>
          </a:ln>
        </p:spPr>
      </p:cxnSp>
      <p:cxnSp>
        <p:nvCxnSpPr>
          <p:cNvPr id="377" name="Google Shape;377;g3493e2a3722_152_100"/>
          <p:cNvCxnSpPr>
            <a:stCxn id="378" idx="0"/>
            <a:endCxn id="376" idx="2"/>
          </p:cNvCxnSpPr>
          <p:nvPr/>
        </p:nvCxnSpPr>
        <p:spPr>
          <a:xfrm rot="10800000">
            <a:off x="5773253" y="2835785"/>
            <a:ext cx="152100" cy="1017300"/>
          </a:xfrm>
          <a:prstGeom prst="straightConnector1">
            <a:avLst/>
          </a:prstGeom>
          <a:noFill/>
          <a:ln cap="flat" cmpd="sng" w="19050">
            <a:solidFill>
              <a:schemeClr val="dk1"/>
            </a:solidFill>
            <a:prstDash val="solid"/>
            <a:miter lim="800000"/>
            <a:headEnd len="sm" w="sm" type="none"/>
            <a:tailEnd len="sm" w="sm" type="none"/>
          </a:ln>
        </p:spPr>
      </p:cxnSp>
      <p:cxnSp>
        <p:nvCxnSpPr>
          <p:cNvPr id="379" name="Google Shape;379;g3493e2a3722_152_100"/>
          <p:cNvCxnSpPr>
            <a:stCxn id="380" idx="0"/>
            <a:endCxn id="373" idx="2"/>
          </p:cNvCxnSpPr>
          <p:nvPr/>
        </p:nvCxnSpPr>
        <p:spPr>
          <a:xfrm rot="10800000">
            <a:off x="5087453" y="2835787"/>
            <a:ext cx="1198800" cy="1016700"/>
          </a:xfrm>
          <a:prstGeom prst="straightConnector1">
            <a:avLst/>
          </a:prstGeom>
          <a:noFill/>
          <a:ln cap="flat" cmpd="sng" w="19050">
            <a:solidFill>
              <a:schemeClr val="dk1"/>
            </a:solidFill>
            <a:prstDash val="solid"/>
            <a:miter lim="800000"/>
            <a:headEnd len="sm" w="sm" type="none"/>
            <a:tailEnd len="sm" w="sm" type="none"/>
          </a:ln>
        </p:spPr>
      </p:cxnSp>
      <p:cxnSp>
        <p:nvCxnSpPr>
          <p:cNvPr id="381" name="Google Shape;381;g3493e2a3722_152_100"/>
          <p:cNvCxnSpPr>
            <a:stCxn id="382" idx="0"/>
            <a:endCxn id="383" idx="2"/>
          </p:cNvCxnSpPr>
          <p:nvPr/>
        </p:nvCxnSpPr>
        <p:spPr>
          <a:xfrm rot="10800000">
            <a:off x="5430353" y="2835785"/>
            <a:ext cx="1216800" cy="1014000"/>
          </a:xfrm>
          <a:prstGeom prst="straightConnector1">
            <a:avLst/>
          </a:prstGeom>
          <a:noFill/>
          <a:ln cap="flat" cmpd="sng" w="19050">
            <a:solidFill>
              <a:schemeClr val="dk1"/>
            </a:solidFill>
            <a:prstDash val="solid"/>
            <a:miter lim="800000"/>
            <a:headEnd len="sm" w="sm" type="none"/>
            <a:tailEnd len="sm" w="sm" type="none"/>
          </a:ln>
        </p:spPr>
      </p:cxnSp>
      <p:cxnSp>
        <p:nvCxnSpPr>
          <p:cNvPr id="384" name="Google Shape;384;g3493e2a3722_152_100"/>
          <p:cNvCxnSpPr>
            <a:stCxn id="360" idx="0"/>
            <a:endCxn id="356" idx="2"/>
          </p:cNvCxnSpPr>
          <p:nvPr/>
        </p:nvCxnSpPr>
        <p:spPr>
          <a:xfrm flipH="1" rot="10800000">
            <a:off x="2252761" y="1855663"/>
            <a:ext cx="1095900" cy="629100"/>
          </a:xfrm>
          <a:prstGeom prst="straightConnector1">
            <a:avLst/>
          </a:prstGeom>
          <a:noFill/>
          <a:ln cap="flat" cmpd="sng" w="19050">
            <a:solidFill>
              <a:schemeClr val="dk1"/>
            </a:solidFill>
            <a:prstDash val="solid"/>
            <a:miter lim="800000"/>
            <a:headEnd len="sm" w="sm" type="none"/>
            <a:tailEnd len="sm" w="sm" type="none"/>
          </a:ln>
        </p:spPr>
      </p:cxnSp>
      <p:cxnSp>
        <p:nvCxnSpPr>
          <p:cNvPr id="385" name="Google Shape;385;g3493e2a3722_152_100"/>
          <p:cNvCxnSpPr>
            <a:stCxn id="361" idx="0"/>
            <a:endCxn id="357" idx="2"/>
          </p:cNvCxnSpPr>
          <p:nvPr/>
        </p:nvCxnSpPr>
        <p:spPr>
          <a:xfrm flipH="1" rot="10800000">
            <a:off x="2595661" y="1841862"/>
            <a:ext cx="1600800" cy="642900"/>
          </a:xfrm>
          <a:prstGeom prst="straightConnector1">
            <a:avLst/>
          </a:prstGeom>
          <a:noFill/>
          <a:ln cap="flat" cmpd="sng" w="19050">
            <a:solidFill>
              <a:schemeClr val="dk1"/>
            </a:solidFill>
            <a:prstDash val="solid"/>
            <a:miter lim="800000"/>
            <a:headEnd len="sm" w="sm" type="none"/>
            <a:tailEnd len="sm" w="sm" type="none"/>
          </a:ln>
        </p:spPr>
      </p:cxnSp>
      <p:cxnSp>
        <p:nvCxnSpPr>
          <p:cNvPr id="386" name="Google Shape;386;g3493e2a3722_152_100"/>
          <p:cNvCxnSpPr>
            <a:stCxn id="362" idx="0"/>
            <a:endCxn id="358" idx="2"/>
          </p:cNvCxnSpPr>
          <p:nvPr/>
        </p:nvCxnSpPr>
        <p:spPr>
          <a:xfrm flipH="1" rot="10800000">
            <a:off x="2938561" y="1837362"/>
            <a:ext cx="2102100" cy="647400"/>
          </a:xfrm>
          <a:prstGeom prst="straightConnector1">
            <a:avLst/>
          </a:prstGeom>
          <a:noFill/>
          <a:ln cap="flat" cmpd="sng" w="19050">
            <a:solidFill>
              <a:schemeClr val="dk1"/>
            </a:solidFill>
            <a:prstDash val="solid"/>
            <a:miter lim="800000"/>
            <a:headEnd len="sm" w="sm" type="none"/>
            <a:tailEnd len="sm" w="sm" type="none"/>
          </a:ln>
        </p:spPr>
      </p:cxnSp>
      <p:cxnSp>
        <p:nvCxnSpPr>
          <p:cNvPr id="387" name="Google Shape;387;g3493e2a3722_152_100"/>
          <p:cNvCxnSpPr>
            <a:stCxn id="373" idx="0"/>
            <a:endCxn id="356" idx="2"/>
          </p:cNvCxnSpPr>
          <p:nvPr/>
        </p:nvCxnSpPr>
        <p:spPr>
          <a:xfrm rot="10800000">
            <a:off x="3348653" y="1855387"/>
            <a:ext cx="1738800" cy="637500"/>
          </a:xfrm>
          <a:prstGeom prst="straightConnector1">
            <a:avLst/>
          </a:prstGeom>
          <a:noFill/>
          <a:ln cap="flat" cmpd="sng" w="19050">
            <a:solidFill>
              <a:schemeClr val="dk1"/>
            </a:solidFill>
            <a:prstDash val="solid"/>
            <a:miter lim="800000"/>
            <a:headEnd len="sm" w="sm" type="none"/>
            <a:tailEnd len="sm" w="sm" type="none"/>
          </a:ln>
        </p:spPr>
      </p:cxnSp>
      <p:cxnSp>
        <p:nvCxnSpPr>
          <p:cNvPr id="388" name="Google Shape;388;g3493e2a3722_152_100"/>
          <p:cNvCxnSpPr>
            <a:stCxn id="383" idx="0"/>
            <a:endCxn id="357" idx="2"/>
          </p:cNvCxnSpPr>
          <p:nvPr/>
        </p:nvCxnSpPr>
        <p:spPr>
          <a:xfrm rot="10800000">
            <a:off x="4196453" y="1841885"/>
            <a:ext cx="1233900" cy="651000"/>
          </a:xfrm>
          <a:prstGeom prst="straightConnector1">
            <a:avLst/>
          </a:prstGeom>
          <a:noFill/>
          <a:ln cap="flat" cmpd="sng" w="19050">
            <a:solidFill>
              <a:schemeClr val="dk1"/>
            </a:solidFill>
            <a:prstDash val="solid"/>
            <a:miter lim="800000"/>
            <a:headEnd len="sm" w="sm" type="none"/>
            <a:tailEnd len="sm" w="sm" type="none"/>
          </a:ln>
        </p:spPr>
      </p:cxnSp>
      <p:cxnSp>
        <p:nvCxnSpPr>
          <p:cNvPr id="389" name="Google Shape;389;g3493e2a3722_152_100"/>
          <p:cNvCxnSpPr>
            <a:stCxn id="376" idx="0"/>
            <a:endCxn id="358" idx="2"/>
          </p:cNvCxnSpPr>
          <p:nvPr/>
        </p:nvCxnSpPr>
        <p:spPr>
          <a:xfrm rot="10800000">
            <a:off x="5040653" y="1837385"/>
            <a:ext cx="732600" cy="655500"/>
          </a:xfrm>
          <a:prstGeom prst="straightConnector1">
            <a:avLst/>
          </a:prstGeom>
          <a:noFill/>
          <a:ln cap="flat" cmpd="sng" w="19050">
            <a:solidFill>
              <a:schemeClr val="dk1"/>
            </a:solidFill>
            <a:prstDash val="solid"/>
            <a:miter lim="800000"/>
            <a:headEnd len="sm" w="sm" type="none"/>
            <a:tailEnd len="sm" w="sm" type="none"/>
          </a:ln>
        </p:spPr>
      </p:cxnSp>
      <p:cxnSp>
        <p:nvCxnSpPr>
          <p:cNvPr id="390" name="Google Shape;390;g3493e2a3722_152_100"/>
          <p:cNvCxnSpPr>
            <a:stCxn id="358" idx="0"/>
            <a:endCxn id="359" idx="2"/>
          </p:cNvCxnSpPr>
          <p:nvPr/>
        </p:nvCxnSpPr>
        <p:spPr>
          <a:xfrm rot="10800000">
            <a:off x="2379537" y="899503"/>
            <a:ext cx="2661000" cy="382800"/>
          </a:xfrm>
          <a:prstGeom prst="straightConnector1">
            <a:avLst/>
          </a:prstGeom>
          <a:noFill/>
          <a:ln cap="flat" cmpd="sng" w="19050">
            <a:solidFill>
              <a:schemeClr val="dk1"/>
            </a:solidFill>
            <a:prstDash val="solid"/>
            <a:miter lim="800000"/>
            <a:headEnd len="sm" w="sm" type="none"/>
            <a:tailEnd len="sm" w="sm" type="none"/>
          </a:ln>
        </p:spPr>
      </p:cxnSp>
      <p:cxnSp>
        <p:nvCxnSpPr>
          <p:cNvPr id="391" name="Google Shape;391;g3493e2a3722_152_100"/>
          <p:cNvCxnSpPr>
            <a:stCxn id="357" idx="0"/>
            <a:endCxn id="359" idx="2"/>
          </p:cNvCxnSpPr>
          <p:nvPr/>
        </p:nvCxnSpPr>
        <p:spPr>
          <a:xfrm rot="10800000">
            <a:off x="2379676" y="899503"/>
            <a:ext cx="1816800" cy="382800"/>
          </a:xfrm>
          <a:prstGeom prst="straightConnector1">
            <a:avLst/>
          </a:prstGeom>
          <a:noFill/>
          <a:ln cap="flat" cmpd="sng" w="19050">
            <a:solidFill>
              <a:schemeClr val="dk1"/>
            </a:solidFill>
            <a:prstDash val="solid"/>
            <a:miter lim="800000"/>
            <a:headEnd len="sm" w="sm" type="none"/>
            <a:tailEnd len="sm" w="sm" type="none"/>
          </a:ln>
        </p:spPr>
      </p:cxnSp>
      <p:cxnSp>
        <p:nvCxnSpPr>
          <p:cNvPr id="392" name="Google Shape;392;g3493e2a3722_152_100"/>
          <p:cNvCxnSpPr>
            <a:stCxn id="356" idx="0"/>
            <a:endCxn id="359" idx="2"/>
          </p:cNvCxnSpPr>
          <p:nvPr/>
        </p:nvCxnSpPr>
        <p:spPr>
          <a:xfrm rot="10800000">
            <a:off x="2379623" y="899429"/>
            <a:ext cx="969000" cy="377100"/>
          </a:xfrm>
          <a:prstGeom prst="straightConnector1">
            <a:avLst/>
          </a:prstGeom>
          <a:noFill/>
          <a:ln cap="flat" cmpd="sng" w="19050">
            <a:solidFill>
              <a:schemeClr val="dk1"/>
            </a:solidFill>
            <a:prstDash val="solid"/>
            <a:miter lim="800000"/>
            <a:headEnd len="sm" w="sm" type="none"/>
            <a:tailEnd len="sm" w="sm" type="none"/>
          </a:ln>
        </p:spPr>
      </p:cxnSp>
      <p:sp>
        <p:nvSpPr>
          <p:cNvPr id="393" name="Google Shape;393;g3493e2a3722_152_100"/>
          <p:cNvSpPr txBox="1"/>
          <p:nvPr/>
        </p:nvSpPr>
        <p:spPr>
          <a:xfrm>
            <a:off x="2445650" y="2199000"/>
            <a:ext cx="753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Nation</a:t>
            </a:r>
            <a:endParaRPr sz="1400">
              <a:solidFill>
                <a:schemeClr val="lt1"/>
              </a:solidFill>
              <a:latin typeface="Arial"/>
              <a:ea typeface="Arial"/>
              <a:cs typeface="Arial"/>
              <a:sym typeface="Arial"/>
            </a:endParaRPr>
          </a:p>
        </p:txBody>
      </p:sp>
      <p:cxnSp>
        <p:nvCxnSpPr>
          <p:cNvPr id="394" name="Google Shape;394;g3493e2a3722_152_100"/>
          <p:cNvCxnSpPr/>
          <p:nvPr/>
        </p:nvCxnSpPr>
        <p:spPr>
          <a:xfrm>
            <a:off x="-51935" y="1935250"/>
            <a:ext cx="9299700" cy="0"/>
          </a:xfrm>
          <a:prstGeom prst="straightConnector1">
            <a:avLst/>
          </a:prstGeom>
          <a:noFill/>
          <a:ln cap="flat" cmpd="sng" w="19050">
            <a:solidFill>
              <a:schemeClr val="accent1"/>
            </a:solidFill>
            <a:prstDash val="solid"/>
            <a:miter lim="800000"/>
            <a:headEnd len="sm" w="sm" type="none"/>
            <a:tailEnd len="sm" w="sm" type="none"/>
          </a:ln>
        </p:spPr>
      </p:cxnSp>
      <p:sp>
        <p:nvSpPr>
          <p:cNvPr id="395" name="Google Shape;395;g3493e2a3722_152_100"/>
          <p:cNvSpPr txBox="1"/>
          <p:nvPr/>
        </p:nvSpPr>
        <p:spPr>
          <a:xfrm>
            <a:off x="181000" y="3645350"/>
            <a:ext cx="974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Operation</a:t>
            </a:r>
            <a:endParaRPr sz="1100"/>
          </a:p>
        </p:txBody>
      </p:sp>
      <p:sp>
        <p:nvSpPr>
          <p:cNvPr id="396" name="Google Shape;396;g3493e2a3722_152_100"/>
          <p:cNvSpPr txBox="1"/>
          <p:nvPr/>
        </p:nvSpPr>
        <p:spPr>
          <a:xfrm>
            <a:off x="71901" y="2170725"/>
            <a:ext cx="13293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Decision </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and </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financing</a:t>
            </a:r>
            <a:endParaRPr sz="1100"/>
          </a:p>
        </p:txBody>
      </p:sp>
      <p:cxnSp>
        <p:nvCxnSpPr>
          <p:cNvPr id="397" name="Google Shape;397;g3493e2a3722_152_100"/>
          <p:cNvCxnSpPr/>
          <p:nvPr/>
        </p:nvCxnSpPr>
        <p:spPr>
          <a:xfrm flipH="1" rot="10800000">
            <a:off x="-51935" y="1212013"/>
            <a:ext cx="9244500" cy="11700"/>
          </a:xfrm>
          <a:prstGeom prst="straightConnector1">
            <a:avLst/>
          </a:prstGeom>
          <a:noFill/>
          <a:ln cap="flat" cmpd="sng" w="19050">
            <a:solidFill>
              <a:schemeClr val="accent1"/>
            </a:solidFill>
            <a:prstDash val="solid"/>
            <a:miter lim="800000"/>
            <a:headEnd len="sm" w="sm" type="none"/>
            <a:tailEnd len="sm" w="sm" type="none"/>
          </a:ln>
        </p:spPr>
      </p:cxnSp>
      <p:sp>
        <p:nvSpPr>
          <p:cNvPr id="398" name="Google Shape;398;g3493e2a3722_152_100"/>
          <p:cNvSpPr txBox="1"/>
          <p:nvPr/>
        </p:nvSpPr>
        <p:spPr>
          <a:xfrm>
            <a:off x="3900" y="317325"/>
            <a:ext cx="1198800" cy="1422300"/>
          </a:xfrm>
          <a:prstGeom prst="rect">
            <a:avLst/>
          </a:prstGeom>
          <a:solidFill>
            <a:schemeClr val="lt1"/>
          </a:solidFill>
          <a:ln>
            <a:noFill/>
          </a:ln>
        </p:spPr>
        <p:txBody>
          <a:bodyPr anchorCtr="0" anchor="t" bIns="0" lIns="64000" spcFirstLastPara="1" rIns="68575" wrap="square" tIns="1280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EOOS</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Capability</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area:</a:t>
            </a:r>
            <a:endParaRPr sz="1400">
              <a:solidFill>
                <a:schemeClr val="dk1"/>
              </a:solidFill>
              <a:latin typeface="Arial"/>
              <a:ea typeface="Arial"/>
              <a:cs typeface="Arial"/>
              <a:sym typeface="Arial"/>
            </a:endParaRPr>
          </a:p>
          <a:p>
            <a:pPr indent="0" lvl="0" marL="0" rtl="0" algn="ctr">
              <a:spcBef>
                <a:spcPts val="0"/>
              </a:spcBef>
              <a:spcAft>
                <a:spcPts val="0"/>
              </a:spcAft>
              <a:buClr>
                <a:schemeClr val="dk1"/>
              </a:buClr>
              <a:buFont typeface="Arial"/>
              <a:buNone/>
            </a:pPr>
            <a:r>
              <a:rPr lang="en-US">
                <a:solidFill>
                  <a:schemeClr val="dk1"/>
                </a:solidFill>
              </a:rPr>
              <a:t>Services</a:t>
            </a:r>
            <a:endParaRPr sz="1100">
              <a:solidFill>
                <a:schemeClr val="dk1"/>
              </a:solidFill>
            </a:endParaRPr>
          </a:p>
          <a:p>
            <a:pPr indent="0" lvl="0" marL="0" rtl="0" algn="ctr">
              <a:spcBef>
                <a:spcPts val="0"/>
              </a:spcBef>
              <a:spcAft>
                <a:spcPts val="0"/>
              </a:spcAft>
              <a:buClr>
                <a:schemeClr val="dk1"/>
              </a:buClr>
              <a:buFont typeface="Arial"/>
              <a:buNone/>
            </a:pPr>
            <a:r>
              <a:rPr lang="en-US">
                <a:solidFill>
                  <a:schemeClr val="dk1"/>
                </a:solidFill>
              </a:rPr>
              <a:t> and</a:t>
            </a:r>
            <a:endParaRPr sz="1100">
              <a:solidFill>
                <a:schemeClr val="dk1"/>
              </a:solidFill>
            </a:endParaRPr>
          </a:p>
          <a:p>
            <a:pPr indent="0" lvl="0" marL="0" rtl="0" algn="ctr">
              <a:spcBef>
                <a:spcPts val="0"/>
              </a:spcBef>
              <a:spcAft>
                <a:spcPts val="0"/>
              </a:spcAft>
              <a:buNone/>
            </a:pPr>
            <a:r>
              <a:rPr lang="en-US">
                <a:solidFill>
                  <a:schemeClr val="dk1"/>
                </a:solidFill>
              </a:rPr>
              <a:t> support</a:t>
            </a:r>
            <a:endParaRPr>
              <a:solidFill>
                <a:schemeClr val="dk1"/>
              </a:solidFill>
            </a:endParaRPr>
          </a:p>
        </p:txBody>
      </p:sp>
      <p:sp>
        <p:nvSpPr>
          <p:cNvPr id="399" name="Google Shape;399;g3493e2a3722_152_100"/>
          <p:cNvSpPr/>
          <p:nvPr/>
        </p:nvSpPr>
        <p:spPr>
          <a:xfrm>
            <a:off x="3424898" y="213685"/>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EOOS C2</a:t>
            </a:r>
            <a:endParaRPr sz="1400">
              <a:solidFill>
                <a:schemeClr val="lt1"/>
              </a:solidFill>
              <a:latin typeface="Arial"/>
              <a:ea typeface="Arial"/>
              <a:cs typeface="Arial"/>
              <a:sym typeface="Arial"/>
            </a:endParaRPr>
          </a:p>
          <a:p>
            <a:pPr indent="0" lvl="0" marL="0" marR="0" rtl="0" algn="ctr">
              <a:spcBef>
                <a:spcPts val="0"/>
              </a:spcBef>
              <a:spcAft>
                <a:spcPts val="0"/>
              </a:spcAft>
              <a:buNone/>
            </a:pPr>
            <a:r>
              <a:rPr i="1" lang="en-US" sz="1200">
                <a:solidFill>
                  <a:schemeClr val="lt1"/>
                </a:solidFill>
              </a:rPr>
              <a:t>AMRIT C2</a:t>
            </a:r>
            <a:endParaRPr i="1" sz="1200">
              <a:solidFill>
                <a:schemeClr val="lt1"/>
              </a:solidFill>
            </a:endParaRPr>
          </a:p>
        </p:txBody>
      </p:sp>
      <p:sp>
        <p:nvSpPr>
          <p:cNvPr id="400" name="Google Shape;400;g3493e2a3722_152_100"/>
          <p:cNvSpPr/>
          <p:nvPr/>
        </p:nvSpPr>
        <p:spPr>
          <a:xfrm>
            <a:off x="5368326" y="227348"/>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EOOS - </a:t>
            </a:r>
            <a:r>
              <a:rPr lang="en-US">
                <a:solidFill>
                  <a:schemeClr val="lt1"/>
                </a:solidFill>
              </a:rPr>
              <a:t>S</a:t>
            </a:r>
            <a:r>
              <a:rPr lang="en-US" sz="1400">
                <a:solidFill>
                  <a:schemeClr val="lt1"/>
                </a:solidFill>
                <a:latin typeface="Arial"/>
                <a:ea typeface="Arial"/>
                <a:cs typeface="Arial"/>
                <a:sym typeface="Arial"/>
              </a:rPr>
              <a:t>ensors</a:t>
            </a:r>
            <a:endParaRPr sz="1100"/>
          </a:p>
        </p:txBody>
      </p:sp>
      <p:cxnSp>
        <p:nvCxnSpPr>
          <p:cNvPr id="401" name="Google Shape;401;g3493e2a3722_152_100"/>
          <p:cNvCxnSpPr>
            <a:stCxn id="356" idx="0"/>
            <a:endCxn id="399" idx="2"/>
          </p:cNvCxnSpPr>
          <p:nvPr/>
        </p:nvCxnSpPr>
        <p:spPr>
          <a:xfrm flipH="1" rot="10800000">
            <a:off x="3348623" y="899429"/>
            <a:ext cx="858900" cy="377100"/>
          </a:xfrm>
          <a:prstGeom prst="straightConnector1">
            <a:avLst/>
          </a:prstGeom>
          <a:noFill/>
          <a:ln cap="flat" cmpd="sng" w="19050">
            <a:solidFill>
              <a:schemeClr val="dk1"/>
            </a:solidFill>
            <a:prstDash val="solid"/>
            <a:miter lim="800000"/>
            <a:headEnd len="sm" w="sm" type="none"/>
            <a:tailEnd len="sm" w="sm" type="none"/>
          </a:ln>
        </p:spPr>
      </p:cxnSp>
      <p:cxnSp>
        <p:nvCxnSpPr>
          <p:cNvPr id="402" name="Google Shape;402;g3493e2a3722_152_100"/>
          <p:cNvCxnSpPr>
            <a:stCxn id="357" idx="0"/>
            <a:endCxn id="399" idx="2"/>
          </p:cNvCxnSpPr>
          <p:nvPr/>
        </p:nvCxnSpPr>
        <p:spPr>
          <a:xfrm flipH="1" rot="10800000">
            <a:off x="4196476" y="899503"/>
            <a:ext cx="11100" cy="382800"/>
          </a:xfrm>
          <a:prstGeom prst="straightConnector1">
            <a:avLst/>
          </a:prstGeom>
          <a:noFill/>
          <a:ln cap="flat" cmpd="sng" w="19050">
            <a:solidFill>
              <a:schemeClr val="dk1"/>
            </a:solidFill>
            <a:prstDash val="solid"/>
            <a:miter lim="800000"/>
            <a:headEnd len="sm" w="sm" type="none"/>
            <a:tailEnd len="sm" w="sm" type="none"/>
          </a:ln>
        </p:spPr>
      </p:cxnSp>
      <p:cxnSp>
        <p:nvCxnSpPr>
          <p:cNvPr id="403" name="Google Shape;403;g3493e2a3722_152_100"/>
          <p:cNvCxnSpPr>
            <a:stCxn id="358" idx="0"/>
            <a:endCxn id="399" idx="2"/>
          </p:cNvCxnSpPr>
          <p:nvPr/>
        </p:nvCxnSpPr>
        <p:spPr>
          <a:xfrm rot="10800000">
            <a:off x="4207437" y="899503"/>
            <a:ext cx="833100" cy="382800"/>
          </a:xfrm>
          <a:prstGeom prst="straightConnector1">
            <a:avLst/>
          </a:prstGeom>
          <a:noFill/>
          <a:ln cap="flat" cmpd="sng" w="19050">
            <a:solidFill>
              <a:schemeClr val="dk1"/>
            </a:solidFill>
            <a:prstDash val="solid"/>
            <a:miter lim="800000"/>
            <a:headEnd len="sm" w="sm" type="none"/>
            <a:tailEnd len="sm" w="sm" type="none"/>
          </a:ln>
        </p:spPr>
      </p:cxnSp>
      <p:cxnSp>
        <p:nvCxnSpPr>
          <p:cNvPr id="404" name="Google Shape;404;g3493e2a3722_152_100"/>
          <p:cNvCxnSpPr>
            <a:stCxn id="356" idx="0"/>
            <a:endCxn id="400" idx="2"/>
          </p:cNvCxnSpPr>
          <p:nvPr/>
        </p:nvCxnSpPr>
        <p:spPr>
          <a:xfrm flipH="1" rot="10800000">
            <a:off x="3348623" y="913229"/>
            <a:ext cx="2802300" cy="363300"/>
          </a:xfrm>
          <a:prstGeom prst="straightConnector1">
            <a:avLst/>
          </a:prstGeom>
          <a:noFill/>
          <a:ln cap="flat" cmpd="sng" w="19050">
            <a:solidFill>
              <a:schemeClr val="dk1"/>
            </a:solidFill>
            <a:prstDash val="solid"/>
            <a:miter lim="800000"/>
            <a:headEnd len="sm" w="sm" type="none"/>
            <a:tailEnd len="sm" w="sm" type="none"/>
          </a:ln>
        </p:spPr>
      </p:cxnSp>
      <p:cxnSp>
        <p:nvCxnSpPr>
          <p:cNvPr id="405" name="Google Shape;405;g3493e2a3722_152_100"/>
          <p:cNvCxnSpPr>
            <a:stCxn id="357" idx="0"/>
            <a:endCxn id="400" idx="2"/>
          </p:cNvCxnSpPr>
          <p:nvPr/>
        </p:nvCxnSpPr>
        <p:spPr>
          <a:xfrm flipH="1" rot="10800000">
            <a:off x="4196476" y="913003"/>
            <a:ext cx="1954500" cy="369300"/>
          </a:xfrm>
          <a:prstGeom prst="straightConnector1">
            <a:avLst/>
          </a:prstGeom>
          <a:noFill/>
          <a:ln cap="flat" cmpd="sng" w="19050">
            <a:solidFill>
              <a:schemeClr val="dk1"/>
            </a:solidFill>
            <a:prstDash val="solid"/>
            <a:miter lim="800000"/>
            <a:headEnd len="sm" w="sm" type="none"/>
            <a:tailEnd len="sm" w="sm" type="none"/>
          </a:ln>
        </p:spPr>
      </p:cxnSp>
      <p:cxnSp>
        <p:nvCxnSpPr>
          <p:cNvPr id="406" name="Google Shape;406;g3493e2a3722_152_100"/>
          <p:cNvCxnSpPr>
            <a:stCxn id="358" idx="0"/>
            <a:endCxn id="400" idx="2"/>
          </p:cNvCxnSpPr>
          <p:nvPr/>
        </p:nvCxnSpPr>
        <p:spPr>
          <a:xfrm flipH="1" rot="10800000">
            <a:off x="5040537" y="913003"/>
            <a:ext cx="1110300" cy="369300"/>
          </a:xfrm>
          <a:prstGeom prst="straightConnector1">
            <a:avLst/>
          </a:prstGeom>
          <a:noFill/>
          <a:ln cap="flat" cmpd="sng" w="19050">
            <a:solidFill>
              <a:schemeClr val="dk1"/>
            </a:solidFill>
            <a:prstDash val="solid"/>
            <a:miter lim="800000"/>
            <a:headEnd len="sm" w="sm" type="none"/>
            <a:tailEnd len="sm" w="sm" type="none"/>
          </a:ln>
        </p:spPr>
      </p:cxnSp>
      <p:sp>
        <p:nvSpPr>
          <p:cNvPr id="407" name="Google Shape;407;g3493e2a3722_152_100"/>
          <p:cNvSpPr txBox="1"/>
          <p:nvPr/>
        </p:nvSpPr>
        <p:spPr>
          <a:xfrm>
            <a:off x="4166616" y="3567547"/>
            <a:ext cx="9744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408" name="Google Shape;408;g3493e2a3722_152_100"/>
          <p:cNvSpPr txBox="1"/>
          <p:nvPr/>
        </p:nvSpPr>
        <p:spPr>
          <a:xfrm>
            <a:off x="6284284" y="3577310"/>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409" name="Google Shape;409;g3493e2a3722_152_100"/>
          <p:cNvSpPr txBox="1"/>
          <p:nvPr/>
        </p:nvSpPr>
        <p:spPr>
          <a:xfrm>
            <a:off x="2378915" y="3637127"/>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410" name="Google Shape;410;g3493e2a3722_152_100"/>
          <p:cNvSpPr txBox="1"/>
          <p:nvPr/>
        </p:nvSpPr>
        <p:spPr>
          <a:xfrm>
            <a:off x="1384722" y="3633307"/>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cxnSp>
        <p:nvCxnSpPr>
          <p:cNvPr id="411" name="Google Shape;411;g3493e2a3722_152_100"/>
          <p:cNvCxnSpPr/>
          <p:nvPr/>
        </p:nvCxnSpPr>
        <p:spPr>
          <a:xfrm>
            <a:off x="-51935" y="3202912"/>
            <a:ext cx="9244500" cy="0"/>
          </a:xfrm>
          <a:prstGeom prst="straightConnector1">
            <a:avLst/>
          </a:prstGeom>
          <a:noFill/>
          <a:ln cap="flat" cmpd="sng" w="19050">
            <a:solidFill>
              <a:schemeClr val="accent1"/>
            </a:solidFill>
            <a:prstDash val="solid"/>
            <a:miter lim="800000"/>
            <a:headEnd len="sm" w="sm" type="none"/>
            <a:tailEnd len="sm" w="sm" type="none"/>
          </a:ln>
        </p:spPr>
      </p:cxnSp>
      <p:cxnSp>
        <p:nvCxnSpPr>
          <p:cNvPr id="412" name="Google Shape;412;g3493e2a3722_152_100"/>
          <p:cNvCxnSpPr/>
          <p:nvPr/>
        </p:nvCxnSpPr>
        <p:spPr>
          <a:xfrm rot="10800000">
            <a:off x="7162362" y="-60182"/>
            <a:ext cx="0" cy="5263800"/>
          </a:xfrm>
          <a:prstGeom prst="straightConnector1">
            <a:avLst/>
          </a:prstGeom>
          <a:noFill/>
          <a:ln cap="flat" cmpd="sng" w="38100">
            <a:solidFill>
              <a:schemeClr val="accent1"/>
            </a:solidFill>
            <a:prstDash val="solid"/>
            <a:miter lim="800000"/>
            <a:headEnd len="sm" w="sm" type="none"/>
            <a:tailEnd len="sm" w="sm" type="none"/>
          </a:ln>
        </p:spPr>
      </p:cxnSp>
      <p:sp>
        <p:nvSpPr>
          <p:cNvPr id="413" name="Google Shape;413;g3493e2a3722_152_100"/>
          <p:cNvSpPr/>
          <p:nvPr/>
        </p:nvSpPr>
        <p:spPr>
          <a:xfrm>
            <a:off x="7720383" y="1262231"/>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a:t>
            </a:r>
            <a:endParaRPr sz="1100">
              <a:solidFill>
                <a:schemeClr val="lt1"/>
              </a:solidFill>
              <a:latin typeface="Arial"/>
              <a:ea typeface="Arial"/>
              <a:cs typeface="Arial"/>
              <a:sym typeface="Arial"/>
            </a:endParaRPr>
          </a:p>
        </p:txBody>
      </p:sp>
      <p:sp>
        <p:nvSpPr>
          <p:cNvPr id="414" name="Google Shape;414;g3493e2a3722_152_100"/>
          <p:cNvSpPr txBox="1"/>
          <p:nvPr/>
        </p:nvSpPr>
        <p:spPr>
          <a:xfrm>
            <a:off x="1627400" y="4684825"/>
            <a:ext cx="4731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600">
                <a:solidFill>
                  <a:schemeClr val="dk1"/>
                </a:solidFill>
                <a:highlight>
                  <a:schemeClr val="lt1"/>
                </a:highlight>
              </a:rPr>
              <a:t>GOOS – EOOS - Copernicus system</a:t>
            </a:r>
            <a:endParaRPr b="1" sz="1300">
              <a:highlight>
                <a:schemeClr val="lt1"/>
              </a:highlight>
            </a:endParaRPr>
          </a:p>
        </p:txBody>
      </p:sp>
      <p:sp>
        <p:nvSpPr>
          <p:cNvPr id="415" name="Google Shape;415;g3493e2a3722_152_100"/>
          <p:cNvSpPr txBox="1"/>
          <p:nvPr/>
        </p:nvSpPr>
        <p:spPr>
          <a:xfrm>
            <a:off x="7456128" y="3702821"/>
            <a:ext cx="1526700" cy="1223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500">
                <a:solidFill>
                  <a:schemeClr val="dk1"/>
                </a:solidFill>
                <a:highlight>
                  <a:schemeClr val="lt1"/>
                </a:highlight>
              </a:rPr>
              <a:t>Ocean Observation Sharing Responsibility</a:t>
            </a:r>
            <a:endParaRPr b="1" sz="1200">
              <a:highlight>
                <a:schemeClr val="lt1"/>
              </a:highlight>
            </a:endParaRPr>
          </a:p>
          <a:p>
            <a:pPr indent="0" lvl="0" marL="0" marR="0" rtl="0" algn="ctr">
              <a:spcBef>
                <a:spcPts val="0"/>
              </a:spcBef>
              <a:spcAft>
                <a:spcPts val="0"/>
              </a:spcAft>
              <a:buNone/>
            </a:pPr>
            <a:r>
              <a:rPr b="1" lang="en-US" sz="1500">
                <a:solidFill>
                  <a:schemeClr val="dk1"/>
                </a:solidFill>
                <a:highlight>
                  <a:schemeClr val="lt1"/>
                </a:highlight>
              </a:rPr>
              <a:t>DG-MARE</a:t>
            </a:r>
            <a:endParaRPr b="1" sz="1200">
              <a:highlight>
                <a:schemeClr val="lt1"/>
              </a:highlight>
            </a:endParaRPr>
          </a:p>
        </p:txBody>
      </p:sp>
      <p:sp>
        <p:nvSpPr>
          <p:cNvPr id="416" name="Google Shape;416;g3493e2a3722_152_100"/>
          <p:cNvSpPr/>
          <p:nvPr/>
        </p:nvSpPr>
        <p:spPr>
          <a:xfrm>
            <a:off x="7413833" y="2028451"/>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Nation</a:t>
            </a:r>
            <a:endParaRPr sz="1100">
              <a:solidFill>
                <a:schemeClr val="lt1"/>
              </a:solidFill>
              <a:latin typeface="Arial"/>
              <a:ea typeface="Arial"/>
              <a:cs typeface="Arial"/>
              <a:sym typeface="Arial"/>
            </a:endParaRPr>
          </a:p>
        </p:txBody>
      </p:sp>
      <p:sp>
        <p:nvSpPr>
          <p:cNvPr id="417" name="Google Shape;417;g3493e2a3722_152_100"/>
          <p:cNvSpPr/>
          <p:nvPr/>
        </p:nvSpPr>
        <p:spPr>
          <a:xfrm>
            <a:off x="8131859" y="2468575"/>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Nation</a:t>
            </a:r>
            <a:endParaRPr sz="1100">
              <a:solidFill>
                <a:schemeClr val="lt1"/>
              </a:solidFill>
              <a:latin typeface="Arial"/>
              <a:ea typeface="Arial"/>
              <a:cs typeface="Arial"/>
              <a:sym typeface="Arial"/>
            </a:endParaRPr>
          </a:p>
        </p:txBody>
      </p:sp>
      <p:sp>
        <p:nvSpPr>
          <p:cNvPr id="418" name="Google Shape;418;g3493e2a3722_152_100"/>
          <p:cNvSpPr/>
          <p:nvPr/>
        </p:nvSpPr>
        <p:spPr>
          <a:xfrm>
            <a:off x="7262676" y="13468"/>
            <a:ext cx="974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OBPS </a:t>
            </a:r>
            <a:endParaRPr sz="1100"/>
          </a:p>
          <a:p>
            <a:pPr indent="0" lvl="0" marL="0" marR="0" rtl="0" algn="ctr">
              <a:spcBef>
                <a:spcPts val="0"/>
              </a:spcBef>
              <a:spcAft>
                <a:spcPts val="0"/>
              </a:spcAft>
              <a:buNone/>
            </a:pPr>
            <a:r>
              <a:rPr lang="en-US" sz="1400">
                <a:solidFill>
                  <a:schemeClr val="lt1"/>
                </a:solidFill>
                <a:latin typeface="Arial"/>
                <a:ea typeface="Arial"/>
                <a:cs typeface="Arial"/>
                <a:sym typeface="Arial"/>
              </a:rPr>
              <a:t>portal</a:t>
            </a:r>
            <a:endParaRPr sz="1100"/>
          </a:p>
        </p:txBody>
      </p:sp>
      <p:cxnSp>
        <p:nvCxnSpPr>
          <p:cNvPr id="419" name="Google Shape;419;g3493e2a3722_152_100"/>
          <p:cNvCxnSpPr>
            <a:stCxn id="420" idx="0"/>
            <a:endCxn id="421" idx="2"/>
          </p:cNvCxnSpPr>
          <p:nvPr/>
        </p:nvCxnSpPr>
        <p:spPr>
          <a:xfrm flipH="1" rot="10800000">
            <a:off x="5478541" y="2836143"/>
            <a:ext cx="630600" cy="1021200"/>
          </a:xfrm>
          <a:prstGeom prst="straightConnector1">
            <a:avLst/>
          </a:prstGeom>
          <a:noFill/>
          <a:ln cap="flat" cmpd="sng" w="19050">
            <a:solidFill>
              <a:schemeClr val="dk1"/>
            </a:solidFill>
            <a:prstDash val="solid"/>
            <a:miter lim="800000"/>
            <a:headEnd len="sm" w="sm" type="none"/>
            <a:tailEnd len="sm" w="sm" type="none"/>
          </a:ln>
        </p:spPr>
      </p:cxnSp>
      <p:sp>
        <p:nvSpPr>
          <p:cNvPr id="422" name="Google Shape;422;g3493e2a3722_152_100"/>
          <p:cNvSpPr txBox="1"/>
          <p:nvPr/>
        </p:nvSpPr>
        <p:spPr>
          <a:xfrm>
            <a:off x="5154113" y="3570941"/>
            <a:ext cx="93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373" name="Google Shape;373;g3493e2a3722_152_100"/>
          <p:cNvSpPr/>
          <p:nvPr/>
        </p:nvSpPr>
        <p:spPr>
          <a:xfrm>
            <a:off x="4916003" y="2492887"/>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rgbClr val="FFFFFF"/>
                </a:solidFill>
                <a:latin typeface="Arial"/>
                <a:ea typeface="Arial"/>
                <a:cs typeface="Arial"/>
                <a:sym typeface="Arial"/>
              </a:rPr>
              <a:t>Nat.RI</a:t>
            </a:r>
            <a:endParaRPr sz="1100"/>
          </a:p>
        </p:txBody>
      </p:sp>
      <p:sp>
        <p:nvSpPr>
          <p:cNvPr id="383" name="Google Shape;383;g3493e2a3722_152_100"/>
          <p:cNvSpPr/>
          <p:nvPr/>
        </p:nvSpPr>
        <p:spPr>
          <a:xfrm>
            <a:off x="5258903" y="2492885"/>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Nat.RI</a:t>
            </a:r>
            <a:endParaRPr sz="1100"/>
          </a:p>
        </p:txBody>
      </p:sp>
      <p:sp>
        <p:nvSpPr>
          <p:cNvPr id="376" name="Google Shape;376;g3493e2a3722_152_100"/>
          <p:cNvSpPr/>
          <p:nvPr/>
        </p:nvSpPr>
        <p:spPr>
          <a:xfrm>
            <a:off x="5601803" y="2492885"/>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Nat.RI</a:t>
            </a:r>
            <a:endParaRPr sz="1100"/>
          </a:p>
        </p:txBody>
      </p:sp>
      <p:sp>
        <p:nvSpPr>
          <p:cNvPr id="421" name="Google Shape;421;g3493e2a3722_152_100"/>
          <p:cNvSpPr/>
          <p:nvPr/>
        </p:nvSpPr>
        <p:spPr>
          <a:xfrm>
            <a:off x="5937691" y="2493243"/>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Nat.RI</a:t>
            </a:r>
            <a:endParaRPr sz="1100"/>
          </a:p>
        </p:txBody>
      </p:sp>
      <p:sp>
        <p:nvSpPr>
          <p:cNvPr id="423" name="Google Shape;423;g3493e2a3722_152_100"/>
          <p:cNvSpPr txBox="1"/>
          <p:nvPr/>
        </p:nvSpPr>
        <p:spPr>
          <a:xfrm>
            <a:off x="4940251" y="2191576"/>
            <a:ext cx="13182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Nation</a:t>
            </a:r>
            <a:endParaRPr sz="1400">
              <a:solidFill>
                <a:schemeClr val="lt1"/>
              </a:solidFill>
              <a:latin typeface="Arial"/>
              <a:ea typeface="Arial"/>
              <a:cs typeface="Arial"/>
              <a:sym typeface="Arial"/>
            </a:endParaRPr>
          </a:p>
        </p:txBody>
      </p:sp>
      <p:sp>
        <p:nvSpPr>
          <p:cNvPr id="424" name="Google Shape;424;g3493e2a3722_152_100"/>
          <p:cNvSpPr/>
          <p:nvPr/>
        </p:nvSpPr>
        <p:spPr>
          <a:xfrm>
            <a:off x="3113958" y="2487660"/>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rgbClr val="FFFFFF"/>
                </a:solidFill>
                <a:latin typeface="Arial"/>
                <a:ea typeface="Arial"/>
                <a:cs typeface="Arial"/>
                <a:sym typeface="Arial"/>
              </a:rPr>
              <a:t>Nat.RI</a:t>
            </a:r>
            <a:endParaRPr sz="1100"/>
          </a:p>
        </p:txBody>
      </p:sp>
      <p:cxnSp>
        <p:nvCxnSpPr>
          <p:cNvPr id="425" name="Google Shape;425;g3493e2a3722_152_100"/>
          <p:cNvCxnSpPr>
            <a:stCxn id="426" idx="0"/>
            <a:endCxn id="424" idx="2"/>
          </p:cNvCxnSpPr>
          <p:nvPr/>
        </p:nvCxnSpPr>
        <p:spPr>
          <a:xfrm flipH="1" rot="10800000">
            <a:off x="3005208" y="2830560"/>
            <a:ext cx="280200" cy="1032900"/>
          </a:xfrm>
          <a:prstGeom prst="straightConnector1">
            <a:avLst/>
          </a:prstGeom>
          <a:noFill/>
          <a:ln cap="flat" cmpd="sng" w="19050">
            <a:solidFill>
              <a:schemeClr val="dk1"/>
            </a:solidFill>
            <a:prstDash val="solid"/>
            <a:miter lim="800000"/>
            <a:headEnd len="sm" w="sm" type="none"/>
            <a:tailEnd len="sm" w="sm" type="none"/>
          </a:ln>
        </p:spPr>
      </p:cxnSp>
      <p:cxnSp>
        <p:nvCxnSpPr>
          <p:cNvPr id="427" name="Google Shape;427;g3493e2a3722_152_100"/>
          <p:cNvCxnSpPr>
            <a:stCxn id="428" idx="0"/>
            <a:endCxn id="424" idx="2"/>
          </p:cNvCxnSpPr>
          <p:nvPr/>
        </p:nvCxnSpPr>
        <p:spPr>
          <a:xfrm rot="10800000">
            <a:off x="3285408" y="2830560"/>
            <a:ext cx="90000" cy="1030500"/>
          </a:xfrm>
          <a:prstGeom prst="straightConnector1">
            <a:avLst/>
          </a:prstGeom>
          <a:noFill/>
          <a:ln cap="flat" cmpd="sng" w="19050">
            <a:solidFill>
              <a:schemeClr val="dk1"/>
            </a:solidFill>
            <a:prstDash val="solid"/>
            <a:miter lim="800000"/>
            <a:headEnd len="sm" w="sm" type="none"/>
            <a:tailEnd len="sm" w="sm" type="none"/>
          </a:ln>
        </p:spPr>
      </p:cxnSp>
      <p:sp>
        <p:nvSpPr>
          <p:cNvPr id="429" name="Google Shape;429;g3493e2a3722_152_100"/>
          <p:cNvSpPr txBox="1"/>
          <p:nvPr/>
        </p:nvSpPr>
        <p:spPr>
          <a:xfrm>
            <a:off x="3274487" y="3645232"/>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430" name="Google Shape;430;g3493e2a3722_152_100"/>
          <p:cNvSpPr/>
          <p:nvPr/>
        </p:nvSpPr>
        <p:spPr>
          <a:xfrm>
            <a:off x="7899890" y="507020"/>
            <a:ext cx="8154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Digital </a:t>
            </a:r>
            <a:endParaRPr sz="1100"/>
          </a:p>
          <a:p>
            <a:pPr indent="0" lvl="0" marL="0" marR="0" rtl="0" algn="ctr">
              <a:spcBef>
                <a:spcPts val="0"/>
              </a:spcBef>
              <a:spcAft>
                <a:spcPts val="0"/>
              </a:spcAft>
              <a:buNone/>
            </a:pPr>
            <a:r>
              <a:rPr lang="en-US" sz="1400">
                <a:solidFill>
                  <a:schemeClr val="lt1"/>
                </a:solidFill>
                <a:latin typeface="Arial"/>
                <a:ea typeface="Arial"/>
                <a:cs typeface="Arial"/>
                <a:sym typeface="Arial"/>
              </a:rPr>
              <a:t>portal</a:t>
            </a:r>
            <a:endParaRPr sz="1100"/>
          </a:p>
        </p:txBody>
      </p:sp>
      <p:sp>
        <p:nvSpPr>
          <p:cNvPr id="431" name="Google Shape;431;g3493e2a3722_152_100"/>
          <p:cNvSpPr/>
          <p:nvPr/>
        </p:nvSpPr>
        <p:spPr>
          <a:xfrm>
            <a:off x="6114809" y="3852543"/>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2" name="Google Shape;432;g3493e2a3722_152_100"/>
          <p:cNvSpPr/>
          <p:nvPr/>
        </p:nvSpPr>
        <p:spPr>
          <a:xfrm>
            <a:off x="6475805" y="3849869"/>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3" name="Google Shape;433;g3493e2a3722_152_100"/>
          <p:cNvSpPr/>
          <p:nvPr/>
        </p:nvSpPr>
        <p:spPr>
          <a:xfrm>
            <a:off x="4802994" y="3857456"/>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4" name="Google Shape;434;g3493e2a3722_152_100"/>
          <p:cNvSpPr/>
          <p:nvPr/>
        </p:nvSpPr>
        <p:spPr>
          <a:xfrm>
            <a:off x="4162958" y="3866911"/>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5" name="Google Shape;435;g3493e2a3722_152_100"/>
          <p:cNvSpPr/>
          <p:nvPr/>
        </p:nvSpPr>
        <p:spPr>
          <a:xfrm>
            <a:off x="2492424" y="3862912"/>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6" name="Google Shape;436;g3493e2a3722_152_100"/>
          <p:cNvSpPr/>
          <p:nvPr/>
        </p:nvSpPr>
        <p:spPr>
          <a:xfrm>
            <a:off x="5753813" y="3852981"/>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7" name="Google Shape;437;g3493e2a3722_152_100"/>
          <p:cNvSpPr/>
          <p:nvPr/>
        </p:nvSpPr>
        <p:spPr>
          <a:xfrm>
            <a:off x="1258530" y="3865541"/>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38" name="Google Shape;438;g3493e2a3722_152_100"/>
          <p:cNvSpPr/>
          <p:nvPr/>
        </p:nvSpPr>
        <p:spPr>
          <a:xfrm>
            <a:off x="1627399" y="3862912"/>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200"/>
          </a:p>
        </p:txBody>
      </p:sp>
      <p:sp>
        <p:nvSpPr>
          <p:cNvPr id="439" name="Google Shape;439;g3493e2a3722_152_100"/>
          <p:cNvSpPr/>
          <p:nvPr/>
        </p:nvSpPr>
        <p:spPr>
          <a:xfrm>
            <a:off x="3711585" y="3859175"/>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40" name="Google Shape;440;g3493e2a3722_152_100"/>
          <p:cNvSpPr/>
          <p:nvPr/>
        </p:nvSpPr>
        <p:spPr>
          <a:xfrm>
            <a:off x="5307107" y="3857456"/>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300">
                <a:solidFill>
                  <a:schemeClr val="lt1"/>
                </a:solidFill>
                <a:latin typeface="Arial"/>
                <a:ea typeface="Arial"/>
                <a:cs typeface="Arial"/>
                <a:sym typeface="Arial"/>
              </a:rPr>
              <a:t>RI</a:t>
            </a:r>
            <a:endParaRPr sz="1000"/>
          </a:p>
        </p:txBody>
      </p:sp>
      <p:sp>
        <p:nvSpPr>
          <p:cNvPr id="441" name="Google Shape;441;g3493e2a3722_152_100"/>
          <p:cNvSpPr/>
          <p:nvPr/>
        </p:nvSpPr>
        <p:spPr>
          <a:xfrm>
            <a:off x="3204017" y="3860993"/>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300">
                <a:solidFill>
                  <a:schemeClr val="lt1"/>
                </a:solidFill>
                <a:latin typeface="Arial"/>
                <a:ea typeface="Arial"/>
                <a:cs typeface="Arial"/>
                <a:sym typeface="Arial"/>
              </a:rPr>
              <a:t>RI</a:t>
            </a:r>
            <a:endParaRPr sz="1000"/>
          </a:p>
        </p:txBody>
      </p:sp>
      <p:sp>
        <p:nvSpPr>
          <p:cNvPr id="442" name="Google Shape;442;g3493e2a3722_152_100"/>
          <p:cNvSpPr/>
          <p:nvPr/>
        </p:nvSpPr>
        <p:spPr>
          <a:xfrm>
            <a:off x="2833836" y="3863322"/>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300">
                <a:solidFill>
                  <a:schemeClr val="lt1"/>
                </a:solidFill>
                <a:latin typeface="Arial"/>
                <a:ea typeface="Arial"/>
                <a:cs typeface="Arial"/>
                <a:sym typeface="Arial"/>
              </a:rPr>
              <a:t>RI</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3493e2a3722_152_200"/>
          <p:cNvSpPr/>
          <p:nvPr/>
        </p:nvSpPr>
        <p:spPr>
          <a:xfrm>
            <a:off x="2108757" y="2071134"/>
            <a:ext cx="13293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48" name="Google Shape;448;g3493e2a3722_152_200"/>
          <p:cNvSpPr/>
          <p:nvPr/>
        </p:nvSpPr>
        <p:spPr>
          <a:xfrm>
            <a:off x="1258531" y="3464624"/>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49" name="Google Shape;449;g3493e2a3722_152_200"/>
          <p:cNvSpPr/>
          <p:nvPr/>
        </p:nvSpPr>
        <p:spPr>
          <a:xfrm>
            <a:off x="2190515" y="3464624"/>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0" name="Google Shape;450;g3493e2a3722_152_200"/>
          <p:cNvSpPr/>
          <p:nvPr/>
        </p:nvSpPr>
        <p:spPr>
          <a:xfrm>
            <a:off x="3122500" y="3464624"/>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1" name="Google Shape;451;g3493e2a3722_152_200"/>
          <p:cNvSpPr/>
          <p:nvPr/>
        </p:nvSpPr>
        <p:spPr>
          <a:xfrm>
            <a:off x="4166617" y="3467896"/>
            <a:ext cx="9729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452" name="Google Shape;452;g3493e2a3722_152_200"/>
          <p:cNvSpPr/>
          <p:nvPr/>
        </p:nvSpPr>
        <p:spPr>
          <a:xfrm>
            <a:off x="5162858" y="3462468"/>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3" name="Google Shape;453;g3493e2a3722_152_200"/>
          <p:cNvSpPr/>
          <p:nvPr/>
        </p:nvSpPr>
        <p:spPr>
          <a:xfrm>
            <a:off x="4929050" y="2074171"/>
            <a:ext cx="13293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54" name="Google Shape;454;g3493e2a3722_152_200"/>
          <p:cNvSpPr/>
          <p:nvPr/>
        </p:nvSpPr>
        <p:spPr>
          <a:xfrm>
            <a:off x="6116679" y="3462468"/>
            <a:ext cx="932100" cy="6156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5" name="Google Shape;455;g3493e2a3722_152_200"/>
          <p:cNvSpPr/>
          <p:nvPr/>
        </p:nvSpPr>
        <p:spPr>
          <a:xfrm>
            <a:off x="3005723" y="1276529"/>
            <a:ext cx="685800" cy="5790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a:solidFill>
                  <a:schemeClr val="lt1"/>
                </a:solidFill>
              </a:rPr>
              <a:t>OCG</a:t>
            </a:r>
            <a:r>
              <a:rPr b="0" i="0" lang="en-US" sz="1400" u="none" cap="none" strike="noStrike">
                <a:solidFill>
                  <a:schemeClr val="lt1"/>
                </a:solidFill>
                <a:latin typeface="Arial"/>
                <a:ea typeface="Arial"/>
                <a:cs typeface="Arial"/>
                <a:sym typeface="Arial"/>
              </a:rPr>
              <a:t> RI</a:t>
            </a:r>
            <a:endParaRPr sz="1100"/>
          </a:p>
        </p:txBody>
      </p:sp>
      <p:sp>
        <p:nvSpPr>
          <p:cNvPr id="456" name="Google Shape;456;g3493e2a3722_152_200"/>
          <p:cNvSpPr/>
          <p:nvPr/>
        </p:nvSpPr>
        <p:spPr>
          <a:xfrm>
            <a:off x="3853576" y="1282303"/>
            <a:ext cx="685800" cy="5595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a:solidFill>
                  <a:schemeClr val="lt1"/>
                </a:solidFill>
              </a:rPr>
              <a:t>OCG </a:t>
            </a:r>
            <a:r>
              <a:rPr b="0" i="0" lang="en-US" sz="1400" u="none" cap="none" strike="noStrike">
                <a:solidFill>
                  <a:schemeClr val="lt1"/>
                </a:solidFill>
                <a:latin typeface="Arial"/>
                <a:ea typeface="Arial"/>
                <a:cs typeface="Arial"/>
                <a:sym typeface="Arial"/>
              </a:rPr>
              <a:t>RI</a:t>
            </a:r>
            <a:endParaRPr sz="1100"/>
          </a:p>
        </p:txBody>
      </p:sp>
      <p:sp>
        <p:nvSpPr>
          <p:cNvPr id="457" name="Google Shape;457;g3493e2a3722_152_200"/>
          <p:cNvSpPr/>
          <p:nvPr/>
        </p:nvSpPr>
        <p:spPr>
          <a:xfrm>
            <a:off x="4697637" y="1282303"/>
            <a:ext cx="685800" cy="5550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a:solidFill>
                  <a:schemeClr val="lt1"/>
                </a:solidFill>
              </a:rPr>
              <a:t>OCG</a:t>
            </a:r>
            <a:r>
              <a:rPr b="0" i="0" lang="en-US" sz="1400" u="none" cap="none" strike="noStrike">
                <a:solidFill>
                  <a:schemeClr val="lt1"/>
                </a:solidFill>
                <a:latin typeface="Arial"/>
                <a:ea typeface="Arial"/>
                <a:cs typeface="Arial"/>
                <a:sym typeface="Arial"/>
              </a:rPr>
              <a:t> RI</a:t>
            </a:r>
            <a:endParaRPr sz="1100"/>
          </a:p>
        </p:txBody>
      </p:sp>
      <p:sp>
        <p:nvSpPr>
          <p:cNvPr id="458" name="Google Shape;458;g3493e2a3722_152_200"/>
          <p:cNvSpPr/>
          <p:nvPr/>
        </p:nvSpPr>
        <p:spPr>
          <a:xfrm>
            <a:off x="1596976" y="213685"/>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600">
                <a:solidFill>
                  <a:schemeClr val="lt1"/>
                </a:solidFill>
              </a:rPr>
              <a:t>OceanOPS</a:t>
            </a:r>
            <a:endParaRPr b="1" sz="1300"/>
          </a:p>
        </p:txBody>
      </p:sp>
      <p:sp>
        <p:nvSpPr>
          <p:cNvPr id="459" name="Google Shape;459;g3493e2a3722_152_200"/>
          <p:cNvSpPr/>
          <p:nvPr/>
        </p:nvSpPr>
        <p:spPr>
          <a:xfrm>
            <a:off x="6114809" y="3852543"/>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0" name="Google Shape;460;g3493e2a3722_152_200"/>
          <p:cNvSpPr/>
          <p:nvPr/>
        </p:nvSpPr>
        <p:spPr>
          <a:xfrm>
            <a:off x="6475805" y="3849869"/>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1" name="Google Shape;461;g3493e2a3722_152_200"/>
          <p:cNvSpPr/>
          <p:nvPr/>
        </p:nvSpPr>
        <p:spPr>
          <a:xfrm>
            <a:off x="4802994" y="3857456"/>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2" name="Google Shape;462;g3493e2a3722_152_200"/>
          <p:cNvSpPr/>
          <p:nvPr/>
        </p:nvSpPr>
        <p:spPr>
          <a:xfrm>
            <a:off x="4162958" y="3866911"/>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3" name="Google Shape;463;g3493e2a3722_152_200"/>
          <p:cNvSpPr/>
          <p:nvPr/>
        </p:nvSpPr>
        <p:spPr>
          <a:xfrm>
            <a:off x="2492424" y="3862912"/>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4" name="Google Shape;464;g3493e2a3722_152_200"/>
          <p:cNvSpPr/>
          <p:nvPr/>
        </p:nvSpPr>
        <p:spPr>
          <a:xfrm>
            <a:off x="5753813" y="3852981"/>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5" name="Google Shape;465;g3493e2a3722_152_200"/>
          <p:cNvSpPr/>
          <p:nvPr/>
        </p:nvSpPr>
        <p:spPr>
          <a:xfrm>
            <a:off x="1258530" y="3865541"/>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6" name="Google Shape;466;g3493e2a3722_152_200"/>
          <p:cNvSpPr/>
          <p:nvPr/>
        </p:nvSpPr>
        <p:spPr>
          <a:xfrm>
            <a:off x="1627399" y="3862912"/>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200"/>
          </a:p>
        </p:txBody>
      </p:sp>
      <p:sp>
        <p:nvSpPr>
          <p:cNvPr id="467" name="Google Shape;467;g3493e2a3722_152_200"/>
          <p:cNvSpPr/>
          <p:nvPr/>
        </p:nvSpPr>
        <p:spPr>
          <a:xfrm>
            <a:off x="3711585" y="3859175"/>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1300" u="none" cap="none" strike="noStrike">
                <a:solidFill>
                  <a:schemeClr val="lt1"/>
                </a:solidFill>
                <a:latin typeface="Arial"/>
                <a:ea typeface="Arial"/>
                <a:cs typeface="Arial"/>
                <a:sym typeface="Arial"/>
              </a:rPr>
              <a:t>RI</a:t>
            </a:r>
            <a:endParaRPr sz="1000"/>
          </a:p>
        </p:txBody>
      </p:sp>
      <p:sp>
        <p:nvSpPr>
          <p:cNvPr id="468" name="Google Shape;468;g3493e2a3722_152_200"/>
          <p:cNvSpPr/>
          <p:nvPr/>
        </p:nvSpPr>
        <p:spPr>
          <a:xfrm>
            <a:off x="2081311" y="2484764"/>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700" u="none" cap="none" strike="noStrike">
                <a:solidFill>
                  <a:schemeClr val="lt1"/>
                </a:solidFill>
                <a:latin typeface="Arial"/>
                <a:ea typeface="Arial"/>
                <a:cs typeface="Arial"/>
                <a:sym typeface="Arial"/>
              </a:rPr>
              <a:t>Nat. RI</a:t>
            </a:r>
            <a:endParaRPr sz="1100"/>
          </a:p>
        </p:txBody>
      </p:sp>
      <p:sp>
        <p:nvSpPr>
          <p:cNvPr id="469" name="Google Shape;469;g3493e2a3722_152_200"/>
          <p:cNvSpPr/>
          <p:nvPr/>
        </p:nvSpPr>
        <p:spPr>
          <a:xfrm>
            <a:off x="2424211" y="2484762"/>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700"/>
              <a:buFont typeface="Arial"/>
              <a:buNone/>
            </a:pPr>
            <a:r>
              <a:rPr b="0" i="0" lang="en-US" sz="700" u="none" cap="none" strike="noStrike">
                <a:solidFill>
                  <a:srgbClr val="FFFFFF"/>
                </a:solidFill>
                <a:latin typeface="Arial"/>
                <a:ea typeface="Arial"/>
                <a:cs typeface="Arial"/>
                <a:sym typeface="Arial"/>
              </a:rPr>
              <a:t>Nat.RI</a:t>
            </a:r>
            <a:endParaRPr sz="1100"/>
          </a:p>
        </p:txBody>
      </p:sp>
      <p:sp>
        <p:nvSpPr>
          <p:cNvPr id="470" name="Google Shape;470;g3493e2a3722_152_200"/>
          <p:cNvSpPr/>
          <p:nvPr/>
        </p:nvSpPr>
        <p:spPr>
          <a:xfrm>
            <a:off x="2767111" y="2484762"/>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US" sz="700" u="none" cap="none" strike="noStrike">
                <a:solidFill>
                  <a:srgbClr val="FFFFFF"/>
                </a:solidFill>
                <a:latin typeface="Arial"/>
                <a:ea typeface="Arial"/>
                <a:cs typeface="Arial"/>
                <a:sym typeface="Arial"/>
              </a:rPr>
              <a:t>Nat.RI</a:t>
            </a:r>
            <a:endParaRPr sz="1100"/>
          </a:p>
        </p:txBody>
      </p:sp>
      <p:cxnSp>
        <p:nvCxnSpPr>
          <p:cNvPr id="471" name="Google Shape;471;g3493e2a3722_152_200"/>
          <p:cNvCxnSpPr>
            <a:stCxn id="465" idx="0"/>
            <a:endCxn id="468" idx="2"/>
          </p:cNvCxnSpPr>
          <p:nvPr/>
        </p:nvCxnSpPr>
        <p:spPr>
          <a:xfrm flipH="1" rot="10800000">
            <a:off x="1429980" y="2827541"/>
            <a:ext cx="822900" cy="1038000"/>
          </a:xfrm>
          <a:prstGeom prst="straightConnector1">
            <a:avLst/>
          </a:prstGeom>
          <a:noFill/>
          <a:ln cap="flat" cmpd="sng" w="19050">
            <a:solidFill>
              <a:schemeClr val="dk1"/>
            </a:solidFill>
            <a:prstDash val="solid"/>
            <a:miter lim="800000"/>
            <a:headEnd len="sm" w="sm" type="none"/>
            <a:tailEnd len="sm" w="sm" type="none"/>
          </a:ln>
        </p:spPr>
      </p:cxnSp>
      <p:cxnSp>
        <p:nvCxnSpPr>
          <p:cNvPr id="472" name="Google Shape;472;g3493e2a3722_152_200"/>
          <p:cNvCxnSpPr>
            <a:stCxn id="466" idx="0"/>
            <a:endCxn id="469" idx="2"/>
          </p:cNvCxnSpPr>
          <p:nvPr/>
        </p:nvCxnSpPr>
        <p:spPr>
          <a:xfrm flipH="1" rot="10800000">
            <a:off x="1798849" y="2827612"/>
            <a:ext cx="796800" cy="1035300"/>
          </a:xfrm>
          <a:prstGeom prst="straightConnector1">
            <a:avLst/>
          </a:prstGeom>
          <a:noFill/>
          <a:ln cap="flat" cmpd="sng" w="19050">
            <a:solidFill>
              <a:schemeClr val="dk1"/>
            </a:solidFill>
            <a:prstDash val="solid"/>
            <a:miter lim="800000"/>
            <a:headEnd len="sm" w="sm" type="none"/>
            <a:tailEnd len="sm" w="sm" type="none"/>
          </a:ln>
        </p:spPr>
      </p:cxnSp>
      <p:cxnSp>
        <p:nvCxnSpPr>
          <p:cNvPr id="473" name="Google Shape;473;g3493e2a3722_152_200"/>
          <p:cNvCxnSpPr>
            <a:stCxn id="463" idx="0"/>
            <a:endCxn id="469" idx="2"/>
          </p:cNvCxnSpPr>
          <p:nvPr/>
        </p:nvCxnSpPr>
        <p:spPr>
          <a:xfrm rot="10800000">
            <a:off x="2595774" y="2827612"/>
            <a:ext cx="68100" cy="1035300"/>
          </a:xfrm>
          <a:prstGeom prst="straightConnector1">
            <a:avLst/>
          </a:prstGeom>
          <a:noFill/>
          <a:ln cap="flat" cmpd="sng" w="19050">
            <a:solidFill>
              <a:schemeClr val="dk1"/>
            </a:solidFill>
            <a:prstDash val="solid"/>
            <a:miter lim="800000"/>
            <a:headEnd len="sm" w="sm" type="none"/>
            <a:tailEnd len="sm" w="sm" type="none"/>
          </a:ln>
        </p:spPr>
      </p:cxnSp>
      <p:cxnSp>
        <p:nvCxnSpPr>
          <p:cNvPr id="474" name="Google Shape;474;g3493e2a3722_152_200"/>
          <p:cNvCxnSpPr>
            <a:stCxn id="467" idx="0"/>
            <a:endCxn id="470" idx="2"/>
          </p:cNvCxnSpPr>
          <p:nvPr/>
        </p:nvCxnSpPr>
        <p:spPr>
          <a:xfrm rot="10800000">
            <a:off x="2938635" y="2827775"/>
            <a:ext cx="944400" cy="1031400"/>
          </a:xfrm>
          <a:prstGeom prst="straightConnector1">
            <a:avLst/>
          </a:prstGeom>
          <a:noFill/>
          <a:ln cap="flat" cmpd="sng" w="19050">
            <a:solidFill>
              <a:schemeClr val="dk1"/>
            </a:solidFill>
            <a:prstDash val="solid"/>
            <a:miter lim="800000"/>
            <a:headEnd len="sm" w="sm" type="none"/>
            <a:tailEnd len="sm" w="sm" type="none"/>
          </a:ln>
        </p:spPr>
      </p:cxnSp>
      <p:cxnSp>
        <p:nvCxnSpPr>
          <p:cNvPr id="475" name="Google Shape;475;g3493e2a3722_152_200"/>
          <p:cNvCxnSpPr>
            <a:stCxn id="462" idx="0"/>
            <a:endCxn id="476" idx="2"/>
          </p:cNvCxnSpPr>
          <p:nvPr/>
        </p:nvCxnSpPr>
        <p:spPr>
          <a:xfrm flipH="1" rot="10800000">
            <a:off x="4334408" y="2835811"/>
            <a:ext cx="753000" cy="1031100"/>
          </a:xfrm>
          <a:prstGeom prst="straightConnector1">
            <a:avLst/>
          </a:prstGeom>
          <a:noFill/>
          <a:ln cap="flat" cmpd="sng" w="19050">
            <a:solidFill>
              <a:schemeClr val="dk1"/>
            </a:solidFill>
            <a:prstDash val="solid"/>
            <a:miter lim="800000"/>
            <a:headEnd len="sm" w="sm" type="none"/>
            <a:tailEnd len="sm" w="sm" type="none"/>
          </a:ln>
        </p:spPr>
      </p:cxnSp>
      <p:cxnSp>
        <p:nvCxnSpPr>
          <p:cNvPr id="477" name="Google Shape;477;g3493e2a3722_152_200"/>
          <p:cNvCxnSpPr>
            <a:stCxn id="461" idx="0"/>
            <a:endCxn id="478" idx="2"/>
          </p:cNvCxnSpPr>
          <p:nvPr/>
        </p:nvCxnSpPr>
        <p:spPr>
          <a:xfrm flipH="1" rot="10800000">
            <a:off x="4974444" y="2835656"/>
            <a:ext cx="798900" cy="1021800"/>
          </a:xfrm>
          <a:prstGeom prst="straightConnector1">
            <a:avLst/>
          </a:prstGeom>
          <a:noFill/>
          <a:ln cap="flat" cmpd="sng" w="19050">
            <a:solidFill>
              <a:schemeClr val="dk1"/>
            </a:solidFill>
            <a:prstDash val="solid"/>
            <a:miter lim="800000"/>
            <a:headEnd len="sm" w="sm" type="none"/>
            <a:tailEnd len="sm" w="sm" type="none"/>
          </a:ln>
        </p:spPr>
      </p:cxnSp>
      <p:cxnSp>
        <p:nvCxnSpPr>
          <p:cNvPr id="479" name="Google Shape;479;g3493e2a3722_152_200"/>
          <p:cNvCxnSpPr>
            <a:stCxn id="464" idx="0"/>
            <a:endCxn id="478" idx="2"/>
          </p:cNvCxnSpPr>
          <p:nvPr/>
        </p:nvCxnSpPr>
        <p:spPr>
          <a:xfrm rot="10800000">
            <a:off x="5773163" y="2835681"/>
            <a:ext cx="152100" cy="1017300"/>
          </a:xfrm>
          <a:prstGeom prst="straightConnector1">
            <a:avLst/>
          </a:prstGeom>
          <a:noFill/>
          <a:ln cap="flat" cmpd="sng" w="19050">
            <a:solidFill>
              <a:schemeClr val="dk1"/>
            </a:solidFill>
            <a:prstDash val="solid"/>
            <a:miter lim="800000"/>
            <a:headEnd len="sm" w="sm" type="none"/>
            <a:tailEnd len="sm" w="sm" type="none"/>
          </a:ln>
        </p:spPr>
      </p:cxnSp>
      <p:cxnSp>
        <p:nvCxnSpPr>
          <p:cNvPr id="480" name="Google Shape;480;g3493e2a3722_152_200"/>
          <p:cNvCxnSpPr>
            <a:stCxn id="459" idx="0"/>
            <a:endCxn id="476" idx="2"/>
          </p:cNvCxnSpPr>
          <p:nvPr/>
        </p:nvCxnSpPr>
        <p:spPr>
          <a:xfrm rot="10800000">
            <a:off x="5087459" y="2835843"/>
            <a:ext cx="1198800" cy="1016700"/>
          </a:xfrm>
          <a:prstGeom prst="straightConnector1">
            <a:avLst/>
          </a:prstGeom>
          <a:noFill/>
          <a:ln cap="flat" cmpd="sng" w="19050">
            <a:solidFill>
              <a:schemeClr val="dk1"/>
            </a:solidFill>
            <a:prstDash val="solid"/>
            <a:miter lim="800000"/>
            <a:headEnd len="sm" w="sm" type="none"/>
            <a:tailEnd len="sm" w="sm" type="none"/>
          </a:ln>
        </p:spPr>
      </p:cxnSp>
      <p:cxnSp>
        <p:nvCxnSpPr>
          <p:cNvPr id="481" name="Google Shape;481;g3493e2a3722_152_200"/>
          <p:cNvCxnSpPr>
            <a:stCxn id="460" idx="0"/>
            <a:endCxn id="482" idx="2"/>
          </p:cNvCxnSpPr>
          <p:nvPr/>
        </p:nvCxnSpPr>
        <p:spPr>
          <a:xfrm rot="10800000">
            <a:off x="5430455" y="2835869"/>
            <a:ext cx="1216800" cy="1014000"/>
          </a:xfrm>
          <a:prstGeom prst="straightConnector1">
            <a:avLst/>
          </a:prstGeom>
          <a:noFill/>
          <a:ln cap="flat" cmpd="sng" w="19050">
            <a:solidFill>
              <a:schemeClr val="dk1"/>
            </a:solidFill>
            <a:prstDash val="solid"/>
            <a:miter lim="800000"/>
            <a:headEnd len="sm" w="sm" type="none"/>
            <a:tailEnd len="sm" w="sm" type="none"/>
          </a:ln>
        </p:spPr>
      </p:cxnSp>
      <p:cxnSp>
        <p:nvCxnSpPr>
          <p:cNvPr id="483" name="Google Shape;483;g3493e2a3722_152_200"/>
          <p:cNvCxnSpPr>
            <a:stCxn id="468" idx="0"/>
            <a:endCxn id="455" idx="2"/>
          </p:cNvCxnSpPr>
          <p:nvPr/>
        </p:nvCxnSpPr>
        <p:spPr>
          <a:xfrm flipH="1" rot="10800000">
            <a:off x="2252761" y="1855663"/>
            <a:ext cx="1095900" cy="629100"/>
          </a:xfrm>
          <a:prstGeom prst="straightConnector1">
            <a:avLst/>
          </a:prstGeom>
          <a:noFill/>
          <a:ln cap="flat" cmpd="sng" w="19050">
            <a:solidFill>
              <a:schemeClr val="dk1"/>
            </a:solidFill>
            <a:prstDash val="solid"/>
            <a:miter lim="800000"/>
            <a:headEnd len="sm" w="sm" type="none"/>
            <a:tailEnd len="sm" w="sm" type="none"/>
          </a:ln>
        </p:spPr>
      </p:cxnSp>
      <p:cxnSp>
        <p:nvCxnSpPr>
          <p:cNvPr id="484" name="Google Shape;484;g3493e2a3722_152_200"/>
          <p:cNvCxnSpPr>
            <a:stCxn id="469" idx="0"/>
            <a:endCxn id="456" idx="2"/>
          </p:cNvCxnSpPr>
          <p:nvPr/>
        </p:nvCxnSpPr>
        <p:spPr>
          <a:xfrm flipH="1" rot="10800000">
            <a:off x="2595661" y="1841862"/>
            <a:ext cx="1600800" cy="642900"/>
          </a:xfrm>
          <a:prstGeom prst="straightConnector1">
            <a:avLst/>
          </a:prstGeom>
          <a:noFill/>
          <a:ln cap="flat" cmpd="sng" w="19050">
            <a:solidFill>
              <a:schemeClr val="dk1"/>
            </a:solidFill>
            <a:prstDash val="solid"/>
            <a:miter lim="800000"/>
            <a:headEnd len="sm" w="sm" type="none"/>
            <a:tailEnd len="sm" w="sm" type="none"/>
          </a:ln>
        </p:spPr>
      </p:cxnSp>
      <p:cxnSp>
        <p:nvCxnSpPr>
          <p:cNvPr id="485" name="Google Shape;485;g3493e2a3722_152_200"/>
          <p:cNvCxnSpPr>
            <a:stCxn id="470" idx="0"/>
            <a:endCxn id="457" idx="2"/>
          </p:cNvCxnSpPr>
          <p:nvPr/>
        </p:nvCxnSpPr>
        <p:spPr>
          <a:xfrm flipH="1" rot="10800000">
            <a:off x="2938561" y="1837362"/>
            <a:ext cx="2102100" cy="647400"/>
          </a:xfrm>
          <a:prstGeom prst="straightConnector1">
            <a:avLst/>
          </a:prstGeom>
          <a:noFill/>
          <a:ln cap="flat" cmpd="sng" w="19050">
            <a:solidFill>
              <a:schemeClr val="dk1"/>
            </a:solidFill>
            <a:prstDash val="solid"/>
            <a:miter lim="800000"/>
            <a:headEnd len="sm" w="sm" type="none"/>
            <a:tailEnd len="sm" w="sm" type="none"/>
          </a:ln>
        </p:spPr>
      </p:cxnSp>
      <p:cxnSp>
        <p:nvCxnSpPr>
          <p:cNvPr id="486" name="Google Shape;486;g3493e2a3722_152_200"/>
          <p:cNvCxnSpPr>
            <a:stCxn id="476" idx="0"/>
            <a:endCxn id="455" idx="2"/>
          </p:cNvCxnSpPr>
          <p:nvPr/>
        </p:nvCxnSpPr>
        <p:spPr>
          <a:xfrm rot="10800000">
            <a:off x="3348653" y="1855387"/>
            <a:ext cx="1738800" cy="637500"/>
          </a:xfrm>
          <a:prstGeom prst="straightConnector1">
            <a:avLst/>
          </a:prstGeom>
          <a:noFill/>
          <a:ln cap="flat" cmpd="sng" w="19050">
            <a:solidFill>
              <a:schemeClr val="dk1"/>
            </a:solidFill>
            <a:prstDash val="solid"/>
            <a:miter lim="800000"/>
            <a:headEnd len="sm" w="sm" type="none"/>
            <a:tailEnd len="sm" w="sm" type="none"/>
          </a:ln>
        </p:spPr>
      </p:cxnSp>
      <p:cxnSp>
        <p:nvCxnSpPr>
          <p:cNvPr id="487" name="Google Shape;487;g3493e2a3722_152_200"/>
          <p:cNvCxnSpPr>
            <a:stCxn id="482" idx="0"/>
            <a:endCxn id="456" idx="2"/>
          </p:cNvCxnSpPr>
          <p:nvPr/>
        </p:nvCxnSpPr>
        <p:spPr>
          <a:xfrm rot="10800000">
            <a:off x="4196453" y="1841885"/>
            <a:ext cx="1233900" cy="651000"/>
          </a:xfrm>
          <a:prstGeom prst="straightConnector1">
            <a:avLst/>
          </a:prstGeom>
          <a:noFill/>
          <a:ln cap="flat" cmpd="sng" w="19050">
            <a:solidFill>
              <a:schemeClr val="dk1"/>
            </a:solidFill>
            <a:prstDash val="solid"/>
            <a:miter lim="800000"/>
            <a:headEnd len="sm" w="sm" type="none"/>
            <a:tailEnd len="sm" w="sm" type="none"/>
          </a:ln>
        </p:spPr>
      </p:cxnSp>
      <p:cxnSp>
        <p:nvCxnSpPr>
          <p:cNvPr id="488" name="Google Shape;488;g3493e2a3722_152_200"/>
          <p:cNvCxnSpPr>
            <a:stCxn id="478" idx="0"/>
            <a:endCxn id="457" idx="2"/>
          </p:cNvCxnSpPr>
          <p:nvPr/>
        </p:nvCxnSpPr>
        <p:spPr>
          <a:xfrm rot="10800000">
            <a:off x="5040653" y="1837385"/>
            <a:ext cx="732600" cy="655500"/>
          </a:xfrm>
          <a:prstGeom prst="straightConnector1">
            <a:avLst/>
          </a:prstGeom>
          <a:noFill/>
          <a:ln cap="flat" cmpd="sng" w="19050">
            <a:solidFill>
              <a:schemeClr val="dk1"/>
            </a:solidFill>
            <a:prstDash val="solid"/>
            <a:miter lim="800000"/>
            <a:headEnd len="sm" w="sm" type="none"/>
            <a:tailEnd len="sm" w="sm" type="none"/>
          </a:ln>
        </p:spPr>
      </p:cxnSp>
      <p:cxnSp>
        <p:nvCxnSpPr>
          <p:cNvPr id="489" name="Google Shape;489;g3493e2a3722_152_200"/>
          <p:cNvCxnSpPr>
            <a:stCxn id="457" idx="0"/>
            <a:endCxn id="458" idx="2"/>
          </p:cNvCxnSpPr>
          <p:nvPr/>
        </p:nvCxnSpPr>
        <p:spPr>
          <a:xfrm rot="10800000">
            <a:off x="2379537" y="899503"/>
            <a:ext cx="2661000" cy="382800"/>
          </a:xfrm>
          <a:prstGeom prst="straightConnector1">
            <a:avLst/>
          </a:prstGeom>
          <a:noFill/>
          <a:ln cap="flat" cmpd="sng" w="19050">
            <a:solidFill>
              <a:schemeClr val="dk1"/>
            </a:solidFill>
            <a:prstDash val="solid"/>
            <a:miter lim="800000"/>
            <a:headEnd len="sm" w="sm" type="none"/>
            <a:tailEnd len="sm" w="sm" type="none"/>
          </a:ln>
        </p:spPr>
      </p:cxnSp>
      <p:cxnSp>
        <p:nvCxnSpPr>
          <p:cNvPr id="490" name="Google Shape;490;g3493e2a3722_152_200"/>
          <p:cNvCxnSpPr>
            <a:stCxn id="456" idx="0"/>
            <a:endCxn id="458" idx="2"/>
          </p:cNvCxnSpPr>
          <p:nvPr/>
        </p:nvCxnSpPr>
        <p:spPr>
          <a:xfrm rot="10800000">
            <a:off x="2379676" y="899503"/>
            <a:ext cx="1816800" cy="382800"/>
          </a:xfrm>
          <a:prstGeom prst="straightConnector1">
            <a:avLst/>
          </a:prstGeom>
          <a:noFill/>
          <a:ln cap="flat" cmpd="sng" w="19050">
            <a:solidFill>
              <a:schemeClr val="dk1"/>
            </a:solidFill>
            <a:prstDash val="solid"/>
            <a:miter lim="800000"/>
            <a:headEnd len="sm" w="sm" type="none"/>
            <a:tailEnd len="sm" w="sm" type="none"/>
          </a:ln>
        </p:spPr>
      </p:cxnSp>
      <p:cxnSp>
        <p:nvCxnSpPr>
          <p:cNvPr id="491" name="Google Shape;491;g3493e2a3722_152_200"/>
          <p:cNvCxnSpPr>
            <a:stCxn id="455" idx="0"/>
            <a:endCxn id="458" idx="2"/>
          </p:cNvCxnSpPr>
          <p:nvPr/>
        </p:nvCxnSpPr>
        <p:spPr>
          <a:xfrm rot="10800000">
            <a:off x="2379623" y="899429"/>
            <a:ext cx="969000" cy="377100"/>
          </a:xfrm>
          <a:prstGeom prst="straightConnector1">
            <a:avLst/>
          </a:prstGeom>
          <a:noFill/>
          <a:ln cap="flat" cmpd="sng" w="19050">
            <a:solidFill>
              <a:schemeClr val="dk1"/>
            </a:solidFill>
            <a:prstDash val="solid"/>
            <a:miter lim="800000"/>
            <a:headEnd len="sm" w="sm" type="none"/>
            <a:tailEnd len="sm" w="sm" type="none"/>
          </a:ln>
        </p:spPr>
      </p:cxnSp>
      <p:sp>
        <p:nvSpPr>
          <p:cNvPr id="492" name="Google Shape;492;g3493e2a3722_152_200"/>
          <p:cNvSpPr txBox="1"/>
          <p:nvPr/>
        </p:nvSpPr>
        <p:spPr>
          <a:xfrm>
            <a:off x="2445650" y="2199000"/>
            <a:ext cx="753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Nation</a:t>
            </a:r>
            <a:endParaRPr sz="1400">
              <a:solidFill>
                <a:schemeClr val="lt1"/>
              </a:solidFill>
              <a:latin typeface="Arial"/>
              <a:ea typeface="Arial"/>
              <a:cs typeface="Arial"/>
              <a:sym typeface="Arial"/>
            </a:endParaRPr>
          </a:p>
        </p:txBody>
      </p:sp>
      <p:cxnSp>
        <p:nvCxnSpPr>
          <p:cNvPr id="493" name="Google Shape;493;g3493e2a3722_152_200"/>
          <p:cNvCxnSpPr/>
          <p:nvPr/>
        </p:nvCxnSpPr>
        <p:spPr>
          <a:xfrm>
            <a:off x="-51935" y="1935250"/>
            <a:ext cx="9299700" cy="0"/>
          </a:xfrm>
          <a:prstGeom prst="straightConnector1">
            <a:avLst/>
          </a:prstGeom>
          <a:noFill/>
          <a:ln cap="flat" cmpd="sng" w="19050">
            <a:solidFill>
              <a:schemeClr val="accent1"/>
            </a:solidFill>
            <a:prstDash val="solid"/>
            <a:miter lim="800000"/>
            <a:headEnd len="sm" w="sm" type="none"/>
            <a:tailEnd len="sm" w="sm" type="none"/>
          </a:ln>
        </p:spPr>
      </p:cxnSp>
      <p:cxnSp>
        <p:nvCxnSpPr>
          <p:cNvPr id="494" name="Google Shape;494;g3493e2a3722_152_200"/>
          <p:cNvCxnSpPr/>
          <p:nvPr/>
        </p:nvCxnSpPr>
        <p:spPr>
          <a:xfrm flipH="1" rot="10800000">
            <a:off x="-51935" y="1212013"/>
            <a:ext cx="9244500" cy="11700"/>
          </a:xfrm>
          <a:prstGeom prst="straightConnector1">
            <a:avLst/>
          </a:prstGeom>
          <a:noFill/>
          <a:ln cap="flat" cmpd="sng" w="19050">
            <a:solidFill>
              <a:schemeClr val="accent1"/>
            </a:solidFill>
            <a:prstDash val="solid"/>
            <a:miter lim="800000"/>
            <a:headEnd len="sm" w="sm" type="none"/>
            <a:tailEnd len="sm" w="sm" type="none"/>
          </a:ln>
        </p:spPr>
      </p:cxnSp>
      <p:sp>
        <p:nvSpPr>
          <p:cNvPr id="495" name="Google Shape;495;g3493e2a3722_152_200"/>
          <p:cNvSpPr/>
          <p:nvPr/>
        </p:nvSpPr>
        <p:spPr>
          <a:xfrm>
            <a:off x="3424898" y="213685"/>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600">
                <a:solidFill>
                  <a:schemeClr val="lt1"/>
                </a:solidFill>
              </a:rPr>
              <a:t>GOOS C2</a:t>
            </a:r>
            <a:endParaRPr b="1" sz="1300"/>
          </a:p>
        </p:txBody>
      </p:sp>
      <p:sp>
        <p:nvSpPr>
          <p:cNvPr id="496" name="Google Shape;496;g3493e2a3722_152_200"/>
          <p:cNvSpPr/>
          <p:nvPr/>
        </p:nvSpPr>
        <p:spPr>
          <a:xfrm>
            <a:off x="5368326" y="227348"/>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a:solidFill>
                  <a:schemeClr val="lt1"/>
                </a:solidFill>
              </a:rPr>
              <a:t>G</a:t>
            </a:r>
            <a:r>
              <a:rPr lang="en-US" sz="1400">
                <a:solidFill>
                  <a:schemeClr val="lt1"/>
                </a:solidFill>
                <a:latin typeface="Arial"/>
                <a:ea typeface="Arial"/>
                <a:cs typeface="Arial"/>
                <a:sym typeface="Arial"/>
              </a:rPr>
              <a:t>OOS - sensor</a:t>
            </a:r>
            <a:endParaRPr sz="1100"/>
          </a:p>
        </p:txBody>
      </p:sp>
      <p:cxnSp>
        <p:nvCxnSpPr>
          <p:cNvPr id="497" name="Google Shape;497;g3493e2a3722_152_200"/>
          <p:cNvCxnSpPr>
            <a:stCxn id="455" idx="0"/>
            <a:endCxn id="495" idx="2"/>
          </p:cNvCxnSpPr>
          <p:nvPr/>
        </p:nvCxnSpPr>
        <p:spPr>
          <a:xfrm flipH="1" rot="10800000">
            <a:off x="3348623" y="899429"/>
            <a:ext cx="858900" cy="377100"/>
          </a:xfrm>
          <a:prstGeom prst="straightConnector1">
            <a:avLst/>
          </a:prstGeom>
          <a:noFill/>
          <a:ln cap="flat" cmpd="sng" w="19050">
            <a:solidFill>
              <a:schemeClr val="dk1"/>
            </a:solidFill>
            <a:prstDash val="solid"/>
            <a:miter lim="800000"/>
            <a:headEnd len="sm" w="sm" type="none"/>
            <a:tailEnd len="sm" w="sm" type="none"/>
          </a:ln>
        </p:spPr>
      </p:cxnSp>
      <p:cxnSp>
        <p:nvCxnSpPr>
          <p:cNvPr id="498" name="Google Shape;498;g3493e2a3722_152_200"/>
          <p:cNvCxnSpPr>
            <a:stCxn id="456" idx="0"/>
            <a:endCxn id="495" idx="2"/>
          </p:cNvCxnSpPr>
          <p:nvPr/>
        </p:nvCxnSpPr>
        <p:spPr>
          <a:xfrm flipH="1" rot="10800000">
            <a:off x="4196476" y="899503"/>
            <a:ext cx="11100" cy="382800"/>
          </a:xfrm>
          <a:prstGeom prst="straightConnector1">
            <a:avLst/>
          </a:prstGeom>
          <a:noFill/>
          <a:ln cap="flat" cmpd="sng" w="19050">
            <a:solidFill>
              <a:schemeClr val="dk1"/>
            </a:solidFill>
            <a:prstDash val="solid"/>
            <a:miter lim="800000"/>
            <a:headEnd len="sm" w="sm" type="none"/>
            <a:tailEnd len="sm" w="sm" type="none"/>
          </a:ln>
        </p:spPr>
      </p:cxnSp>
      <p:cxnSp>
        <p:nvCxnSpPr>
          <p:cNvPr id="499" name="Google Shape;499;g3493e2a3722_152_200"/>
          <p:cNvCxnSpPr>
            <a:stCxn id="457" idx="0"/>
            <a:endCxn id="495" idx="2"/>
          </p:cNvCxnSpPr>
          <p:nvPr/>
        </p:nvCxnSpPr>
        <p:spPr>
          <a:xfrm rot="10800000">
            <a:off x="4207437" y="899503"/>
            <a:ext cx="833100" cy="382800"/>
          </a:xfrm>
          <a:prstGeom prst="straightConnector1">
            <a:avLst/>
          </a:prstGeom>
          <a:noFill/>
          <a:ln cap="flat" cmpd="sng" w="19050">
            <a:solidFill>
              <a:schemeClr val="dk1"/>
            </a:solidFill>
            <a:prstDash val="solid"/>
            <a:miter lim="800000"/>
            <a:headEnd len="sm" w="sm" type="none"/>
            <a:tailEnd len="sm" w="sm" type="none"/>
          </a:ln>
        </p:spPr>
      </p:cxnSp>
      <p:cxnSp>
        <p:nvCxnSpPr>
          <p:cNvPr id="500" name="Google Shape;500;g3493e2a3722_152_200"/>
          <p:cNvCxnSpPr>
            <a:stCxn id="455" idx="0"/>
            <a:endCxn id="496" idx="2"/>
          </p:cNvCxnSpPr>
          <p:nvPr/>
        </p:nvCxnSpPr>
        <p:spPr>
          <a:xfrm flipH="1" rot="10800000">
            <a:off x="3348623" y="913229"/>
            <a:ext cx="2802300" cy="363300"/>
          </a:xfrm>
          <a:prstGeom prst="straightConnector1">
            <a:avLst/>
          </a:prstGeom>
          <a:noFill/>
          <a:ln cap="flat" cmpd="sng" w="19050">
            <a:solidFill>
              <a:schemeClr val="dk1"/>
            </a:solidFill>
            <a:prstDash val="solid"/>
            <a:miter lim="800000"/>
            <a:headEnd len="sm" w="sm" type="none"/>
            <a:tailEnd len="sm" w="sm" type="none"/>
          </a:ln>
        </p:spPr>
      </p:cxnSp>
      <p:cxnSp>
        <p:nvCxnSpPr>
          <p:cNvPr id="501" name="Google Shape;501;g3493e2a3722_152_200"/>
          <p:cNvCxnSpPr>
            <a:stCxn id="456" idx="0"/>
            <a:endCxn id="496" idx="2"/>
          </p:cNvCxnSpPr>
          <p:nvPr/>
        </p:nvCxnSpPr>
        <p:spPr>
          <a:xfrm flipH="1" rot="10800000">
            <a:off x="4196476" y="913003"/>
            <a:ext cx="1954500" cy="369300"/>
          </a:xfrm>
          <a:prstGeom prst="straightConnector1">
            <a:avLst/>
          </a:prstGeom>
          <a:noFill/>
          <a:ln cap="flat" cmpd="sng" w="19050">
            <a:solidFill>
              <a:schemeClr val="dk1"/>
            </a:solidFill>
            <a:prstDash val="solid"/>
            <a:miter lim="800000"/>
            <a:headEnd len="sm" w="sm" type="none"/>
            <a:tailEnd len="sm" w="sm" type="none"/>
          </a:ln>
        </p:spPr>
      </p:cxnSp>
      <p:cxnSp>
        <p:nvCxnSpPr>
          <p:cNvPr id="502" name="Google Shape;502;g3493e2a3722_152_200"/>
          <p:cNvCxnSpPr>
            <a:stCxn id="457" idx="0"/>
            <a:endCxn id="496" idx="2"/>
          </p:cNvCxnSpPr>
          <p:nvPr/>
        </p:nvCxnSpPr>
        <p:spPr>
          <a:xfrm flipH="1" rot="10800000">
            <a:off x="5040537" y="913003"/>
            <a:ext cx="1110300" cy="369300"/>
          </a:xfrm>
          <a:prstGeom prst="straightConnector1">
            <a:avLst/>
          </a:prstGeom>
          <a:noFill/>
          <a:ln cap="flat" cmpd="sng" w="19050">
            <a:solidFill>
              <a:schemeClr val="dk1"/>
            </a:solidFill>
            <a:prstDash val="solid"/>
            <a:miter lim="800000"/>
            <a:headEnd len="sm" w="sm" type="none"/>
            <a:tailEnd len="sm" w="sm" type="none"/>
          </a:ln>
        </p:spPr>
      </p:cxnSp>
      <p:sp>
        <p:nvSpPr>
          <p:cNvPr id="503" name="Google Shape;503;g3493e2a3722_152_200"/>
          <p:cNvSpPr txBox="1"/>
          <p:nvPr/>
        </p:nvSpPr>
        <p:spPr>
          <a:xfrm>
            <a:off x="4166616" y="3567547"/>
            <a:ext cx="9744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504" name="Google Shape;504;g3493e2a3722_152_200"/>
          <p:cNvSpPr txBox="1"/>
          <p:nvPr/>
        </p:nvSpPr>
        <p:spPr>
          <a:xfrm>
            <a:off x="6284284" y="3577310"/>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505" name="Google Shape;505;g3493e2a3722_152_200"/>
          <p:cNvSpPr txBox="1"/>
          <p:nvPr/>
        </p:nvSpPr>
        <p:spPr>
          <a:xfrm>
            <a:off x="2378915" y="3637127"/>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506" name="Google Shape;506;g3493e2a3722_152_200"/>
          <p:cNvSpPr txBox="1"/>
          <p:nvPr/>
        </p:nvSpPr>
        <p:spPr>
          <a:xfrm>
            <a:off x="1384722" y="3633307"/>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cxnSp>
        <p:nvCxnSpPr>
          <p:cNvPr id="507" name="Google Shape;507;g3493e2a3722_152_200"/>
          <p:cNvCxnSpPr/>
          <p:nvPr/>
        </p:nvCxnSpPr>
        <p:spPr>
          <a:xfrm>
            <a:off x="-51935" y="3202912"/>
            <a:ext cx="9244500" cy="0"/>
          </a:xfrm>
          <a:prstGeom prst="straightConnector1">
            <a:avLst/>
          </a:prstGeom>
          <a:noFill/>
          <a:ln cap="flat" cmpd="sng" w="19050">
            <a:solidFill>
              <a:schemeClr val="accent1"/>
            </a:solidFill>
            <a:prstDash val="solid"/>
            <a:miter lim="800000"/>
            <a:headEnd len="sm" w="sm" type="none"/>
            <a:tailEnd len="sm" w="sm" type="none"/>
          </a:ln>
        </p:spPr>
      </p:cxnSp>
      <p:sp>
        <p:nvSpPr>
          <p:cNvPr id="508" name="Google Shape;508;g3493e2a3722_152_200"/>
          <p:cNvSpPr/>
          <p:nvPr/>
        </p:nvSpPr>
        <p:spPr>
          <a:xfrm>
            <a:off x="5307107" y="3857456"/>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300">
                <a:solidFill>
                  <a:schemeClr val="lt1"/>
                </a:solidFill>
                <a:latin typeface="Arial"/>
                <a:ea typeface="Arial"/>
                <a:cs typeface="Arial"/>
                <a:sym typeface="Arial"/>
              </a:rPr>
              <a:t>RI</a:t>
            </a:r>
            <a:endParaRPr sz="1000"/>
          </a:p>
        </p:txBody>
      </p:sp>
      <p:sp>
        <p:nvSpPr>
          <p:cNvPr id="509" name="Google Shape;509;g3493e2a3722_152_200"/>
          <p:cNvSpPr/>
          <p:nvPr/>
        </p:nvSpPr>
        <p:spPr>
          <a:xfrm>
            <a:off x="3204017" y="3860993"/>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300">
                <a:solidFill>
                  <a:schemeClr val="lt1"/>
                </a:solidFill>
                <a:latin typeface="Arial"/>
                <a:ea typeface="Arial"/>
                <a:cs typeface="Arial"/>
                <a:sym typeface="Arial"/>
              </a:rPr>
              <a:t>RI</a:t>
            </a:r>
            <a:endParaRPr sz="1000"/>
          </a:p>
        </p:txBody>
      </p:sp>
      <p:sp>
        <p:nvSpPr>
          <p:cNvPr id="510" name="Google Shape;510;g3493e2a3722_152_200"/>
          <p:cNvSpPr txBox="1"/>
          <p:nvPr/>
        </p:nvSpPr>
        <p:spPr>
          <a:xfrm>
            <a:off x="1627400" y="4684825"/>
            <a:ext cx="4731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600">
                <a:solidFill>
                  <a:schemeClr val="dk1"/>
                </a:solidFill>
                <a:highlight>
                  <a:schemeClr val="lt1"/>
                </a:highlight>
              </a:rPr>
              <a:t>GOOS Observation Capability Area (~ OCG)</a:t>
            </a:r>
            <a:endParaRPr b="1" sz="1300">
              <a:highlight>
                <a:schemeClr val="lt1"/>
              </a:highlight>
            </a:endParaRPr>
          </a:p>
        </p:txBody>
      </p:sp>
      <p:cxnSp>
        <p:nvCxnSpPr>
          <p:cNvPr id="511" name="Google Shape;511;g3493e2a3722_152_200"/>
          <p:cNvCxnSpPr>
            <a:stCxn id="508" idx="0"/>
            <a:endCxn id="512" idx="2"/>
          </p:cNvCxnSpPr>
          <p:nvPr/>
        </p:nvCxnSpPr>
        <p:spPr>
          <a:xfrm flipH="1" rot="10800000">
            <a:off x="5478557" y="2836256"/>
            <a:ext cx="630600" cy="1021200"/>
          </a:xfrm>
          <a:prstGeom prst="straightConnector1">
            <a:avLst/>
          </a:prstGeom>
          <a:noFill/>
          <a:ln cap="flat" cmpd="sng" w="19050">
            <a:solidFill>
              <a:schemeClr val="dk1"/>
            </a:solidFill>
            <a:prstDash val="solid"/>
            <a:miter lim="800000"/>
            <a:headEnd len="sm" w="sm" type="none"/>
            <a:tailEnd len="sm" w="sm" type="none"/>
          </a:ln>
        </p:spPr>
      </p:cxnSp>
      <p:sp>
        <p:nvSpPr>
          <p:cNvPr id="513" name="Google Shape;513;g3493e2a3722_152_200"/>
          <p:cNvSpPr txBox="1"/>
          <p:nvPr/>
        </p:nvSpPr>
        <p:spPr>
          <a:xfrm>
            <a:off x="5154113" y="3570941"/>
            <a:ext cx="93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476" name="Google Shape;476;g3493e2a3722_152_200"/>
          <p:cNvSpPr/>
          <p:nvPr/>
        </p:nvSpPr>
        <p:spPr>
          <a:xfrm>
            <a:off x="4916003" y="2492887"/>
            <a:ext cx="342900" cy="342900"/>
          </a:xfrm>
          <a:prstGeom prst="roundRect">
            <a:avLst>
              <a:gd fmla="val 16667" name="adj"/>
            </a:avLst>
          </a:prstGeom>
          <a:solidFill>
            <a:schemeClr val="accent6"/>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rgbClr val="FFFFFF"/>
                </a:solidFill>
                <a:latin typeface="Arial"/>
                <a:ea typeface="Arial"/>
                <a:cs typeface="Arial"/>
                <a:sym typeface="Arial"/>
              </a:rPr>
              <a:t>Nat.RI</a:t>
            </a:r>
            <a:endParaRPr sz="1100"/>
          </a:p>
        </p:txBody>
      </p:sp>
      <p:sp>
        <p:nvSpPr>
          <p:cNvPr id="482" name="Google Shape;482;g3493e2a3722_152_200"/>
          <p:cNvSpPr/>
          <p:nvPr/>
        </p:nvSpPr>
        <p:spPr>
          <a:xfrm>
            <a:off x="5258903" y="2492885"/>
            <a:ext cx="342900" cy="342900"/>
          </a:xfrm>
          <a:prstGeom prst="roundRect">
            <a:avLst>
              <a:gd fmla="val 16667" name="adj"/>
            </a:avLst>
          </a:prstGeom>
          <a:solidFill>
            <a:schemeClr val="accent2"/>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Nat.RI</a:t>
            </a:r>
            <a:endParaRPr sz="1100"/>
          </a:p>
        </p:txBody>
      </p:sp>
      <p:sp>
        <p:nvSpPr>
          <p:cNvPr id="478" name="Google Shape;478;g3493e2a3722_152_200"/>
          <p:cNvSpPr/>
          <p:nvPr/>
        </p:nvSpPr>
        <p:spPr>
          <a:xfrm>
            <a:off x="5601803" y="2492885"/>
            <a:ext cx="342900" cy="342900"/>
          </a:xfrm>
          <a:prstGeom prst="roundRect">
            <a:avLst>
              <a:gd fmla="val 16667" name="adj"/>
            </a:avLst>
          </a:prstGeom>
          <a:solidFill>
            <a:schemeClr val="accent5"/>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Nat.RI</a:t>
            </a:r>
            <a:endParaRPr sz="1100"/>
          </a:p>
        </p:txBody>
      </p:sp>
      <p:sp>
        <p:nvSpPr>
          <p:cNvPr id="512" name="Google Shape;512;g3493e2a3722_152_200"/>
          <p:cNvSpPr/>
          <p:nvPr/>
        </p:nvSpPr>
        <p:spPr>
          <a:xfrm>
            <a:off x="5937691" y="2493243"/>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lt1"/>
                </a:solidFill>
                <a:latin typeface="Arial"/>
                <a:ea typeface="Arial"/>
                <a:cs typeface="Arial"/>
                <a:sym typeface="Arial"/>
              </a:rPr>
              <a:t>Nat.RI</a:t>
            </a:r>
            <a:endParaRPr sz="1100"/>
          </a:p>
        </p:txBody>
      </p:sp>
      <p:sp>
        <p:nvSpPr>
          <p:cNvPr id="514" name="Google Shape;514;g3493e2a3722_152_200"/>
          <p:cNvSpPr txBox="1"/>
          <p:nvPr/>
        </p:nvSpPr>
        <p:spPr>
          <a:xfrm>
            <a:off x="4940251" y="2191576"/>
            <a:ext cx="13182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lt1"/>
                </a:solidFill>
                <a:latin typeface="Arial"/>
                <a:ea typeface="Arial"/>
                <a:cs typeface="Arial"/>
                <a:sym typeface="Arial"/>
              </a:rPr>
              <a:t>Nation</a:t>
            </a:r>
            <a:endParaRPr sz="1400">
              <a:solidFill>
                <a:schemeClr val="lt1"/>
              </a:solidFill>
              <a:latin typeface="Arial"/>
              <a:ea typeface="Arial"/>
              <a:cs typeface="Arial"/>
              <a:sym typeface="Arial"/>
            </a:endParaRPr>
          </a:p>
        </p:txBody>
      </p:sp>
      <p:sp>
        <p:nvSpPr>
          <p:cNvPr id="515" name="Google Shape;515;g3493e2a3722_152_200"/>
          <p:cNvSpPr/>
          <p:nvPr/>
        </p:nvSpPr>
        <p:spPr>
          <a:xfrm>
            <a:off x="3113958" y="2487660"/>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rgbClr val="FFFFFF"/>
                </a:solidFill>
                <a:latin typeface="Arial"/>
                <a:ea typeface="Arial"/>
                <a:cs typeface="Arial"/>
                <a:sym typeface="Arial"/>
              </a:rPr>
              <a:t>Nat.RI</a:t>
            </a:r>
            <a:endParaRPr sz="1100"/>
          </a:p>
        </p:txBody>
      </p:sp>
      <p:sp>
        <p:nvSpPr>
          <p:cNvPr id="516" name="Google Shape;516;g3493e2a3722_152_200"/>
          <p:cNvSpPr/>
          <p:nvPr/>
        </p:nvSpPr>
        <p:spPr>
          <a:xfrm>
            <a:off x="2833836" y="3863322"/>
            <a:ext cx="342900" cy="3429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300">
                <a:solidFill>
                  <a:schemeClr val="lt1"/>
                </a:solidFill>
                <a:latin typeface="Arial"/>
                <a:ea typeface="Arial"/>
                <a:cs typeface="Arial"/>
                <a:sym typeface="Arial"/>
              </a:rPr>
              <a:t>RI</a:t>
            </a:r>
            <a:endParaRPr sz="1000"/>
          </a:p>
        </p:txBody>
      </p:sp>
      <p:cxnSp>
        <p:nvCxnSpPr>
          <p:cNvPr id="517" name="Google Shape;517;g3493e2a3722_152_200"/>
          <p:cNvCxnSpPr>
            <a:stCxn id="516" idx="0"/>
            <a:endCxn id="515" idx="2"/>
          </p:cNvCxnSpPr>
          <p:nvPr/>
        </p:nvCxnSpPr>
        <p:spPr>
          <a:xfrm flipH="1" rot="10800000">
            <a:off x="3005286" y="2830422"/>
            <a:ext cx="280200" cy="1032900"/>
          </a:xfrm>
          <a:prstGeom prst="straightConnector1">
            <a:avLst/>
          </a:prstGeom>
          <a:noFill/>
          <a:ln cap="flat" cmpd="sng" w="19050">
            <a:solidFill>
              <a:schemeClr val="dk1"/>
            </a:solidFill>
            <a:prstDash val="solid"/>
            <a:miter lim="800000"/>
            <a:headEnd len="sm" w="sm" type="none"/>
            <a:tailEnd len="sm" w="sm" type="none"/>
          </a:ln>
        </p:spPr>
      </p:cxnSp>
      <p:cxnSp>
        <p:nvCxnSpPr>
          <p:cNvPr id="518" name="Google Shape;518;g3493e2a3722_152_200"/>
          <p:cNvCxnSpPr>
            <a:stCxn id="509" idx="0"/>
            <a:endCxn id="515" idx="2"/>
          </p:cNvCxnSpPr>
          <p:nvPr/>
        </p:nvCxnSpPr>
        <p:spPr>
          <a:xfrm rot="10800000">
            <a:off x="3285467" y="2830493"/>
            <a:ext cx="90000" cy="1030500"/>
          </a:xfrm>
          <a:prstGeom prst="straightConnector1">
            <a:avLst/>
          </a:prstGeom>
          <a:noFill/>
          <a:ln cap="flat" cmpd="sng" w="19050">
            <a:solidFill>
              <a:schemeClr val="dk1"/>
            </a:solidFill>
            <a:prstDash val="solid"/>
            <a:miter lim="800000"/>
            <a:headEnd len="sm" w="sm" type="none"/>
            <a:tailEnd len="sm" w="sm" type="none"/>
          </a:ln>
        </p:spPr>
      </p:cxnSp>
      <p:sp>
        <p:nvSpPr>
          <p:cNvPr id="519" name="Google Shape;519;g3493e2a3722_152_200"/>
          <p:cNvSpPr txBox="1"/>
          <p:nvPr/>
        </p:nvSpPr>
        <p:spPr>
          <a:xfrm>
            <a:off x="3274487" y="3645232"/>
            <a:ext cx="653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900">
                <a:solidFill>
                  <a:schemeClr val="lt1"/>
                </a:solidFill>
                <a:latin typeface="Arial"/>
                <a:ea typeface="Arial"/>
                <a:cs typeface="Arial"/>
                <a:sym typeface="Arial"/>
              </a:rPr>
              <a:t>Institution</a:t>
            </a:r>
            <a:endParaRPr sz="1100"/>
          </a:p>
        </p:txBody>
      </p:sp>
      <p:sp>
        <p:nvSpPr>
          <p:cNvPr id="520" name="Google Shape;520;g3493e2a3722_152_200"/>
          <p:cNvSpPr/>
          <p:nvPr/>
        </p:nvSpPr>
        <p:spPr>
          <a:xfrm>
            <a:off x="7273326" y="227348"/>
            <a:ext cx="1565100" cy="685800"/>
          </a:xfrm>
          <a:prstGeom prst="roundRect">
            <a:avLst>
              <a:gd fmla="val 16667" name="adj"/>
            </a:avLst>
          </a:prstGeom>
          <a:solidFill>
            <a:schemeClr val="accent1"/>
          </a:solidFill>
          <a:ln cap="flat" cmpd="sng" w="19050">
            <a:solidFill>
              <a:srgbClr val="082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a:solidFill>
                  <a:schemeClr val="lt1"/>
                </a:solidFill>
              </a:rPr>
              <a:t>G</a:t>
            </a:r>
            <a:r>
              <a:rPr lang="en-US" sz="1400">
                <a:solidFill>
                  <a:schemeClr val="lt1"/>
                </a:solidFill>
                <a:latin typeface="Arial"/>
                <a:ea typeface="Arial"/>
                <a:cs typeface="Arial"/>
                <a:sym typeface="Arial"/>
              </a:rPr>
              <a:t>OOS - R&amp;D</a:t>
            </a:r>
            <a:endParaRPr sz="1100"/>
          </a:p>
        </p:txBody>
      </p:sp>
      <p:sp>
        <p:nvSpPr>
          <p:cNvPr id="521" name="Google Shape;521;g3493e2a3722_152_200"/>
          <p:cNvSpPr txBox="1"/>
          <p:nvPr/>
        </p:nvSpPr>
        <p:spPr>
          <a:xfrm>
            <a:off x="181000" y="3645350"/>
            <a:ext cx="974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Operation</a:t>
            </a:r>
            <a:endParaRPr sz="1100"/>
          </a:p>
        </p:txBody>
      </p:sp>
      <p:sp>
        <p:nvSpPr>
          <p:cNvPr id="522" name="Google Shape;522;g3493e2a3722_152_200"/>
          <p:cNvSpPr txBox="1"/>
          <p:nvPr/>
        </p:nvSpPr>
        <p:spPr>
          <a:xfrm>
            <a:off x="71901" y="2170725"/>
            <a:ext cx="13293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Decision </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and </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financing</a:t>
            </a:r>
            <a:endParaRPr sz="1100"/>
          </a:p>
        </p:txBody>
      </p:sp>
      <p:sp>
        <p:nvSpPr>
          <p:cNvPr id="523" name="Google Shape;523;g3493e2a3722_152_200"/>
          <p:cNvSpPr txBox="1"/>
          <p:nvPr/>
        </p:nvSpPr>
        <p:spPr>
          <a:xfrm>
            <a:off x="3900" y="317325"/>
            <a:ext cx="1198800" cy="1422300"/>
          </a:xfrm>
          <a:prstGeom prst="rect">
            <a:avLst/>
          </a:prstGeom>
          <a:solidFill>
            <a:schemeClr val="lt1"/>
          </a:solidFill>
          <a:ln>
            <a:noFill/>
          </a:ln>
        </p:spPr>
        <p:txBody>
          <a:bodyPr anchorCtr="0" anchor="t" bIns="0" lIns="64000" spcFirstLastPara="1" rIns="68575" wrap="square" tIns="128000">
            <a:spAutoFit/>
          </a:bodyPr>
          <a:lstStyle/>
          <a:p>
            <a:pPr indent="0" lvl="0" marL="0" marR="0" rtl="0" algn="ctr">
              <a:spcBef>
                <a:spcPts val="0"/>
              </a:spcBef>
              <a:spcAft>
                <a:spcPts val="0"/>
              </a:spcAft>
              <a:buNone/>
            </a:pPr>
            <a:r>
              <a:rPr lang="en-US">
                <a:solidFill>
                  <a:schemeClr val="dk1"/>
                </a:solidFill>
              </a:rPr>
              <a:t>G</a:t>
            </a:r>
            <a:r>
              <a:rPr lang="en-US" sz="1400">
                <a:solidFill>
                  <a:schemeClr val="dk1"/>
                </a:solidFill>
                <a:latin typeface="Arial"/>
                <a:ea typeface="Arial"/>
                <a:cs typeface="Arial"/>
                <a:sym typeface="Arial"/>
              </a:rPr>
              <a:t>OOS</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Capability</a:t>
            </a:r>
            <a:endParaRPr sz="1100"/>
          </a:p>
          <a:p>
            <a:pPr indent="0" lvl="0" marL="0" marR="0" rtl="0" algn="ctr">
              <a:spcBef>
                <a:spcPts val="0"/>
              </a:spcBef>
              <a:spcAft>
                <a:spcPts val="0"/>
              </a:spcAft>
              <a:buNone/>
            </a:pPr>
            <a:r>
              <a:rPr lang="en-US" sz="1400">
                <a:solidFill>
                  <a:schemeClr val="dk1"/>
                </a:solidFill>
                <a:latin typeface="Arial"/>
                <a:ea typeface="Arial"/>
                <a:cs typeface="Arial"/>
                <a:sym typeface="Arial"/>
              </a:rPr>
              <a:t>area:</a:t>
            </a:r>
            <a:endParaRPr sz="1400">
              <a:solidFill>
                <a:schemeClr val="dk1"/>
              </a:solidFill>
              <a:latin typeface="Arial"/>
              <a:ea typeface="Arial"/>
              <a:cs typeface="Arial"/>
              <a:sym typeface="Arial"/>
            </a:endParaRPr>
          </a:p>
          <a:p>
            <a:pPr indent="0" lvl="0" marL="0" rtl="0" algn="ctr">
              <a:spcBef>
                <a:spcPts val="0"/>
              </a:spcBef>
              <a:spcAft>
                <a:spcPts val="0"/>
              </a:spcAft>
              <a:buNone/>
            </a:pPr>
            <a:r>
              <a:rPr lang="en-US">
                <a:solidFill>
                  <a:schemeClr val="dk1"/>
                </a:solidFill>
              </a:rPr>
              <a:t>Services</a:t>
            </a:r>
            <a:endParaRPr sz="1100">
              <a:solidFill>
                <a:schemeClr val="dk1"/>
              </a:solidFill>
            </a:endParaRPr>
          </a:p>
          <a:p>
            <a:pPr indent="0" lvl="0" marL="0" rtl="0" algn="ctr">
              <a:spcBef>
                <a:spcPts val="0"/>
              </a:spcBef>
              <a:spcAft>
                <a:spcPts val="0"/>
              </a:spcAft>
              <a:buNone/>
            </a:pPr>
            <a:r>
              <a:rPr lang="en-US">
                <a:solidFill>
                  <a:schemeClr val="dk1"/>
                </a:solidFill>
              </a:rPr>
              <a:t> and</a:t>
            </a:r>
            <a:endParaRPr sz="1100">
              <a:solidFill>
                <a:schemeClr val="dk1"/>
              </a:solidFill>
            </a:endParaRPr>
          </a:p>
          <a:p>
            <a:pPr indent="0" lvl="0" marL="0" rtl="0" algn="ctr">
              <a:spcBef>
                <a:spcPts val="0"/>
              </a:spcBef>
              <a:spcAft>
                <a:spcPts val="0"/>
              </a:spcAft>
              <a:buNone/>
            </a:pPr>
            <a:r>
              <a:rPr lang="en-US">
                <a:solidFill>
                  <a:schemeClr val="dk1"/>
                </a:solidFill>
              </a:rPr>
              <a:t> support</a:t>
            </a:r>
            <a:endParaRPr>
              <a:solidFill>
                <a:schemeClr val="dk1"/>
              </a:solidFill>
            </a:endParaRPr>
          </a:p>
        </p:txBody>
      </p:sp>
    </p:spTree>
  </p:cSld>
  <p:clrMapOvr>
    <a:masterClrMapping/>
  </p:clrMapOvr>
  <mc:AlternateContent>
    <mc:Choice Requires="p14">
      <p:transition spd="slow" p14:dur="7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grpSp>
        <p:nvGrpSpPr>
          <p:cNvPr id="529" name="Google Shape;529;g343010232e8_1_1208"/>
          <p:cNvGrpSpPr/>
          <p:nvPr/>
        </p:nvGrpSpPr>
        <p:grpSpPr>
          <a:xfrm>
            <a:off x="1202531" y="809026"/>
            <a:ext cx="6661050" cy="4098119"/>
            <a:chOff x="1603375" y="1078702"/>
            <a:chExt cx="8881400" cy="5464158"/>
          </a:xfrm>
        </p:grpSpPr>
        <p:pic>
          <p:nvPicPr>
            <p:cNvPr id="530" name="Google Shape;530;g343010232e8_1_1208"/>
            <p:cNvPicPr preferRelativeResize="0"/>
            <p:nvPr/>
          </p:nvPicPr>
          <p:blipFill rotWithShape="1">
            <a:blip r:embed="rId3">
              <a:alphaModFix/>
            </a:blip>
            <a:srcRect b="0" l="0" r="0" t="3006"/>
            <a:stretch/>
          </p:blipFill>
          <p:spPr>
            <a:xfrm>
              <a:off x="1603375" y="1078702"/>
              <a:ext cx="8881400" cy="5464158"/>
            </a:xfrm>
            <a:prstGeom prst="rect">
              <a:avLst/>
            </a:prstGeom>
            <a:noFill/>
            <a:ln cap="flat" cmpd="sng" w="9525">
              <a:solidFill>
                <a:schemeClr val="dk1"/>
              </a:solidFill>
              <a:prstDash val="solid"/>
              <a:round/>
              <a:headEnd len="sm" w="sm" type="none"/>
              <a:tailEnd len="sm" w="sm" type="none"/>
            </a:ln>
          </p:spPr>
        </p:pic>
        <p:sp>
          <p:nvSpPr>
            <p:cNvPr id="531" name="Google Shape;531;g343010232e8_1_1208"/>
            <p:cNvSpPr txBox="1"/>
            <p:nvPr/>
          </p:nvSpPr>
          <p:spPr>
            <a:xfrm>
              <a:off x="9256825" y="5109625"/>
              <a:ext cx="694500" cy="39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Arial"/>
                  <a:ea typeface="Arial"/>
                  <a:cs typeface="Arial"/>
                  <a:sym typeface="Arial"/>
                </a:rPr>
                <a:t>Argo</a:t>
              </a:r>
              <a:endParaRPr b="1" i="0" sz="1300" u="none" cap="none" strike="noStrike">
                <a:solidFill>
                  <a:schemeClr val="lt1"/>
                </a:solidFill>
                <a:latin typeface="Arial"/>
                <a:ea typeface="Arial"/>
                <a:cs typeface="Arial"/>
                <a:sym typeface="Arial"/>
              </a:endParaRPr>
            </a:p>
          </p:txBody>
        </p:sp>
        <p:sp>
          <p:nvSpPr>
            <p:cNvPr id="532" name="Google Shape;532;g343010232e8_1_1208"/>
            <p:cNvSpPr txBox="1"/>
            <p:nvPr/>
          </p:nvSpPr>
          <p:spPr>
            <a:xfrm>
              <a:off x="9333025" y="4119025"/>
              <a:ext cx="846900" cy="39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Arial"/>
                  <a:ea typeface="Arial"/>
                  <a:cs typeface="Arial"/>
                  <a:sym typeface="Arial"/>
                </a:rPr>
                <a:t>Glider</a:t>
              </a:r>
              <a:endParaRPr b="1" i="0" sz="1300" u="none" cap="none" strike="noStrike">
                <a:solidFill>
                  <a:schemeClr val="lt1"/>
                </a:solidFill>
                <a:latin typeface="Arial"/>
                <a:ea typeface="Arial"/>
                <a:cs typeface="Arial"/>
                <a:sym typeface="Arial"/>
              </a:endParaRPr>
            </a:p>
          </p:txBody>
        </p:sp>
      </p:grpSp>
      <p:sp>
        <p:nvSpPr>
          <p:cNvPr id="533" name="Google Shape;533;g343010232e8_1_1208"/>
          <p:cNvSpPr txBox="1"/>
          <p:nvPr>
            <p:ph type="title"/>
          </p:nvPr>
        </p:nvSpPr>
        <p:spPr>
          <a:xfrm>
            <a:off x="544975" y="223750"/>
            <a:ext cx="7466400" cy="373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Font typeface="Arial"/>
              <a:buNone/>
            </a:pPr>
            <a:r>
              <a:rPr lang="en-US" sz="2400">
                <a:solidFill>
                  <a:srgbClr val="E78062"/>
                </a:solidFill>
              </a:rPr>
              <a:t>Challenges for AMRIT C2: MAS</a:t>
            </a:r>
            <a:r>
              <a:rPr lang="en-US" sz="2400">
                <a:solidFill>
                  <a:srgbClr val="E78062"/>
                </a:solidFill>
              </a:rPr>
              <a:t> massive data flows</a:t>
            </a:r>
            <a:endParaRPr sz="2400">
              <a:solidFill>
                <a:srgbClr val="E78062"/>
              </a:solidFill>
            </a:endParaRPr>
          </a:p>
        </p:txBody>
      </p:sp>
      <p:grpSp>
        <p:nvGrpSpPr>
          <p:cNvPr id="534" name="Google Shape;534;g343010232e8_1_1208"/>
          <p:cNvGrpSpPr/>
          <p:nvPr/>
        </p:nvGrpSpPr>
        <p:grpSpPr>
          <a:xfrm>
            <a:off x="544972" y="804137"/>
            <a:ext cx="8017322" cy="4184563"/>
            <a:chOff x="544972" y="880337"/>
            <a:chExt cx="8017322" cy="4184563"/>
          </a:xfrm>
        </p:grpSpPr>
        <p:pic>
          <p:nvPicPr>
            <p:cNvPr descr="Une image contenant texte, carte&#10;&#10;Description générée automatiquement" id="535" name="Google Shape;535;g343010232e8_1_1208"/>
            <p:cNvPicPr preferRelativeResize="0"/>
            <p:nvPr/>
          </p:nvPicPr>
          <p:blipFill rotWithShape="1">
            <a:blip r:embed="rId4">
              <a:alphaModFix/>
            </a:blip>
            <a:srcRect b="0" l="0" r="0" t="0"/>
            <a:stretch/>
          </p:blipFill>
          <p:spPr>
            <a:xfrm>
              <a:off x="4580134" y="880800"/>
              <a:ext cx="3982160" cy="3275999"/>
            </a:xfrm>
            <a:prstGeom prst="rect">
              <a:avLst/>
            </a:prstGeom>
            <a:noFill/>
            <a:ln cap="flat" cmpd="sng" w="9525">
              <a:solidFill>
                <a:schemeClr val="dk1"/>
              </a:solidFill>
              <a:prstDash val="solid"/>
              <a:round/>
              <a:headEnd len="sm" w="sm" type="none"/>
              <a:tailEnd len="sm" w="sm" type="none"/>
            </a:ln>
          </p:spPr>
        </p:pic>
        <p:pic>
          <p:nvPicPr>
            <p:cNvPr descr="Une image contenant texte, carte&#10;&#10;Description générée automatiquement" id="536" name="Google Shape;536;g343010232e8_1_1208"/>
            <p:cNvPicPr preferRelativeResize="0"/>
            <p:nvPr/>
          </p:nvPicPr>
          <p:blipFill rotWithShape="1">
            <a:blip r:embed="rId5">
              <a:alphaModFix/>
            </a:blip>
            <a:srcRect b="0" l="0" r="0" t="0"/>
            <a:stretch/>
          </p:blipFill>
          <p:spPr>
            <a:xfrm>
              <a:off x="544972" y="880337"/>
              <a:ext cx="3600000" cy="3276000"/>
            </a:xfrm>
            <a:prstGeom prst="rect">
              <a:avLst/>
            </a:prstGeom>
            <a:noFill/>
            <a:ln>
              <a:noFill/>
            </a:ln>
          </p:spPr>
        </p:pic>
        <p:sp>
          <p:nvSpPr>
            <p:cNvPr id="537" name="Google Shape;537;g343010232e8_1_1208"/>
            <p:cNvSpPr txBox="1"/>
            <p:nvPr/>
          </p:nvSpPr>
          <p:spPr>
            <a:xfrm>
              <a:off x="1202525" y="4156800"/>
              <a:ext cx="6661200" cy="908100"/>
            </a:xfrm>
            <a:prstGeom prst="rect">
              <a:avLst/>
            </a:prstGeom>
            <a:solidFill>
              <a:schemeClr val="lt1"/>
            </a:solidFill>
            <a:ln>
              <a:noFill/>
            </a:ln>
          </p:spPr>
          <p:txBody>
            <a:bodyPr anchorCtr="0" anchor="t" bIns="91425"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FF"/>
                  </a:solidFill>
                </a:rPr>
                <a:t>Argo</a:t>
              </a:r>
              <a:r>
                <a:rPr b="1" i="0" lang="en-US" sz="1400" u="none" cap="none" strike="noStrike">
                  <a:solidFill>
                    <a:srgbClr val="3F3F3F"/>
                  </a:solidFill>
                </a:rPr>
                <a:t>                        </a:t>
              </a:r>
              <a:r>
                <a:rPr b="1" lang="en-US">
                  <a:solidFill>
                    <a:srgbClr val="3F3F3F"/>
                  </a:solidFill>
                </a:rPr>
                <a:t>        </a:t>
              </a:r>
              <a:r>
                <a:rPr b="1" i="0" lang="en-US" sz="1400" u="none" cap="none" strike="noStrike">
                  <a:solidFill>
                    <a:srgbClr val="3F3F3F"/>
                  </a:solidFill>
                </a:rPr>
                <a:t> </a:t>
              </a:r>
              <a:r>
                <a:rPr b="1" i="0" lang="en-US" sz="1400" u="none" cap="none" strike="noStrike">
                  <a:solidFill>
                    <a:srgbClr val="E623AC"/>
                  </a:solidFill>
                </a:rPr>
                <a:t>OceanGliders</a:t>
              </a:r>
              <a:endParaRPr b="1" i="0" sz="1400" u="none" cap="none" strike="noStrike">
                <a:solidFill>
                  <a:srgbClr val="E623AC"/>
                </a:solidFill>
              </a:endParaRPr>
            </a:p>
            <a:p>
              <a:pPr indent="0" lvl="0" marL="1143000" marR="0" rtl="0" algn="l">
                <a:lnSpc>
                  <a:spcPct val="100000"/>
                </a:lnSpc>
                <a:spcBef>
                  <a:spcPts val="0"/>
                </a:spcBef>
                <a:spcAft>
                  <a:spcPts val="0"/>
                </a:spcAft>
                <a:buClr>
                  <a:srgbClr val="000000"/>
                </a:buClr>
                <a:buSzPts val="1400"/>
                <a:buFont typeface="Arial"/>
                <a:buNone/>
              </a:pPr>
              <a:r>
                <a:t/>
              </a:r>
              <a:endParaRPr b="1">
                <a:solidFill>
                  <a:srgbClr val="3F3F3F"/>
                </a:solidFill>
              </a:endParaRPr>
            </a:p>
            <a:p>
              <a:pPr indent="0" lvl="0" marL="0" marR="0" rtl="0" algn="l">
                <a:lnSpc>
                  <a:spcPct val="100000"/>
                </a:lnSpc>
                <a:spcBef>
                  <a:spcPts val="0"/>
                </a:spcBef>
                <a:spcAft>
                  <a:spcPts val="0"/>
                </a:spcAft>
                <a:buNone/>
              </a:pPr>
              <a:r>
                <a:t/>
              </a:r>
              <a:endParaRPr b="1" i="0" sz="1200" u="none" cap="none" strike="noStrike">
                <a:solidFill>
                  <a:srgbClr val="3F3F3F"/>
                </a:solidFill>
              </a:endParaRPr>
            </a:p>
          </p:txBody>
        </p:sp>
        <p:sp>
          <p:nvSpPr>
            <p:cNvPr id="538" name="Google Shape;538;g343010232e8_1_1208"/>
            <p:cNvSpPr/>
            <p:nvPr/>
          </p:nvSpPr>
          <p:spPr>
            <a:xfrm>
              <a:off x="6714956" y="3221063"/>
              <a:ext cx="748500" cy="520200"/>
            </a:xfrm>
            <a:prstGeom prst="ellipse">
              <a:avLst/>
            </a:prstGeom>
            <a:noFill/>
            <a:ln cap="flat" cmpd="sng" w="38100">
              <a:solidFill>
                <a:srgbClr val="FF00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p:txBody>
        </p:sp>
      </p:grpSp>
      <p:graphicFrame>
        <p:nvGraphicFramePr>
          <p:cNvPr id="539" name="Google Shape;539;g343010232e8_1_1208"/>
          <p:cNvGraphicFramePr/>
          <p:nvPr/>
        </p:nvGraphicFramePr>
        <p:xfrm>
          <a:off x="1530450" y="4249825"/>
          <a:ext cx="3000000" cy="3000000"/>
        </p:xfrm>
        <a:graphic>
          <a:graphicData uri="http://schemas.openxmlformats.org/drawingml/2006/table">
            <a:tbl>
              <a:tblPr>
                <a:noFill/>
                <a:tableStyleId>{80AAA766-8A38-49CC-B8C6-55262532299E}</a:tableStyleId>
              </a:tblPr>
              <a:tblGrid>
                <a:gridCol w="3034400"/>
                <a:gridCol w="3034400"/>
              </a:tblGrid>
              <a:tr h="540050">
                <a:tc>
                  <a:txBody>
                    <a:bodyPr/>
                    <a:lstStyle/>
                    <a:p>
                      <a:pPr indent="-133350" lvl="0" marL="914400" rtl="0" algn="l">
                        <a:spcBef>
                          <a:spcPts val="0"/>
                        </a:spcBef>
                        <a:spcAft>
                          <a:spcPts val="0"/>
                        </a:spcAft>
                        <a:buClr>
                          <a:srgbClr val="0000FF"/>
                        </a:buClr>
                        <a:buSzPts val="1200"/>
                        <a:buChar char="●"/>
                      </a:pPr>
                      <a:r>
                        <a:rPr lang="en-US" sz="1200">
                          <a:solidFill>
                            <a:srgbClr val="0000FF"/>
                          </a:solidFill>
                        </a:rPr>
                        <a:t>G</a:t>
                      </a:r>
                      <a:r>
                        <a:rPr lang="en-US" sz="1200">
                          <a:solidFill>
                            <a:srgbClr val="0000FF"/>
                          </a:solidFill>
                        </a:rPr>
                        <a:t>lobal deep ocean</a:t>
                      </a:r>
                      <a:endParaRPr sz="1200">
                        <a:solidFill>
                          <a:srgbClr val="0000FF"/>
                        </a:solidFill>
                      </a:endParaRPr>
                    </a:p>
                    <a:p>
                      <a:pPr indent="-133350" lvl="0" marL="914400" rtl="0" algn="l">
                        <a:spcBef>
                          <a:spcPts val="0"/>
                        </a:spcBef>
                        <a:spcAft>
                          <a:spcPts val="0"/>
                        </a:spcAft>
                        <a:buClr>
                          <a:srgbClr val="0000FF"/>
                        </a:buClr>
                        <a:buSzPts val="1200"/>
                        <a:buChar char="●"/>
                      </a:pPr>
                      <a:r>
                        <a:rPr lang="en-US" sz="1200">
                          <a:solidFill>
                            <a:srgbClr val="0000FF"/>
                          </a:solidFill>
                        </a:rPr>
                        <a:t>Regional seas</a:t>
                      </a:r>
                      <a:endParaRPr sz="12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133350" lvl="0" marL="228600" rtl="0" algn="l">
                        <a:spcBef>
                          <a:spcPts val="0"/>
                        </a:spcBef>
                        <a:spcAft>
                          <a:spcPts val="0"/>
                        </a:spcAft>
                        <a:buClr>
                          <a:srgbClr val="E623AC"/>
                        </a:buClr>
                        <a:buSzPts val="1200"/>
                        <a:buChar char="●"/>
                      </a:pPr>
                      <a:r>
                        <a:rPr lang="en-US" sz="1200">
                          <a:solidFill>
                            <a:srgbClr val="E623AC"/>
                          </a:solidFill>
                        </a:rPr>
                        <a:t>Boundary Current</a:t>
                      </a:r>
                      <a:endParaRPr sz="1200">
                        <a:solidFill>
                          <a:srgbClr val="E623AC"/>
                        </a:solidFill>
                      </a:endParaRPr>
                    </a:p>
                    <a:p>
                      <a:pPr indent="-133350" lvl="0" marL="228600" rtl="0" algn="l">
                        <a:spcBef>
                          <a:spcPts val="0"/>
                        </a:spcBef>
                        <a:spcAft>
                          <a:spcPts val="0"/>
                        </a:spcAft>
                        <a:buClr>
                          <a:srgbClr val="E623AC"/>
                        </a:buClr>
                        <a:buSzPts val="1200"/>
                        <a:buChar char="●"/>
                      </a:pPr>
                      <a:r>
                        <a:rPr lang="en-US" sz="1200">
                          <a:solidFill>
                            <a:srgbClr val="E623AC"/>
                          </a:solidFill>
                        </a:rPr>
                        <a:t>Water Mass Transformation / Polar </a:t>
                      </a:r>
                      <a:endParaRPr sz="1200">
                        <a:solidFill>
                          <a:srgbClr val="E623AC"/>
                        </a:solidFill>
                      </a:endParaRPr>
                    </a:p>
                    <a:p>
                      <a:pPr indent="-133350" lvl="0" marL="228600" rtl="0" algn="l">
                        <a:spcBef>
                          <a:spcPts val="0"/>
                        </a:spcBef>
                        <a:spcAft>
                          <a:spcPts val="0"/>
                        </a:spcAft>
                        <a:buClr>
                          <a:srgbClr val="E623AC"/>
                        </a:buClr>
                        <a:buSzPts val="1200"/>
                        <a:buChar char="●"/>
                      </a:pPr>
                      <a:r>
                        <a:rPr lang="en-US" sz="1200">
                          <a:solidFill>
                            <a:srgbClr val="E623AC"/>
                          </a:solidFill>
                        </a:rPr>
                        <a:t>Storms</a:t>
                      </a:r>
                      <a:endParaRPr>
                        <a:solidFill>
                          <a:srgbClr val="E623A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343010232e8_1_1201"/>
          <p:cNvSpPr txBox="1"/>
          <p:nvPr>
            <p:ph idx="1" type="subTitle"/>
          </p:nvPr>
        </p:nvSpPr>
        <p:spPr>
          <a:xfrm>
            <a:off x="4230600" y="187975"/>
            <a:ext cx="4215300" cy="9408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chemeClr val="dk1"/>
              </a:buClr>
              <a:buSzPts val="1100"/>
              <a:buFont typeface="Arial"/>
              <a:buNone/>
            </a:pPr>
            <a:r>
              <a:rPr i="0" lang="en-US" sz="2400" u="none" cap="none" strike="noStrike">
                <a:solidFill>
                  <a:srgbClr val="E78062"/>
                </a:solidFill>
              </a:rPr>
              <a:t>EOOS Control &amp; Command Support Center</a:t>
            </a:r>
            <a:endParaRPr i="0" sz="2400" u="none" cap="none" strike="noStrike">
              <a:solidFill>
                <a:srgbClr val="E78062"/>
              </a:solidFill>
            </a:endParaRPr>
          </a:p>
          <a:p>
            <a:pPr indent="0" lvl="0" marL="0" marR="0" rtl="0" algn="l">
              <a:lnSpc>
                <a:spcPct val="95000"/>
              </a:lnSpc>
              <a:spcBef>
                <a:spcPts val="0"/>
              </a:spcBef>
              <a:spcAft>
                <a:spcPts val="0"/>
              </a:spcAft>
              <a:buClr>
                <a:schemeClr val="dk1"/>
              </a:buClr>
              <a:buSzPts val="1100"/>
              <a:buFont typeface="Arial"/>
              <a:buNone/>
            </a:pPr>
            <a:r>
              <a:t/>
            </a:r>
            <a:endParaRPr b="1" i="0" sz="2400" u="none" cap="none" strike="noStrike">
              <a:solidFill>
                <a:srgbClr val="666666"/>
              </a:solidFill>
              <a:latin typeface="Arial"/>
              <a:ea typeface="Arial"/>
              <a:cs typeface="Arial"/>
              <a:sym typeface="Arial"/>
            </a:endParaRPr>
          </a:p>
          <a:p>
            <a:pPr indent="0" lvl="0" marL="0" marR="0" rtl="0" algn="l">
              <a:lnSpc>
                <a:spcPct val="95000"/>
              </a:lnSpc>
              <a:spcBef>
                <a:spcPts val="0"/>
              </a:spcBef>
              <a:spcAft>
                <a:spcPts val="0"/>
              </a:spcAft>
              <a:buClr>
                <a:schemeClr val="dk2"/>
              </a:buClr>
              <a:buSzPts val="900"/>
              <a:buFont typeface="Arial"/>
              <a:buNone/>
            </a:pPr>
            <a:r>
              <a:t/>
            </a:r>
            <a:endParaRPr b="1" i="0" sz="2400" u="none" cap="none" strike="noStrike">
              <a:solidFill>
                <a:srgbClr val="666666"/>
              </a:solidFill>
              <a:latin typeface="Arial"/>
              <a:ea typeface="Arial"/>
              <a:cs typeface="Arial"/>
              <a:sym typeface="Arial"/>
            </a:endParaRPr>
          </a:p>
          <a:p>
            <a:pPr indent="0" lvl="0" marL="0" marR="0" rtl="0" algn="just">
              <a:lnSpc>
                <a:spcPct val="80000"/>
              </a:lnSpc>
              <a:spcBef>
                <a:spcPts val="1000"/>
              </a:spcBef>
              <a:spcAft>
                <a:spcPts val="1200"/>
              </a:spcAft>
              <a:buClr>
                <a:schemeClr val="dk2"/>
              </a:buClr>
              <a:buSzPts val="900"/>
              <a:buFont typeface="Arial"/>
              <a:buNone/>
            </a:pPr>
            <a:r>
              <a:t/>
            </a:r>
            <a:endParaRPr b="0" i="0" sz="1200" u="none" cap="none" strike="noStrike">
              <a:solidFill>
                <a:schemeClr val="dk2"/>
              </a:solidFill>
              <a:latin typeface="Arial"/>
              <a:ea typeface="Arial"/>
              <a:cs typeface="Arial"/>
              <a:sym typeface="Arial"/>
            </a:endParaRPr>
          </a:p>
        </p:txBody>
      </p:sp>
      <p:sp>
        <p:nvSpPr>
          <p:cNvPr id="545" name="Google Shape;545;g343010232e8_1_1201"/>
          <p:cNvSpPr txBox="1"/>
          <p:nvPr/>
        </p:nvSpPr>
        <p:spPr>
          <a:xfrm>
            <a:off x="4322575" y="1015850"/>
            <a:ext cx="4821300" cy="3914700"/>
          </a:xfrm>
          <a:prstGeom prst="rect">
            <a:avLst/>
          </a:prstGeom>
          <a:noFill/>
          <a:ln>
            <a:noFill/>
          </a:ln>
        </p:spPr>
        <p:txBody>
          <a:bodyPr anchorCtr="0" anchor="t" bIns="91425" lIns="91425" spcFirstLastPara="1" rIns="91425" wrap="square" tIns="91425">
            <a:spAutoFit/>
          </a:bodyPr>
          <a:lstStyle/>
          <a:p>
            <a:pPr indent="-177800" lvl="0" marL="266700" marR="0" rtl="0" algn="l">
              <a:lnSpc>
                <a:spcPct val="100000"/>
              </a:lnSpc>
              <a:spcBef>
                <a:spcPts val="10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 federation of existing and new ‘Command and Control’ services to remotely operate</a:t>
            </a:r>
            <a:endParaRPr b="0" i="0" sz="1400" u="none" cap="none" strike="noStrike">
              <a:solidFill>
                <a:schemeClr val="dk1"/>
              </a:solidFill>
              <a:latin typeface="Arial"/>
              <a:ea typeface="Arial"/>
              <a:cs typeface="Arial"/>
              <a:sym typeface="Arial"/>
            </a:endParaRPr>
          </a:p>
          <a:p>
            <a:pPr indent="-190500" lvl="1" marL="6350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long range marine autonomous systems (profilers, gliders, </a:t>
            </a:r>
            <a:r>
              <a:rPr lang="en-US" sz="1200"/>
              <a:t>U</a:t>
            </a:r>
            <a:r>
              <a:rPr b="0" i="0" lang="en-US" sz="1200" u="none" cap="none" strike="noStrike">
                <a:solidFill>
                  <a:srgbClr val="000000"/>
                </a:solidFill>
                <a:latin typeface="Arial"/>
                <a:ea typeface="Arial"/>
                <a:cs typeface="Arial"/>
                <a:sym typeface="Arial"/>
              </a:rPr>
              <a:t>SVs, etc.)</a:t>
            </a:r>
            <a:endParaRPr b="0" i="0" sz="1200" u="none" cap="none" strike="noStrike">
              <a:solidFill>
                <a:srgbClr val="000000"/>
              </a:solidFill>
              <a:latin typeface="Arial"/>
              <a:ea typeface="Arial"/>
              <a:cs typeface="Arial"/>
              <a:sym typeface="Arial"/>
            </a:endParaRPr>
          </a:p>
          <a:p>
            <a:pPr indent="-190500" lvl="1" marL="6350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fixed points observatories</a:t>
            </a:r>
            <a:endParaRPr b="0" i="0" sz="1200" u="none" cap="none" strike="noStrike">
              <a:solidFill>
                <a:srgbClr val="000000"/>
              </a:solidFill>
              <a:latin typeface="Arial"/>
              <a:ea typeface="Arial"/>
              <a:cs typeface="Arial"/>
              <a:sym typeface="Arial"/>
            </a:endParaRPr>
          </a:p>
          <a:p>
            <a:pPr indent="-190500" lvl="1" marL="6350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underway systems on RVs and SOPs, such as meteo station and pCO2 sensors</a:t>
            </a:r>
            <a:endParaRPr b="0" i="0" sz="1200" u="none" cap="none" strike="noStrike">
              <a:solidFill>
                <a:srgbClr val="000000"/>
              </a:solidFill>
              <a:latin typeface="Arial"/>
              <a:ea typeface="Arial"/>
              <a:cs typeface="Arial"/>
              <a:sym typeface="Arial"/>
            </a:endParaRPr>
          </a:p>
          <a:p>
            <a:pPr indent="-165100" lvl="0" marL="254000" marR="0" rtl="0" algn="l">
              <a:lnSpc>
                <a:spcPct val="100000"/>
              </a:lnSpc>
              <a:spcBef>
                <a:spcPts val="30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and digital twins of</a:t>
            </a:r>
            <a:endParaRPr b="0" i="0" sz="1400" u="none" cap="none" strike="noStrike">
              <a:solidFill>
                <a:srgbClr val="000000"/>
              </a:solidFill>
              <a:latin typeface="Arial"/>
              <a:ea typeface="Arial"/>
              <a:cs typeface="Arial"/>
              <a:sym typeface="Arial"/>
            </a:endParaRPr>
          </a:p>
          <a:p>
            <a:pPr indent="-165100" lvl="1" marL="6477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single systems</a:t>
            </a:r>
            <a:endParaRPr b="0" i="0" sz="1200" u="none" cap="none" strike="noStrike">
              <a:solidFill>
                <a:srgbClr val="000000"/>
              </a:solidFill>
              <a:latin typeface="Arial"/>
              <a:ea typeface="Arial"/>
              <a:cs typeface="Arial"/>
              <a:sym typeface="Arial"/>
            </a:endParaRPr>
          </a:p>
          <a:p>
            <a:pPr indent="-165100" lvl="1" marL="6477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ocean observing systems and research field campaigns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US" u="none" cap="none" strike="noStrike">
                <a:solidFill>
                  <a:srgbClr val="000000"/>
                </a:solidFill>
                <a:latin typeface="Arial"/>
                <a:ea typeface="Arial"/>
                <a:cs typeface="Arial"/>
                <a:sym typeface="Arial"/>
              </a:rPr>
              <a:t>⇒ Work with the EOOS TSC ‘scrum team’ (AMRIT)</a:t>
            </a:r>
            <a:endParaRPr b="1"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u="none" cap="none" strike="noStrike">
                <a:solidFill>
                  <a:schemeClr val="dk1"/>
                </a:solidFill>
                <a:latin typeface="Arial"/>
                <a:ea typeface="Arial"/>
                <a:cs typeface="Arial"/>
                <a:sym typeface="Arial"/>
              </a:rPr>
              <a:t>⇒ Includes NMHS devoppers  (from EumetNet, NOAA)</a:t>
            </a:r>
            <a:endParaRPr b="1" i="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u="none" cap="none" strike="noStrike">
                <a:solidFill>
                  <a:schemeClr val="dk1"/>
                </a:solidFill>
                <a:latin typeface="Arial"/>
                <a:ea typeface="Arial"/>
                <a:cs typeface="Arial"/>
                <a:sym typeface="Arial"/>
              </a:rPr>
              <a:t>⇒ rely on ocean digital twin architecture </a:t>
            </a:r>
            <a:r>
              <a:rPr b="1" lang="en-US">
                <a:solidFill>
                  <a:schemeClr val="dk1"/>
                </a:solidFill>
              </a:rPr>
              <a:t>E-DITO </a:t>
            </a:r>
            <a:endParaRPr b="1" i="0" u="none" cap="none" strike="noStrike">
              <a:solidFill>
                <a:schemeClr val="dk1"/>
              </a:solidFill>
              <a:latin typeface="Arial"/>
              <a:ea typeface="Arial"/>
              <a:cs typeface="Arial"/>
              <a:sym typeface="Arial"/>
            </a:endParaRPr>
          </a:p>
          <a:p>
            <a:pPr indent="-177800" lvl="0" marL="266700" marR="0" rtl="0" algn="l">
              <a:lnSpc>
                <a:spcPct val="100000"/>
              </a:lnSpc>
              <a:spcBef>
                <a:spcPts val="6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 single entry point for all operators (operational, MRIs, PIs, etc.)  </a:t>
            </a:r>
            <a:endParaRPr b="0" i="0" sz="1400" u="none" cap="none" strike="noStrike">
              <a:solidFill>
                <a:schemeClr val="dk1"/>
              </a:solidFill>
              <a:latin typeface="Arial"/>
              <a:ea typeface="Arial"/>
              <a:cs typeface="Arial"/>
              <a:sym typeface="Arial"/>
            </a:endParaRPr>
          </a:p>
          <a:p>
            <a:pPr indent="-177800" lvl="0" marL="266700" marR="0" rtl="0" algn="l">
              <a:lnSpc>
                <a:spcPct val="100000"/>
              </a:lnSpc>
              <a:spcBef>
                <a:spcPts val="3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 cloud architecture based on core and edge computing</a:t>
            </a:r>
            <a:endParaRPr b="0" i="0" sz="1400" u="none" cap="none" strike="noStrike">
              <a:solidFill>
                <a:schemeClr val="dk1"/>
              </a:solidFill>
              <a:latin typeface="Arial"/>
              <a:ea typeface="Arial"/>
              <a:cs typeface="Arial"/>
              <a:sym typeface="Arial"/>
            </a:endParaRPr>
          </a:p>
        </p:txBody>
      </p:sp>
      <p:pic>
        <p:nvPicPr>
          <p:cNvPr id="546" name="Google Shape;546;g343010232e8_1_1201"/>
          <p:cNvPicPr preferRelativeResize="0"/>
          <p:nvPr/>
        </p:nvPicPr>
        <p:blipFill rotWithShape="1">
          <a:blip r:embed="rId3">
            <a:alphaModFix/>
          </a:blip>
          <a:srcRect b="68" l="0" r="0" t="69"/>
          <a:stretch/>
        </p:blipFill>
        <p:spPr>
          <a:xfrm>
            <a:off x="193800" y="575231"/>
            <a:ext cx="3979669" cy="4144834"/>
          </a:xfrm>
          <a:prstGeom prst="rect">
            <a:avLst/>
          </a:prstGeom>
          <a:noFill/>
          <a:ln>
            <a:noFill/>
          </a:ln>
        </p:spPr>
      </p:pic>
    </p:spTree>
  </p:cSld>
  <p:clrMapOvr>
    <a:masterClrMapping/>
  </p:clrMapOvr>
  <mc:AlternateContent>
    <mc:Choice Requires="p14">
      <p:transition spd="slow" p14:dur="7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g3497be1c419_0_57"/>
          <p:cNvPicPr preferRelativeResize="0"/>
          <p:nvPr/>
        </p:nvPicPr>
        <p:blipFill>
          <a:blip r:embed="rId3">
            <a:alphaModFix/>
          </a:blip>
          <a:stretch>
            <a:fillRect/>
          </a:stretch>
        </p:blipFill>
        <p:spPr>
          <a:xfrm>
            <a:off x="13350" y="0"/>
            <a:ext cx="9144000" cy="5143499"/>
          </a:xfrm>
          <a:prstGeom prst="rect">
            <a:avLst/>
          </a:prstGeom>
          <a:noFill/>
          <a:ln>
            <a:noFill/>
          </a:ln>
        </p:spPr>
      </p:pic>
      <p:grpSp>
        <p:nvGrpSpPr>
          <p:cNvPr id="79" name="Google Shape;79;g3497be1c419_0_57"/>
          <p:cNvGrpSpPr/>
          <p:nvPr/>
        </p:nvGrpSpPr>
        <p:grpSpPr>
          <a:xfrm>
            <a:off x="87749" y="-75"/>
            <a:ext cx="9069801" cy="5143500"/>
            <a:chOff x="87749" y="-75"/>
            <a:chExt cx="9069801" cy="5143500"/>
          </a:xfrm>
        </p:grpSpPr>
        <p:pic>
          <p:nvPicPr>
            <p:cNvPr id="80" name="Google Shape;80;g3497be1c419_0_57"/>
            <p:cNvPicPr preferRelativeResize="0"/>
            <p:nvPr/>
          </p:nvPicPr>
          <p:blipFill>
            <a:blip r:embed="rId4">
              <a:alphaModFix/>
            </a:blip>
            <a:stretch>
              <a:fillRect/>
            </a:stretch>
          </p:blipFill>
          <p:spPr>
            <a:xfrm>
              <a:off x="87749" y="822960"/>
              <a:ext cx="2468850" cy="3477242"/>
            </a:xfrm>
            <a:prstGeom prst="rect">
              <a:avLst/>
            </a:prstGeom>
            <a:noFill/>
            <a:ln>
              <a:noFill/>
            </a:ln>
          </p:spPr>
        </p:pic>
        <p:sp>
          <p:nvSpPr>
            <p:cNvPr id="81" name="Google Shape;81;g3497be1c419_0_57"/>
            <p:cNvSpPr txBox="1"/>
            <p:nvPr/>
          </p:nvSpPr>
          <p:spPr>
            <a:xfrm>
              <a:off x="5131250" y="-75"/>
              <a:ext cx="4026300" cy="5143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Brussels Conference 1853</a:t>
              </a:r>
              <a:endParaRPr b="1" sz="2000"/>
            </a:p>
            <a:p>
              <a:pPr indent="0" lvl="0" marL="0" rtl="0" algn="l">
                <a:spcBef>
                  <a:spcPts val="0"/>
                </a:spcBef>
                <a:spcAft>
                  <a:spcPts val="0"/>
                </a:spcAft>
                <a:buNone/>
              </a:pPr>
              <a:r>
                <a:rPr i="1" lang="en-US" sz="1700"/>
                <a:t>(Even the Pope joined in, creating honorary flags for papal ships that collected data with Maury’s logbooks.)</a:t>
              </a:r>
              <a:endParaRPr i="1" sz="1700"/>
            </a:p>
            <a:p>
              <a:pPr indent="0" lvl="0" marL="0" rtl="0" algn="l">
                <a:spcBef>
                  <a:spcPts val="1000"/>
                </a:spcBef>
                <a:spcAft>
                  <a:spcPts val="0"/>
                </a:spcAft>
                <a:buClr>
                  <a:schemeClr val="dk1"/>
                </a:buClr>
                <a:buSzPts val="1100"/>
                <a:buFont typeface="Arial"/>
                <a:buNone/>
              </a:pPr>
              <a:r>
                <a:rPr lang="en-US" sz="1800"/>
                <a:t>“Rarely before has there been such a sublime spectacle presented to the scientific world : all nations agreeing to unite and co-operate in carrying out one system of philosophical research…</a:t>
              </a:r>
              <a:endParaRPr sz="1800"/>
            </a:p>
            <a:p>
              <a:pPr indent="0" lvl="0" marL="0" rtl="0" algn="l">
                <a:spcBef>
                  <a:spcPts val="1000"/>
                </a:spcBef>
                <a:spcAft>
                  <a:spcPts val="0"/>
                </a:spcAft>
                <a:buNone/>
              </a:pPr>
              <a:r>
                <a:rPr lang="en-US" sz="1800"/>
                <a:t>Though they may be enemies in all else, here they are to be friends. Every ship that navigates the high seas, with these charts and blank abstract logs on board, may henceforth be regarded as a floating observatory, a temple of science.”</a:t>
              </a:r>
              <a:endParaRPr sz="1800"/>
            </a:p>
            <a:p>
              <a:pPr indent="0" lvl="0" marL="0" rtl="0" algn="l">
                <a:spcBef>
                  <a:spcPts val="1000"/>
                </a:spcBef>
                <a:spcAft>
                  <a:spcPts val="1000"/>
                </a:spcAft>
                <a:buNone/>
              </a:pPr>
              <a:r>
                <a:rPr lang="en-US" sz="1800"/>
                <a:t>Matthew Fontaine Maury, 1855</a:t>
              </a:r>
              <a:endParaRPr sz="1800"/>
            </a:p>
          </p:txBody>
        </p:sp>
        <p:pic>
          <p:nvPicPr>
            <p:cNvPr id="82" name="Google Shape;82;g3497be1c419_0_57"/>
            <p:cNvPicPr preferRelativeResize="0"/>
            <p:nvPr/>
          </p:nvPicPr>
          <p:blipFill>
            <a:blip r:embed="rId5">
              <a:alphaModFix/>
            </a:blip>
            <a:stretch>
              <a:fillRect/>
            </a:stretch>
          </p:blipFill>
          <p:spPr>
            <a:xfrm>
              <a:off x="2474800" y="819150"/>
              <a:ext cx="2656451" cy="3477249"/>
            </a:xfrm>
            <a:prstGeom prst="rect">
              <a:avLst/>
            </a:prstGeom>
            <a:noFill/>
            <a:ln>
              <a:noFill/>
            </a:ln>
          </p:spPr>
        </p:pic>
        <p:sp>
          <p:nvSpPr>
            <p:cNvPr id="83" name="Google Shape;83;g3497be1c419_0_57"/>
            <p:cNvSpPr txBox="1"/>
            <p:nvPr/>
          </p:nvSpPr>
          <p:spPr>
            <a:xfrm>
              <a:off x="2774375" y="3896600"/>
              <a:ext cx="2135400" cy="29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Maury’s Abstract Logs</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grpSp>
        <p:nvGrpSpPr>
          <p:cNvPr id="551" name="Google Shape;551;g3497be1c419_0_4"/>
          <p:cNvGrpSpPr/>
          <p:nvPr/>
        </p:nvGrpSpPr>
        <p:grpSpPr>
          <a:xfrm>
            <a:off x="926775" y="743607"/>
            <a:ext cx="7228825" cy="4371409"/>
            <a:chOff x="-45690" y="-118879"/>
            <a:chExt cx="11474325" cy="7254247"/>
          </a:xfrm>
        </p:grpSpPr>
        <p:pic>
          <p:nvPicPr>
            <p:cNvPr id="552" name="Google Shape;552;g3497be1c419_0_4"/>
            <p:cNvPicPr preferRelativeResize="0"/>
            <p:nvPr/>
          </p:nvPicPr>
          <p:blipFill rotWithShape="1">
            <a:blip r:embed="rId3">
              <a:alphaModFix/>
            </a:blip>
            <a:srcRect b="0" l="0" r="0" t="0"/>
            <a:stretch/>
          </p:blipFill>
          <p:spPr>
            <a:xfrm>
              <a:off x="2614709" y="3252311"/>
              <a:ext cx="1369185" cy="1288885"/>
            </a:xfrm>
            <a:prstGeom prst="rect">
              <a:avLst/>
            </a:prstGeom>
            <a:noFill/>
            <a:ln>
              <a:noFill/>
            </a:ln>
          </p:spPr>
        </p:pic>
        <p:pic>
          <p:nvPicPr>
            <p:cNvPr id="553" name="Google Shape;553;g3497be1c419_0_4"/>
            <p:cNvPicPr preferRelativeResize="0"/>
            <p:nvPr/>
          </p:nvPicPr>
          <p:blipFill rotWithShape="1">
            <a:blip r:embed="rId4">
              <a:alphaModFix/>
            </a:blip>
            <a:srcRect b="0" l="0" r="0" t="0"/>
            <a:stretch/>
          </p:blipFill>
          <p:spPr>
            <a:xfrm>
              <a:off x="3416839" y="2580712"/>
              <a:ext cx="1577662" cy="724685"/>
            </a:xfrm>
            <a:prstGeom prst="rect">
              <a:avLst/>
            </a:prstGeom>
            <a:noFill/>
            <a:ln>
              <a:noFill/>
            </a:ln>
          </p:spPr>
        </p:pic>
        <p:pic>
          <p:nvPicPr>
            <p:cNvPr id="554" name="Google Shape;554;g3497be1c419_0_4"/>
            <p:cNvPicPr preferRelativeResize="0"/>
            <p:nvPr/>
          </p:nvPicPr>
          <p:blipFill rotWithShape="1">
            <a:blip r:embed="rId5">
              <a:alphaModFix/>
            </a:blip>
            <a:srcRect b="0" l="0" r="0" t="0"/>
            <a:stretch/>
          </p:blipFill>
          <p:spPr>
            <a:xfrm>
              <a:off x="5356123" y="2872332"/>
              <a:ext cx="2152233" cy="521153"/>
            </a:xfrm>
            <a:prstGeom prst="rect">
              <a:avLst/>
            </a:prstGeom>
            <a:noFill/>
            <a:ln>
              <a:noFill/>
            </a:ln>
          </p:spPr>
        </p:pic>
        <p:pic>
          <p:nvPicPr>
            <p:cNvPr id="555" name="Google Shape;555;g3497be1c419_0_4"/>
            <p:cNvPicPr preferRelativeResize="0"/>
            <p:nvPr/>
          </p:nvPicPr>
          <p:blipFill rotWithShape="1">
            <a:blip r:embed="rId6">
              <a:alphaModFix/>
            </a:blip>
            <a:srcRect b="13851" l="13159" r="28144" t="14673"/>
            <a:stretch/>
          </p:blipFill>
          <p:spPr>
            <a:xfrm>
              <a:off x="918533" y="3511041"/>
              <a:ext cx="935416" cy="906326"/>
            </a:xfrm>
            <a:prstGeom prst="rect">
              <a:avLst/>
            </a:prstGeom>
            <a:noFill/>
            <a:ln>
              <a:noFill/>
            </a:ln>
          </p:spPr>
        </p:pic>
        <p:pic>
          <p:nvPicPr>
            <p:cNvPr id="556" name="Google Shape;556;g3497be1c419_0_4"/>
            <p:cNvPicPr preferRelativeResize="0"/>
            <p:nvPr/>
          </p:nvPicPr>
          <p:blipFill rotWithShape="1">
            <a:blip r:embed="rId7">
              <a:alphaModFix/>
            </a:blip>
            <a:srcRect b="0" l="0" r="0" t="0"/>
            <a:stretch/>
          </p:blipFill>
          <p:spPr>
            <a:xfrm>
              <a:off x="9081644" y="3659291"/>
              <a:ext cx="1426526" cy="614159"/>
            </a:xfrm>
            <a:prstGeom prst="rect">
              <a:avLst/>
            </a:prstGeom>
            <a:noFill/>
            <a:ln>
              <a:noFill/>
            </a:ln>
          </p:spPr>
        </p:pic>
        <p:pic>
          <p:nvPicPr>
            <p:cNvPr id="557" name="Google Shape;557;g3497be1c419_0_4"/>
            <p:cNvPicPr preferRelativeResize="0"/>
            <p:nvPr/>
          </p:nvPicPr>
          <p:blipFill rotWithShape="1">
            <a:blip r:embed="rId8">
              <a:alphaModFix/>
            </a:blip>
            <a:srcRect b="21132" l="25627" r="23045" t="9215"/>
            <a:stretch/>
          </p:blipFill>
          <p:spPr>
            <a:xfrm>
              <a:off x="4698428" y="3449716"/>
              <a:ext cx="1585366" cy="961990"/>
            </a:xfrm>
            <a:prstGeom prst="rect">
              <a:avLst/>
            </a:prstGeom>
            <a:noFill/>
            <a:ln>
              <a:noFill/>
            </a:ln>
          </p:spPr>
        </p:pic>
        <p:pic>
          <p:nvPicPr>
            <p:cNvPr id="558" name="Google Shape;558;g3497be1c419_0_4"/>
            <p:cNvPicPr preferRelativeResize="0"/>
            <p:nvPr/>
          </p:nvPicPr>
          <p:blipFill rotWithShape="1">
            <a:blip r:embed="rId9">
              <a:alphaModFix/>
            </a:blip>
            <a:srcRect b="0" l="0" r="0" t="0"/>
            <a:stretch/>
          </p:blipFill>
          <p:spPr>
            <a:xfrm>
              <a:off x="6686539" y="3626216"/>
              <a:ext cx="2118478" cy="502611"/>
            </a:xfrm>
            <a:prstGeom prst="rect">
              <a:avLst/>
            </a:prstGeom>
            <a:noFill/>
            <a:ln>
              <a:noFill/>
            </a:ln>
          </p:spPr>
        </p:pic>
        <p:pic>
          <p:nvPicPr>
            <p:cNvPr id="559" name="Google Shape;559;g3497be1c419_0_4"/>
            <p:cNvPicPr preferRelativeResize="0"/>
            <p:nvPr/>
          </p:nvPicPr>
          <p:blipFill rotWithShape="1">
            <a:blip r:embed="rId10">
              <a:alphaModFix/>
            </a:blip>
            <a:srcRect b="0" l="0" r="0" t="0"/>
            <a:stretch/>
          </p:blipFill>
          <p:spPr>
            <a:xfrm>
              <a:off x="3871786" y="4540253"/>
              <a:ext cx="2658628" cy="1389348"/>
            </a:xfrm>
            <a:prstGeom prst="rect">
              <a:avLst/>
            </a:prstGeom>
            <a:noFill/>
            <a:ln>
              <a:noFill/>
            </a:ln>
          </p:spPr>
        </p:pic>
        <p:pic>
          <p:nvPicPr>
            <p:cNvPr id="560" name="Google Shape;560;g3497be1c419_0_4"/>
            <p:cNvPicPr preferRelativeResize="0"/>
            <p:nvPr/>
          </p:nvPicPr>
          <p:blipFill rotWithShape="1">
            <a:blip r:embed="rId11">
              <a:alphaModFix/>
            </a:blip>
            <a:srcRect b="0" l="0" r="0" t="0"/>
            <a:stretch/>
          </p:blipFill>
          <p:spPr>
            <a:xfrm>
              <a:off x="1829723" y="6121257"/>
              <a:ext cx="2049237" cy="985599"/>
            </a:xfrm>
            <a:prstGeom prst="rect">
              <a:avLst/>
            </a:prstGeom>
            <a:noFill/>
            <a:ln>
              <a:noFill/>
            </a:ln>
          </p:spPr>
        </p:pic>
        <p:pic>
          <p:nvPicPr>
            <p:cNvPr id="561" name="Google Shape;561;g3497be1c419_0_4"/>
            <p:cNvPicPr preferRelativeResize="0"/>
            <p:nvPr/>
          </p:nvPicPr>
          <p:blipFill rotWithShape="1">
            <a:blip r:embed="rId12">
              <a:alphaModFix/>
            </a:blip>
            <a:srcRect b="0" l="0" r="0" t="0"/>
            <a:stretch/>
          </p:blipFill>
          <p:spPr>
            <a:xfrm>
              <a:off x="4441284" y="6204165"/>
              <a:ext cx="2734129" cy="918580"/>
            </a:xfrm>
            <a:prstGeom prst="rect">
              <a:avLst/>
            </a:prstGeom>
            <a:noFill/>
            <a:ln>
              <a:noFill/>
            </a:ln>
          </p:spPr>
        </p:pic>
        <p:pic>
          <p:nvPicPr>
            <p:cNvPr id="562" name="Google Shape;562;g3497be1c419_0_4"/>
            <p:cNvPicPr preferRelativeResize="0"/>
            <p:nvPr/>
          </p:nvPicPr>
          <p:blipFill rotWithShape="1">
            <a:blip r:embed="rId13">
              <a:alphaModFix/>
            </a:blip>
            <a:srcRect b="21011" l="0" r="0" t="0"/>
            <a:stretch/>
          </p:blipFill>
          <p:spPr>
            <a:xfrm>
              <a:off x="7785443" y="5647368"/>
              <a:ext cx="1883872" cy="1488000"/>
            </a:xfrm>
            <a:prstGeom prst="rect">
              <a:avLst/>
            </a:prstGeom>
            <a:noFill/>
            <a:ln>
              <a:noFill/>
            </a:ln>
          </p:spPr>
        </p:pic>
        <p:pic>
          <p:nvPicPr>
            <p:cNvPr id="563" name="Google Shape;563;g3497be1c419_0_4"/>
            <p:cNvPicPr preferRelativeResize="0"/>
            <p:nvPr/>
          </p:nvPicPr>
          <p:blipFill rotWithShape="1">
            <a:blip r:embed="rId14">
              <a:alphaModFix/>
            </a:blip>
            <a:srcRect b="0" l="0" r="0" t="0"/>
            <a:stretch/>
          </p:blipFill>
          <p:spPr>
            <a:xfrm>
              <a:off x="414093" y="4673771"/>
              <a:ext cx="3448854" cy="1089112"/>
            </a:xfrm>
            <a:prstGeom prst="rect">
              <a:avLst/>
            </a:prstGeom>
            <a:noFill/>
            <a:ln>
              <a:noFill/>
            </a:ln>
          </p:spPr>
        </p:pic>
        <p:cxnSp>
          <p:nvCxnSpPr>
            <p:cNvPr id="564" name="Google Shape;564;g3497be1c419_0_4"/>
            <p:cNvCxnSpPr/>
            <p:nvPr/>
          </p:nvCxnSpPr>
          <p:spPr>
            <a:xfrm>
              <a:off x="569117" y="4540253"/>
              <a:ext cx="10560000" cy="0"/>
            </a:xfrm>
            <a:prstGeom prst="straightConnector1">
              <a:avLst/>
            </a:prstGeom>
            <a:noFill/>
            <a:ln cap="flat" cmpd="sng" w="19050">
              <a:solidFill>
                <a:srgbClr val="898989"/>
              </a:solidFill>
              <a:prstDash val="solid"/>
              <a:round/>
              <a:headEnd len="sm" w="sm" type="none"/>
              <a:tailEnd len="sm" w="sm" type="none"/>
            </a:ln>
          </p:spPr>
        </p:cxnSp>
        <p:cxnSp>
          <p:nvCxnSpPr>
            <p:cNvPr id="565" name="Google Shape;565;g3497be1c419_0_4"/>
            <p:cNvCxnSpPr/>
            <p:nvPr/>
          </p:nvCxnSpPr>
          <p:spPr>
            <a:xfrm>
              <a:off x="3004450" y="5948171"/>
              <a:ext cx="5760000" cy="0"/>
            </a:xfrm>
            <a:prstGeom prst="straightConnector1">
              <a:avLst/>
            </a:prstGeom>
            <a:noFill/>
            <a:ln cap="flat" cmpd="sng" w="19050">
              <a:solidFill>
                <a:srgbClr val="898989"/>
              </a:solidFill>
              <a:prstDash val="solid"/>
              <a:round/>
              <a:headEnd len="sm" w="sm" type="none"/>
              <a:tailEnd len="sm" w="sm" type="none"/>
            </a:ln>
          </p:spPr>
        </p:cxnSp>
        <p:cxnSp>
          <p:nvCxnSpPr>
            <p:cNvPr id="566" name="Google Shape;566;g3497be1c419_0_4"/>
            <p:cNvCxnSpPr/>
            <p:nvPr/>
          </p:nvCxnSpPr>
          <p:spPr>
            <a:xfrm flipH="1" rot="10800000">
              <a:off x="3055238" y="2388792"/>
              <a:ext cx="5123400" cy="15600"/>
            </a:xfrm>
            <a:prstGeom prst="straightConnector1">
              <a:avLst/>
            </a:prstGeom>
            <a:noFill/>
            <a:ln cap="flat" cmpd="sng" w="19050">
              <a:solidFill>
                <a:srgbClr val="898989"/>
              </a:solidFill>
              <a:prstDash val="solid"/>
              <a:round/>
              <a:headEnd len="sm" w="sm" type="none"/>
              <a:tailEnd len="sm" w="sm" type="none"/>
            </a:ln>
          </p:spPr>
        </p:cxnSp>
        <p:pic>
          <p:nvPicPr>
            <p:cNvPr id="567" name="Google Shape;567;g3497be1c419_0_4"/>
            <p:cNvPicPr preferRelativeResize="0"/>
            <p:nvPr/>
          </p:nvPicPr>
          <p:blipFill>
            <a:blip r:embed="rId15">
              <a:alphaModFix/>
            </a:blip>
            <a:stretch>
              <a:fillRect/>
            </a:stretch>
          </p:blipFill>
          <p:spPr>
            <a:xfrm>
              <a:off x="7882847" y="2592856"/>
              <a:ext cx="1577666" cy="881229"/>
            </a:xfrm>
            <a:prstGeom prst="rect">
              <a:avLst/>
            </a:prstGeom>
            <a:noFill/>
            <a:ln>
              <a:noFill/>
            </a:ln>
          </p:spPr>
        </p:pic>
        <p:pic>
          <p:nvPicPr>
            <p:cNvPr id="568" name="Google Shape;568;g3497be1c419_0_4" title="AMRIT C2 logo.png"/>
            <p:cNvPicPr preferRelativeResize="0"/>
            <p:nvPr/>
          </p:nvPicPr>
          <p:blipFill>
            <a:blip r:embed="rId16">
              <a:alphaModFix amt="45000"/>
            </a:blip>
            <a:stretch>
              <a:fillRect/>
            </a:stretch>
          </p:blipFill>
          <p:spPr>
            <a:xfrm>
              <a:off x="10220699" y="1020565"/>
              <a:ext cx="1207936" cy="1207955"/>
            </a:xfrm>
            <a:prstGeom prst="rect">
              <a:avLst/>
            </a:prstGeom>
            <a:noFill/>
            <a:ln>
              <a:noFill/>
            </a:ln>
          </p:spPr>
        </p:pic>
        <p:pic>
          <p:nvPicPr>
            <p:cNvPr id="569" name="Google Shape;569;g3497be1c419_0_4"/>
            <p:cNvPicPr preferRelativeResize="0"/>
            <p:nvPr/>
          </p:nvPicPr>
          <p:blipFill>
            <a:blip r:embed="rId17">
              <a:alphaModFix/>
            </a:blip>
            <a:stretch>
              <a:fillRect/>
            </a:stretch>
          </p:blipFill>
          <p:spPr>
            <a:xfrm>
              <a:off x="7079417" y="5046250"/>
              <a:ext cx="480000" cy="480000"/>
            </a:xfrm>
            <a:prstGeom prst="rect">
              <a:avLst/>
            </a:prstGeom>
            <a:noFill/>
            <a:ln>
              <a:noFill/>
            </a:ln>
          </p:spPr>
        </p:pic>
        <p:pic>
          <p:nvPicPr>
            <p:cNvPr id="570" name="Google Shape;570;g3497be1c419_0_4"/>
            <p:cNvPicPr preferRelativeResize="0"/>
            <p:nvPr/>
          </p:nvPicPr>
          <p:blipFill>
            <a:blip r:embed="rId18">
              <a:alphaModFix/>
            </a:blip>
            <a:stretch>
              <a:fillRect/>
            </a:stretch>
          </p:blipFill>
          <p:spPr>
            <a:xfrm>
              <a:off x="7544614" y="5309004"/>
              <a:ext cx="480000" cy="480000"/>
            </a:xfrm>
            <a:prstGeom prst="rect">
              <a:avLst/>
            </a:prstGeom>
            <a:noFill/>
            <a:ln>
              <a:noFill/>
            </a:ln>
          </p:spPr>
        </p:pic>
        <p:pic>
          <p:nvPicPr>
            <p:cNvPr id="571" name="Google Shape;571;g3497be1c419_0_4"/>
            <p:cNvPicPr preferRelativeResize="0"/>
            <p:nvPr/>
          </p:nvPicPr>
          <p:blipFill>
            <a:blip r:embed="rId19">
              <a:alphaModFix/>
            </a:blip>
            <a:stretch>
              <a:fillRect/>
            </a:stretch>
          </p:blipFill>
          <p:spPr>
            <a:xfrm>
              <a:off x="8130736" y="5197571"/>
              <a:ext cx="362882" cy="576002"/>
            </a:xfrm>
            <a:prstGeom prst="rect">
              <a:avLst/>
            </a:prstGeom>
            <a:noFill/>
            <a:ln>
              <a:noFill/>
            </a:ln>
          </p:spPr>
        </p:pic>
        <p:pic>
          <p:nvPicPr>
            <p:cNvPr id="572" name="Google Shape;572;g3497be1c419_0_4"/>
            <p:cNvPicPr preferRelativeResize="0"/>
            <p:nvPr/>
          </p:nvPicPr>
          <p:blipFill>
            <a:blip r:embed="rId20">
              <a:alphaModFix/>
            </a:blip>
            <a:stretch>
              <a:fillRect/>
            </a:stretch>
          </p:blipFill>
          <p:spPr>
            <a:xfrm>
              <a:off x="10149448" y="4689571"/>
              <a:ext cx="1089600" cy="1089600"/>
            </a:xfrm>
            <a:prstGeom prst="rect">
              <a:avLst/>
            </a:prstGeom>
            <a:noFill/>
            <a:ln>
              <a:noFill/>
            </a:ln>
          </p:spPr>
        </p:pic>
        <p:pic>
          <p:nvPicPr>
            <p:cNvPr id="573" name="Google Shape;573;g3497be1c419_0_4"/>
            <p:cNvPicPr preferRelativeResize="0"/>
            <p:nvPr/>
          </p:nvPicPr>
          <p:blipFill>
            <a:blip r:embed="rId21">
              <a:alphaModFix/>
            </a:blip>
            <a:stretch>
              <a:fillRect/>
            </a:stretch>
          </p:blipFill>
          <p:spPr>
            <a:xfrm>
              <a:off x="7017414" y="4564630"/>
              <a:ext cx="2347197" cy="719999"/>
            </a:xfrm>
            <a:prstGeom prst="rect">
              <a:avLst/>
            </a:prstGeom>
            <a:noFill/>
            <a:ln>
              <a:noFill/>
            </a:ln>
          </p:spPr>
        </p:pic>
        <p:pic>
          <p:nvPicPr>
            <p:cNvPr id="574" name="Google Shape;574;g3497be1c419_0_4"/>
            <p:cNvPicPr preferRelativeResize="0"/>
            <p:nvPr/>
          </p:nvPicPr>
          <p:blipFill>
            <a:blip r:embed="rId22">
              <a:alphaModFix/>
            </a:blip>
            <a:stretch>
              <a:fillRect/>
            </a:stretch>
          </p:blipFill>
          <p:spPr>
            <a:xfrm>
              <a:off x="8599931" y="5245571"/>
              <a:ext cx="886407" cy="480000"/>
            </a:xfrm>
            <a:prstGeom prst="rect">
              <a:avLst/>
            </a:prstGeom>
            <a:noFill/>
            <a:ln>
              <a:noFill/>
            </a:ln>
          </p:spPr>
        </p:pic>
        <p:pic>
          <p:nvPicPr>
            <p:cNvPr id="575" name="Google Shape;575;g3497be1c419_0_4"/>
            <p:cNvPicPr preferRelativeResize="0"/>
            <p:nvPr/>
          </p:nvPicPr>
          <p:blipFill rotWithShape="1">
            <a:blip r:embed="rId23">
              <a:alphaModFix/>
            </a:blip>
            <a:srcRect b="0" l="0" r="0" t="0"/>
            <a:stretch/>
          </p:blipFill>
          <p:spPr>
            <a:xfrm>
              <a:off x="1869542" y="2776377"/>
              <a:ext cx="1207927" cy="783313"/>
            </a:xfrm>
            <a:prstGeom prst="rect">
              <a:avLst/>
            </a:prstGeom>
            <a:noFill/>
            <a:ln>
              <a:noFill/>
            </a:ln>
          </p:spPr>
        </p:pic>
        <p:pic>
          <p:nvPicPr>
            <p:cNvPr id="576" name="Google Shape;576;g3497be1c419_0_4"/>
            <p:cNvPicPr preferRelativeResize="0"/>
            <p:nvPr/>
          </p:nvPicPr>
          <p:blipFill>
            <a:blip r:embed="rId24">
              <a:alphaModFix/>
            </a:blip>
            <a:stretch>
              <a:fillRect/>
            </a:stretch>
          </p:blipFill>
          <p:spPr>
            <a:xfrm>
              <a:off x="-45690" y="1088503"/>
              <a:ext cx="1944000" cy="569279"/>
            </a:xfrm>
            <a:prstGeom prst="rect">
              <a:avLst/>
            </a:prstGeom>
            <a:noFill/>
            <a:ln>
              <a:noFill/>
            </a:ln>
          </p:spPr>
        </p:pic>
        <p:pic>
          <p:nvPicPr>
            <p:cNvPr id="577" name="Google Shape;577;g3497be1c419_0_4"/>
            <p:cNvPicPr preferRelativeResize="0"/>
            <p:nvPr/>
          </p:nvPicPr>
          <p:blipFill>
            <a:blip r:embed="rId25">
              <a:alphaModFix/>
            </a:blip>
            <a:stretch>
              <a:fillRect/>
            </a:stretch>
          </p:blipFill>
          <p:spPr>
            <a:xfrm>
              <a:off x="11182" y="1585822"/>
              <a:ext cx="1749610" cy="597046"/>
            </a:xfrm>
            <a:prstGeom prst="rect">
              <a:avLst/>
            </a:prstGeom>
            <a:noFill/>
            <a:ln>
              <a:noFill/>
            </a:ln>
          </p:spPr>
        </p:pic>
        <p:pic>
          <p:nvPicPr>
            <p:cNvPr id="578" name="Google Shape;578;g3497be1c419_0_4"/>
            <p:cNvPicPr preferRelativeResize="0"/>
            <p:nvPr/>
          </p:nvPicPr>
          <p:blipFill>
            <a:blip r:embed="rId26">
              <a:alphaModFix/>
            </a:blip>
            <a:stretch>
              <a:fillRect/>
            </a:stretch>
          </p:blipFill>
          <p:spPr>
            <a:xfrm>
              <a:off x="3881660" y="-118879"/>
              <a:ext cx="3521774" cy="679005"/>
            </a:xfrm>
            <a:prstGeom prst="rect">
              <a:avLst/>
            </a:prstGeom>
            <a:noFill/>
            <a:ln>
              <a:noFill/>
            </a:ln>
          </p:spPr>
        </p:pic>
      </p:grpSp>
      <p:pic>
        <p:nvPicPr>
          <p:cNvPr id="579" name="Google Shape;579;g3497be1c419_0_4"/>
          <p:cNvPicPr preferRelativeResize="0"/>
          <p:nvPr/>
        </p:nvPicPr>
        <p:blipFill>
          <a:blip r:embed="rId27">
            <a:alphaModFix/>
          </a:blip>
          <a:stretch>
            <a:fillRect/>
          </a:stretch>
        </p:blipFill>
        <p:spPr>
          <a:xfrm>
            <a:off x="3815626" y="73949"/>
            <a:ext cx="1375825" cy="497600"/>
          </a:xfrm>
          <a:prstGeom prst="rect">
            <a:avLst/>
          </a:prstGeom>
          <a:noFill/>
          <a:ln>
            <a:noFill/>
          </a:ln>
        </p:spPr>
      </p:pic>
      <p:pic>
        <p:nvPicPr>
          <p:cNvPr id="580" name="Google Shape;580;g3497be1c419_0_4"/>
          <p:cNvPicPr preferRelativeResize="0"/>
          <p:nvPr/>
        </p:nvPicPr>
        <p:blipFill rotWithShape="1">
          <a:blip r:embed="rId28">
            <a:alphaModFix/>
          </a:blip>
          <a:srcRect b="37878" l="10398" r="10287" t="32494"/>
          <a:stretch/>
        </p:blipFill>
        <p:spPr>
          <a:xfrm>
            <a:off x="1927151" y="110050"/>
            <a:ext cx="1652100" cy="462325"/>
          </a:xfrm>
          <a:prstGeom prst="rect">
            <a:avLst/>
          </a:prstGeom>
          <a:noFill/>
          <a:ln>
            <a:noFill/>
          </a:ln>
        </p:spPr>
      </p:pic>
      <p:pic>
        <p:nvPicPr>
          <p:cNvPr id="581" name="Google Shape;581;g3497be1c419_0_4"/>
          <p:cNvPicPr preferRelativeResize="0"/>
          <p:nvPr/>
        </p:nvPicPr>
        <p:blipFill>
          <a:blip r:embed="rId29">
            <a:alphaModFix/>
          </a:blip>
          <a:stretch>
            <a:fillRect/>
          </a:stretch>
        </p:blipFill>
        <p:spPr>
          <a:xfrm>
            <a:off x="5587570" y="73945"/>
            <a:ext cx="1674050" cy="534525"/>
          </a:xfrm>
          <a:prstGeom prst="rect">
            <a:avLst/>
          </a:prstGeom>
          <a:noFill/>
          <a:ln>
            <a:noFill/>
          </a:ln>
        </p:spPr>
      </p:pic>
      <p:pic>
        <p:nvPicPr>
          <p:cNvPr id="582" name="Google Shape;582;g3497be1c419_0_4" title="AMRIT Brand Identity Positive Logo CMYK.jpg"/>
          <p:cNvPicPr preferRelativeResize="0"/>
          <p:nvPr/>
        </p:nvPicPr>
        <p:blipFill>
          <a:blip r:embed="rId30">
            <a:alphaModFix/>
          </a:blip>
          <a:stretch>
            <a:fillRect/>
          </a:stretch>
        </p:blipFill>
        <p:spPr>
          <a:xfrm>
            <a:off x="2293825" y="1533917"/>
            <a:ext cx="1344174" cy="487953"/>
          </a:xfrm>
          <a:prstGeom prst="rect">
            <a:avLst/>
          </a:prstGeom>
          <a:noFill/>
          <a:ln>
            <a:noFill/>
          </a:ln>
        </p:spPr>
      </p:pic>
      <p:pic>
        <p:nvPicPr>
          <p:cNvPr id="583" name="Google Shape;583;g3497be1c419_0_4"/>
          <p:cNvPicPr preferRelativeResize="0"/>
          <p:nvPr/>
        </p:nvPicPr>
        <p:blipFill>
          <a:blip r:embed="rId31">
            <a:alphaModFix/>
          </a:blip>
          <a:stretch>
            <a:fillRect/>
          </a:stretch>
        </p:blipFill>
        <p:spPr>
          <a:xfrm>
            <a:off x="6289224" y="1436324"/>
            <a:ext cx="858450" cy="641578"/>
          </a:xfrm>
          <a:prstGeom prst="rect">
            <a:avLst/>
          </a:prstGeom>
          <a:noFill/>
          <a:ln>
            <a:noFill/>
          </a:ln>
        </p:spPr>
      </p:pic>
      <p:pic>
        <p:nvPicPr>
          <p:cNvPr id="584" name="Google Shape;584;g3497be1c419_0_4"/>
          <p:cNvPicPr preferRelativeResize="0"/>
          <p:nvPr/>
        </p:nvPicPr>
        <p:blipFill>
          <a:blip r:embed="rId32">
            <a:alphaModFix/>
          </a:blip>
          <a:stretch>
            <a:fillRect/>
          </a:stretch>
        </p:blipFill>
        <p:spPr>
          <a:xfrm>
            <a:off x="3891825" y="1411725"/>
            <a:ext cx="697355" cy="641575"/>
          </a:xfrm>
          <a:prstGeom prst="rect">
            <a:avLst/>
          </a:prstGeom>
          <a:noFill/>
          <a:ln>
            <a:noFill/>
          </a:ln>
        </p:spPr>
      </p:pic>
      <p:pic>
        <p:nvPicPr>
          <p:cNvPr id="585" name="Google Shape;585;g3497be1c419_0_4"/>
          <p:cNvPicPr preferRelativeResize="0"/>
          <p:nvPr/>
        </p:nvPicPr>
        <p:blipFill>
          <a:blip r:embed="rId33">
            <a:alphaModFix/>
          </a:blip>
          <a:stretch>
            <a:fillRect/>
          </a:stretch>
        </p:blipFill>
        <p:spPr>
          <a:xfrm>
            <a:off x="4872038" y="1457325"/>
            <a:ext cx="1105853" cy="635453"/>
          </a:xfrm>
          <a:prstGeom prst="rect">
            <a:avLst/>
          </a:prstGeom>
          <a:noFill/>
          <a:ln>
            <a:noFill/>
          </a:ln>
        </p:spPr>
      </p:pic>
      <p:cxnSp>
        <p:nvCxnSpPr>
          <p:cNvPr id="586" name="Google Shape;586;g3497be1c419_0_4"/>
          <p:cNvCxnSpPr/>
          <p:nvPr/>
        </p:nvCxnSpPr>
        <p:spPr>
          <a:xfrm flipH="1" rot="10800000">
            <a:off x="2423160" y="1331130"/>
            <a:ext cx="4142100" cy="18600"/>
          </a:xfrm>
          <a:prstGeom prst="straightConnector1">
            <a:avLst/>
          </a:prstGeom>
          <a:noFill/>
          <a:ln cap="flat" cmpd="sng" w="19050">
            <a:solidFill>
              <a:srgbClr val="898989"/>
            </a:solidFill>
            <a:prstDash val="solid"/>
            <a:round/>
            <a:headEnd len="sm" w="sm" type="none"/>
            <a:tailEnd len="sm" w="sm" type="none"/>
          </a:ln>
        </p:spPr>
      </p:cxnSp>
      <p:grpSp>
        <p:nvGrpSpPr>
          <p:cNvPr id="587" name="Google Shape;587;g3497be1c419_0_4"/>
          <p:cNvGrpSpPr/>
          <p:nvPr/>
        </p:nvGrpSpPr>
        <p:grpSpPr>
          <a:xfrm>
            <a:off x="239475" y="548050"/>
            <a:ext cx="8832897" cy="860196"/>
            <a:chOff x="239475" y="548050"/>
            <a:chExt cx="8832897" cy="860196"/>
          </a:xfrm>
        </p:grpSpPr>
        <p:pic>
          <p:nvPicPr>
            <p:cNvPr id="588" name="Google Shape;588;g3497be1c419_0_4"/>
            <p:cNvPicPr preferRelativeResize="0"/>
            <p:nvPr/>
          </p:nvPicPr>
          <p:blipFill>
            <a:blip r:embed="rId34">
              <a:alphaModFix amt="30000"/>
            </a:blip>
            <a:stretch>
              <a:fillRect/>
            </a:stretch>
          </p:blipFill>
          <p:spPr>
            <a:xfrm>
              <a:off x="1447800" y="638175"/>
              <a:ext cx="1676400" cy="666750"/>
            </a:xfrm>
            <a:prstGeom prst="rect">
              <a:avLst/>
            </a:prstGeom>
            <a:noFill/>
            <a:ln>
              <a:noFill/>
            </a:ln>
          </p:spPr>
        </p:pic>
        <p:pic>
          <p:nvPicPr>
            <p:cNvPr id="589" name="Google Shape;589;g3497be1c419_0_4"/>
            <p:cNvPicPr preferRelativeResize="0"/>
            <p:nvPr/>
          </p:nvPicPr>
          <p:blipFill rotWithShape="1">
            <a:blip r:embed="rId35">
              <a:alphaModFix amt="30000"/>
            </a:blip>
            <a:srcRect b="0" l="44121" r="0" t="0"/>
            <a:stretch/>
          </p:blipFill>
          <p:spPr>
            <a:xfrm>
              <a:off x="239475" y="548050"/>
              <a:ext cx="1276712" cy="860196"/>
            </a:xfrm>
            <a:prstGeom prst="rect">
              <a:avLst/>
            </a:prstGeom>
            <a:noFill/>
            <a:ln>
              <a:noFill/>
            </a:ln>
          </p:spPr>
        </p:pic>
        <p:pic>
          <p:nvPicPr>
            <p:cNvPr id="590" name="Google Shape;590;g3497be1c419_0_4"/>
            <p:cNvPicPr preferRelativeResize="0"/>
            <p:nvPr/>
          </p:nvPicPr>
          <p:blipFill>
            <a:blip r:embed="rId36">
              <a:alphaModFix amt="60000"/>
            </a:blip>
            <a:stretch>
              <a:fillRect/>
            </a:stretch>
          </p:blipFill>
          <p:spPr>
            <a:xfrm>
              <a:off x="5791200" y="685115"/>
              <a:ext cx="1188720" cy="594359"/>
            </a:xfrm>
            <a:prstGeom prst="rect">
              <a:avLst/>
            </a:prstGeom>
            <a:noFill/>
            <a:ln>
              <a:noFill/>
            </a:ln>
          </p:spPr>
        </p:pic>
        <p:pic>
          <p:nvPicPr>
            <p:cNvPr id="591" name="Google Shape;591;g3497be1c419_0_4"/>
            <p:cNvPicPr preferRelativeResize="0"/>
            <p:nvPr/>
          </p:nvPicPr>
          <p:blipFill>
            <a:blip r:embed="rId37">
              <a:alphaModFix amt="50000"/>
            </a:blip>
            <a:stretch>
              <a:fillRect/>
            </a:stretch>
          </p:blipFill>
          <p:spPr>
            <a:xfrm>
              <a:off x="6953250" y="695325"/>
              <a:ext cx="2119122" cy="601615"/>
            </a:xfrm>
            <a:prstGeom prst="rect">
              <a:avLst/>
            </a:prstGeom>
            <a:noFill/>
            <a:ln>
              <a:noFill/>
            </a:ln>
          </p:spPr>
        </p:pic>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343010232e8_1_124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598" name="Google Shape;598;g343010232e8_1_1246"/>
          <p:cNvSpPr txBox="1"/>
          <p:nvPr>
            <p:ph type="title"/>
          </p:nvPr>
        </p:nvSpPr>
        <p:spPr>
          <a:xfrm>
            <a:off x="435425" y="198475"/>
            <a:ext cx="4884900" cy="5910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Font typeface="Arial"/>
              <a:buNone/>
            </a:pPr>
            <a:r>
              <a:rPr lang="en-US" sz="2400">
                <a:solidFill>
                  <a:srgbClr val="E78062"/>
                </a:solidFill>
              </a:rPr>
              <a:t>GOOS and AMRIT projects </a:t>
            </a:r>
            <a:endParaRPr sz="2400">
              <a:solidFill>
                <a:srgbClr val="E78062"/>
              </a:solidFill>
            </a:endParaRPr>
          </a:p>
        </p:txBody>
      </p:sp>
      <p:sp>
        <p:nvSpPr>
          <p:cNvPr id="599" name="Google Shape;599;g343010232e8_1_1246"/>
          <p:cNvSpPr txBox="1"/>
          <p:nvPr/>
        </p:nvSpPr>
        <p:spPr>
          <a:xfrm>
            <a:off x="620475" y="796050"/>
            <a:ext cx="8259300" cy="3925500"/>
          </a:xfrm>
          <a:prstGeom prst="rect">
            <a:avLst/>
          </a:prstGeom>
          <a:noFill/>
          <a:ln>
            <a:noFill/>
          </a:ln>
        </p:spPr>
        <p:txBody>
          <a:bodyPr anchorCtr="0" anchor="t" bIns="68575" lIns="68575" spcFirstLastPara="1" rIns="68575" wrap="square" tIns="68575">
            <a:noAutofit/>
          </a:bodyPr>
          <a:lstStyle/>
          <a:p>
            <a:pPr indent="-279400" lvl="0" marL="342900" marR="0" rtl="0" algn="l">
              <a:lnSpc>
                <a:spcPct val="100000"/>
              </a:lnSpc>
              <a:spcBef>
                <a:spcPts val="0"/>
              </a:spcBef>
              <a:spcAft>
                <a:spcPts val="0"/>
              </a:spcAft>
              <a:buClr>
                <a:srgbClr val="3F3F3F"/>
              </a:buClr>
              <a:buSzPts val="1800"/>
              <a:buFont typeface="Arial"/>
              <a:buChar char="●"/>
            </a:pPr>
            <a:r>
              <a:rPr b="0" i="0" lang="en-US" sz="1700" u="none" cap="none" strike="noStrike">
                <a:solidFill>
                  <a:srgbClr val="3F3F3F"/>
                </a:solidFill>
                <a:latin typeface="Arial"/>
                <a:ea typeface="Arial"/>
                <a:cs typeface="Arial"/>
                <a:sym typeface="Arial"/>
              </a:rPr>
              <a:t>GOOS provides the global coordination, integration, advocacy for Ocean Observing</a:t>
            </a:r>
            <a:endParaRPr b="0" i="0" sz="1700" u="none" cap="none" strike="noStrike">
              <a:solidFill>
                <a:srgbClr val="3F3F3F"/>
              </a:solidFill>
              <a:latin typeface="Arial"/>
              <a:ea typeface="Arial"/>
              <a:cs typeface="Arial"/>
              <a:sym typeface="Arial"/>
            </a:endParaRPr>
          </a:p>
          <a:p>
            <a:pPr indent="-279400" lvl="0" marL="342900" marR="0" rtl="0" algn="l">
              <a:lnSpc>
                <a:spcPct val="100000"/>
              </a:lnSpc>
              <a:spcBef>
                <a:spcPts val="0"/>
              </a:spcBef>
              <a:spcAft>
                <a:spcPts val="0"/>
              </a:spcAft>
              <a:buClr>
                <a:srgbClr val="3F3F3F"/>
              </a:buClr>
              <a:buSzPts val="1800"/>
              <a:buFont typeface="Arial"/>
              <a:buChar char="●"/>
            </a:pPr>
            <a:r>
              <a:rPr b="0" i="0" lang="en-US" sz="1700" u="none" cap="none" strike="noStrike">
                <a:solidFill>
                  <a:srgbClr val="3F3F3F"/>
                </a:solidFill>
                <a:latin typeface="Arial"/>
                <a:ea typeface="Arial"/>
                <a:cs typeface="Arial"/>
                <a:sym typeface="Arial"/>
              </a:rPr>
              <a:t>Aim: A sustained and sustainable critical ocean observing infrastructure that meets societal needs for forecasting, risk management and ocean economy</a:t>
            </a:r>
            <a:endParaRPr b="0" i="0" sz="1700" u="none" cap="none" strike="noStrike">
              <a:solidFill>
                <a:srgbClr val="3F3F3F"/>
              </a:solidFill>
              <a:latin typeface="Arial"/>
              <a:ea typeface="Arial"/>
              <a:cs typeface="Arial"/>
              <a:sym typeface="Arial"/>
            </a:endParaRPr>
          </a:p>
          <a:p>
            <a:pPr indent="-279400" lvl="0" marL="342900" marR="0" rtl="0" algn="l">
              <a:lnSpc>
                <a:spcPct val="100000"/>
              </a:lnSpc>
              <a:spcBef>
                <a:spcPts val="0"/>
              </a:spcBef>
              <a:spcAft>
                <a:spcPts val="0"/>
              </a:spcAft>
              <a:buClr>
                <a:srgbClr val="3F3F3F"/>
              </a:buClr>
              <a:buSzPts val="1800"/>
              <a:buFont typeface="Arial"/>
              <a:buChar char="●"/>
            </a:pPr>
            <a:r>
              <a:rPr b="0" i="0" lang="en-US" sz="1700" u="none" cap="none" strike="noStrike">
                <a:solidFill>
                  <a:srgbClr val="3F3F3F"/>
                </a:solidFill>
                <a:latin typeface="Arial"/>
                <a:ea typeface="Arial"/>
                <a:cs typeface="Arial"/>
                <a:sym typeface="Arial"/>
              </a:rPr>
              <a:t>OceanOPS</a:t>
            </a:r>
            <a:endParaRPr b="0" i="0" sz="1700" u="none" cap="none" strike="noStrike">
              <a:solidFill>
                <a:srgbClr val="3F3F3F"/>
              </a:solidFill>
              <a:latin typeface="Arial"/>
              <a:ea typeface="Arial"/>
              <a:cs typeface="Arial"/>
              <a:sym typeface="Arial"/>
            </a:endParaRPr>
          </a:p>
          <a:p>
            <a:pPr indent="-260350" lvl="1" marL="685800" marR="0" rtl="0" algn="l">
              <a:lnSpc>
                <a:spcPct val="100000"/>
              </a:lnSpc>
              <a:spcBef>
                <a:spcPts val="0"/>
              </a:spcBef>
              <a:spcAft>
                <a:spcPts val="0"/>
              </a:spcAft>
              <a:buClr>
                <a:srgbClr val="3F3F3F"/>
              </a:buClr>
              <a:buSzPts val="1500"/>
              <a:buFont typeface="Arial"/>
              <a:buChar char="○"/>
            </a:pPr>
            <a:r>
              <a:rPr b="0" i="0" lang="en-US" sz="1400" u="none" cap="none" strike="noStrike">
                <a:solidFill>
                  <a:srgbClr val="3F3F3F"/>
                </a:solidFill>
                <a:latin typeface="Arial"/>
                <a:ea typeface="Arial"/>
                <a:cs typeface="Arial"/>
                <a:sym typeface="Arial"/>
              </a:rPr>
              <a:t>GOOS technical arm and integration force (monitoring, operations, data/metadata...)</a:t>
            </a:r>
            <a:endParaRPr b="0" i="0" sz="1400" u="none" cap="none" strike="noStrike">
              <a:solidFill>
                <a:srgbClr val="3F3F3F"/>
              </a:solidFill>
              <a:latin typeface="Arial"/>
              <a:ea typeface="Arial"/>
              <a:cs typeface="Arial"/>
              <a:sym typeface="Arial"/>
            </a:endParaRPr>
          </a:p>
          <a:p>
            <a:pPr indent="-260350" lvl="1" marL="685800" marR="0" rtl="0" algn="l">
              <a:lnSpc>
                <a:spcPct val="100000"/>
              </a:lnSpc>
              <a:spcBef>
                <a:spcPts val="0"/>
              </a:spcBef>
              <a:spcAft>
                <a:spcPts val="0"/>
              </a:spcAft>
              <a:buClr>
                <a:srgbClr val="3F3F3F"/>
              </a:buClr>
              <a:buSzPts val="1500"/>
              <a:buFont typeface="Arial"/>
              <a:buChar char="○"/>
            </a:pPr>
            <a:r>
              <a:rPr b="0" i="0" lang="en-US" sz="1400" u="none" cap="none" strike="noStrike">
                <a:solidFill>
                  <a:srgbClr val="3F3F3F"/>
                </a:solidFill>
                <a:latin typeface="Arial"/>
                <a:ea typeface="Arial"/>
                <a:cs typeface="Arial"/>
                <a:sym typeface="Arial"/>
              </a:rPr>
              <a:t>increasing contribution from EU through AMRIT and other projects (eg TRICUSO recently) is welcome, to the benefit of all (EU and IOC/WMO Member States)</a:t>
            </a:r>
            <a:endParaRPr b="0" i="0" sz="1400" u="none" cap="none" strike="noStrike">
              <a:solidFill>
                <a:srgbClr val="3F3F3F"/>
              </a:solidFill>
              <a:latin typeface="Arial"/>
              <a:ea typeface="Arial"/>
              <a:cs typeface="Arial"/>
              <a:sym typeface="Arial"/>
            </a:endParaRPr>
          </a:p>
          <a:p>
            <a:pPr indent="-279400" lvl="0" marL="342900" marR="0" rtl="0" algn="l">
              <a:lnSpc>
                <a:spcPct val="100000"/>
              </a:lnSpc>
              <a:spcBef>
                <a:spcPts val="0"/>
              </a:spcBef>
              <a:spcAft>
                <a:spcPts val="0"/>
              </a:spcAft>
              <a:buClr>
                <a:srgbClr val="3F3F3F"/>
              </a:buClr>
              <a:buSzPts val="1800"/>
              <a:buFont typeface="Arial"/>
              <a:buChar char="●"/>
            </a:pPr>
            <a:r>
              <a:rPr b="0" i="0" lang="en-US" sz="1700" u="none" cap="none" strike="noStrike">
                <a:solidFill>
                  <a:srgbClr val="3F3F3F"/>
                </a:solidFill>
                <a:latin typeface="Arial"/>
                <a:ea typeface="Arial"/>
                <a:cs typeface="Arial"/>
                <a:sym typeface="Arial"/>
              </a:rPr>
              <a:t>AMRIT projects will support European</a:t>
            </a:r>
            <a:r>
              <a:rPr lang="en-US" sz="1700">
                <a:solidFill>
                  <a:srgbClr val="3F3F3F"/>
                </a:solidFill>
              </a:rPr>
              <a:t>, </a:t>
            </a:r>
            <a:r>
              <a:rPr b="0" i="0" lang="en-US" sz="1700" u="none" cap="none" strike="noStrike">
                <a:solidFill>
                  <a:srgbClr val="3F3F3F"/>
                </a:solidFill>
                <a:latin typeface="Arial"/>
                <a:ea typeface="Arial"/>
                <a:cs typeface="Arial"/>
                <a:sym typeface="Arial"/>
              </a:rPr>
              <a:t>and beyond</a:t>
            </a:r>
            <a:r>
              <a:rPr lang="en-US" sz="1700">
                <a:solidFill>
                  <a:srgbClr val="3F3F3F"/>
                </a:solidFill>
              </a:rPr>
              <a:t>,</a:t>
            </a:r>
            <a:r>
              <a:rPr b="0" i="0" lang="en-US" sz="1700" u="none" cap="none" strike="noStrike">
                <a:solidFill>
                  <a:srgbClr val="3F3F3F"/>
                </a:solidFill>
                <a:latin typeface="Arial"/>
                <a:ea typeface="Arial"/>
                <a:cs typeface="Arial"/>
                <a:sym typeface="Arial"/>
              </a:rPr>
              <a:t> countries’ contribution to the </a:t>
            </a:r>
            <a:r>
              <a:rPr b="0" i="0" lang="en-US" sz="1800" u="none" cap="none" strike="noStrike">
                <a:solidFill>
                  <a:srgbClr val="3F3F3F"/>
                </a:solidFill>
                <a:latin typeface="Arial"/>
                <a:ea typeface="Arial"/>
                <a:cs typeface="Arial"/>
                <a:sym typeface="Arial"/>
              </a:rPr>
              <a:t>GOOS</a:t>
            </a:r>
            <a:endParaRPr b="0" i="0" sz="1800" u="none" cap="none" strike="noStrike">
              <a:solidFill>
                <a:srgbClr val="3F3F3F"/>
              </a:solidFill>
              <a:latin typeface="Arial"/>
              <a:ea typeface="Arial"/>
              <a:cs typeface="Arial"/>
              <a:sym typeface="Arial"/>
            </a:endParaRPr>
          </a:p>
          <a:p>
            <a:pPr indent="-260350" lvl="1" marL="685800" rtl="0" algn="l">
              <a:spcBef>
                <a:spcPts val="0"/>
              </a:spcBef>
              <a:spcAft>
                <a:spcPts val="0"/>
              </a:spcAft>
              <a:buClr>
                <a:srgbClr val="3F3F3F"/>
              </a:buClr>
              <a:buSzPts val="1400"/>
              <a:buChar char="○"/>
            </a:pPr>
            <a:r>
              <a:rPr lang="en-US">
                <a:solidFill>
                  <a:srgbClr val="3F3F3F"/>
                </a:solidFill>
              </a:rPr>
              <a:t>Align EU countries with NOAA, IMOS, CIOOS, etc. </a:t>
            </a:r>
            <a:endParaRPr sz="1800">
              <a:solidFill>
                <a:srgbClr val="3F3F3F"/>
              </a:solidFill>
            </a:endParaRPr>
          </a:p>
          <a:p>
            <a:pPr indent="-254000" lvl="1" marL="685800" marR="0" rtl="0" algn="l">
              <a:lnSpc>
                <a:spcPct val="100000"/>
              </a:lnSpc>
              <a:spcBef>
                <a:spcPts val="0"/>
              </a:spcBef>
              <a:spcAft>
                <a:spcPts val="0"/>
              </a:spcAft>
              <a:buClr>
                <a:srgbClr val="3F3F3F"/>
              </a:buClr>
              <a:buSzPts val="1400"/>
              <a:buFont typeface="Arial"/>
              <a:buChar char="○"/>
            </a:pPr>
            <a:r>
              <a:rPr b="0" i="0" lang="en-US" sz="1400" u="none" cap="none" strike="noStrike">
                <a:solidFill>
                  <a:srgbClr val="3F3F3F"/>
                </a:solidFill>
                <a:latin typeface="Arial"/>
                <a:ea typeface="Arial"/>
                <a:cs typeface="Arial"/>
                <a:sym typeface="Arial"/>
              </a:rPr>
              <a:t>Sharing resources </a:t>
            </a:r>
            <a:r>
              <a:rPr lang="en-US">
                <a:solidFill>
                  <a:srgbClr val="3F3F3F"/>
                </a:solidFill>
              </a:rPr>
              <a:t>to support</a:t>
            </a:r>
            <a:r>
              <a:rPr b="0" i="0" lang="en-US" sz="1400" u="none" cap="none" strike="noStrike">
                <a:solidFill>
                  <a:srgbClr val="3F3F3F"/>
                </a:solidFill>
                <a:latin typeface="Arial"/>
                <a:ea typeface="Arial"/>
                <a:cs typeface="Arial"/>
                <a:sym typeface="Arial"/>
              </a:rPr>
              <a:t> OceanOPS </a:t>
            </a:r>
            <a:endParaRPr b="0" i="0" sz="1400" u="none" cap="none" strike="noStrike">
              <a:solidFill>
                <a:srgbClr val="3F3F3F"/>
              </a:solidFill>
              <a:latin typeface="Arial"/>
              <a:ea typeface="Arial"/>
              <a:cs typeface="Arial"/>
              <a:sym typeface="Arial"/>
            </a:endParaRPr>
          </a:p>
          <a:p>
            <a:pPr indent="-254000" lvl="1" marL="685800" marR="0" rtl="0" algn="l">
              <a:lnSpc>
                <a:spcPct val="100000"/>
              </a:lnSpc>
              <a:spcBef>
                <a:spcPts val="0"/>
              </a:spcBef>
              <a:spcAft>
                <a:spcPts val="0"/>
              </a:spcAft>
              <a:buClr>
                <a:srgbClr val="3F3F3F"/>
              </a:buClr>
              <a:buSzPts val="1400"/>
              <a:buFont typeface="Arial"/>
              <a:buChar char="○"/>
            </a:pPr>
            <a:r>
              <a:rPr b="0" i="0" lang="en-US" sz="1400" u="none" cap="none" strike="noStrike">
                <a:solidFill>
                  <a:srgbClr val="3F3F3F"/>
                </a:solidFill>
                <a:latin typeface="Arial"/>
                <a:ea typeface="Arial"/>
                <a:cs typeface="Arial"/>
                <a:sym typeface="Arial"/>
              </a:rPr>
              <a:t>Better planning and coordination of </a:t>
            </a:r>
            <a:r>
              <a:rPr lang="en-US">
                <a:solidFill>
                  <a:srgbClr val="3F3F3F"/>
                </a:solidFill>
              </a:rPr>
              <a:t>national</a:t>
            </a:r>
            <a:r>
              <a:rPr b="0" i="0" lang="en-US" sz="1400" u="none" cap="none" strike="noStrike">
                <a:solidFill>
                  <a:srgbClr val="3F3F3F"/>
                </a:solidFill>
                <a:latin typeface="Arial"/>
                <a:ea typeface="Arial"/>
                <a:cs typeface="Arial"/>
                <a:sym typeface="Arial"/>
              </a:rPr>
              <a:t> activities in GOOS programs</a:t>
            </a:r>
            <a:endParaRPr b="0" i="0" sz="1400" u="none" cap="none" strike="noStrike">
              <a:solidFill>
                <a:srgbClr val="3F3F3F"/>
              </a:solidFill>
              <a:latin typeface="Arial"/>
              <a:ea typeface="Arial"/>
              <a:cs typeface="Arial"/>
              <a:sym typeface="Arial"/>
            </a:endParaRPr>
          </a:p>
          <a:p>
            <a:pPr indent="-254000" lvl="1" marL="685800" marR="0" rtl="0" algn="l">
              <a:lnSpc>
                <a:spcPct val="100000"/>
              </a:lnSpc>
              <a:spcBef>
                <a:spcPts val="0"/>
              </a:spcBef>
              <a:spcAft>
                <a:spcPts val="0"/>
              </a:spcAft>
              <a:buClr>
                <a:srgbClr val="3F3F3F"/>
              </a:buClr>
              <a:buSzPts val="1400"/>
              <a:buChar char="○"/>
            </a:pPr>
            <a:r>
              <a:rPr lang="en-US">
                <a:solidFill>
                  <a:srgbClr val="3F3F3F"/>
                </a:solidFill>
              </a:rPr>
              <a:t>Support sea operations </a:t>
            </a:r>
            <a:r>
              <a:rPr lang="en-US">
                <a:solidFill>
                  <a:srgbClr val="3F3F3F"/>
                </a:solidFill>
              </a:rPr>
              <a:t>by agencies, RPOs, … (the GOOS Ecosystem of providers) </a:t>
            </a:r>
            <a:r>
              <a:rPr lang="en-US">
                <a:solidFill>
                  <a:srgbClr val="3F3F3F"/>
                </a:solidFill>
              </a:rPr>
              <a:t> in GOOS OCG programs</a:t>
            </a:r>
            <a:endParaRPr>
              <a:solidFill>
                <a:srgbClr val="3F3F3F"/>
              </a:solidFill>
            </a:endParaRPr>
          </a:p>
          <a:p>
            <a:pPr indent="-254000" lvl="1" marL="685800" marR="0" rtl="0" algn="l">
              <a:lnSpc>
                <a:spcPct val="100000"/>
              </a:lnSpc>
              <a:spcBef>
                <a:spcPts val="0"/>
              </a:spcBef>
              <a:spcAft>
                <a:spcPts val="0"/>
              </a:spcAft>
              <a:buClr>
                <a:srgbClr val="3F3F3F"/>
              </a:buClr>
              <a:buSzPts val="1400"/>
              <a:buChar char="○"/>
            </a:pPr>
            <a:r>
              <a:rPr lang="en-US">
                <a:solidFill>
                  <a:srgbClr val="3F3F3F"/>
                </a:solidFill>
              </a:rPr>
              <a:t>Possibly other services </a:t>
            </a:r>
            <a:endParaRPr b="0" i="0" sz="1800" u="none" cap="none" strike="noStrike">
              <a:solidFill>
                <a:srgbClr val="3F3F3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3491daf0ee3_0_259"/>
          <p:cNvSpPr txBox="1"/>
          <p:nvPr/>
        </p:nvSpPr>
        <p:spPr>
          <a:xfrm>
            <a:off x="1470425" y="2302350"/>
            <a:ext cx="6068700" cy="8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⇁B ⇒ </a:t>
            </a:r>
            <a:r>
              <a:rPr b="1" lang="en-US" sz="1600">
                <a:solidFill>
                  <a:schemeClr val="dk1"/>
                </a:solidFill>
              </a:rPr>
              <a:t>⇁</a:t>
            </a:r>
            <a:r>
              <a:rPr b="1" lang="en-US" sz="1600"/>
              <a:t>A</a:t>
            </a:r>
            <a:endParaRPr b="1" sz="1600"/>
          </a:p>
          <a:p>
            <a:pPr indent="0" lvl="0" marL="0" rtl="0" algn="l">
              <a:spcBef>
                <a:spcPts val="0"/>
              </a:spcBef>
              <a:spcAft>
                <a:spcPts val="0"/>
              </a:spcAft>
              <a:buNone/>
            </a:pPr>
            <a:r>
              <a:rPr lang="en-US" sz="1600"/>
              <a:t>If you want something you've never had, be ready to do something you have never done (</a:t>
            </a:r>
            <a:r>
              <a:rPr lang="en-US" sz="1600">
                <a:extLst>
                  <a:ext uri="http://customooxmlschemas.google.com/">
                    <go:slidesCustomData xmlns:go="http://customooxmlschemas.google.com/" textRoundtripDataId="0"/>
                  </a:ext>
                </a:extLst>
              </a:rPr>
              <a:t>Thomas Jefferson)</a:t>
            </a:r>
            <a:endParaRPr sz="1600"/>
          </a:p>
        </p:txBody>
      </p:sp>
      <p:sp>
        <p:nvSpPr>
          <p:cNvPr id="89" name="Google Shape;89;g3491daf0ee3_0_259"/>
          <p:cNvSpPr txBox="1"/>
          <p:nvPr/>
        </p:nvSpPr>
        <p:spPr>
          <a:xfrm>
            <a:off x="1470425" y="1006950"/>
            <a:ext cx="6068700" cy="8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A ⇒ B</a:t>
            </a:r>
            <a:endParaRPr b="1" sz="1600"/>
          </a:p>
          <a:p>
            <a:pPr indent="0" lvl="0" marL="0" rtl="0" algn="l">
              <a:spcBef>
                <a:spcPts val="0"/>
              </a:spcBef>
              <a:spcAft>
                <a:spcPts val="0"/>
              </a:spcAft>
              <a:buNone/>
            </a:pPr>
            <a:r>
              <a:t/>
            </a:r>
            <a:endParaRPr sz="1600"/>
          </a:p>
        </p:txBody>
      </p:sp>
      <p:sp>
        <p:nvSpPr>
          <p:cNvPr id="90" name="Google Shape;90;g3491daf0ee3_0_259"/>
          <p:cNvSpPr txBox="1"/>
          <p:nvPr/>
        </p:nvSpPr>
        <p:spPr>
          <a:xfrm>
            <a:off x="1470425" y="3521550"/>
            <a:ext cx="6068700" cy="8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B ⇒ </a:t>
            </a:r>
            <a:r>
              <a:rPr b="1" lang="en-US" sz="1600">
                <a:solidFill>
                  <a:schemeClr val="dk1"/>
                </a:solidFill>
              </a:rPr>
              <a:t>⇁A</a:t>
            </a:r>
            <a:endParaRPr b="1" sz="1600"/>
          </a:p>
          <a:p>
            <a:pPr indent="0" lvl="0" marL="0" rtl="0" algn="l">
              <a:spcBef>
                <a:spcPts val="0"/>
              </a:spcBef>
              <a:spcAft>
                <a:spcPts val="0"/>
              </a:spcAft>
              <a:buNone/>
            </a:pPr>
            <a:r>
              <a:rPr lang="en-US" sz="1600"/>
              <a:t>I</a:t>
            </a:r>
            <a:r>
              <a:rPr lang="en-US" sz="1600"/>
              <a:t>f you want </a:t>
            </a:r>
            <a:r>
              <a:rPr lang="en-US" sz="1600">
                <a:highlight>
                  <a:schemeClr val="lt1"/>
                </a:highlight>
              </a:rPr>
              <a:t>your country </a:t>
            </a:r>
            <a:r>
              <a:rPr lang="en-US" sz="1600"/>
              <a:t>to become great again, do the crazy </a:t>
            </a:r>
            <a:r>
              <a:rPr lang="en-US" sz="1600">
                <a:highlight>
                  <a:schemeClr val="lt1"/>
                </a:highlight>
              </a:rPr>
              <a:t>things that some people are doing today</a:t>
            </a:r>
            <a:r>
              <a:rPr lang="en-US" sz="1600">
                <a:highlight>
                  <a:schemeClr val="lt1"/>
                </a:highlight>
              </a:rPr>
              <a:t> (X)</a:t>
            </a:r>
            <a:endParaRPr sz="1600">
              <a:highlight>
                <a:schemeClr val="lt1"/>
              </a:highlight>
            </a:endParaRPr>
          </a:p>
        </p:txBody>
      </p:sp>
      <p:sp>
        <p:nvSpPr>
          <p:cNvPr id="91" name="Google Shape;91;g3491daf0ee3_0_259"/>
          <p:cNvSpPr txBox="1"/>
          <p:nvPr/>
        </p:nvSpPr>
        <p:spPr>
          <a:xfrm>
            <a:off x="1470425" y="1006950"/>
            <a:ext cx="6068700" cy="8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A ⇒ B</a:t>
            </a:r>
            <a:endParaRPr b="1" sz="1600"/>
          </a:p>
          <a:p>
            <a:pPr indent="0" lvl="0" marL="0" rtl="0" algn="l">
              <a:spcBef>
                <a:spcPts val="0"/>
              </a:spcBef>
              <a:spcAft>
                <a:spcPts val="0"/>
              </a:spcAft>
              <a:buNone/>
            </a:pPr>
            <a:r>
              <a:rPr lang="en-US" sz="1600"/>
              <a:t>If you always do what you’ve always done, you’ll </a:t>
            </a:r>
            <a:r>
              <a:rPr lang="en-US" sz="1600">
                <a:extLst>
                  <a:ext uri="http://customooxmlschemas.google.com/">
                    <go:slidesCustomData xmlns:go="http://customooxmlschemas.google.com/" textRoundtripDataId="1"/>
                  </a:ext>
                </a:extLst>
              </a:rPr>
              <a:t>always </a:t>
            </a:r>
            <a:r>
              <a:rPr lang="en-US" sz="1600"/>
              <a:t>get what you’ve always got  (Henry Ford or Darin Figurskey, NOAA)</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3491daf0ee3_0_0"/>
          <p:cNvSpPr txBox="1"/>
          <p:nvPr>
            <p:ph idx="12" type="sldNum"/>
          </p:nvPr>
        </p:nvSpPr>
        <p:spPr>
          <a:xfrm>
            <a:off x="504001" y="4645704"/>
            <a:ext cx="251700" cy="32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en-US"/>
              <a:t>‹#›</a:t>
            </a:fld>
            <a:endParaRPr/>
          </a:p>
        </p:txBody>
      </p:sp>
      <p:pic>
        <p:nvPicPr>
          <p:cNvPr id="98" name="Google Shape;98;g3491daf0ee3_0_0"/>
          <p:cNvPicPr preferRelativeResize="0"/>
          <p:nvPr/>
        </p:nvPicPr>
        <p:blipFill rotWithShape="1">
          <a:blip r:embed="rId3">
            <a:alphaModFix/>
          </a:blip>
          <a:srcRect b="4568" l="3145" r="32537" t="4794"/>
          <a:stretch/>
        </p:blipFill>
        <p:spPr>
          <a:xfrm>
            <a:off x="210750" y="920775"/>
            <a:ext cx="3791749" cy="3777901"/>
          </a:xfrm>
          <a:prstGeom prst="rect">
            <a:avLst/>
          </a:prstGeom>
          <a:noFill/>
          <a:ln>
            <a:noFill/>
          </a:ln>
        </p:spPr>
      </p:pic>
      <p:sp>
        <p:nvSpPr>
          <p:cNvPr id="99" name="Google Shape;99;g3491daf0ee3_0_0"/>
          <p:cNvSpPr txBox="1"/>
          <p:nvPr>
            <p:ph type="title"/>
          </p:nvPr>
        </p:nvSpPr>
        <p:spPr>
          <a:xfrm>
            <a:off x="504000" y="333600"/>
            <a:ext cx="8011800" cy="309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300">
                <a:solidFill>
                  <a:srgbClr val="E78062"/>
                </a:solidFill>
              </a:rPr>
              <a:t>GOOS and OCG networks</a:t>
            </a:r>
            <a:r>
              <a:rPr lang="en-US" sz="2300">
                <a:solidFill>
                  <a:srgbClr val="E78062"/>
                </a:solidFill>
              </a:rPr>
              <a:t>: a </a:t>
            </a:r>
            <a:r>
              <a:rPr lang="en-US" sz="2300">
                <a:solidFill>
                  <a:srgbClr val="E78062"/>
                </a:solidFill>
              </a:rPr>
              <a:t>complex techno-socio system</a:t>
            </a:r>
            <a:endParaRPr sz="2300">
              <a:solidFill>
                <a:srgbClr val="E78062"/>
              </a:solidFill>
            </a:endParaRPr>
          </a:p>
        </p:txBody>
      </p:sp>
      <p:sp>
        <p:nvSpPr>
          <p:cNvPr id="100" name="Google Shape;100;g3491daf0ee3_0_0"/>
          <p:cNvSpPr txBox="1"/>
          <p:nvPr/>
        </p:nvSpPr>
        <p:spPr>
          <a:xfrm>
            <a:off x="4177750" y="872425"/>
            <a:ext cx="4832100" cy="4179300"/>
          </a:xfrm>
          <a:prstGeom prst="rect">
            <a:avLst/>
          </a:prstGeom>
          <a:noFill/>
          <a:ln>
            <a:noFill/>
          </a:ln>
        </p:spPr>
        <p:txBody>
          <a:bodyPr anchorCtr="0" anchor="t" bIns="45700" lIns="57150" spcFirstLastPara="1" rIns="91425" wrap="square" tIns="45700">
            <a:normAutofit fontScale="85000" lnSpcReduction="20000"/>
          </a:bodyPr>
          <a:lstStyle/>
          <a:p>
            <a:pPr indent="-194309" lvl="0" marL="171450" rtl="0" algn="l">
              <a:lnSpc>
                <a:spcPct val="118181"/>
              </a:lnSpc>
              <a:spcBef>
                <a:spcPts val="700"/>
              </a:spcBef>
              <a:spcAft>
                <a:spcPts val="0"/>
              </a:spcAft>
              <a:buClr>
                <a:schemeClr val="dk1"/>
              </a:buClr>
              <a:buSzPct val="96230"/>
              <a:buChar char="●"/>
            </a:pPr>
            <a:r>
              <a:rPr lang="en-US" sz="1540">
                <a:solidFill>
                  <a:schemeClr val="dk1"/>
                </a:solidFill>
              </a:rPr>
              <a:t>GOOS products for society</a:t>
            </a:r>
            <a:endParaRPr sz="1540">
              <a:solidFill>
                <a:schemeClr val="dk1"/>
              </a:solidFill>
            </a:endParaRPr>
          </a:p>
          <a:p>
            <a:pPr indent="-194309" lvl="0" marL="171450" rtl="0" algn="l">
              <a:lnSpc>
                <a:spcPct val="118181"/>
              </a:lnSpc>
              <a:spcBef>
                <a:spcPts val="1000"/>
              </a:spcBef>
              <a:spcAft>
                <a:spcPts val="0"/>
              </a:spcAft>
              <a:buClr>
                <a:schemeClr val="dk1"/>
              </a:buClr>
              <a:buSzPct val="96230"/>
              <a:buChar char="●"/>
            </a:pPr>
            <a:r>
              <a:rPr lang="en-US" sz="1540">
                <a:solidFill>
                  <a:schemeClr val="dk1"/>
                </a:solidFill>
              </a:rPr>
              <a:t>GOOS OCG Networks</a:t>
            </a:r>
            <a:endParaRPr sz="1540">
              <a:solidFill>
                <a:schemeClr val="dk1"/>
              </a:solidFill>
            </a:endParaRPr>
          </a:p>
          <a:p>
            <a:pPr indent="-179196" lvl="1" marL="342900" rtl="0" algn="l">
              <a:lnSpc>
                <a:spcPct val="118181"/>
              </a:lnSpc>
              <a:spcBef>
                <a:spcPts val="0"/>
              </a:spcBef>
              <a:spcAft>
                <a:spcPts val="0"/>
              </a:spcAft>
              <a:buClr>
                <a:schemeClr val="dk1"/>
              </a:buClr>
              <a:buSzPct val="93761"/>
              <a:buChar char="○"/>
            </a:pPr>
            <a:r>
              <a:rPr lang="en-US" sz="1282">
                <a:solidFill>
                  <a:schemeClr val="dk1"/>
                </a:solidFill>
              </a:rPr>
              <a:t>EOVs: From platforms &amp; sensors to information and services</a:t>
            </a:r>
            <a:endParaRPr sz="1282">
              <a:solidFill>
                <a:schemeClr val="dk1"/>
              </a:solidFill>
            </a:endParaRPr>
          </a:p>
          <a:p>
            <a:pPr indent="-179196" lvl="1" marL="342900" rtl="0" algn="l">
              <a:lnSpc>
                <a:spcPct val="118181"/>
              </a:lnSpc>
              <a:spcBef>
                <a:spcPts val="0"/>
              </a:spcBef>
              <a:spcAft>
                <a:spcPts val="0"/>
              </a:spcAft>
              <a:buClr>
                <a:schemeClr val="dk1"/>
              </a:buClr>
              <a:buSzPct val="93761"/>
              <a:buChar char="○"/>
            </a:pPr>
            <a:r>
              <a:rPr lang="en-US" sz="1282">
                <a:solidFill>
                  <a:schemeClr val="dk1"/>
                </a:solidFill>
              </a:rPr>
              <a:t>From local to global, from events to the long term</a:t>
            </a:r>
            <a:endParaRPr sz="1282">
              <a:solidFill>
                <a:schemeClr val="dk1"/>
              </a:solidFill>
            </a:endParaRPr>
          </a:p>
          <a:p>
            <a:pPr indent="-179196" lvl="1" marL="342900" rtl="0" algn="l">
              <a:lnSpc>
                <a:spcPct val="118181"/>
              </a:lnSpc>
              <a:spcBef>
                <a:spcPts val="0"/>
              </a:spcBef>
              <a:spcAft>
                <a:spcPts val="0"/>
              </a:spcAft>
              <a:buClr>
                <a:schemeClr val="dk1"/>
              </a:buClr>
              <a:buSzPct val="93761"/>
              <a:buChar char="○"/>
            </a:pPr>
            <a:r>
              <a:rPr lang="en-US" sz="1282">
                <a:solidFill>
                  <a:schemeClr val="dk1"/>
                </a:solidFill>
              </a:rPr>
              <a:t>Work</a:t>
            </a:r>
            <a:r>
              <a:rPr lang="en-US" sz="1282">
                <a:solidFill>
                  <a:schemeClr val="dk1"/>
                </a:solidFill>
              </a:rPr>
              <a:t>ing</a:t>
            </a:r>
            <a:r>
              <a:rPr lang="en-US" sz="1282">
                <a:solidFill>
                  <a:schemeClr val="dk1"/>
                </a:solidFill>
              </a:rPr>
              <a:t> with the satellite component </a:t>
            </a:r>
            <a:endParaRPr sz="1282">
              <a:solidFill>
                <a:schemeClr val="dk1"/>
              </a:solidFill>
            </a:endParaRPr>
          </a:p>
          <a:p>
            <a:pPr indent="-179196" lvl="1" marL="342900" rtl="0" algn="l">
              <a:lnSpc>
                <a:spcPct val="118181"/>
              </a:lnSpc>
              <a:spcBef>
                <a:spcPts val="0"/>
              </a:spcBef>
              <a:spcAft>
                <a:spcPts val="0"/>
              </a:spcAft>
              <a:buClr>
                <a:schemeClr val="dk1"/>
              </a:buClr>
              <a:buSzPct val="93761"/>
              <a:buChar char="○"/>
            </a:pPr>
            <a:r>
              <a:rPr lang="en-US" sz="1282">
                <a:solidFill>
                  <a:schemeClr val="dk1"/>
                </a:solidFill>
              </a:rPr>
              <a:t>Working with all the digital tools: Modelling, data assimilation, digital twins and AI, …</a:t>
            </a:r>
            <a:endParaRPr sz="1282">
              <a:solidFill>
                <a:schemeClr val="dk1"/>
              </a:solidFill>
            </a:endParaRPr>
          </a:p>
          <a:p>
            <a:pPr indent="-194309" lvl="0" marL="171450" rtl="0" algn="l">
              <a:lnSpc>
                <a:spcPct val="118181"/>
              </a:lnSpc>
              <a:spcBef>
                <a:spcPts val="1000"/>
              </a:spcBef>
              <a:spcAft>
                <a:spcPts val="0"/>
              </a:spcAft>
              <a:buClr>
                <a:schemeClr val="dk1"/>
              </a:buClr>
              <a:buSzPct val="96230"/>
              <a:buChar char="●"/>
            </a:pPr>
            <a:r>
              <a:rPr lang="en-US" sz="1540">
                <a:solidFill>
                  <a:schemeClr val="dk1"/>
                </a:solidFill>
              </a:rPr>
              <a:t>Many people involved from</a:t>
            </a:r>
            <a:endParaRPr sz="1540">
              <a:solidFill>
                <a:schemeClr val="dk1"/>
              </a:solidFill>
            </a:endParaRPr>
          </a:p>
          <a:p>
            <a:pPr indent="-176933" lvl="1" marL="342900" rtl="0" algn="l">
              <a:lnSpc>
                <a:spcPct val="118181"/>
              </a:lnSpc>
              <a:spcBef>
                <a:spcPts val="0"/>
              </a:spcBef>
              <a:spcAft>
                <a:spcPts val="0"/>
              </a:spcAft>
              <a:buClr>
                <a:schemeClr val="dk1"/>
              </a:buClr>
              <a:buSzPct val="90490"/>
              <a:buChar char="○"/>
            </a:pPr>
            <a:r>
              <a:rPr lang="en-US" sz="1282">
                <a:solidFill>
                  <a:schemeClr val="dk1"/>
                </a:solidFill>
              </a:rPr>
              <a:t>Operational agencies</a:t>
            </a:r>
            <a:endParaRPr sz="1282">
              <a:solidFill>
                <a:schemeClr val="dk1"/>
              </a:solidFill>
            </a:endParaRPr>
          </a:p>
          <a:p>
            <a:pPr indent="-176933" lvl="1" marL="342900" rtl="0" algn="l">
              <a:lnSpc>
                <a:spcPct val="118181"/>
              </a:lnSpc>
              <a:spcBef>
                <a:spcPts val="0"/>
              </a:spcBef>
              <a:spcAft>
                <a:spcPts val="0"/>
              </a:spcAft>
              <a:buClr>
                <a:schemeClr val="dk1"/>
              </a:buClr>
              <a:buSzPct val="90490"/>
              <a:buChar char="○"/>
            </a:pPr>
            <a:r>
              <a:rPr lang="en-US" sz="1282">
                <a:solidFill>
                  <a:schemeClr val="dk1"/>
                </a:solidFill>
              </a:rPr>
              <a:t>R</a:t>
            </a:r>
            <a:r>
              <a:rPr lang="en-US" sz="1282">
                <a:solidFill>
                  <a:schemeClr val="dk1"/>
                </a:solidFill>
              </a:rPr>
              <a:t>esearch performing organisations, incl. Universities</a:t>
            </a:r>
            <a:endParaRPr sz="1282">
              <a:solidFill>
                <a:schemeClr val="dk1"/>
              </a:solidFill>
            </a:endParaRPr>
          </a:p>
          <a:p>
            <a:pPr indent="-176933" lvl="1" marL="342900" rtl="0" algn="l">
              <a:lnSpc>
                <a:spcPct val="118181"/>
              </a:lnSpc>
              <a:spcBef>
                <a:spcPts val="0"/>
              </a:spcBef>
              <a:spcAft>
                <a:spcPts val="0"/>
              </a:spcAft>
              <a:buClr>
                <a:schemeClr val="dk1"/>
              </a:buClr>
              <a:buSzPct val="90490"/>
              <a:buChar char="○"/>
            </a:pPr>
            <a:r>
              <a:rPr lang="en-US" sz="1282">
                <a:solidFill>
                  <a:schemeClr val="dk1"/>
                </a:solidFill>
              </a:rPr>
              <a:t>Some CSOs and private entities</a:t>
            </a:r>
            <a:endParaRPr sz="1282">
              <a:solidFill>
                <a:schemeClr val="accent6"/>
              </a:solidFill>
            </a:endParaRPr>
          </a:p>
          <a:p>
            <a:pPr indent="-176933" lvl="1" marL="342900" rtl="0" algn="l">
              <a:lnSpc>
                <a:spcPct val="118181"/>
              </a:lnSpc>
              <a:spcBef>
                <a:spcPts val="0"/>
              </a:spcBef>
              <a:spcAft>
                <a:spcPts val="0"/>
              </a:spcAft>
              <a:buClr>
                <a:schemeClr val="accent6"/>
              </a:buClr>
              <a:buSzPct val="90490"/>
              <a:buChar char="➢"/>
            </a:pPr>
            <a:r>
              <a:rPr b="1" lang="en-US" sz="1282">
                <a:solidFill>
                  <a:srgbClr val="05AB05"/>
                </a:solidFill>
              </a:rPr>
              <a:t>Distributed research infrastructures</a:t>
            </a:r>
            <a:endParaRPr b="1" sz="1282">
              <a:solidFill>
                <a:srgbClr val="05AB05"/>
              </a:solidFill>
            </a:endParaRPr>
          </a:p>
          <a:p>
            <a:pPr indent="-176933" lvl="1" marL="342900" rtl="0" algn="l">
              <a:lnSpc>
                <a:spcPct val="118181"/>
              </a:lnSpc>
              <a:spcBef>
                <a:spcPts val="0"/>
              </a:spcBef>
              <a:spcAft>
                <a:spcPts val="0"/>
              </a:spcAft>
              <a:buClr>
                <a:schemeClr val="accent6"/>
              </a:buClr>
              <a:buSzPct val="90490"/>
              <a:buChar char="➢"/>
            </a:pPr>
            <a:r>
              <a:rPr b="1" lang="en-US" sz="1282">
                <a:solidFill>
                  <a:srgbClr val="05AB05"/>
                </a:solidFill>
              </a:rPr>
              <a:t>as “Principal Investigator”</a:t>
            </a:r>
            <a:endParaRPr b="1" sz="1282">
              <a:solidFill>
                <a:srgbClr val="05AB05"/>
              </a:solidFill>
            </a:endParaRPr>
          </a:p>
          <a:p>
            <a:pPr indent="-194309" lvl="0" marL="171450" rtl="0" algn="l">
              <a:lnSpc>
                <a:spcPct val="118181"/>
              </a:lnSpc>
              <a:spcBef>
                <a:spcPts val="1000"/>
              </a:spcBef>
              <a:spcAft>
                <a:spcPts val="0"/>
              </a:spcAft>
              <a:buClr>
                <a:schemeClr val="dk1"/>
              </a:buClr>
              <a:buSzPct val="100000"/>
              <a:buChar char="●"/>
            </a:pPr>
            <a:r>
              <a:rPr lang="en-US" sz="1482">
                <a:solidFill>
                  <a:schemeClr val="dk1"/>
                </a:solidFill>
              </a:rPr>
              <a:t>A complex organisation and governance</a:t>
            </a:r>
            <a:endParaRPr sz="1482">
              <a:solidFill>
                <a:schemeClr val="dk1"/>
              </a:solidFill>
            </a:endParaRPr>
          </a:p>
          <a:p>
            <a:pPr indent="-189865" lvl="1" marL="342900" rtl="0" algn="l">
              <a:lnSpc>
                <a:spcPct val="118181"/>
              </a:lnSpc>
              <a:spcBef>
                <a:spcPts val="0"/>
              </a:spcBef>
              <a:spcAft>
                <a:spcPts val="0"/>
              </a:spcAft>
              <a:buClr>
                <a:srgbClr val="05AB05"/>
              </a:buClr>
              <a:buSzPct val="109174"/>
              <a:buChar char="➢"/>
            </a:pPr>
            <a:r>
              <a:rPr lang="en-US" sz="1282">
                <a:solidFill>
                  <a:srgbClr val="05AB05"/>
                </a:solidFill>
              </a:rPr>
              <a:t>Composite: </a:t>
            </a:r>
            <a:r>
              <a:rPr b="1" lang="en-US" sz="1400">
                <a:solidFill>
                  <a:srgbClr val="05AB05"/>
                </a:solidFill>
              </a:rPr>
              <a:t>National</a:t>
            </a:r>
            <a:r>
              <a:rPr b="1" lang="en-US" sz="1282">
                <a:solidFill>
                  <a:srgbClr val="05AB05"/>
                </a:solidFill>
              </a:rPr>
              <a:t>,</a:t>
            </a:r>
            <a:r>
              <a:rPr lang="en-US" sz="1282">
                <a:solidFill>
                  <a:srgbClr val="05AB05"/>
                </a:solidFill>
              </a:rPr>
              <a:t> Regional, Global networks</a:t>
            </a:r>
            <a:endParaRPr sz="1282">
              <a:solidFill>
                <a:srgbClr val="05AB05"/>
              </a:solidFill>
            </a:endParaRPr>
          </a:p>
          <a:p>
            <a:pPr indent="-183514" lvl="1" marL="342900" rtl="0" algn="l">
              <a:lnSpc>
                <a:spcPct val="118181"/>
              </a:lnSpc>
              <a:spcBef>
                <a:spcPts val="0"/>
              </a:spcBef>
              <a:spcAft>
                <a:spcPts val="0"/>
              </a:spcAft>
              <a:buClr>
                <a:srgbClr val="05AB05"/>
              </a:buClr>
              <a:buSzPct val="100000"/>
              <a:buChar char="➢"/>
            </a:pPr>
            <a:r>
              <a:rPr b="1" lang="en-US" sz="1282">
                <a:solidFill>
                  <a:srgbClr val="05AB05"/>
                </a:solidFill>
              </a:rPr>
              <a:t>Heterogeneous between countries</a:t>
            </a:r>
            <a:endParaRPr b="1" sz="1282">
              <a:solidFill>
                <a:srgbClr val="05AB05"/>
              </a:solidFill>
            </a:endParaRPr>
          </a:p>
          <a:p>
            <a:pPr indent="-183514" lvl="1" marL="342900" rtl="0" algn="l">
              <a:lnSpc>
                <a:spcPct val="118181"/>
              </a:lnSpc>
              <a:spcBef>
                <a:spcPts val="0"/>
              </a:spcBef>
              <a:spcAft>
                <a:spcPts val="0"/>
              </a:spcAft>
              <a:buClr>
                <a:srgbClr val="05AB05"/>
              </a:buClr>
              <a:buSzPct val="100000"/>
              <a:buChar char="➢"/>
            </a:pPr>
            <a:r>
              <a:rPr lang="en-US" sz="1282">
                <a:solidFill>
                  <a:srgbClr val="05AB05"/>
                </a:solidFill>
              </a:rPr>
              <a:t>Blends t</a:t>
            </a:r>
            <a:r>
              <a:rPr lang="en-US" sz="1282">
                <a:solidFill>
                  <a:srgbClr val="05AB05"/>
                </a:solidFill>
                <a:highlight>
                  <a:schemeClr val="lt1"/>
                </a:highlight>
              </a:rPr>
              <a:t>he organisation and working streams of </a:t>
            </a:r>
            <a:r>
              <a:rPr b="1" lang="en-US" sz="1282">
                <a:solidFill>
                  <a:srgbClr val="05AB05"/>
                </a:solidFill>
                <a:highlight>
                  <a:schemeClr val="lt1"/>
                </a:highlight>
              </a:rPr>
              <a:t>operational agencies</a:t>
            </a:r>
            <a:r>
              <a:rPr lang="en-US" sz="1282">
                <a:solidFill>
                  <a:srgbClr val="05AB05"/>
                </a:solidFill>
                <a:highlight>
                  <a:schemeClr val="lt1"/>
                </a:highlight>
              </a:rPr>
              <a:t> and </a:t>
            </a:r>
            <a:r>
              <a:rPr b="1" lang="en-US" sz="1282">
                <a:solidFill>
                  <a:srgbClr val="05AB05"/>
                </a:solidFill>
                <a:highlight>
                  <a:schemeClr val="lt1"/>
                </a:highlight>
              </a:rPr>
              <a:t>international scientific networks</a:t>
            </a:r>
            <a:endParaRPr b="1" sz="1282">
              <a:solidFill>
                <a:srgbClr val="05AB05"/>
              </a:solidFill>
              <a:highlight>
                <a:schemeClr val="lt1"/>
              </a:highlight>
            </a:endParaRPr>
          </a:p>
          <a:p>
            <a:pPr indent="-183514" lvl="1" marL="342900" rtl="0" algn="l">
              <a:lnSpc>
                <a:spcPct val="118181"/>
              </a:lnSpc>
              <a:spcBef>
                <a:spcPts val="0"/>
              </a:spcBef>
              <a:spcAft>
                <a:spcPts val="0"/>
              </a:spcAft>
              <a:buClr>
                <a:schemeClr val="dk1"/>
              </a:buClr>
              <a:buSzPct val="100000"/>
              <a:buChar char="○"/>
            </a:pPr>
            <a:r>
              <a:rPr lang="en-US" sz="1282">
                <a:solidFill>
                  <a:schemeClr val="dk1"/>
                </a:solidFill>
                <a:highlight>
                  <a:schemeClr val="lt1"/>
                </a:highlight>
              </a:rPr>
              <a:t>Managed by two specialised UN agencies </a:t>
            </a:r>
            <a:endParaRPr sz="1282">
              <a:solidFill>
                <a:schemeClr val="dk1"/>
              </a:solidFill>
              <a:highlight>
                <a:schemeClr val="lt1"/>
              </a:highlight>
            </a:endParaRPr>
          </a:p>
          <a:p>
            <a:pPr indent="-189865" lvl="1" marL="342900" rtl="0" algn="l">
              <a:lnSpc>
                <a:spcPct val="118181"/>
              </a:lnSpc>
              <a:spcBef>
                <a:spcPts val="0"/>
              </a:spcBef>
              <a:spcAft>
                <a:spcPts val="0"/>
              </a:spcAft>
              <a:buClr>
                <a:schemeClr val="dk1"/>
              </a:buClr>
              <a:buSzPct val="109174"/>
              <a:buChar char="○"/>
            </a:pPr>
            <a:r>
              <a:rPr lang="en-US" sz="1282">
                <a:solidFill>
                  <a:schemeClr val="dk1"/>
                </a:solidFill>
                <a:highlight>
                  <a:schemeClr val="lt1"/>
                </a:highlight>
              </a:rPr>
              <a:t>A fully multilateral system of governance</a:t>
            </a:r>
            <a:r>
              <a:rPr lang="en-US">
                <a:solidFill>
                  <a:schemeClr val="dk1"/>
                </a:solidFill>
                <a:highlight>
                  <a:schemeClr val="lt1"/>
                </a:highlight>
              </a:rPr>
              <a:t>  </a:t>
            </a:r>
            <a:r>
              <a:rPr lang="en-US">
                <a:solidFill>
                  <a:schemeClr val="dk1"/>
                </a:solidFill>
                <a:highlight>
                  <a:srgbClr val="FFFFFF"/>
                </a:highlight>
              </a:rPr>
              <a:t>  </a:t>
            </a:r>
            <a:endParaRPr>
              <a:solidFill>
                <a:schemeClr val="dk1"/>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g3491daf0ee3_0_112"/>
          <p:cNvPicPr preferRelativeResize="0"/>
          <p:nvPr/>
        </p:nvPicPr>
        <p:blipFill>
          <a:blip r:embed="rId3">
            <a:alphaModFix/>
          </a:blip>
          <a:stretch>
            <a:fillRect/>
          </a:stretch>
        </p:blipFill>
        <p:spPr>
          <a:xfrm>
            <a:off x="6681475" y="2406362"/>
            <a:ext cx="2307037" cy="2528450"/>
          </a:xfrm>
          <a:prstGeom prst="rect">
            <a:avLst/>
          </a:prstGeom>
          <a:noFill/>
          <a:ln>
            <a:noFill/>
          </a:ln>
        </p:spPr>
      </p:pic>
      <p:pic>
        <p:nvPicPr>
          <p:cNvPr id="106" name="Google Shape;106;g3491daf0ee3_0_112"/>
          <p:cNvPicPr preferRelativeResize="0"/>
          <p:nvPr/>
        </p:nvPicPr>
        <p:blipFill>
          <a:blip r:embed="rId4">
            <a:alphaModFix/>
          </a:blip>
          <a:stretch>
            <a:fillRect/>
          </a:stretch>
        </p:blipFill>
        <p:spPr>
          <a:xfrm>
            <a:off x="164075" y="2887850"/>
            <a:ext cx="2307026" cy="1538051"/>
          </a:xfrm>
          <a:prstGeom prst="rect">
            <a:avLst/>
          </a:prstGeom>
          <a:noFill/>
          <a:ln>
            <a:noFill/>
          </a:ln>
        </p:spPr>
      </p:pic>
      <p:pic>
        <p:nvPicPr>
          <p:cNvPr id="107" name="Google Shape;107;g3491daf0ee3_0_112"/>
          <p:cNvPicPr preferRelativeResize="0"/>
          <p:nvPr/>
        </p:nvPicPr>
        <p:blipFill>
          <a:blip r:embed="rId5">
            <a:alphaModFix/>
          </a:blip>
          <a:stretch>
            <a:fillRect/>
          </a:stretch>
        </p:blipFill>
        <p:spPr>
          <a:xfrm>
            <a:off x="4732173" y="2784875"/>
            <a:ext cx="1905425" cy="2098225"/>
          </a:xfrm>
          <a:prstGeom prst="rect">
            <a:avLst/>
          </a:prstGeom>
          <a:noFill/>
          <a:ln>
            <a:noFill/>
          </a:ln>
        </p:spPr>
      </p:pic>
      <p:pic>
        <p:nvPicPr>
          <p:cNvPr id="108" name="Google Shape;108;g3491daf0ee3_0_112"/>
          <p:cNvPicPr preferRelativeResize="0"/>
          <p:nvPr/>
        </p:nvPicPr>
        <p:blipFill>
          <a:blip r:embed="rId6">
            <a:alphaModFix/>
          </a:blip>
          <a:stretch>
            <a:fillRect/>
          </a:stretch>
        </p:blipFill>
        <p:spPr>
          <a:xfrm>
            <a:off x="2551950" y="2518950"/>
            <a:ext cx="2085650" cy="2415875"/>
          </a:xfrm>
          <a:prstGeom prst="rect">
            <a:avLst/>
          </a:prstGeom>
          <a:noFill/>
          <a:ln>
            <a:noFill/>
          </a:ln>
        </p:spPr>
      </p:pic>
      <p:sp>
        <p:nvSpPr>
          <p:cNvPr id="109" name="Google Shape;109;g3491daf0ee3_0_112"/>
          <p:cNvSpPr txBox="1"/>
          <p:nvPr>
            <p:ph type="title"/>
          </p:nvPr>
        </p:nvSpPr>
        <p:spPr>
          <a:xfrm>
            <a:off x="504000" y="333600"/>
            <a:ext cx="8011800" cy="309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300">
                <a:solidFill>
                  <a:srgbClr val="E78062"/>
                </a:solidFill>
              </a:rPr>
              <a:t>The French Ocean Observing System</a:t>
            </a:r>
            <a:endParaRPr sz="2300">
              <a:solidFill>
                <a:srgbClr val="E78062"/>
              </a:solidFill>
            </a:endParaRPr>
          </a:p>
        </p:txBody>
      </p:sp>
      <p:sp>
        <p:nvSpPr>
          <p:cNvPr id="110" name="Google Shape;110;g3491daf0ee3_0_112"/>
          <p:cNvSpPr txBox="1"/>
          <p:nvPr/>
        </p:nvSpPr>
        <p:spPr>
          <a:xfrm>
            <a:off x="283750" y="718650"/>
            <a:ext cx="8402100" cy="1658400"/>
          </a:xfrm>
          <a:prstGeom prst="rect">
            <a:avLst/>
          </a:prstGeom>
          <a:noFill/>
          <a:ln>
            <a:noFill/>
          </a:ln>
        </p:spPr>
        <p:txBody>
          <a:bodyPr anchorCtr="0" anchor="t" bIns="91425" lIns="91425" spcFirstLastPara="1" rIns="91425" wrap="square" tIns="91425">
            <a:noAutofit/>
          </a:bodyPr>
          <a:lstStyle/>
          <a:p>
            <a:pPr indent="-203200" lvl="0" marL="171450" rtl="0" algn="l">
              <a:spcBef>
                <a:spcPts val="0"/>
              </a:spcBef>
              <a:spcAft>
                <a:spcPts val="0"/>
              </a:spcAft>
              <a:buSzPts val="1400"/>
              <a:buChar char="●"/>
            </a:pPr>
            <a:r>
              <a:rPr lang="en-US"/>
              <a:t>A recent initiative to coordinate, with a formal governance, French sea observation infrastructures from Ifremer, CNRS, MétéoFrance, CNES, …  (</a:t>
            </a:r>
            <a:r>
              <a:rPr i="1" lang="en-US"/>
              <a:t>IP Paris joins in 2025?) </a:t>
            </a:r>
            <a:endParaRPr i="1"/>
          </a:p>
          <a:p>
            <a:pPr indent="-203200" lvl="0" marL="171450" rtl="0" algn="l">
              <a:spcBef>
                <a:spcPts val="0"/>
              </a:spcBef>
              <a:spcAft>
                <a:spcPts val="0"/>
              </a:spcAft>
              <a:buSzPts val="1400"/>
              <a:buChar char="●"/>
            </a:pPr>
            <a:r>
              <a:rPr lang="en-US"/>
              <a:t>Fr-OOS builds on multiple pre-existing </a:t>
            </a:r>
            <a:r>
              <a:rPr b="1" lang="en-US"/>
              <a:t>operational and research driven observing networks (some being part of GOOS OCG network)</a:t>
            </a:r>
            <a:endParaRPr b="1"/>
          </a:p>
          <a:p>
            <a:pPr indent="-203200" lvl="0" marL="171450" rtl="0" algn="l">
              <a:spcBef>
                <a:spcPts val="0"/>
              </a:spcBef>
              <a:spcAft>
                <a:spcPts val="0"/>
              </a:spcAft>
              <a:buSzPts val="1400"/>
              <a:buChar char="●"/>
            </a:pPr>
            <a:r>
              <a:rPr lang="en-US"/>
              <a:t>Fr-OOS builds on </a:t>
            </a:r>
            <a:r>
              <a:rPr b="1" lang="en-US"/>
              <a:t>national research infrastructures (some being the French mirror of EU ones)</a:t>
            </a:r>
            <a:endParaRPr b="1"/>
          </a:p>
          <a:p>
            <a:pPr indent="-203200" lvl="0" marL="171450" rtl="0" algn="l">
              <a:spcBef>
                <a:spcPts val="0"/>
              </a:spcBef>
              <a:spcAft>
                <a:spcPts val="0"/>
              </a:spcAft>
              <a:buSzPts val="1400"/>
              <a:buChar char="●"/>
            </a:pPr>
            <a:r>
              <a:rPr b="1" lang="en-US"/>
              <a:t>Fr-OOS as national node for EOOS and GOOS &amp; GCOS</a:t>
            </a:r>
            <a:r>
              <a:rPr lang="en-US"/>
              <a:t> (alignment of national, European and international strategies &amp; implementation)</a:t>
            </a:r>
            <a:endParaRPr/>
          </a:p>
        </p:txBody>
      </p:sp>
      <p:grpSp>
        <p:nvGrpSpPr>
          <p:cNvPr id="111" name="Google Shape;111;g3491daf0ee3_0_112"/>
          <p:cNvGrpSpPr/>
          <p:nvPr/>
        </p:nvGrpSpPr>
        <p:grpSpPr>
          <a:xfrm>
            <a:off x="2749771" y="0"/>
            <a:ext cx="3644459" cy="5143500"/>
            <a:chOff x="2749771" y="0"/>
            <a:chExt cx="3644459" cy="5143500"/>
          </a:xfrm>
        </p:grpSpPr>
        <p:pic>
          <p:nvPicPr>
            <p:cNvPr id="112" name="Google Shape;112;g3491daf0ee3_0_112" title="icoos.png"/>
            <p:cNvPicPr preferRelativeResize="0"/>
            <p:nvPr/>
          </p:nvPicPr>
          <p:blipFill>
            <a:blip r:embed="rId7">
              <a:alphaModFix/>
            </a:blip>
            <a:stretch>
              <a:fillRect/>
            </a:stretch>
          </p:blipFill>
          <p:spPr>
            <a:xfrm>
              <a:off x="2749771" y="0"/>
              <a:ext cx="3644459" cy="5143500"/>
            </a:xfrm>
            <a:prstGeom prst="rect">
              <a:avLst/>
            </a:prstGeom>
            <a:noFill/>
            <a:ln>
              <a:noFill/>
            </a:ln>
          </p:spPr>
        </p:pic>
        <p:sp>
          <p:nvSpPr>
            <p:cNvPr id="113" name="Google Shape;113;g3491daf0ee3_0_112"/>
            <p:cNvSpPr txBox="1"/>
            <p:nvPr/>
          </p:nvSpPr>
          <p:spPr>
            <a:xfrm>
              <a:off x="3790275" y="4750375"/>
              <a:ext cx="1976700" cy="30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https://iooc.us/about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34745f58f2c_0_40"/>
          <p:cNvSpPr txBox="1"/>
          <p:nvPr/>
        </p:nvSpPr>
        <p:spPr>
          <a:xfrm>
            <a:off x="995454" y="84250"/>
            <a:ext cx="8148300" cy="5967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17365D"/>
              </a:buClr>
              <a:buSzPts val="1800"/>
              <a:buFont typeface="Century Gothic"/>
              <a:buNone/>
            </a:pPr>
            <a:r>
              <a:rPr lang="en-US" sz="2200">
                <a:solidFill>
                  <a:srgbClr val="BA634A"/>
                </a:solidFill>
              </a:rPr>
              <a:t>Marine Research Infrastructures Integration and Harmonization</a:t>
            </a:r>
            <a:r>
              <a:rPr i="0" lang="en-US" sz="2200" u="none" cap="none" strike="noStrike">
                <a:solidFill>
                  <a:srgbClr val="BA634A"/>
                </a:solidFill>
              </a:rPr>
              <a:t> </a:t>
            </a:r>
            <a:endParaRPr sz="2200">
              <a:solidFill>
                <a:srgbClr val="BA634A"/>
              </a:solidFill>
            </a:endParaRPr>
          </a:p>
        </p:txBody>
      </p:sp>
      <p:grpSp>
        <p:nvGrpSpPr>
          <p:cNvPr id="120" name="Google Shape;120;g34745f58f2c_0_40"/>
          <p:cNvGrpSpPr/>
          <p:nvPr/>
        </p:nvGrpSpPr>
        <p:grpSpPr>
          <a:xfrm>
            <a:off x="1271016" y="996397"/>
            <a:ext cx="6575213" cy="4057145"/>
            <a:chOff x="2090230" y="996398"/>
            <a:chExt cx="5479344" cy="3432150"/>
          </a:xfrm>
        </p:grpSpPr>
        <p:grpSp>
          <p:nvGrpSpPr>
            <p:cNvPr id="121" name="Google Shape;121;g34745f58f2c_0_40"/>
            <p:cNvGrpSpPr/>
            <p:nvPr/>
          </p:nvGrpSpPr>
          <p:grpSpPr>
            <a:xfrm>
              <a:off x="2090230" y="996397"/>
              <a:ext cx="5479344" cy="3432150"/>
              <a:chOff x="754830" y="608768"/>
              <a:chExt cx="7305792" cy="4576200"/>
            </a:xfrm>
          </p:grpSpPr>
          <p:sp>
            <p:nvSpPr>
              <p:cNvPr id="122" name="Google Shape;122;g34745f58f2c_0_40"/>
              <p:cNvSpPr/>
              <p:nvPr/>
            </p:nvSpPr>
            <p:spPr>
              <a:xfrm>
                <a:off x="754830" y="644201"/>
                <a:ext cx="4510800" cy="4510800"/>
              </a:xfrm>
              <a:prstGeom prst="ellipse">
                <a:avLst/>
              </a:prstGeom>
              <a:solidFill>
                <a:schemeClr val="accent1">
                  <a:alpha val="49800"/>
                </a:schemeClr>
              </a:solidFill>
              <a:ln cap="flat" cmpd="sng" w="254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 name="Google Shape;123;g34745f58f2c_0_40"/>
              <p:cNvSpPr txBox="1"/>
              <p:nvPr/>
            </p:nvSpPr>
            <p:spPr>
              <a:xfrm>
                <a:off x="1944331" y="2224334"/>
                <a:ext cx="1974600" cy="1345200"/>
              </a:xfrm>
              <a:prstGeom prst="rect">
                <a:avLst/>
              </a:prstGeom>
              <a:noFill/>
              <a:ln>
                <a:noFill/>
              </a:ln>
            </p:spPr>
            <p:txBody>
              <a:bodyPr anchorCtr="1"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Arial"/>
                  <a:buNone/>
                </a:pPr>
                <a:r>
                  <a:rPr b="1" i="0" lang="en-US" sz="1800" u="none" cap="none" strike="noStrike">
                    <a:solidFill>
                      <a:schemeClr val="dk1"/>
                    </a:solidFill>
                  </a:rPr>
                  <a:t>Sustained </a:t>
                </a:r>
                <a:endParaRPr b="1" sz="1100"/>
              </a:p>
              <a:p>
                <a:pPr indent="0" lvl="0" marL="0" marR="0" rtl="0" algn="l">
                  <a:lnSpc>
                    <a:spcPct val="90000"/>
                  </a:lnSpc>
                  <a:spcBef>
                    <a:spcPts val="600"/>
                  </a:spcBef>
                  <a:spcAft>
                    <a:spcPts val="0"/>
                  </a:spcAft>
                  <a:buClr>
                    <a:schemeClr val="dk1"/>
                  </a:buClr>
                  <a:buSzPts val="1800"/>
                  <a:buFont typeface="Arial"/>
                  <a:buNone/>
                </a:pPr>
                <a:r>
                  <a:rPr b="1" i="0" lang="en-US" sz="1800" u="none" cap="none" strike="noStrike">
                    <a:solidFill>
                      <a:schemeClr val="dk1"/>
                    </a:solidFill>
                  </a:rPr>
                  <a:t>Ocean </a:t>
                </a:r>
                <a:endParaRPr b="1" sz="1100"/>
              </a:p>
              <a:p>
                <a:pPr indent="0" lvl="0" marL="0" marR="0" rtl="0" algn="l">
                  <a:lnSpc>
                    <a:spcPct val="90000"/>
                  </a:lnSpc>
                  <a:spcBef>
                    <a:spcPts val="600"/>
                  </a:spcBef>
                  <a:spcAft>
                    <a:spcPts val="0"/>
                  </a:spcAft>
                  <a:buClr>
                    <a:schemeClr val="dk1"/>
                  </a:buClr>
                  <a:buSzPts val="1800"/>
                  <a:buFont typeface="Arial"/>
                  <a:buNone/>
                </a:pPr>
                <a:r>
                  <a:rPr b="1" i="0" lang="en-US" sz="1800" u="none" cap="none" strike="noStrike">
                    <a:solidFill>
                      <a:schemeClr val="dk1"/>
                    </a:solidFill>
                  </a:rPr>
                  <a:t>Observing</a:t>
                </a:r>
                <a:endParaRPr b="1" sz="1100"/>
              </a:p>
              <a:p>
                <a:pPr indent="-50800" lvl="1" marL="177800" marR="0" rtl="0" algn="l">
                  <a:lnSpc>
                    <a:spcPct val="90000"/>
                  </a:lnSpc>
                  <a:spcBef>
                    <a:spcPts val="6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24" name="Google Shape;124;g34745f58f2c_0_40"/>
              <p:cNvSpPr/>
              <p:nvPr/>
            </p:nvSpPr>
            <p:spPr>
              <a:xfrm>
                <a:off x="3438222" y="608768"/>
                <a:ext cx="4622400" cy="4576200"/>
              </a:xfrm>
              <a:prstGeom prst="ellipse">
                <a:avLst/>
              </a:prstGeom>
              <a:solidFill>
                <a:schemeClr val="accent3">
                  <a:alpha val="49800"/>
                </a:schemeClr>
              </a:solidFill>
              <a:ln cap="flat" cmpd="sng" w="254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 name="Google Shape;125;g34745f58f2c_0_40"/>
              <p:cNvSpPr txBox="1"/>
              <p:nvPr/>
            </p:nvSpPr>
            <p:spPr>
              <a:xfrm>
                <a:off x="4919289" y="976519"/>
                <a:ext cx="2665200" cy="3497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800"/>
                  <a:buFont typeface="Arial"/>
                  <a:buNone/>
                </a:pPr>
                <a:r>
                  <a:rPr b="1" i="0" lang="en-US" sz="1800" u="none" cap="none" strike="noStrike">
                    <a:solidFill>
                      <a:schemeClr val="dk1"/>
                    </a:solidFill>
                  </a:rPr>
                  <a:t>Marine </a:t>
                </a:r>
                <a:br>
                  <a:rPr b="1" i="0" lang="en-US" sz="1800" u="none" cap="none" strike="noStrike">
                    <a:solidFill>
                      <a:schemeClr val="dk1"/>
                    </a:solidFill>
                  </a:rPr>
                </a:br>
                <a:r>
                  <a:rPr b="1" i="0" lang="en-US" sz="1800" u="none" cap="none" strike="noStrike">
                    <a:solidFill>
                      <a:schemeClr val="dk1"/>
                    </a:solidFill>
                  </a:rPr>
                  <a:t>Research Infrastructure</a:t>
                </a:r>
                <a:endParaRPr b="1" sz="1100"/>
              </a:p>
            </p:txBody>
          </p:sp>
        </p:grpSp>
        <p:sp>
          <p:nvSpPr>
            <p:cNvPr id="126" name="Google Shape;126;g34745f58f2c_0_40"/>
            <p:cNvSpPr txBox="1"/>
            <p:nvPr/>
          </p:nvSpPr>
          <p:spPr>
            <a:xfrm>
              <a:off x="4166279" y="2418404"/>
              <a:ext cx="1331100" cy="684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US" sz="1000" u="none" cap="none" strike="noStrike">
                  <a:solidFill>
                    <a:srgbClr val="000000"/>
                  </a:solidFill>
                </a:rPr>
                <a:t>Research Funded Sustained Observations</a:t>
              </a:r>
              <a:endParaRPr b="1" i="0" sz="1000" u="none" cap="none" strike="noStrike">
                <a:solidFill>
                  <a:srgbClr val="000000"/>
                </a:solidFill>
              </a:endParaRPr>
            </a:p>
            <a:p>
              <a:pPr indent="0" lvl="0" marL="0" rtl="0" algn="l">
                <a:spcBef>
                  <a:spcPts val="0"/>
                </a:spcBef>
                <a:spcAft>
                  <a:spcPts val="0"/>
                </a:spcAft>
                <a:buClr>
                  <a:schemeClr val="dk1"/>
                </a:buClr>
                <a:buFont typeface="Arial"/>
                <a:buNone/>
              </a:pPr>
              <a:r>
                <a:rPr b="1" lang="en-US" sz="1200">
                  <a:solidFill>
                    <a:schemeClr val="dk1"/>
                  </a:solidFill>
                </a:rPr>
                <a:t>=&gt; Res. Perform. Organisations</a:t>
              </a:r>
              <a:endParaRPr b="1" sz="1000"/>
            </a:p>
            <a:p>
              <a:pPr indent="0" lvl="0" marL="0" marR="0" rtl="0" algn="l">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127" name="Google Shape;127;g34745f58f2c_0_40"/>
            <p:cNvSpPr txBox="1"/>
            <p:nvPr/>
          </p:nvSpPr>
          <p:spPr>
            <a:xfrm>
              <a:off x="2811947" y="3406032"/>
              <a:ext cx="1240500" cy="684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US" sz="1000" u="none" cap="none" strike="noStrike">
                  <a:solidFill>
                    <a:srgbClr val="000000"/>
                  </a:solidFill>
                </a:rPr>
                <a:t>Operationally funded Observations </a:t>
              </a:r>
              <a:endParaRPr b="1" i="0" sz="1000" u="none" cap="none" strike="noStrike">
                <a:solidFill>
                  <a:srgbClr val="000000"/>
                </a:solidFill>
              </a:endParaRPr>
            </a:p>
            <a:p>
              <a:pPr indent="0" lvl="0" marL="0" marR="0" rtl="0" algn="l">
                <a:spcBef>
                  <a:spcPts val="0"/>
                </a:spcBef>
                <a:spcAft>
                  <a:spcPts val="0"/>
                </a:spcAft>
                <a:buNone/>
              </a:pPr>
              <a:r>
                <a:rPr b="1" lang="en-US" sz="1200"/>
                <a:t>=&gt; </a:t>
              </a:r>
              <a:r>
                <a:rPr b="1" i="0" lang="en-US" sz="1200" u="none" cap="none" strike="noStrike">
                  <a:solidFill>
                    <a:srgbClr val="000000"/>
                  </a:solidFill>
                </a:rPr>
                <a:t>Met (&amp; </a:t>
              </a:r>
              <a:r>
                <a:rPr b="1" lang="en-US" sz="1200"/>
                <a:t>Ocean) </a:t>
              </a:r>
              <a:r>
                <a:rPr b="1" i="0" lang="en-US" sz="1200" u="none" cap="none" strike="noStrike">
                  <a:solidFill>
                    <a:srgbClr val="000000"/>
                  </a:solidFill>
                </a:rPr>
                <a:t>Services</a:t>
              </a:r>
              <a:endParaRPr b="1" sz="1300"/>
            </a:p>
          </p:txBody>
        </p:sp>
        <p:sp>
          <p:nvSpPr>
            <p:cNvPr id="128" name="Google Shape;128;g34745f58f2c_0_40"/>
            <p:cNvSpPr txBox="1"/>
            <p:nvPr/>
          </p:nvSpPr>
          <p:spPr>
            <a:xfrm>
              <a:off x="2093885" y="2331025"/>
              <a:ext cx="969900" cy="762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US" sz="900" u="none" cap="none" strike="noStrike">
                  <a:solidFill>
                    <a:srgbClr val="000000"/>
                  </a:solidFill>
                </a:rPr>
                <a:t>Marine and fisheries observations for Monitoring and Compliance</a:t>
              </a:r>
              <a:endParaRPr b="1" sz="1100"/>
            </a:p>
          </p:txBody>
        </p:sp>
        <p:sp>
          <p:nvSpPr>
            <p:cNvPr id="129" name="Google Shape;129;g34745f58f2c_0_40"/>
            <p:cNvSpPr txBox="1"/>
            <p:nvPr/>
          </p:nvSpPr>
          <p:spPr>
            <a:xfrm>
              <a:off x="4728044" y="1830495"/>
              <a:ext cx="1331100" cy="361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US" sz="1000" u="none" cap="none" strike="noStrike">
                  <a:solidFill>
                    <a:srgbClr val="000000"/>
                  </a:solidFill>
                </a:rPr>
                <a:t>Marine</a:t>
              </a:r>
              <a:r>
                <a:rPr b="1" i="0" lang="en-US" sz="1000" u="none" cap="none" strike="noStrike">
                  <a:solidFill>
                    <a:srgbClr val="000000"/>
                  </a:solidFill>
                </a:rPr>
                <a:t> Autonomy &amp; Observation Platforms</a:t>
              </a:r>
              <a:endParaRPr b="1" i="0" sz="1300" u="none" cap="none" strike="noStrike">
                <a:solidFill>
                  <a:srgbClr val="000000"/>
                </a:solidFill>
              </a:endParaRPr>
            </a:p>
          </p:txBody>
        </p:sp>
        <p:sp>
          <p:nvSpPr>
            <p:cNvPr id="130" name="Google Shape;130;g34745f58f2c_0_40"/>
            <p:cNvSpPr txBox="1"/>
            <p:nvPr/>
          </p:nvSpPr>
          <p:spPr>
            <a:xfrm>
              <a:off x="4682719" y="1432220"/>
              <a:ext cx="755700" cy="40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US" sz="1000" u="none" cap="none" strike="noStrike">
                  <a:solidFill>
                    <a:srgbClr val="000000"/>
                  </a:solidFill>
                </a:rPr>
                <a:t>Research Vessels </a:t>
              </a:r>
              <a:endParaRPr b="1" sz="1000"/>
            </a:p>
          </p:txBody>
        </p:sp>
        <p:sp>
          <p:nvSpPr>
            <p:cNvPr id="131" name="Google Shape;131;g34745f58f2c_0_40"/>
            <p:cNvSpPr txBox="1"/>
            <p:nvPr/>
          </p:nvSpPr>
          <p:spPr>
            <a:xfrm>
              <a:off x="5239016" y="3733823"/>
              <a:ext cx="923700" cy="377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Data/Digital Infrastructure </a:t>
              </a:r>
              <a:endParaRPr sz="1100"/>
            </a:p>
          </p:txBody>
        </p:sp>
        <p:sp>
          <p:nvSpPr>
            <p:cNvPr id="132" name="Google Shape;132;g34745f58f2c_0_40"/>
            <p:cNvSpPr txBox="1"/>
            <p:nvPr/>
          </p:nvSpPr>
          <p:spPr>
            <a:xfrm>
              <a:off x="6357796" y="3257036"/>
              <a:ext cx="822900" cy="377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Prediction Systems</a:t>
              </a:r>
              <a:endParaRPr sz="1100"/>
            </a:p>
          </p:txBody>
        </p:sp>
        <p:sp>
          <p:nvSpPr>
            <p:cNvPr id="133" name="Google Shape;133;g34745f58f2c_0_40"/>
            <p:cNvSpPr txBox="1"/>
            <p:nvPr/>
          </p:nvSpPr>
          <p:spPr>
            <a:xfrm>
              <a:off x="6002370" y="1558064"/>
              <a:ext cx="1317300" cy="469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Experimental Capability</a:t>
              </a:r>
              <a:r>
                <a:rPr b="0" i="0" lang="en-US" sz="1300" u="none" cap="none" strike="noStrike">
                  <a:solidFill>
                    <a:srgbClr val="000000"/>
                  </a:solidFill>
                  <a:latin typeface="Arial"/>
                  <a:ea typeface="Arial"/>
                  <a:cs typeface="Arial"/>
                  <a:sym typeface="Arial"/>
                </a:rPr>
                <a:t> </a:t>
              </a:r>
              <a:endParaRPr sz="1100"/>
            </a:p>
          </p:txBody>
        </p:sp>
        <p:sp>
          <p:nvSpPr>
            <p:cNvPr id="134" name="Google Shape;134;g34745f58f2c_0_40"/>
            <p:cNvSpPr txBox="1"/>
            <p:nvPr/>
          </p:nvSpPr>
          <p:spPr>
            <a:xfrm>
              <a:off x="3386183" y="1213388"/>
              <a:ext cx="9699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Satellite Remote Sensing</a:t>
              </a:r>
              <a:endParaRPr sz="1100"/>
            </a:p>
          </p:txBody>
        </p:sp>
      </p:grpSp>
      <p:sp>
        <p:nvSpPr>
          <p:cNvPr id="135" name="Google Shape;135;g34745f58f2c_0_40"/>
          <p:cNvSpPr txBox="1"/>
          <p:nvPr/>
        </p:nvSpPr>
        <p:spPr>
          <a:xfrm>
            <a:off x="142075" y="3798425"/>
            <a:ext cx="1932300" cy="1192500"/>
          </a:xfrm>
          <a:prstGeom prst="rect">
            <a:avLst/>
          </a:prstGeom>
          <a:noFill/>
          <a:ln>
            <a:noFill/>
          </a:ln>
        </p:spPr>
        <p:txBody>
          <a:bodyPr anchorCtr="0" anchor="t" bIns="91425" lIns="114300" spcFirstLastPara="1" rIns="91425" wrap="square" tIns="91425">
            <a:noAutofit/>
          </a:bodyPr>
          <a:lstStyle/>
          <a:p>
            <a:pPr indent="0" lvl="0" marL="0" rtl="0" algn="l">
              <a:spcBef>
                <a:spcPts val="0"/>
              </a:spcBef>
              <a:spcAft>
                <a:spcPts val="0"/>
              </a:spcAft>
              <a:buNone/>
            </a:pPr>
            <a:r>
              <a:rPr lang="en-US" sz="1100">
                <a:solidFill>
                  <a:schemeClr val="dk1"/>
                </a:solidFill>
              </a:rPr>
              <a:t>Marine autonomy:</a:t>
            </a:r>
            <a:endParaRPr sz="1100">
              <a:solidFill>
                <a:schemeClr val="dk1"/>
              </a:solidFill>
            </a:endParaRPr>
          </a:p>
          <a:p>
            <a:pPr indent="-120650" lvl="0" marL="114300" rtl="0" algn="l">
              <a:spcBef>
                <a:spcPts val="0"/>
              </a:spcBef>
              <a:spcAft>
                <a:spcPts val="0"/>
              </a:spcAft>
              <a:buClr>
                <a:schemeClr val="dk1"/>
              </a:buClr>
              <a:buSzPts val="1000"/>
              <a:buChar char="-"/>
            </a:pPr>
            <a:r>
              <a:rPr lang="en-US" sz="1000">
                <a:solidFill>
                  <a:schemeClr val="dk1"/>
                </a:solidFill>
              </a:rPr>
              <a:t>Profiling floats</a:t>
            </a:r>
            <a:endParaRPr sz="1000">
              <a:solidFill>
                <a:schemeClr val="dk1"/>
              </a:solidFill>
            </a:endParaRPr>
          </a:p>
          <a:p>
            <a:pPr indent="-120650" lvl="0" marL="114300" rtl="0" algn="l">
              <a:spcBef>
                <a:spcPts val="0"/>
              </a:spcBef>
              <a:spcAft>
                <a:spcPts val="0"/>
              </a:spcAft>
              <a:buClr>
                <a:schemeClr val="dk1"/>
              </a:buClr>
              <a:buSzPts val="1000"/>
              <a:buChar char="-"/>
            </a:pPr>
            <a:r>
              <a:rPr lang="en-US" sz="1000">
                <a:solidFill>
                  <a:schemeClr val="dk1"/>
                </a:solidFill>
              </a:rPr>
              <a:t>Gliders and USVs</a:t>
            </a:r>
            <a:endParaRPr sz="1000">
              <a:solidFill>
                <a:schemeClr val="dk1"/>
              </a:solidFill>
            </a:endParaRPr>
          </a:p>
          <a:p>
            <a:pPr indent="-120650" lvl="0" marL="114300" rtl="0" algn="l">
              <a:spcBef>
                <a:spcPts val="0"/>
              </a:spcBef>
              <a:spcAft>
                <a:spcPts val="0"/>
              </a:spcAft>
              <a:buClr>
                <a:schemeClr val="dk1"/>
              </a:buClr>
              <a:buSzPts val="1000"/>
              <a:buChar char="-"/>
            </a:pPr>
            <a:r>
              <a:rPr lang="en-US" sz="1000">
                <a:solidFill>
                  <a:schemeClr val="dk1"/>
                </a:solidFill>
              </a:rPr>
              <a:t>Fixed points (moorings, …)</a:t>
            </a:r>
            <a:endParaRPr sz="1000">
              <a:solidFill>
                <a:schemeClr val="dk1"/>
              </a:solidFill>
            </a:endParaRPr>
          </a:p>
          <a:p>
            <a:pPr indent="-120650" lvl="0" marL="114300" rtl="0" algn="l">
              <a:spcBef>
                <a:spcPts val="0"/>
              </a:spcBef>
              <a:spcAft>
                <a:spcPts val="0"/>
              </a:spcAft>
              <a:buClr>
                <a:schemeClr val="dk1"/>
              </a:buClr>
              <a:buSzPts val="1000"/>
              <a:buChar char="-"/>
            </a:pPr>
            <a:r>
              <a:rPr lang="en-US" sz="1000">
                <a:solidFill>
                  <a:schemeClr val="dk1"/>
                </a:solidFill>
              </a:rPr>
              <a:t>AS on opportunity platforms</a:t>
            </a:r>
            <a:endParaRPr sz="1000">
              <a:solidFill>
                <a:schemeClr val="dk1"/>
              </a:solidFill>
            </a:endParaRPr>
          </a:p>
          <a:p>
            <a:pPr indent="-120650" lvl="0" marL="114300" rtl="0" algn="l">
              <a:spcBef>
                <a:spcPts val="0"/>
              </a:spcBef>
              <a:spcAft>
                <a:spcPts val="0"/>
              </a:spcAft>
              <a:buClr>
                <a:schemeClr val="dk1"/>
              </a:buClr>
              <a:buSzPts val="1000"/>
              <a:buChar char="-"/>
            </a:pPr>
            <a:r>
              <a:rPr lang="en-US" sz="1000">
                <a:solidFill>
                  <a:schemeClr val="dk1"/>
                </a:solidFill>
              </a:rPr>
              <a:t>Cables ?</a:t>
            </a:r>
            <a:endParaRPr sz="1000">
              <a:solidFill>
                <a:schemeClr val="dk1"/>
              </a:solidFill>
            </a:endParaRPr>
          </a:p>
        </p:txBody>
      </p:sp>
      <p:sp>
        <p:nvSpPr>
          <p:cNvPr id="136" name="Google Shape;136;g34745f58f2c_0_40"/>
          <p:cNvSpPr txBox="1"/>
          <p:nvPr/>
        </p:nvSpPr>
        <p:spPr>
          <a:xfrm>
            <a:off x="7397925" y="4755975"/>
            <a:ext cx="1648200" cy="2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a:solidFill>
                  <a:schemeClr val="dk1"/>
                </a:solidFill>
              </a:rPr>
              <a:t>K. Hill, NOC</a:t>
            </a:r>
            <a:endParaRPr i="1" sz="1200">
              <a:solidFill>
                <a:schemeClr val="dk1"/>
              </a:solidFill>
            </a:endParaRPr>
          </a:p>
        </p:txBody>
      </p:sp>
      <p:sp>
        <p:nvSpPr>
          <p:cNvPr id="137" name="Google Shape;137;g34745f58f2c_0_40"/>
          <p:cNvSpPr txBox="1"/>
          <p:nvPr/>
        </p:nvSpPr>
        <p:spPr>
          <a:xfrm>
            <a:off x="904000" y="1170700"/>
            <a:ext cx="7263300" cy="3744000"/>
          </a:xfrm>
          <a:prstGeom prst="rect">
            <a:avLst/>
          </a:prstGeom>
          <a:solidFill>
            <a:schemeClr val="lt1"/>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1800">
                <a:solidFill>
                  <a:schemeClr val="dk1"/>
                </a:solidFill>
              </a:rPr>
              <a:t>A 2025 priority with a new working group on MRIs:</a:t>
            </a:r>
            <a:endParaRPr sz="1800">
              <a:solidFill>
                <a:schemeClr val="dk1"/>
              </a:solidFill>
            </a:endParaRPr>
          </a:p>
          <a:p>
            <a:pPr indent="-336550" lvl="0" marL="457200" rtl="0" algn="just">
              <a:spcBef>
                <a:spcPts val="800"/>
              </a:spcBef>
              <a:spcAft>
                <a:spcPts val="0"/>
              </a:spcAft>
              <a:buClr>
                <a:schemeClr val="dk1"/>
              </a:buClr>
              <a:buSzPts val="1700"/>
              <a:buChar char="●"/>
            </a:pPr>
            <a:r>
              <a:rPr lang="en-US" sz="1700">
                <a:solidFill>
                  <a:schemeClr val="dk1"/>
                </a:solidFill>
              </a:rPr>
              <a:t>“Strengthen </a:t>
            </a:r>
            <a:r>
              <a:rPr b="1" lang="en-US" sz="1700">
                <a:solidFill>
                  <a:schemeClr val="dk1"/>
                </a:solidFill>
              </a:rPr>
              <a:t>coordination, harmonization, and sharing of national and regional marine research infrastructures to support Ocean research and data delivery</a:t>
            </a:r>
            <a:r>
              <a:rPr lang="en-US" sz="1700">
                <a:solidFill>
                  <a:schemeClr val="dk1"/>
                </a:solidFill>
              </a:rPr>
              <a:t> as a public service for the global commons, </a:t>
            </a:r>
            <a:r>
              <a:rPr b="1" lang="en-US" sz="1700">
                <a:solidFill>
                  <a:schemeClr val="dk1"/>
                </a:solidFill>
              </a:rPr>
              <a:t>contributing to the global ocean observing system</a:t>
            </a:r>
            <a:r>
              <a:rPr lang="en-US" sz="1700">
                <a:solidFill>
                  <a:schemeClr val="dk1"/>
                </a:solidFill>
              </a:rPr>
              <a:t>.”</a:t>
            </a:r>
            <a:endParaRPr sz="1700">
              <a:solidFill>
                <a:schemeClr val="dk1"/>
              </a:solidFill>
            </a:endParaRPr>
          </a:p>
          <a:p>
            <a:pPr indent="-336550" lvl="0" marL="457200" rtl="0" algn="just">
              <a:spcBef>
                <a:spcPts val="800"/>
              </a:spcBef>
              <a:spcAft>
                <a:spcPts val="0"/>
              </a:spcAft>
              <a:buClr>
                <a:schemeClr val="dk1"/>
              </a:buClr>
              <a:buSzPts val="1700"/>
              <a:buChar char="●"/>
            </a:pPr>
            <a:r>
              <a:rPr lang="en-US" sz="1700">
                <a:solidFill>
                  <a:schemeClr val="dk1"/>
                </a:solidFill>
              </a:rPr>
              <a:t>“strengthen collaborations with the </a:t>
            </a:r>
            <a:r>
              <a:rPr b="1" lang="en-US" sz="1700">
                <a:solidFill>
                  <a:schemeClr val="dk1"/>
                </a:solidFill>
              </a:rPr>
              <a:t>Group of Senior Officials on Global Research Infrastructures (GSO-GRI)</a:t>
            </a:r>
            <a:r>
              <a:rPr lang="en-US" sz="1700">
                <a:solidFill>
                  <a:schemeClr val="dk1"/>
                </a:solidFill>
              </a:rPr>
              <a:t>”</a:t>
            </a:r>
            <a:endParaRPr sz="1700">
              <a:solidFill>
                <a:schemeClr val="dk1"/>
              </a:solidFill>
            </a:endParaRPr>
          </a:p>
          <a:p>
            <a:pPr indent="-336550" lvl="0" marL="457200" rtl="0" algn="just">
              <a:spcBef>
                <a:spcPts val="800"/>
              </a:spcBef>
              <a:spcAft>
                <a:spcPts val="0"/>
              </a:spcAft>
              <a:buClr>
                <a:schemeClr val="dk1"/>
              </a:buClr>
              <a:buSzPts val="1700"/>
              <a:buChar char="●"/>
            </a:pPr>
            <a:r>
              <a:rPr lang="en-US" sz="1700">
                <a:solidFill>
                  <a:schemeClr val="dk1"/>
                </a:solidFill>
              </a:rPr>
              <a:t>“[ </a:t>
            </a:r>
            <a:r>
              <a:rPr lang="en-US" sz="1700">
                <a:solidFill>
                  <a:schemeClr val="dk1"/>
                </a:solidFill>
              </a:rPr>
              <a:t>. . . ] </a:t>
            </a:r>
            <a:r>
              <a:rPr lang="en-US" sz="1700">
                <a:solidFill>
                  <a:schemeClr val="dk1"/>
                </a:solidFill>
              </a:rPr>
              <a:t>with a specific issue to identify with GOOS the core backbone global observing system (</a:t>
            </a:r>
            <a:r>
              <a:rPr b="1" lang="en-US" sz="1700">
                <a:solidFill>
                  <a:schemeClr val="dk1"/>
                </a:solidFill>
              </a:rPr>
              <a:t>Ocean Global Basic Observing Network GBON</a:t>
            </a:r>
            <a:r>
              <a:rPr lang="en-US" sz="1700">
                <a:solidFill>
                  <a:schemeClr val="dk1"/>
                </a:solidFill>
              </a:rPr>
              <a:t>) and focus on </a:t>
            </a:r>
            <a:r>
              <a:rPr b="1" lang="en-US" sz="1700">
                <a:solidFill>
                  <a:schemeClr val="dk1"/>
                </a:solidFill>
              </a:rPr>
              <a:t>developing those networks as GRIs</a:t>
            </a:r>
            <a:r>
              <a:rPr lang="en-US" sz="1700">
                <a:solidFill>
                  <a:schemeClr val="dk1"/>
                </a:solidFill>
              </a:rPr>
              <a:t> using the GSO-GRI framework as appropriate”</a:t>
            </a:r>
            <a:endParaRPr sz="1700">
              <a:solidFill>
                <a:schemeClr val="dk1"/>
              </a:solidFill>
            </a:endParaRPr>
          </a:p>
          <a:p>
            <a:pPr indent="0" lvl="0" marL="0" rtl="0" algn="r">
              <a:spcBef>
                <a:spcPts val="0"/>
              </a:spcBef>
              <a:spcAft>
                <a:spcPts val="0"/>
              </a:spcAft>
              <a:buNone/>
            </a:pPr>
            <a:r>
              <a:t/>
            </a:r>
            <a:endParaRPr i="1">
              <a:solidFill>
                <a:schemeClr val="dk1"/>
              </a:solidFill>
            </a:endParaRPr>
          </a:p>
          <a:p>
            <a:pPr indent="0" lvl="0" marL="0" rtl="0" algn="r">
              <a:spcBef>
                <a:spcPts val="0"/>
              </a:spcBef>
              <a:spcAft>
                <a:spcPts val="0"/>
              </a:spcAft>
              <a:buNone/>
            </a:pPr>
            <a:r>
              <a:rPr i="1" lang="en-US">
                <a:solidFill>
                  <a:schemeClr val="dk1"/>
                </a:solidFill>
              </a:rPr>
              <a:t>g7fsoi.org/activities</a:t>
            </a:r>
            <a:endParaRPr i="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g3491daf0ee3_0_106"/>
          <p:cNvPicPr preferRelativeResize="0"/>
          <p:nvPr/>
        </p:nvPicPr>
        <p:blipFill rotWithShape="1">
          <a:blip r:embed="rId3">
            <a:alphaModFix/>
          </a:blip>
          <a:srcRect b="0" l="0" r="0" t="0"/>
          <a:stretch/>
        </p:blipFill>
        <p:spPr>
          <a:xfrm>
            <a:off x="483051" y="1061577"/>
            <a:ext cx="5085706" cy="2119772"/>
          </a:xfrm>
          <a:prstGeom prst="rect">
            <a:avLst/>
          </a:prstGeom>
          <a:noFill/>
          <a:ln>
            <a:noFill/>
          </a:ln>
        </p:spPr>
      </p:pic>
      <p:sp>
        <p:nvSpPr>
          <p:cNvPr id="143" name="Google Shape;143;g3491daf0ee3_0_106"/>
          <p:cNvSpPr txBox="1"/>
          <p:nvPr/>
        </p:nvSpPr>
        <p:spPr>
          <a:xfrm>
            <a:off x="3192200" y="4833075"/>
            <a:ext cx="5818200" cy="21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
              <a:buFont typeface="Arial"/>
              <a:buNone/>
            </a:pPr>
            <a:r>
              <a:rPr b="0" i="0" lang="en-US" sz="800" u="none" cap="none" strike="noStrike">
                <a:solidFill>
                  <a:srgbClr val="2A313D"/>
                </a:solidFill>
                <a:latin typeface="Arial"/>
                <a:ea typeface="Arial"/>
                <a:cs typeface="Arial"/>
                <a:sym typeface="Arial"/>
              </a:rPr>
              <a:t>Funded by the European Union's Horizon Europe INFRA-2023-DEV-01 programme under Grant Agreement No 101132013.</a:t>
            </a:r>
            <a:endParaRPr b="0" i="0" sz="1800" u="none" cap="none" strike="noStrike">
              <a:solidFill>
                <a:srgbClr val="000000"/>
              </a:solidFill>
              <a:latin typeface="Arial"/>
              <a:ea typeface="Arial"/>
              <a:cs typeface="Arial"/>
              <a:sym typeface="Arial"/>
            </a:endParaRPr>
          </a:p>
        </p:txBody>
      </p:sp>
      <p:sp>
        <p:nvSpPr>
          <p:cNvPr id="144" name="Google Shape;144;g3491daf0ee3_0_106"/>
          <p:cNvSpPr txBox="1"/>
          <p:nvPr>
            <p:ph type="title"/>
          </p:nvPr>
        </p:nvSpPr>
        <p:spPr>
          <a:xfrm>
            <a:off x="504000" y="333600"/>
            <a:ext cx="8011800" cy="309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400">
                <a:solidFill>
                  <a:srgbClr val="E78062"/>
                </a:solidFill>
              </a:rPr>
              <a:t>European Marine Research Infrastructures</a:t>
            </a:r>
            <a:endParaRPr sz="2400">
              <a:solidFill>
                <a:srgbClr val="E78062"/>
              </a:solidFill>
            </a:endParaRPr>
          </a:p>
        </p:txBody>
      </p:sp>
      <p:sp>
        <p:nvSpPr>
          <p:cNvPr id="145" name="Google Shape;145;g3491daf0ee3_0_106"/>
          <p:cNvSpPr txBox="1"/>
          <p:nvPr/>
        </p:nvSpPr>
        <p:spPr>
          <a:xfrm>
            <a:off x="2315000" y="3126925"/>
            <a:ext cx="6083400" cy="13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t>AMRIT strives to become the catalyst for the development and consolidation of all EU Marine Research Infrastructures (MRIs) and be the cornerstone of the future European Ocean Observing System.</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343010232e8_1_387"/>
          <p:cNvSpPr txBox="1"/>
          <p:nvPr/>
        </p:nvSpPr>
        <p:spPr>
          <a:xfrm>
            <a:off x="147200" y="4937725"/>
            <a:ext cx="8751300" cy="172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1" lang="en-US" sz="800" u="none" cap="none" strike="noStrike">
                <a:solidFill>
                  <a:schemeClr val="dk1"/>
                </a:solidFill>
                <a:latin typeface="Arial"/>
                <a:ea typeface="Arial"/>
                <a:cs typeface="Arial"/>
                <a:sym typeface="Arial"/>
              </a:rPr>
              <a:t>Adapted from</a:t>
            </a:r>
            <a:r>
              <a:rPr b="0" i="0" lang="en-US" sz="800" u="none" cap="none" strike="noStrike">
                <a:solidFill>
                  <a:schemeClr val="dk1"/>
                </a:solidFill>
                <a:latin typeface="Arial"/>
                <a:ea typeface="Arial"/>
                <a:cs typeface="Arial"/>
                <a:sym typeface="Arial"/>
              </a:rPr>
              <a:t>“Reasons for the EU to optimize / integrate its research infrastructures in marine sciences?” </a:t>
            </a:r>
            <a:r>
              <a:rPr b="0" i="1" lang="en-US" sz="800" u="none" cap="none" strike="noStrike">
                <a:solidFill>
                  <a:schemeClr val="dk1"/>
                </a:solidFill>
                <a:latin typeface="Arial"/>
                <a:ea typeface="Arial"/>
                <a:cs typeface="Arial"/>
                <a:sym typeface="Arial"/>
              </a:rPr>
              <a:t>Hervé Péro, INFRA/DGRI/EC, 2011</a:t>
            </a:r>
            <a:endParaRPr b="0" i="0" sz="800" u="none" cap="none" strike="noStrike">
              <a:solidFill>
                <a:schemeClr val="dk1"/>
              </a:solidFill>
              <a:latin typeface="Arial"/>
              <a:ea typeface="Arial"/>
              <a:cs typeface="Arial"/>
              <a:sym typeface="Arial"/>
            </a:endParaRPr>
          </a:p>
        </p:txBody>
      </p:sp>
      <p:sp>
        <p:nvSpPr>
          <p:cNvPr id="151" name="Google Shape;151;g343010232e8_1_387"/>
          <p:cNvSpPr/>
          <p:nvPr/>
        </p:nvSpPr>
        <p:spPr>
          <a:xfrm>
            <a:off x="5953606" y="416789"/>
            <a:ext cx="2403900" cy="104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2" name="Google Shape;152;g343010232e8_1_387"/>
          <p:cNvSpPr/>
          <p:nvPr/>
        </p:nvSpPr>
        <p:spPr>
          <a:xfrm>
            <a:off x="6542495" y="1173658"/>
            <a:ext cx="1543200" cy="2403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MINKE </a:t>
            </a:r>
            <a:endParaRPr b="1" i="1" sz="1400" u="none" cap="none" strike="noStrike">
              <a:solidFill>
                <a:srgbClr val="000000"/>
              </a:solidFill>
              <a:latin typeface="Arial"/>
              <a:ea typeface="Arial"/>
              <a:cs typeface="Arial"/>
              <a:sym typeface="Arial"/>
            </a:endParaRPr>
          </a:p>
        </p:txBody>
      </p:sp>
      <p:sp>
        <p:nvSpPr>
          <p:cNvPr id="153" name="Google Shape;153;g343010232e8_1_387"/>
          <p:cNvSpPr/>
          <p:nvPr/>
        </p:nvSpPr>
        <p:spPr>
          <a:xfrm>
            <a:off x="4712646" y="1714541"/>
            <a:ext cx="1543200" cy="2406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JERICO Next </a:t>
            </a:r>
            <a:endParaRPr b="1" i="1" sz="1400" u="none" cap="none" strike="noStrike">
              <a:solidFill>
                <a:srgbClr val="000000"/>
              </a:solidFill>
              <a:latin typeface="Arial"/>
              <a:ea typeface="Arial"/>
              <a:cs typeface="Arial"/>
              <a:sym typeface="Arial"/>
            </a:endParaRPr>
          </a:p>
        </p:txBody>
      </p:sp>
      <p:sp>
        <p:nvSpPr>
          <p:cNvPr id="154" name="Google Shape;154;g343010232e8_1_387"/>
          <p:cNvSpPr/>
          <p:nvPr/>
        </p:nvSpPr>
        <p:spPr>
          <a:xfrm>
            <a:off x="6315847" y="1714541"/>
            <a:ext cx="1543200" cy="2406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JERICO S3 </a:t>
            </a:r>
            <a:endParaRPr b="1" i="1" sz="1400" u="none" cap="none" strike="noStrike">
              <a:solidFill>
                <a:srgbClr val="000000"/>
              </a:solidFill>
              <a:latin typeface="Arial"/>
              <a:ea typeface="Arial"/>
              <a:cs typeface="Arial"/>
              <a:sym typeface="Arial"/>
            </a:endParaRPr>
          </a:p>
        </p:txBody>
      </p:sp>
      <p:sp>
        <p:nvSpPr>
          <p:cNvPr id="155" name="Google Shape;155;g343010232e8_1_387"/>
          <p:cNvSpPr/>
          <p:nvPr/>
        </p:nvSpPr>
        <p:spPr>
          <a:xfrm>
            <a:off x="6542491" y="884460"/>
            <a:ext cx="1543200" cy="240600"/>
          </a:xfrm>
          <a:prstGeom prst="roundRect">
            <a:avLst>
              <a:gd fmla="val 16667" name="adj"/>
            </a:avLst>
          </a:prstGeom>
          <a:solidFill>
            <a:srgbClr val="C9DAF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GROOM II</a:t>
            </a:r>
            <a:endParaRPr b="1" i="1" sz="1400" u="none" cap="none" strike="noStrike">
              <a:solidFill>
                <a:srgbClr val="000000"/>
              </a:solidFill>
              <a:latin typeface="Arial"/>
              <a:ea typeface="Arial"/>
              <a:cs typeface="Arial"/>
              <a:sym typeface="Arial"/>
            </a:endParaRPr>
          </a:p>
        </p:txBody>
      </p:sp>
      <p:sp>
        <p:nvSpPr>
          <p:cNvPr id="156" name="Google Shape;156;g343010232e8_1_387"/>
          <p:cNvSpPr/>
          <p:nvPr/>
        </p:nvSpPr>
        <p:spPr>
          <a:xfrm>
            <a:off x="3856118" y="3267095"/>
            <a:ext cx="15432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ICOS-OTC</a:t>
            </a:r>
            <a:endParaRPr b="1" i="0" sz="1400" u="none" cap="none" strike="noStrike">
              <a:solidFill>
                <a:srgbClr val="000000"/>
              </a:solidFill>
              <a:latin typeface="Arial"/>
              <a:ea typeface="Arial"/>
              <a:cs typeface="Arial"/>
              <a:sym typeface="Arial"/>
            </a:endParaRPr>
          </a:p>
        </p:txBody>
      </p:sp>
      <p:sp>
        <p:nvSpPr>
          <p:cNvPr id="157" name="Google Shape;157;g343010232e8_1_387"/>
          <p:cNvSpPr/>
          <p:nvPr/>
        </p:nvSpPr>
        <p:spPr>
          <a:xfrm>
            <a:off x="2712238" y="1714541"/>
            <a:ext cx="1939500" cy="2406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JERICO  </a:t>
            </a:r>
            <a:endParaRPr b="1" i="1" sz="1400" u="none" cap="none" strike="noStrike">
              <a:solidFill>
                <a:srgbClr val="000000"/>
              </a:solidFill>
              <a:latin typeface="Arial"/>
              <a:ea typeface="Arial"/>
              <a:cs typeface="Arial"/>
              <a:sym typeface="Arial"/>
            </a:endParaRPr>
          </a:p>
        </p:txBody>
      </p:sp>
      <p:sp>
        <p:nvSpPr>
          <p:cNvPr id="158" name="Google Shape;158;g343010232e8_1_387"/>
          <p:cNvSpPr/>
          <p:nvPr/>
        </p:nvSpPr>
        <p:spPr>
          <a:xfrm>
            <a:off x="2891064" y="1441594"/>
            <a:ext cx="1939500" cy="2403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SeaDataNet II</a:t>
            </a:r>
            <a:endParaRPr b="0" i="1" sz="1400" u="none" cap="none" strike="noStrike">
              <a:solidFill>
                <a:srgbClr val="000000"/>
              </a:solidFill>
              <a:latin typeface="Arial"/>
              <a:ea typeface="Arial"/>
              <a:cs typeface="Arial"/>
              <a:sym typeface="Arial"/>
            </a:endParaRPr>
          </a:p>
        </p:txBody>
      </p:sp>
      <p:sp>
        <p:nvSpPr>
          <p:cNvPr id="159" name="Google Shape;159;g343010232e8_1_387"/>
          <p:cNvSpPr/>
          <p:nvPr/>
        </p:nvSpPr>
        <p:spPr>
          <a:xfrm>
            <a:off x="2910391" y="947174"/>
            <a:ext cx="1543200" cy="240600"/>
          </a:xfrm>
          <a:prstGeom prst="roundRect">
            <a:avLst>
              <a:gd fmla="val 16667" name="adj"/>
            </a:avLst>
          </a:prstGeom>
          <a:solidFill>
            <a:srgbClr val="C9DAF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GROOM</a:t>
            </a:r>
            <a:endParaRPr b="1" i="1" sz="1400" u="none" cap="none" strike="noStrike">
              <a:solidFill>
                <a:srgbClr val="000000"/>
              </a:solidFill>
              <a:latin typeface="Arial"/>
              <a:ea typeface="Arial"/>
              <a:cs typeface="Arial"/>
              <a:sym typeface="Arial"/>
            </a:endParaRPr>
          </a:p>
        </p:txBody>
      </p:sp>
      <p:sp>
        <p:nvSpPr>
          <p:cNvPr id="160" name="Google Shape;160;g343010232e8_1_387"/>
          <p:cNvSpPr/>
          <p:nvPr/>
        </p:nvSpPr>
        <p:spPr>
          <a:xfrm>
            <a:off x="1789126" y="2592494"/>
            <a:ext cx="2065800" cy="240300"/>
          </a:xfrm>
          <a:prstGeom prst="roundRect">
            <a:avLst>
              <a:gd fmla="val 16667" name="adj"/>
            </a:avLst>
          </a:prstGeom>
          <a:solidFill>
            <a:srgbClr val="E623A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Eurofleets</a:t>
            </a:r>
            <a:endParaRPr b="1" i="1" sz="1400" u="none" cap="none" strike="noStrike">
              <a:solidFill>
                <a:srgbClr val="000000"/>
              </a:solidFill>
              <a:latin typeface="Arial"/>
              <a:ea typeface="Arial"/>
              <a:cs typeface="Arial"/>
              <a:sym typeface="Arial"/>
            </a:endParaRPr>
          </a:p>
        </p:txBody>
      </p:sp>
      <p:sp>
        <p:nvSpPr>
          <p:cNvPr id="161" name="Google Shape;161;g343010232e8_1_387"/>
          <p:cNvSpPr/>
          <p:nvPr/>
        </p:nvSpPr>
        <p:spPr>
          <a:xfrm>
            <a:off x="2540190" y="3562591"/>
            <a:ext cx="15135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EMBRC</a:t>
            </a:r>
            <a:endParaRPr b="1" i="0" sz="1400" u="none" cap="none" strike="noStrike">
              <a:solidFill>
                <a:srgbClr val="000000"/>
              </a:solidFill>
              <a:latin typeface="Arial"/>
              <a:ea typeface="Arial"/>
              <a:cs typeface="Arial"/>
              <a:sym typeface="Arial"/>
            </a:endParaRPr>
          </a:p>
        </p:txBody>
      </p:sp>
      <p:sp>
        <p:nvSpPr>
          <p:cNvPr id="162" name="Google Shape;162;g343010232e8_1_387"/>
          <p:cNvSpPr/>
          <p:nvPr/>
        </p:nvSpPr>
        <p:spPr>
          <a:xfrm>
            <a:off x="1264740" y="3851215"/>
            <a:ext cx="18405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EMSO</a:t>
            </a:r>
            <a:endParaRPr b="1" i="1" sz="1400" u="none" cap="none" strike="noStrike">
              <a:solidFill>
                <a:srgbClr val="000000"/>
              </a:solidFill>
              <a:latin typeface="Arial"/>
              <a:ea typeface="Arial"/>
              <a:cs typeface="Arial"/>
              <a:sym typeface="Arial"/>
            </a:endParaRPr>
          </a:p>
        </p:txBody>
      </p:sp>
      <p:sp>
        <p:nvSpPr>
          <p:cNvPr id="163" name="Google Shape;163;g343010232e8_1_387"/>
          <p:cNvSpPr/>
          <p:nvPr/>
        </p:nvSpPr>
        <p:spPr>
          <a:xfrm>
            <a:off x="1013097" y="4138300"/>
            <a:ext cx="16989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Euro-Argo</a:t>
            </a:r>
            <a:endParaRPr b="1" i="1" sz="1400" u="none" cap="none" strike="noStrike">
              <a:solidFill>
                <a:srgbClr val="000000"/>
              </a:solidFill>
              <a:latin typeface="Arial"/>
              <a:ea typeface="Arial"/>
              <a:cs typeface="Arial"/>
              <a:sym typeface="Arial"/>
            </a:endParaRPr>
          </a:p>
        </p:txBody>
      </p:sp>
      <p:sp>
        <p:nvSpPr>
          <p:cNvPr id="164" name="Google Shape;164;g343010232e8_1_387"/>
          <p:cNvSpPr/>
          <p:nvPr/>
        </p:nvSpPr>
        <p:spPr>
          <a:xfrm>
            <a:off x="2889736" y="4140366"/>
            <a:ext cx="9672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Sideri</a:t>
            </a:r>
            <a:endParaRPr b="0" i="1" sz="1400" u="none" cap="none" strike="noStrike">
              <a:solidFill>
                <a:srgbClr val="000000"/>
              </a:solidFill>
              <a:latin typeface="Arial"/>
              <a:ea typeface="Arial"/>
              <a:cs typeface="Arial"/>
              <a:sym typeface="Arial"/>
            </a:endParaRPr>
          </a:p>
        </p:txBody>
      </p:sp>
      <p:sp>
        <p:nvSpPr>
          <p:cNvPr id="165" name="Google Shape;165;g343010232e8_1_387"/>
          <p:cNvSpPr/>
          <p:nvPr/>
        </p:nvSpPr>
        <p:spPr>
          <a:xfrm>
            <a:off x="5066415" y="3562591"/>
            <a:ext cx="2112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66" name="Google Shape;166;g343010232e8_1_387"/>
          <p:cNvSpPr/>
          <p:nvPr/>
        </p:nvSpPr>
        <p:spPr>
          <a:xfrm>
            <a:off x="5303822" y="3562591"/>
            <a:ext cx="981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67" name="Google Shape;167;g343010232e8_1_387"/>
          <p:cNvSpPr/>
          <p:nvPr/>
        </p:nvSpPr>
        <p:spPr>
          <a:xfrm>
            <a:off x="5466151" y="3562591"/>
            <a:ext cx="318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grpSp>
        <p:nvGrpSpPr>
          <p:cNvPr id="168" name="Google Shape;168;g343010232e8_1_387"/>
          <p:cNvGrpSpPr/>
          <p:nvPr/>
        </p:nvGrpSpPr>
        <p:grpSpPr>
          <a:xfrm>
            <a:off x="4136753" y="3850735"/>
            <a:ext cx="430093" cy="240483"/>
            <a:chOff x="4596356" y="4019484"/>
            <a:chExt cx="449794" cy="285000"/>
          </a:xfrm>
        </p:grpSpPr>
        <p:sp>
          <p:nvSpPr>
            <p:cNvPr id="169" name="Google Shape;169;g343010232e8_1_387"/>
            <p:cNvSpPr/>
            <p:nvPr/>
          </p:nvSpPr>
          <p:spPr>
            <a:xfrm>
              <a:off x="4596356" y="4019484"/>
              <a:ext cx="2211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70" name="Google Shape;170;g343010232e8_1_387"/>
            <p:cNvSpPr/>
            <p:nvPr/>
          </p:nvSpPr>
          <p:spPr>
            <a:xfrm>
              <a:off x="4844606" y="4019484"/>
              <a:ext cx="1014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71" name="Google Shape;171;g343010232e8_1_387"/>
            <p:cNvSpPr/>
            <p:nvPr/>
          </p:nvSpPr>
          <p:spPr>
            <a:xfrm>
              <a:off x="5014350" y="4019484"/>
              <a:ext cx="318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grpSp>
      <p:sp>
        <p:nvSpPr>
          <p:cNvPr id="172" name="Google Shape;172;g343010232e8_1_387"/>
          <p:cNvSpPr/>
          <p:nvPr/>
        </p:nvSpPr>
        <p:spPr>
          <a:xfrm>
            <a:off x="4137303" y="4150854"/>
            <a:ext cx="2112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73" name="Google Shape;173;g343010232e8_1_387"/>
          <p:cNvSpPr/>
          <p:nvPr/>
        </p:nvSpPr>
        <p:spPr>
          <a:xfrm>
            <a:off x="4374709" y="4150854"/>
            <a:ext cx="981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74" name="Google Shape;174;g343010232e8_1_387"/>
          <p:cNvSpPr/>
          <p:nvPr/>
        </p:nvSpPr>
        <p:spPr>
          <a:xfrm>
            <a:off x="4537039" y="4150854"/>
            <a:ext cx="318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75" name="Google Shape;175;g343010232e8_1_387"/>
          <p:cNvSpPr txBox="1"/>
          <p:nvPr/>
        </p:nvSpPr>
        <p:spPr>
          <a:xfrm>
            <a:off x="3600" y="3312325"/>
            <a:ext cx="1664700" cy="1012800"/>
          </a:xfrm>
          <a:prstGeom prst="rect">
            <a:avLst/>
          </a:prstGeom>
          <a:noFill/>
          <a:ln>
            <a:noFill/>
          </a:ln>
        </p:spPr>
        <p:txBody>
          <a:bodyPr anchorCtr="0" anchor="t" bIns="68575" lIns="68575" spcFirstLastPara="1" rIns="68575" wrap="square" tIns="68575">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FF9900"/>
                </a:solidFill>
                <a:latin typeface="Arial"/>
                <a:ea typeface="Arial"/>
                <a:cs typeface="Arial"/>
                <a:sym typeface="Arial"/>
              </a:rPr>
              <a:t>FP6/FP7 PP</a:t>
            </a:r>
            <a:endParaRPr b="1" i="0" sz="2000" u="none" cap="none" strike="noStrike">
              <a:solidFill>
                <a:srgbClr val="FF99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FF9900"/>
                </a:solidFill>
                <a:latin typeface="Arial"/>
                <a:ea typeface="Arial"/>
                <a:cs typeface="Arial"/>
                <a:sym typeface="Arial"/>
              </a:rPr>
              <a:t>(ESFRI)</a:t>
            </a:r>
            <a:endParaRPr b="1" i="0" sz="2000" u="none" cap="none" strike="noStrike">
              <a:solidFill>
                <a:srgbClr val="FF9900"/>
              </a:solidFill>
              <a:latin typeface="Arial"/>
              <a:ea typeface="Arial"/>
              <a:cs typeface="Arial"/>
              <a:sym typeface="Arial"/>
            </a:endParaRPr>
          </a:p>
        </p:txBody>
      </p:sp>
      <p:sp>
        <p:nvSpPr>
          <p:cNvPr id="176" name="Google Shape;176;g343010232e8_1_387"/>
          <p:cNvSpPr txBox="1"/>
          <p:nvPr/>
        </p:nvSpPr>
        <p:spPr>
          <a:xfrm>
            <a:off x="3600" y="2340288"/>
            <a:ext cx="1939500" cy="926400"/>
          </a:xfrm>
          <a:prstGeom prst="rect">
            <a:avLst/>
          </a:prstGeom>
          <a:noFill/>
          <a:ln>
            <a:noFill/>
          </a:ln>
        </p:spPr>
        <p:txBody>
          <a:bodyPr anchorCtr="0" anchor="t" bIns="68575" lIns="68575" spcFirstLastPara="1" rIns="68575" wrap="square" tIns="68575">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E623AC"/>
                </a:solidFill>
                <a:latin typeface="Arial"/>
                <a:ea typeface="Arial"/>
                <a:cs typeface="Arial"/>
                <a:sym typeface="Arial"/>
              </a:rPr>
              <a:t>FP7, H2020 I3</a:t>
            </a:r>
            <a:endParaRPr b="1" i="0" sz="2000" u="none" cap="none" strike="noStrike">
              <a:solidFill>
                <a:srgbClr val="E623AC"/>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1" i="0" lang="en-US" sz="1400" u="none" cap="none" strike="noStrike">
                <a:solidFill>
                  <a:srgbClr val="E623AC"/>
                </a:solidFill>
                <a:latin typeface="Arial"/>
                <a:ea typeface="Arial"/>
                <a:cs typeface="Arial"/>
                <a:sym typeface="Arial"/>
              </a:rPr>
              <a:t>(bottom up)</a:t>
            </a:r>
            <a:endParaRPr b="1" i="0" sz="1400" u="none" cap="none" strike="noStrike">
              <a:solidFill>
                <a:srgbClr val="E623AC"/>
              </a:solidFill>
              <a:latin typeface="Arial"/>
              <a:ea typeface="Arial"/>
              <a:cs typeface="Arial"/>
              <a:sym typeface="Arial"/>
            </a:endParaRPr>
          </a:p>
        </p:txBody>
      </p:sp>
      <p:sp>
        <p:nvSpPr>
          <p:cNvPr id="177" name="Google Shape;177;g343010232e8_1_387"/>
          <p:cNvSpPr txBox="1"/>
          <p:nvPr/>
        </p:nvSpPr>
        <p:spPr>
          <a:xfrm>
            <a:off x="3610" y="1442408"/>
            <a:ext cx="1840500" cy="632100"/>
          </a:xfrm>
          <a:prstGeom prst="rect">
            <a:avLst/>
          </a:prstGeom>
          <a:noFill/>
          <a:ln>
            <a:noFill/>
          </a:ln>
        </p:spPr>
        <p:txBody>
          <a:bodyPr anchorCtr="0" anchor="t" bIns="68575" lIns="68575" spcFirstLastPara="1" rIns="68575" wrap="square" tIns="68575">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A96DD0"/>
                </a:solidFill>
                <a:latin typeface="Arial"/>
                <a:ea typeface="Arial"/>
                <a:cs typeface="Arial"/>
                <a:sym typeface="Arial"/>
              </a:rPr>
              <a:t>FP7, H2020 I3</a:t>
            </a:r>
            <a:endParaRPr b="1" i="0" sz="2000" u="none" cap="none" strike="noStrike">
              <a:solidFill>
                <a:srgbClr val="A96DD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1" i="0" lang="en-US" sz="1400" u="none" cap="none" strike="noStrike">
                <a:solidFill>
                  <a:srgbClr val="A96DD0"/>
                </a:solidFill>
                <a:latin typeface="Arial"/>
                <a:ea typeface="Arial"/>
                <a:cs typeface="Arial"/>
                <a:sym typeface="Arial"/>
              </a:rPr>
              <a:t>(targeted or open)</a:t>
            </a:r>
            <a:endParaRPr b="1" i="0" sz="1400" u="none" cap="none" strike="noStrike">
              <a:solidFill>
                <a:srgbClr val="A96DD0"/>
              </a:solidFill>
              <a:latin typeface="Arial"/>
              <a:ea typeface="Arial"/>
              <a:cs typeface="Arial"/>
              <a:sym typeface="Arial"/>
            </a:endParaRPr>
          </a:p>
        </p:txBody>
      </p:sp>
      <p:sp>
        <p:nvSpPr>
          <p:cNvPr id="178" name="Google Shape;178;g343010232e8_1_387"/>
          <p:cNvSpPr txBox="1"/>
          <p:nvPr/>
        </p:nvSpPr>
        <p:spPr>
          <a:xfrm>
            <a:off x="0" y="751425"/>
            <a:ext cx="2619000" cy="632100"/>
          </a:xfrm>
          <a:prstGeom prst="rect">
            <a:avLst/>
          </a:prstGeom>
          <a:noFill/>
          <a:ln>
            <a:noFill/>
          </a:ln>
        </p:spPr>
        <p:txBody>
          <a:bodyPr anchorCtr="0" anchor="t" bIns="68575" lIns="68575" spcFirstLastPara="1" rIns="68575" wrap="square" tIns="68575">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6D9EEB"/>
                </a:solidFill>
                <a:latin typeface="Arial"/>
                <a:ea typeface="Arial"/>
                <a:cs typeface="Arial"/>
                <a:sym typeface="Arial"/>
              </a:rPr>
              <a:t>FP7, H2020, HE DS</a:t>
            </a:r>
            <a:endParaRPr b="1" i="0" sz="2000" u="none" cap="none" strike="noStrike">
              <a:solidFill>
                <a:srgbClr val="6D9EEB"/>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400"/>
              <a:buFont typeface="Arial"/>
              <a:buNone/>
            </a:pPr>
            <a:r>
              <a:rPr b="1" i="0" lang="en-US" sz="1400" u="none" cap="none" strike="noStrike">
                <a:solidFill>
                  <a:srgbClr val="6D9EEB"/>
                </a:solidFill>
                <a:latin typeface="Arial"/>
                <a:ea typeface="Arial"/>
                <a:cs typeface="Arial"/>
                <a:sym typeface="Arial"/>
              </a:rPr>
              <a:t>(bottom up)</a:t>
            </a:r>
            <a:endParaRPr b="1" i="0" sz="1400" u="none" cap="none" strike="noStrike">
              <a:solidFill>
                <a:srgbClr val="6D9EEB"/>
              </a:solidFill>
              <a:latin typeface="Arial"/>
              <a:ea typeface="Arial"/>
              <a:cs typeface="Arial"/>
              <a:sym typeface="Arial"/>
            </a:endParaRPr>
          </a:p>
        </p:txBody>
      </p:sp>
      <p:cxnSp>
        <p:nvCxnSpPr>
          <p:cNvPr id="179" name="Google Shape;179;g343010232e8_1_387"/>
          <p:cNvCxnSpPr/>
          <p:nvPr/>
        </p:nvCxnSpPr>
        <p:spPr>
          <a:xfrm>
            <a:off x="202724" y="4471377"/>
            <a:ext cx="8852400" cy="18000"/>
          </a:xfrm>
          <a:prstGeom prst="straightConnector1">
            <a:avLst/>
          </a:prstGeom>
          <a:noFill/>
          <a:ln cap="flat" cmpd="sng" w="76200">
            <a:solidFill>
              <a:schemeClr val="dk2"/>
            </a:solidFill>
            <a:prstDash val="solid"/>
            <a:round/>
            <a:headEnd len="sm" w="sm" type="none"/>
            <a:tailEnd len="sm" w="sm" type="none"/>
          </a:ln>
        </p:spPr>
      </p:cxnSp>
      <p:cxnSp>
        <p:nvCxnSpPr>
          <p:cNvPr id="180" name="Google Shape;180;g343010232e8_1_387"/>
          <p:cNvCxnSpPr/>
          <p:nvPr/>
        </p:nvCxnSpPr>
        <p:spPr>
          <a:xfrm>
            <a:off x="416335"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81" name="Google Shape;181;g343010232e8_1_387"/>
          <p:cNvCxnSpPr/>
          <p:nvPr/>
        </p:nvCxnSpPr>
        <p:spPr>
          <a:xfrm>
            <a:off x="866116" y="4462446"/>
            <a:ext cx="0" cy="160200"/>
          </a:xfrm>
          <a:prstGeom prst="straightConnector1">
            <a:avLst/>
          </a:prstGeom>
          <a:noFill/>
          <a:ln cap="flat" cmpd="sng" w="76200">
            <a:solidFill>
              <a:schemeClr val="dk2"/>
            </a:solidFill>
            <a:prstDash val="solid"/>
            <a:round/>
            <a:headEnd len="sm" w="sm" type="none"/>
            <a:tailEnd len="sm" w="sm" type="none"/>
          </a:ln>
        </p:spPr>
      </p:cxnSp>
      <p:cxnSp>
        <p:nvCxnSpPr>
          <p:cNvPr id="182" name="Google Shape;182;g343010232e8_1_387"/>
          <p:cNvCxnSpPr/>
          <p:nvPr/>
        </p:nvCxnSpPr>
        <p:spPr>
          <a:xfrm>
            <a:off x="1337701" y="4462446"/>
            <a:ext cx="0" cy="160200"/>
          </a:xfrm>
          <a:prstGeom prst="straightConnector1">
            <a:avLst/>
          </a:prstGeom>
          <a:noFill/>
          <a:ln cap="flat" cmpd="sng" w="76200">
            <a:solidFill>
              <a:schemeClr val="dk2"/>
            </a:solidFill>
            <a:prstDash val="solid"/>
            <a:round/>
            <a:headEnd len="sm" w="sm" type="none"/>
            <a:tailEnd len="sm" w="sm" type="none"/>
          </a:ln>
        </p:spPr>
      </p:cxnSp>
      <p:cxnSp>
        <p:nvCxnSpPr>
          <p:cNvPr id="183" name="Google Shape;183;g343010232e8_1_387"/>
          <p:cNvCxnSpPr/>
          <p:nvPr/>
        </p:nvCxnSpPr>
        <p:spPr>
          <a:xfrm>
            <a:off x="1809287" y="4462446"/>
            <a:ext cx="0" cy="160200"/>
          </a:xfrm>
          <a:prstGeom prst="straightConnector1">
            <a:avLst/>
          </a:prstGeom>
          <a:noFill/>
          <a:ln cap="flat" cmpd="sng" w="76200">
            <a:solidFill>
              <a:schemeClr val="dk2"/>
            </a:solidFill>
            <a:prstDash val="solid"/>
            <a:round/>
            <a:headEnd len="sm" w="sm" type="none"/>
            <a:tailEnd len="sm" w="sm" type="none"/>
          </a:ln>
        </p:spPr>
      </p:cxnSp>
      <p:cxnSp>
        <p:nvCxnSpPr>
          <p:cNvPr id="184" name="Google Shape;184;g343010232e8_1_387"/>
          <p:cNvCxnSpPr/>
          <p:nvPr/>
        </p:nvCxnSpPr>
        <p:spPr>
          <a:xfrm>
            <a:off x="2295396"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85" name="Google Shape;185;g343010232e8_1_387"/>
          <p:cNvCxnSpPr/>
          <p:nvPr/>
        </p:nvCxnSpPr>
        <p:spPr>
          <a:xfrm>
            <a:off x="2788785"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86" name="Google Shape;186;g343010232e8_1_387"/>
          <p:cNvCxnSpPr/>
          <p:nvPr/>
        </p:nvCxnSpPr>
        <p:spPr>
          <a:xfrm>
            <a:off x="3260370"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87" name="Google Shape;187;g343010232e8_1_387"/>
          <p:cNvCxnSpPr/>
          <p:nvPr/>
        </p:nvCxnSpPr>
        <p:spPr>
          <a:xfrm>
            <a:off x="3801403"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88" name="Google Shape;188;g343010232e8_1_387"/>
          <p:cNvCxnSpPr/>
          <p:nvPr/>
        </p:nvCxnSpPr>
        <p:spPr>
          <a:xfrm>
            <a:off x="4281361" y="4462446"/>
            <a:ext cx="0" cy="160200"/>
          </a:xfrm>
          <a:prstGeom prst="straightConnector1">
            <a:avLst/>
          </a:prstGeom>
          <a:noFill/>
          <a:ln cap="flat" cmpd="sng" w="76200">
            <a:solidFill>
              <a:schemeClr val="dk2"/>
            </a:solidFill>
            <a:prstDash val="solid"/>
            <a:round/>
            <a:headEnd len="sm" w="sm" type="none"/>
            <a:tailEnd len="sm" w="sm" type="none"/>
          </a:ln>
        </p:spPr>
      </p:cxnSp>
      <p:cxnSp>
        <p:nvCxnSpPr>
          <p:cNvPr id="189" name="Google Shape;189;g343010232e8_1_387"/>
          <p:cNvCxnSpPr/>
          <p:nvPr/>
        </p:nvCxnSpPr>
        <p:spPr>
          <a:xfrm>
            <a:off x="4761338"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90" name="Google Shape;190;g343010232e8_1_387"/>
          <p:cNvCxnSpPr/>
          <p:nvPr/>
        </p:nvCxnSpPr>
        <p:spPr>
          <a:xfrm>
            <a:off x="5215996"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91" name="Google Shape;191;g343010232e8_1_387"/>
          <p:cNvCxnSpPr/>
          <p:nvPr/>
        </p:nvCxnSpPr>
        <p:spPr>
          <a:xfrm>
            <a:off x="5670673"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92" name="Google Shape;192;g343010232e8_1_387"/>
          <p:cNvCxnSpPr/>
          <p:nvPr/>
        </p:nvCxnSpPr>
        <p:spPr>
          <a:xfrm>
            <a:off x="6208781"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93" name="Google Shape;193;g343010232e8_1_387"/>
          <p:cNvCxnSpPr/>
          <p:nvPr/>
        </p:nvCxnSpPr>
        <p:spPr>
          <a:xfrm>
            <a:off x="6696002" y="4472093"/>
            <a:ext cx="0" cy="160200"/>
          </a:xfrm>
          <a:prstGeom prst="straightConnector1">
            <a:avLst/>
          </a:prstGeom>
          <a:noFill/>
          <a:ln cap="flat" cmpd="sng" w="76200">
            <a:solidFill>
              <a:schemeClr val="dk2"/>
            </a:solidFill>
            <a:prstDash val="solid"/>
            <a:round/>
            <a:headEnd len="sm" w="sm" type="none"/>
            <a:tailEnd len="sm" w="sm" type="none"/>
          </a:ln>
        </p:spPr>
      </p:cxnSp>
      <p:cxnSp>
        <p:nvCxnSpPr>
          <p:cNvPr id="194" name="Google Shape;194;g343010232e8_1_387"/>
          <p:cNvCxnSpPr/>
          <p:nvPr/>
        </p:nvCxnSpPr>
        <p:spPr>
          <a:xfrm>
            <a:off x="7135867" y="4472093"/>
            <a:ext cx="0" cy="160200"/>
          </a:xfrm>
          <a:prstGeom prst="straightConnector1">
            <a:avLst/>
          </a:prstGeom>
          <a:noFill/>
          <a:ln cap="flat" cmpd="sng" w="76200">
            <a:solidFill>
              <a:schemeClr val="dk2"/>
            </a:solidFill>
            <a:prstDash val="solid"/>
            <a:round/>
            <a:headEnd len="sm" w="sm" type="none"/>
            <a:tailEnd len="sm" w="sm" type="none"/>
          </a:ln>
        </p:spPr>
      </p:cxnSp>
      <p:sp>
        <p:nvSpPr>
          <p:cNvPr id="195" name="Google Shape;195;g343010232e8_1_387"/>
          <p:cNvSpPr txBox="1"/>
          <p:nvPr/>
        </p:nvSpPr>
        <p:spPr>
          <a:xfrm>
            <a:off x="689497"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2008</a:t>
            </a:r>
            <a:endParaRPr b="0" i="0" sz="1000" u="none" cap="none" strike="noStrike">
              <a:solidFill>
                <a:srgbClr val="000000"/>
              </a:solidFill>
              <a:latin typeface="Arial"/>
              <a:ea typeface="Arial"/>
              <a:cs typeface="Arial"/>
              <a:sym typeface="Arial"/>
            </a:endParaRPr>
          </a:p>
        </p:txBody>
      </p:sp>
      <p:sp>
        <p:nvSpPr>
          <p:cNvPr id="196" name="Google Shape;196;g343010232e8_1_387"/>
          <p:cNvSpPr txBox="1"/>
          <p:nvPr/>
        </p:nvSpPr>
        <p:spPr>
          <a:xfrm>
            <a:off x="1150180"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2009</a:t>
            </a:r>
            <a:endParaRPr b="0" i="0" sz="1000" u="none" cap="none" strike="noStrike">
              <a:solidFill>
                <a:srgbClr val="000000"/>
              </a:solidFill>
              <a:latin typeface="Arial"/>
              <a:ea typeface="Arial"/>
              <a:cs typeface="Arial"/>
              <a:sym typeface="Arial"/>
            </a:endParaRPr>
          </a:p>
        </p:txBody>
      </p:sp>
      <p:sp>
        <p:nvSpPr>
          <p:cNvPr id="197" name="Google Shape;197;g343010232e8_1_387"/>
          <p:cNvSpPr txBox="1"/>
          <p:nvPr/>
        </p:nvSpPr>
        <p:spPr>
          <a:xfrm>
            <a:off x="1629027"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2010</a:t>
            </a:r>
            <a:endParaRPr b="0" i="0" sz="1000" u="none" cap="none" strike="noStrike">
              <a:solidFill>
                <a:srgbClr val="000000"/>
              </a:solidFill>
              <a:latin typeface="Arial"/>
              <a:ea typeface="Arial"/>
              <a:cs typeface="Arial"/>
              <a:sym typeface="Arial"/>
            </a:endParaRPr>
          </a:p>
        </p:txBody>
      </p:sp>
      <p:sp>
        <p:nvSpPr>
          <p:cNvPr id="198" name="Google Shape;198;g343010232e8_1_387"/>
          <p:cNvSpPr txBox="1"/>
          <p:nvPr/>
        </p:nvSpPr>
        <p:spPr>
          <a:xfrm>
            <a:off x="2111514"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2011</a:t>
            </a:r>
            <a:endParaRPr b="0" i="0" sz="1000" u="none" cap="none" strike="noStrike">
              <a:solidFill>
                <a:srgbClr val="000000"/>
              </a:solidFill>
              <a:latin typeface="Arial"/>
              <a:ea typeface="Arial"/>
              <a:cs typeface="Arial"/>
              <a:sym typeface="Arial"/>
            </a:endParaRPr>
          </a:p>
        </p:txBody>
      </p:sp>
      <p:sp>
        <p:nvSpPr>
          <p:cNvPr id="199" name="Google Shape;199;g343010232e8_1_387"/>
          <p:cNvSpPr txBox="1"/>
          <p:nvPr/>
        </p:nvSpPr>
        <p:spPr>
          <a:xfrm>
            <a:off x="2617822"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2012</a:t>
            </a:r>
            <a:endParaRPr b="0" i="0" sz="1000" u="none" cap="none" strike="noStrike">
              <a:solidFill>
                <a:srgbClr val="000000"/>
              </a:solidFill>
              <a:latin typeface="Arial"/>
              <a:ea typeface="Arial"/>
              <a:cs typeface="Arial"/>
              <a:sym typeface="Arial"/>
            </a:endParaRPr>
          </a:p>
        </p:txBody>
      </p:sp>
      <p:sp>
        <p:nvSpPr>
          <p:cNvPr id="200" name="Google Shape;200;g343010232e8_1_387"/>
          <p:cNvSpPr txBox="1"/>
          <p:nvPr/>
        </p:nvSpPr>
        <p:spPr>
          <a:xfrm>
            <a:off x="3097790"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2013</a:t>
            </a:r>
            <a:endParaRPr b="0" i="0" sz="1000" u="none" cap="none" strike="noStrike">
              <a:solidFill>
                <a:srgbClr val="000000"/>
              </a:solidFill>
              <a:latin typeface="Arial"/>
              <a:ea typeface="Arial"/>
              <a:cs typeface="Arial"/>
              <a:sym typeface="Arial"/>
            </a:endParaRPr>
          </a:p>
        </p:txBody>
      </p:sp>
      <p:sp>
        <p:nvSpPr>
          <p:cNvPr id="201" name="Google Shape;201;g343010232e8_1_387"/>
          <p:cNvSpPr txBox="1"/>
          <p:nvPr/>
        </p:nvSpPr>
        <p:spPr>
          <a:xfrm>
            <a:off x="3637997"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2014</a:t>
            </a:r>
            <a:endParaRPr b="0" i="0" sz="1000" u="none" cap="none" strike="noStrike">
              <a:solidFill>
                <a:srgbClr val="000000"/>
              </a:solidFill>
              <a:latin typeface="Arial"/>
              <a:ea typeface="Arial"/>
              <a:cs typeface="Arial"/>
              <a:sym typeface="Arial"/>
            </a:endParaRPr>
          </a:p>
        </p:txBody>
      </p:sp>
      <p:sp>
        <p:nvSpPr>
          <p:cNvPr id="202" name="Google Shape;202;g343010232e8_1_387"/>
          <p:cNvSpPr txBox="1"/>
          <p:nvPr/>
        </p:nvSpPr>
        <p:spPr>
          <a:xfrm>
            <a:off x="4093848"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2015</a:t>
            </a:r>
            <a:endParaRPr b="0" i="0" sz="1000" u="none" cap="none" strike="noStrike">
              <a:solidFill>
                <a:srgbClr val="000000"/>
              </a:solidFill>
              <a:latin typeface="Arial"/>
              <a:ea typeface="Arial"/>
              <a:cs typeface="Arial"/>
              <a:sym typeface="Arial"/>
            </a:endParaRPr>
          </a:p>
        </p:txBody>
      </p:sp>
      <p:sp>
        <p:nvSpPr>
          <p:cNvPr id="203" name="Google Shape;203;g343010232e8_1_387"/>
          <p:cNvSpPr txBox="1"/>
          <p:nvPr/>
        </p:nvSpPr>
        <p:spPr>
          <a:xfrm>
            <a:off x="4548515"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2016</a:t>
            </a:r>
            <a:endParaRPr b="0" i="0" sz="1000" u="none" cap="none" strike="noStrike">
              <a:solidFill>
                <a:srgbClr val="000000"/>
              </a:solidFill>
              <a:latin typeface="Arial"/>
              <a:ea typeface="Arial"/>
              <a:cs typeface="Arial"/>
              <a:sym typeface="Arial"/>
            </a:endParaRPr>
          </a:p>
        </p:txBody>
      </p:sp>
      <p:sp>
        <p:nvSpPr>
          <p:cNvPr id="204" name="Google Shape;204;g343010232e8_1_387"/>
          <p:cNvSpPr txBox="1"/>
          <p:nvPr/>
        </p:nvSpPr>
        <p:spPr>
          <a:xfrm>
            <a:off x="5057827"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2017</a:t>
            </a:r>
            <a:endParaRPr b="0" i="0" sz="1000" u="none" cap="none" strike="noStrike">
              <a:solidFill>
                <a:srgbClr val="000000"/>
              </a:solidFill>
              <a:latin typeface="Arial"/>
              <a:ea typeface="Arial"/>
              <a:cs typeface="Arial"/>
              <a:sym typeface="Arial"/>
            </a:endParaRPr>
          </a:p>
        </p:txBody>
      </p:sp>
      <p:sp>
        <p:nvSpPr>
          <p:cNvPr id="205" name="Google Shape;205;g343010232e8_1_387"/>
          <p:cNvSpPr txBox="1"/>
          <p:nvPr/>
        </p:nvSpPr>
        <p:spPr>
          <a:xfrm>
            <a:off x="5497540"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2018</a:t>
            </a:r>
            <a:endParaRPr b="0" i="0" sz="1000" u="none" cap="none" strike="noStrike">
              <a:solidFill>
                <a:srgbClr val="000000"/>
              </a:solidFill>
              <a:latin typeface="Arial"/>
              <a:ea typeface="Arial"/>
              <a:cs typeface="Arial"/>
              <a:sym typeface="Arial"/>
            </a:endParaRPr>
          </a:p>
        </p:txBody>
      </p:sp>
      <p:sp>
        <p:nvSpPr>
          <p:cNvPr id="206" name="Google Shape;206;g343010232e8_1_387"/>
          <p:cNvSpPr txBox="1"/>
          <p:nvPr/>
        </p:nvSpPr>
        <p:spPr>
          <a:xfrm>
            <a:off x="5995815"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2019</a:t>
            </a:r>
            <a:endParaRPr b="0" i="0" sz="1000" u="none" cap="none" strike="noStrike">
              <a:solidFill>
                <a:srgbClr val="000000"/>
              </a:solidFill>
              <a:latin typeface="Arial"/>
              <a:ea typeface="Arial"/>
              <a:cs typeface="Arial"/>
              <a:sym typeface="Arial"/>
            </a:endParaRPr>
          </a:p>
        </p:txBody>
      </p:sp>
      <p:sp>
        <p:nvSpPr>
          <p:cNvPr id="207" name="Google Shape;207;g343010232e8_1_387"/>
          <p:cNvSpPr txBox="1"/>
          <p:nvPr/>
        </p:nvSpPr>
        <p:spPr>
          <a:xfrm>
            <a:off x="6512129"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2020</a:t>
            </a:r>
            <a:endParaRPr b="0" i="0" sz="1000" u="none" cap="none" strike="noStrike">
              <a:solidFill>
                <a:srgbClr val="000000"/>
              </a:solidFill>
              <a:latin typeface="Arial"/>
              <a:ea typeface="Arial"/>
              <a:cs typeface="Arial"/>
              <a:sym typeface="Arial"/>
            </a:endParaRPr>
          </a:p>
        </p:txBody>
      </p:sp>
      <p:sp>
        <p:nvSpPr>
          <p:cNvPr id="208" name="Google Shape;208;g343010232e8_1_387"/>
          <p:cNvSpPr txBox="1"/>
          <p:nvPr/>
        </p:nvSpPr>
        <p:spPr>
          <a:xfrm>
            <a:off x="6973807"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2021</a:t>
            </a:r>
            <a:endParaRPr b="0" i="0" sz="1000" u="none" cap="none" strike="noStrike">
              <a:solidFill>
                <a:srgbClr val="000000"/>
              </a:solidFill>
              <a:latin typeface="Arial"/>
              <a:ea typeface="Arial"/>
              <a:cs typeface="Arial"/>
              <a:sym typeface="Arial"/>
            </a:endParaRPr>
          </a:p>
        </p:txBody>
      </p:sp>
      <p:cxnSp>
        <p:nvCxnSpPr>
          <p:cNvPr id="209" name="Google Shape;209;g343010232e8_1_387"/>
          <p:cNvCxnSpPr/>
          <p:nvPr/>
        </p:nvCxnSpPr>
        <p:spPr>
          <a:xfrm>
            <a:off x="7597537" y="4472093"/>
            <a:ext cx="0" cy="160200"/>
          </a:xfrm>
          <a:prstGeom prst="straightConnector1">
            <a:avLst/>
          </a:prstGeom>
          <a:noFill/>
          <a:ln cap="flat" cmpd="sng" w="76200">
            <a:solidFill>
              <a:schemeClr val="dk2"/>
            </a:solidFill>
            <a:prstDash val="solid"/>
            <a:round/>
            <a:headEnd len="sm" w="sm" type="none"/>
            <a:tailEnd len="sm" w="sm" type="none"/>
          </a:ln>
        </p:spPr>
      </p:cxnSp>
      <p:sp>
        <p:nvSpPr>
          <p:cNvPr id="210" name="Google Shape;210;g343010232e8_1_387"/>
          <p:cNvSpPr txBox="1"/>
          <p:nvPr/>
        </p:nvSpPr>
        <p:spPr>
          <a:xfrm>
            <a:off x="7435476" y="4591619"/>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2022</a:t>
            </a:r>
            <a:endParaRPr b="0" i="0" sz="1000" u="none" cap="none" strike="noStrike">
              <a:solidFill>
                <a:srgbClr val="000000"/>
              </a:solidFill>
              <a:latin typeface="Arial"/>
              <a:ea typeface="Arial"/>
              <a:cs typeface="Arial"/>
              <a:sym typeface="Arial"/>
            </a:endParaRPr>
          </a:p>
        </p:txBody>
      </p:sp>
      <p:cxnSp>
        <p:nvCxnSpPr>
          <p:cNvPr id="211" name="Google Shape;211;g343010232e8_1_387"/>
          <p:cNvCxnSpPr/>
          <p:nvPr/>
        </p:nvCxnSpPr>
        <p:spPr>
          <a:xfrm>
            <a:off x="7997487" y="4471412"/>
            <a:ext cx="0" cy="160200"/>
          </a:xfrm>
          <a:prstGeom prst="straightConnector1">
            <a:avLst/>
          </a:prstGeom>
          <a:noFill/>
          <a:ln cap="flat" cmpd="sng" w="76200">
            <a:solidFill>
              <a:schemeClr val="dk2"/>
            </a:solidFill>
            <a:prstDash val="solid"/>
            <a:round/>
            <a:headEnd len="sm" w="sm" type="none"/>
            <a:tailEnd len="sm" w="sm" type="none"/>
          </a:ln>
        </p:spPr>
      </p:cxnSp>
      <p:sp>
        <p:nvSpPr>
          <p:cNvPr id="212" name="Google Shape;212;g343010232e8_1_387"/>
          <p:cNvSpPr txBox="1"/>
          <p:nvPr/>
        </p:nvSpPr>
        <p:spPr>
          <a:xfrm>
            <a:off x="7835427" y="4592531"/>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2023</a:t>
            </a:r>
            <a:endParaRPr b="0" i="0" sz="1000" u="none" cap="none" strike="noStrike">
              <a:solidFill>
                <a:srgbClr val="000000"/>
              </a:solidFill>
              <a:latin typeface="Arial"/>
              <a:ea typeface="Arial"/>
              <a:cs typeface="Arial"/>
              <a:sym typeface="Arial"/>
            </a:endParaRPr>
          </a:p>
        </p:txBody>
      </p:sp>
      <p:sp>
        <p:nvSpPr>
          <p:cNvPr id="213" name="Google Shape;213;g343010232e8_1_387"/>
          <p:cNvSpPr/>
          <p:nvPr/>
        </p:nvSpPr>
        <p:spPr>
          <a:xfrm>
            <a:off x="3997639" y="2592494"/>
            <a:ext cx="1977900" cy="240600"/>
          </a:xfrm>
          <a:prstGeom prst="roundRect">
            <a:avLst>
              <a:gd fmla="val 16667" name="adj"/>
            </a:avLst>
          </a:prstGeom>
          <a:solidFill>
            <a:srgbClr val="E623A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Eurofleets 2</a:t>
            </a:r>
            <a:endParaRPr b="1" i="1" sz="1400" u="none" cap="none" strike="noStrike">
              <a:solidFill>
                <a:srgbClr val="000000"/>
              </a:solidFill>
              <a:latin typeface="Arial"/>
              <a:ea typeface="Arial"/>
              <a:cs typeface="Arial"/>
              <a:sym typeface="Arial"/>
            </a:endParaRPr>
          </a:p>
        </p:txBody>
      </p:sp>
      <p:sp>
        <p:nvSpPr>
          <p:cNvPr id="214" name="Google Shape;214;g343010232e8_1_387"/>
          <p:cNvSpPr/>
          <p:nvPr/>
        </p:nvSpPr>
        <p:spPr>
          <a:xfrm>
            <a:off x="6092785" y="2592494"/>
            <a:ext cx="1977900" cy="240600"/>
          </a:xfrm>
          <a:prstGeom prst="roundRect">
            <a:avLst>
              <a:gd fmla="val 16667" name="adj"/>
            </a:avLst>
          </a:prstGeom>
          <a:solidFill>
            <a:srgbClr val="E623A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Eurofleets+</a:t>
            </a:r>
            <a:endParaRPr b="1" i="1" sz="1400" u="none" cap="none" strike="noStrike">
              <a:solidFill>
                <a:srgbClr val="000000"/>
              </a:solidFill>
              <a:latin typeface="Arial"/>
              <a:ea typeface="Arial"/>
              <a:cs typeface="Arial"/>
              <a:sym typeface="Arial"/>
            </a:endParaRPr>
          </a:p>
        </p:txBody>
      </p:sp>
      <p:sp>
        <p:nvSpPr>
          <p:cNvPr id="215" name="Google Shape;215;g343010232e8_1_387"/>
          <p:cNvSpPr/>
          <p:nvPr/>
        </p:nvSpPr>
        <p:spPr>
          <a:xfrm>
            <a:off x="4870896" y="1442400"/>
            <a:ext cx="211200" cy="2403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216" name="Google Shape;216;g343010232e8_1_387"/>
          <p:cNvSpPr/>
          <p:nvPr/>
        </p:nvSpPr>
        <p:spPr>
          <a:xfrm>
            <a:off x="5117573" y="1442400"/>
            <a:ext cx="83100" cy="2403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217" name="Google Shape;217;g343010232e8_1_387"/>
          <p:cNvSpPr/>
          <p:nvPr/>
        </p:nvSpPr>
        <p:spPr>
          <a:xfrm>
            <a:off x="5257004" y="1442400"/>
            <a:ext cx="32400" cy="240300"/>
          </a:xfrm>
          <a:prstGeom prst="roundRect">
            <a:avLst>
              <a:gd fmla="val 16667" name="adj"/>
            </a:avLst>
          </a:prstGeom>
          <a:solidFill>
            <a:srgbClr val="A96D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grpSp>
        <p:nvGrpSpPr>
          <p:cNvPr id="218" name="Google Shape;218;g343010232e8_1_387"/>
          <p:cNvGrpSpPr/>
          <p:nvPr/>
        </p:nvGrpSpPr>
        <p:grpSpPr>
          <a:xfrm>
            <a:off x="5486946" y="3266694"/>
            <a:ext cx="430093" cy="240483"/>
            <a:chOff x="6044156" y="3357431"/>
            <a:chExt cx="449794" cy="285000"/>
          </a:xfrm>
        </p:grpSpPr>
        <p:sp>
          <p:nvSpPr>
            <p:cNvPr id="219" name="Google Shape;219;g343010232e8_1_387"/>
            <p:cNvSpPr/>
            <p:nvPr/>
          </p:nvSpPr>
          <p:spPr>
            <a:xfrm>
              <a:off x="6044156" y="3357431"/>
              <a:ext cx="2211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220" name="Google Shape;220;g343010232e8_1_387"/>
            <p:cNvSpPr/>
            <p:nvPr/>
          </p:nvSpPr>
          <p:spPr>
            <a:xfrm>
              <a:off x="6292406" y="3357431"/>
              <a:ext cx="1014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221" name="Google Shape;221;g343010232e8_1_387"/>
            <p:cNvSpPr/>
            <p:nvPr/>
          </p:nvSpPr>
          <p:spPr>
            <a:xfrm>
              <a:off x="6462150" y="3357431"/>
              <a:ext cx="318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grpSp>
      <p:sp>
        <p:nvSpPr>
          <p:cNvPr id="222" name="Google Shape;222;g343010232e8_1_387"/>
          <p:cNvSpPr/>
          <p:nvPr/>
        </p:nvSpPr>
        <p:spPr>
          <a:xfrm>
            <a:off x="6512136" y="595246"/>
            <a:ext cx="1543200" cy="240600"/>
          </a:xfrm>
          <a:prstGeom prst="roundRect">
            <a:avLst>
              <a:gd fmla="val 16667" name="adj"/>
            </a:avLst>
          </a:prstGeom>
          <a:solidFill>
            <a:srgbClr val="C9DAF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JERICO DS</a:t>
            </a:r>
            <a:endParaRPr b="1" i="1" sz="1400" u="none" cap="none" strike="noStrike">
              <a:solidFill>
                <a:srgbClr val="000000"/>
              </a:solidFill>
              <a:latin typeface="Arial"/>
              <a:ea typeface="Arial"/>
              <a:cs typeface="Arial"/>
              <a:sym typeface="Arial"/>
            </a:endParaRPr>
          </a:p>
        </p:txBody>
      </p:sp>
      <p:cxnSp>
        <p:nvCxnSpPr>
          <p:cNvPr id="223" name="Google Shape;223;g343010232e8_1_387"/>
          <p:cNvCxnSpPr/>
          <p:nvPr/>
        </p:nvCxnSpPr>
        <p:spPr>
          <a:xfrm>
            <a:off x="8401957" y="4471412"/>
            <a:ext cx="0" cy="160200"/>
          </a:xfrm>
          <a:prstGeom prst="straightConnector1">
            <a:avLst/>
          </a:prstGeom>
          <a:noFill/>
          <a:ln cap="flat" cmpd="sng" w="76200">
            <a:solidFill>
              <a:schemeClr val="dk2"/>
            </a:solidFill>
            <a:prstDash val="solid"/>
            <a:round/>
            <a:headEnd len="sm" w="sm" type="none"/>
            <a:tailEnd len="sm" w="sm" type="none"/>
          </a:ln>
        </p:spPr>
      </p:cxnSp>
      <p:sp>
        <p:nvSpPr>
          <p:cNvPr id="224" name="Google Shape;224;g343010232e8_1_387"/>
          <p:cNvSpPr txBox="1"/>
          <p:nvPr/>
        </p:nvSpPr>
        <p:spPr>
          <a:xfrm>
            <a:off x="8236705" y="4592531"/>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2024</a:t>
            </a:r>
            <a:endParaRPr b="0" i="0" sz="1000" u="none" cap="none" strike="noStrike">
              <a:solidFill>
                <a:srgbClr val="000000"/>
              </a:solidFill>
              <a:latin typeface="Arial"/>
              <a:ea typeface="Arial"/>
              <a:cs typeface="Arial"/>
              <a:sym typeface="Arial"/>
            </a:endParaRPr>
          </a:p>
        </p:txBody>
      </p:sp>
      <p:sp>
        <p:nvSpPr>
          <p:cNvPr id="225" name="Google Shape;225;g343010232e8_1_387"/>
          <p:cNvSpPr/>
          <p:nvPr/>
        </p:nvSpPr>
        <p:spPr>
          <a:xfrm>
            <a:off x="8394192" y="49100"/>
            <a:ext cx="296400" cy="4381200"/>
          </a:xfrm>
          <a:prstGeom prst="roundRect">
            <a:avLst>
              <a:gd fmla="val 16667" name="adj"/>
            </a:avLst>
          </a:prstGeom>
          <a:solidFill>
            <a:srgbClr val="05AB05"/>
          </a:solidFill>
          <a:ln cap="flat" cmpd="sng" w="28575">
            <a:solidFill>
              <a:schemeClr val="dk1"/>
            </a:solidFill>
            <a:prstDash val="solid"/>
            <a:round/>
            <a:headEnd len="sm" w="sm" type="none"/>
            <a:tailEnd len="sm" w="sm" type="none"/>
          </a:ln>
        </p:spPr>
        <p:txBody>
          <a:bodyPr anchorCtr="0" anchor="ctr" bIns="0" lIns="0" spcFirstLastPara="1" rIns="0" wrap="square" tIns="0">
            <a:noAutofit/>
          </a:bodyPr>
          <a:lstStyle/>
          <a:p>
            <a:pPr indent="0" lvl="0" marL="63500" marR="50800" rtl="0" algn="ctr">
              <a:lnSpc>
                <a:spcPct val="80000"/>
              </a:lnSpc>
              <a:spcBef>
                <a:spcPts val="0"/>
              </a:spcBef>
              <a:spcAft>
                <a:spcPts val="0"/>
              </a:spcAft>
              <a:buClr>
                <a:srgbClr val="000000"/>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AMR</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I</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T</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800" u="none" cap="none" strike="noStrike">
                <a:solidFill>
                  <a:srgbClr val="000000"/>
                </a:solidFill>
                <a:latin typeface="Arial"/>
                <a:ea typeface="Arial"/>
                <a:cs typeface="Arial"/>
                <a:sym typeface="Arial"/>
              </a:rPr>
              <a:t>&amp;</a:t>
            </a:r>
            <a:endParaRPr b="1" i="0" sz="8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t/>
            </a:r>
            <a:endParaRPr b="1" i="0" sz="8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AQUAR</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I</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US</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800" u="none" cap="none" strike="noStrike">
                <a:solidFill>
                  <a:srgbClr val="000000"/>
                </a:solidFill>
                <a:latin typeface="Arial"/>
                <a:ea typeface="Arial"/>
                <a:cs typeface="Arial"/>
                <a:sym typeface="Arial"/>
              </a:rPr>
              <a:t>&amp;</a:t>
            </a:r>
            <a:endParaRPr b="1" i="0" sz="8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t/>
            </a:r>
            <a:endParaRPr b="1" i="0" sz="8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POLAR</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I</a:t>
            </a:r>
            <a:endParaRPr b="1" i="0" sz="1200" u="none" cap="none" strike="noStrike">
              <a:solidFill>
                <a:srgbClr val="000000"/>
              </a:solidFill>
              <a:latin typeface="Arial"/>
              <a:ea typeface="Arial"/>
              <a:cs typeface="Arial"/>
              <a:sym typeface="Arial"/>
            </a:endParaRPr>
          </a:p>
          <a:p>
            <a:pPr indent="0" lvl="0" marL="63500" marR="50800" rtl="0" algn="ctr">
              <a:lnSpc>
                <a:spcPct val="80000"/>
              </a:lnSpc>
              <a:spcBef>
                <a:spcPts val="0"/>
              </a:spcBef>
              <a:spcAft>
                <a:spcPts val="0"/>
              </a:spcAft>
              <a:buClr>
                <a:srgbClr val="000000"/>
              </a:buClr>
              <a:buSzPts val="1800"/>
              <a:buFont typeface="Arial"/>
              <a:buNone/>
            </a:pPr>
            <a:r>
              <a:rPr b="1" i="0" lang="en-US" sz="1200" u="none" cap="none" strike="noStrike">
                <a:solidFill>
                  <a:srgbClr val="000000"/>
                </a:solidFill>
                <a:latin typeface="Arial"/>
                <a:ea typeface="Arial"/>
                <a:cs typeface="Arial"/>
                <a:sym typeface="Arial"/>
              </a:rPr>
              <a:t>N</a:t>
            </a:r>
            <a:endParaRPr b="1" i="0" sz="1200" u="none" cap="none" strike="noStrike">
              <a:solidFill>
                <a:srgbClr val="000000"/>
              </a:solidFill>
              <a:latin typeface="Arial"/>
              <a:ea typeface="Arial"/>
              <a:cs typeface="Arial"/>
              <a:sym typeface="Arial"/>
            </a:endParaRPr>
          </a:p>
        </p:txBody>
      </p:sp>
      <p:cxnSp>
        <p:nvCxnSpPr>
          <p:cNvPr id="226" name="Google Shape;226;g343010232e8_1_387"/>
          <p:cNvCxnSpPr/>
          <p:nvPr/>
        </p:nvCxnSpPr>
        <p:spPr>
          <a:xfrm>
            <a:off x="8782957" y="4471412"/>
            <a:ext cx="0" cy="160200"/>
          </a:xfrm>
          <a:prstGeom prst="straightConnector1">
            <a:avLst/>
          </a:prstGeom>
          <a:noFill/>
          <a:ln cap="flat" cmpd="sng" w="76200">
            <a:solidFill>
              <a:schemeClr val="dk2"/>
            </a:solidFill>
            <a:prstDash val="solid"/>
            <a:round/>
            <a:headEnd len="sm" w="sm" type="none"/>
            <a:tailEnd len="sm" w="sm" type="none"/>
          </a:ln>
        </p:spPr>
      </p:cxnSp>
      <p:sp>
        <p:nvSpPr>
          <p:cNvPr id="227" name="Google Shape;227;g343010232e8_1_387"/>
          <p:cNvSpPr txBox="1"/>
          <p:nvPr/>
        </p:nvSpPr>
        <p:spPr>
          <a:xfrm>
            <a:off x="8617705" y="4592531"/>
            <a:ext cx="375600" cy="264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1" i="0" lang="en-US" sz="800" u="none" cap="none" strike="noStrike">
                <a:solidFill>
                  <a:srgbClr val="000000"/>
                </a:solidFill>
                <a:latin typeface="Arial"/>
                <a:ea typeface="Arial"/>
                <a:cs typeface="Arial"/>
                <a:sym typeface="Arial"/>
              </a:rPr>
              <a:t>2025</a:t>
            </a:r>
            <a:endParaRPr b="0" i="0" sz="1000" u="none" cap="none" strike="noStrike">
              <a:solidFill>
                <a:srgbClr val="000000"/>
              </a:solidFill>
              <a:latin typeface="Arial"/>
              <a:ea typeface="Arial"/>
              <a:cs typeface="Arial"/>
              <a:sym typeface="Arial"/>
            </a:endParaRPr>
          </a:p>
        </p:txBody>
      </p:sp>
      <p:sp>
        <p:nvSpPr>
          <p:cNvPr id="228" name="Google Shape;228;g343010232e8_1_387"/>
          <p:cNvSpPr/>
          <p:nvPr/>
        </p:nvSpPr>
        <p:spPr>
          <a:xfrm>
            <a:off x="7450098" y="306056"/>
            <a:ext cx="1543200" cy="240600"/>
          </a:xfrm>
          <a:prstGeom prst="roundRect">
            <a:avLst>
              <a:gd fmla="val 16667" name="adj"/>
            </a:avLst>
          </a:prstGeom>
          <a:solidFill>
            <a:srgbClr val="C9DAF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EuroGO-SHIP</a:t>
            </a:r>
            <a:endParaRPr b="1" i="1" sz="1400" u="none" cap="none" strike="noStrike">
              <a:solidFill>
                <a:srgbClr val="000000"/>
              </a:solidFill>
              <a:latin typeface="Arial"/>
              <a:ea typeface="Arial"/>
              <a:cs typeface="Arial"/>
              <a:sym typeface="Arial"/>
            </a:endParaRPr>
          </a:p>
        </p:txBody>
      </p:sp>
      <p:sp>
        <p:nvSpPr>
          <p:cNvPr id="229" name="Google Shape;229;g343010232e8_1_387"/>
          <p:cNvSpPr/>
          <p:nvPr/>
        </p:nvSpPr>
        <p:spPr>
          <a:xfrm>
            <a:off x="5531851" y="2287700"/>
            <a:ext cx="1416900" cy="240600"/>
          </a:xfrm>
          <a:prstGeom prst="roundRect">
            <a:avLst>
              <a:gd fmla="val 16667" name="adj"/>
            </a:avLst>
          </a:prstGeom>
          <a:solidFill>
            <a:srgbClr val="E623A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EUMR</a:t>
            </a:r>
            <a:endParaRPr b="1" i="1" sz="1400" u="none" cap="none" strike="noStrike">
              <a:solidFill>
                <a:srgbClr val="000000"/>
              </a:solidFill>
              <a:latin typeface="Arial"/>
              <a:ea typeface="Arial"/>
              <a:cs typeface="Arial"/>
              <a:sym typeface="Arial"/>
            </a:endParaRPr>
          </a:p>
        </p:txBody>
      </p:sp>
      <p:sp>
        <p:nvSpPr>
          <p:cNvPr id="230" name="Google Shape;230;g343010232e8_1_387"/>
          <p:cNvSpPr/>
          <p:nvPr/>
        </p:nvSpPr>
        <p:spPr>
          <a:xfrm>
            <a:off x="8007381" y="2868175"/>
            <a:ext cx="296400" cy="1562100"/>
          </a:xfrm>
          <a:prstGeom prst="roundRect">
            <a:avLst>
              <a:gd fmla="val 16667" name="adj"/>
            </a:avLst>
          </a:prstGeom>
          <a:solidFill>
            <a:srgbClr val="05AB05"/>
          </a:solidFill>
          <a:ln cap="flat" cmpd="sng" w="28575">
            <a:solidFill>
              <a:schemeClr val="dk1"/>
            </a:solidFill>
            <a:prstDash val="solid"/>
            <a:round/>
            <a:headEnd len="sm" w="sm" type="none"/>
            <a:tailEnd len="sm" w="sm" type="none"/>
          </a:ln>
        </p:spPr>
        <p:txBody>
          <a:bodyPr anchorCtr="0" anchor="ctr" bIns="0" lIns="0" spcFirstLastPara="1" rIns="0" wrap="square" tIns="0">
            <a:noAutofit/>
          </a:bodyPr>
          <a:lstStyle/>
          <a:p>
            <a:pPr indent="0" lvl="0" marL="91440" marR="127000" rtl="0" algn="ctr">
              <a:lnSpc>
                <a:spcPct val="80000"/>
              </a:lnSpc>
              <a:spcBef>
                <a:spcPts val="0"/>
              </a:spcBef>
              <a:spcAft>
                <a:spcPts val="0"/>
              </a:spcAft>
              <a:buClr>
                <a:srgbClr val="000000"/>
              </a:buClr>
              <a:buSzPts val="1800"/>
              <a:buFont typeface="Arial"/>
              <a:buNone/>
            </a:pPr>
            <a:r>
              <a:rPr b="1" i="0" lang="en-US" sz="800" u="none" cap="none" strike="noStrike">
                <a:solidFill>
                  <a:srgbClr val="000000"/>
                </a:solidFill>
                <a:latin typeface="Arial"/>
                <a:ea typeface="Arial"/>
                <a:cs typeface="Arial"/>
                <a:sym typeface="Arial"/>
              </a:rPr>
              <a:t>GEORGE</a:t>
            </a:r>
            <a:endParaRPr b="1" i="0" sz="800" u="none" cap="none" strike="noStrike">
              <a:solidFill>
                <a:srgbClr val="000000"/>
              </a:solidFill>
              <a:latin typeface="Arial"/>
              <a:ea typeface="Arial"/>
              <a:cs typeface="Arial"/>
              <a:sym typeface="Arial"/>
            </a:endParaRPr>
          </a:p>
          <a:p>
            <a:pPr indent="0" lvl="0" marL="91440" marR="127000" rtl="0" algn="ctr">
              <a:lnSpc>
                <a:spcPct val="80000"/>
              </a:lnSpc>
              <a:spcBef>
                <a:spcPts val="0"/>
              </a:spcBef>
              <a:spcAft>
                <a:spcPts val="0"/>
              </a:spcAft>
              <a:buClr>
                <a:srgbClr val="000000"/>
              </a:buClr>
              <a:buSzPts val="1800"/>
              <a:buFont typeface="Arial"/>
              <a:buNone/>
            </a:pPr>
            <a:r>
              <a:t/>
            </a:r>
            <a:endParaRPr b="1" i="0" sz="800" u="none" cap="none" strike="noStrike">
              <a:solidFill>
                <a:srgbClr val="000000"/>
              </a:solidFill>
              <a:latin typeface="Arial"/>
              <a:ea typeface="Arial"/>
              <a:cs typeface="Arial"/>
              <a:sym typeface="Arial"/>
            </a:endParaRPr>
          </a:p>
          <a:p>
            <a:pPr indent="0" lvl="0" marL="91440" marR="127000" rtl="0" algn="ctr">
              <a:lnSpc>
                <a:spcPct val="80000"/>
              </a:lnSpc>
              <a:spcBef>
                <a:spcPts val="0"/>
              </a:spcBef>
              <a:spcAft>
                <a:spcPts val="0"/>
              </a:spcAft>
              <a:buClr>
                <a:srgbClr val="000000"/>
              </a:buClr>
              <a:buSzPts val="1800"/>
              <a:buFont typeface="Arial"/>
              <a:buNone/>
            </a:pPr>
            <a:r>
              <a:rPr b="1" i="0" lang="en-US" sz="700" u="none" cap="none" strike="noStrike">
                <a:solidFill>
                  <a:srgbClr val="000000"/>
                </a:solidFill>
                <a:latin typeface="Arial"/>
                <a:ea typeface="Arial"/>
                <a:cs typeface="Arial"/>
                <a:sym typeface="Arial"/>
              </a:rPr>
              <a:t>&amp;</a:t>
            </a:r>
            <a:endParaRPr b="1" i="0" sz="700" u="none" cap="none" strike="noStrike">
              <a:solidFill>
                <a:srgbClr val="000000"/>
              </a:solidFill>
              <a:latin typeface="Arial"/>
              <a:ea typeface="Arial"/>
              <a:cs typeface="Arial"/>
              <a:sym typeface="Arial"/>
            </a:endParaRPr>
          </a:p>
          <a:p>
            <a:pPr indent="0" lvl="0" marL="91440" marR="127000" rtl="0" algn="ctr">
              <a:lnSpc>
                <a:spcPct val="80000"/>
              </a:lnSpc>
              <a:spcBef>
                <a:spcPts val="0"/>
              </a:spcBef>
              <a:spcAft>
                <a:spcPts val="0"/>
              </a:spcAft>
              <a:buClr>
                <a:srgbClr val="000000"/>
              </a:buClr>
              <a:buSzPts val="1800"/>
              <a:buFont typeface="Arial"/>
              <a:buNone/>
            </a:pPr>
            <a:r>
              <a:t/>
            </a:r>
            <a:endParaRPr b="1" i="0" sz="700" u="none" cap="none" strike="noStrike">
              <a:solidFill>
                <a:srgbClr val="000000"/>
              </a:solidFill>
              <a:latin typeface="Arial"/>
              <a:ea typeface="Arial"/>
              <a:cs typeface="Arial"/>
              <a:sym typeface="Arial"/>
            </a:endParaRPr>
          </a:p>
          <a:p>
            <a:pPr indent="0" lvl="0" marL="91440" marR="114300" rtl="0" algn="ctr">
              <a:lnSpc>
                <a:spcPct val="80000"/>
              </a:lnSpc>
              <a:spcBef>
                <a:spcPts val="0"/>
              </a:spcBef>
              <a:spcAft>
                <a:spcPts val="0"/>
              </a:spcAft>
              <a:buClr>
                <a:srgbClr val="000000"/>
              </a:buClr>
              <a:buSzPts val="1800"/>
              <a:buFont typeface="Arial"/>
              <a:buNone/>
            </a:pPr>
            <a:r>
              <a:rPr b="1" i="0" lang="en-US" sz="800" u="none" cap="none" strike="noStrike">
                <a:solidFill>
                  <a:srgbClr val="000000"/>
                </a:solidFill>
                <a:latin typeface="Arial"/>
                <a:ea typeface="Arial"/>
                <a:cs typeface="Arial"/>
                <a:sym typeface="Arial"/>
              </a:rPr>
              <a:t>ANERIS</a:t>
            </a:r>
            <a:endParaRPr b="1" i="0" sz="800" u="none" cap="none" strike="noStrike">
              <a:solidFill>
                <a:srgbClr val="000000"/>
              </a:solidFill>
              <a:latin typeface="Arial"/>
              <a:ea typeface="Arial"/>
              <a:cs typeface="Arial"/>
              <a:sym typeface="Arial"/>
            </a:endParaRPr>
          </a:p>
        </p:txBody>
      </p:sp>
      <p:sp>
        <p:nvSpPr>
          <p:cNvPr id="231" name="Google Shape;231;g343010232e8_1_387"/>
          <p:cNvSpPr/>
          <p:nvPr/>
        </p:nvSpPr>
        <p:spPr>
          <a:xfrm>
            <a:off x="4256168" y="2981345"/>
            <a:ext cx="1543200" cy="2403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Lifewatch</a:t>
            </a:r>
            <a:endParaRPr b="1" i="0" sz="1400" u="none" cap="none" strike="noStrike">
              <a:solidFill>
                <a:srgbClr val="000000"/>
              </a:solidFill>
              <a:latin typeface="Arial"/>
              <a:ea typeface="Arial"/>
              <a:cs typeface="Arial"/>
              <a:sym typeface="Arial"/>
            </a:endParaRPr>
          </a:p>
        </p:txBody>
      </p:sp>
      <p:grpSp>
        <p:nvGrpSpPr>
          <p:cNvPr id="232" name="Google Shape;232;g343010232e8_1_387"/>
          <p:cNvGrpSpPr/>
          <p:nvPr/>
        </p:nvGrpSpPr>
        <p:grpSpPr>
          <a:xfrm>
            <a:off x="5886996" y="2980944"/>
            <a:ext cx="430093" cy="240483"/>
            <a:chOff x="6044156" y="3357431"/>
            <a:chExt cx="449794" cy="285000"/>
          </a:xfrm>
        </p:grpSpPr>
        <p:sp>
          <p:nvSpPr>
            <p:cNvPr id="233" name="Google Shape;233;g343010232e8_1_387"/>
            <p:cNvSpPr/>
            <p:nvPr/>
          </p:nvSpPr>
          <p:spPr>
            <a:xfrm>
              <a:off x="6044156" y="3357431"/>
              <a:ext cx="2211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234" name="Google Shape;234;g343010232e8_1_387"/>
            <p:cNvSpPr/>
            <p:nvPr/>
          </p:nvSpPr>
          <p:spPr>
            <a:xfrm>
              <a:off x="6292406" y="3357431"/>
              <a:ext cx="1014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235" name="Google Shape;235;g343010232e8_1_387"/>
            <p:cNvSpPr/>
            <p:nvPr/>
          </p:nvSpPr>
          <p:spPr>
            <a:xfrm>
              <a:off x="6462150" y="3357431"/>
              <a:ext cx="31800" cy="285000"/>
            </a:xfrm>
            <a:prstGeom prst="roundRect">
              <a:avLst>
                <a:gd fmla="val 16667" name="adj"/>
              </a:avLst>
            </a:prstGeom>
            <a:solidFill>
              <a:srgbClr val="FF99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grpSp>
      <p:sp>
        <p:nvSpPr>
          <p:cNvPr id="236" name="Google Shape;236;g343010232e8_1_387"/>
          <p:cNvSpPr txBox="1"/>
          <p:nvPr/>
        </p:nvSpPr>
        <p:spPr>
          <a:xfrm>
            <a:off x="406400" y="139200"/>
            <a:ext cx="6869400" cy="391800"/>
          </a:xfrm>
          <a:prstGeom prst="rect">
            <a:avLst/>
          </a:prstGeom>
          <a:solidFill>
            <a:srgbClr val="FFFFFF"/>
          </a:solidFill>
          <a:ln>
            <a:noFill/>
          </a:ln>
        </p:spPr>
        <p:txBody>
          <a:bodyPr anchorCtr="0" anchor="t" bIns="25700" lIns="51425" spcFirstLastPara="1" rIns="51425" wrap="square" tIns="25700">
            <a:noAutofit/>
          </a:bodyPr>
          <a:lstStyle/>
          <a:p>
            <a:pPr indent="0" lvl="0" marL="0" marR="0" rtl="0" algn="l">
              <a:lnSpc>
                <a:spcPct val="90000"/>
              </a:lnSpc>
              <a:spcBef>
                <a:spcPts val="600"/>
              </a:spcBef>
              <a:spcAft>
                <a:spcPts val="0"/>
              </a:spcAft>
              <a:buClr>
                <a:srgbClr val="000000"/>
              </a:buClr>
              <a:buSzPts val="2700"/>
              <a:buFont typeface="Arial"/>
              <a:buNone/>
            </a:pPr>
            <a:r>
              <a:rPr b="0" i="0" lang="en-US" sz="2300" u="none" cap="none" strike="noStrike">
                <a:solidFill>
                  <a:srgbClr val="E78062"/>
                </a:solidFill>
                <a:latin typeface="Arial"/>
                <a:ea typeface="Arial"/>
                <a:cs typeface="Arial"/>
                <a:sym typeface="Arial"/>
              </a:rPr>
              <a:t>Why AMRIT emerged? </a:t>
            </a:r>
            <a:r>
              <a:rPr lang="en-US" sz="2300">
                <a:solidFill>
                  <a:srgbClr val="E78062"/>
                </a:solidFill>
              </a:rPr>
              <a:t>T</a:t>
            </a:r>
            <a:r>
              <a:rPr b="0" i="0" lang="en-US" sz="2300" u="none" cap="none" strike="noStrike">
                <a:solidFill>
                  <a:srgbClr val="E78062"/>
                </a:solidFill>
                <a:latin typeface="Arial"/>
                <a:ea typeface="Arial"/>
                <a:cs typeface="Arial"/>
                <a:sym typeface="Arial"/>
              </a:rPr>
              <a:t>he current MRI Landscape </a:t>
            </a:r>
            <a:endParaRPr b="0" i="0" sz="2300" u="none" cap="none" strike="noStrike">
              <a:solidFill>
                <a:srgbClr val="E78062"/>
              </a:solidFill>
              <a:latin typeface="Arial"/>
              <a:ea typeface="Arial"/>
              <a:cs typeface="Arial"/>
              <a:sym typeface="Arial"/>
            </a:endParaRPr>
          </a:p>
        </p:txBody>
      </p:sp>
      <p:pic>
        <p:nvPicPr>
          <p:cNvPr id="237" name="Google Shape;237;g343010232e8_1_387"/>
          <p:cNvPicPr preferRelativeResize="0"/>
          <p:nvPr/>
        </p:nvPicPr>
        <p:blipFill rotWithShape="1">
          <a:blip r:embed="rId3">
            <a:alphaModFix/>
          </a:blip>
          <a:srcRect b="0" l="0" r="0" t="0"/>
          <a:stretch/>
        </p:blipFill>
        <p:spPr>
          <a:xfrm>
            <a:off x="257950" y="4430312"/>
            <a:ext cx="804775" cy="816813"/>
          </a:xfrm>
          <a:prstGeom prst="rect">
            <a:avLst/>
          </a:prstGeom>
          <a:noFill/>
          <a:ln>
            <a:noFill/>
          </a:ln>
        </p:spPr>
      </p:pic>
      <p:sp>
        <p:nvSpPr>
          <p:cNvPr id="238" name="Google Shape;238;g343010232e8_1_387"/>
          <p:cNvSpPr/>
          <p:nvPr/>
        </p:nvSpPr>
        <p:spPr>
          <a:xfrm>
            <a:off x="8769381" y="2868175"/>
            <a:ext cx="296400" cy="1562100"/>
          </a:xfrm>
          <a:prstGeom prst="roundRect">
            <a:avLst>
              <a:gd fmla="val 16667" name="adj"/>
            </a:avLst>
          </a:prstGeom>
          <a:solidFill>
            <a:srgbClr val="05AB05"/>
          </a:solidFill>
          <a:ln cap="flat" cmpd="sng" w="28575">
            <a:solidFill>
              <a:schemeClr val="dk1"/>
            </a:solidFill>
            <a:prstDash val="solid"/>
            <a:round/>
            <a:headEnd len="sm" w="sm" type="none"/>
            <a:tailEnd len="sm" w="sm" type="none"/>
          </a:ln>
        </p:spPr>
        <p:txBody>
          <a:bodyPr anchorCtr="0" anchor="ctr" bIns="0" lIns="0" spcFirstLastPara="1" rIns="0" wrap="square" tIns="0">
            <a:noAutofit/>
          </a:bodyPr>
          <a:lstStyle/>
          <a:p>
            <a:pPr indent="0" lvl="0" marL="27432" marR="0" rtl="0" algn="ctr">
              <a:lnSpc>
                <a:spcPct val="80000"/>
              </a:lnSpc>
              <a:spcBef>
                <a:spcPts val="0"/>
              </a:spcBef>
              <a:spcAft>
                <a:spcPts val="0"/>
              </a:spcAft>
              <a:buClr>
                <a:srgbClr val="000000"/>
              </a:buClr>
              <a:buSzPts val="1800"/>
              <a:buFont typeface="Arial"/>
              <a:buNone/>
            </a:pPr>
            <a:r>
              <a:rPr b="1" lang="en-US" sz="1200"/>
              <a:t>T</a:t>
            </a:r>
            <a:endParaRPr b="1" sz="1200"/>
          </a:p>
          <a:p>
            <a:pPr indent="0" lvl="0" marL="27432" marR="0" rtl="0" algn="ctr">
              <a:lnSpc>
                <a:spcPct val="80000"/>
              </a:lnSpc>
              <a:spcBef>
                <a:spcPts val="0"/>
              </a:spcBef>
              <a:spcAft>
                <a:spcPts val="0"/>
              </a:spcAft>
              <a:buClr>
                <a:srgbClr val="000000"/>
              </a:buClr>
              <a:buSzPts val="1800"/>
              <a:buFont typeface="Arial"/>
              <a:buNone/>
            </a:pPr>
            <a:r>
              <a:rPr b="1" lang="en-US" sz="1200"/>
              <a:t>R</a:t>
            </a:r>
            <a:endParaRPr b="1" sz="1200"/>
          </a:p>
          <a:p>
            <a:pPr indent="0" lvl="0" marL="27432" marR="0" rtl="0" algn="ctr">
              <a:lnSpc>
                <a:spcPct val="80000"/>
              </a:lnSpc>
              <a:spcBef>
                <a:spcPts val="0"/>
              </a:spcBef>
              <a:spcAft>
                <a:spcPts val="0"/>
              </a:spcAft>
              <a:buClr>
                <a:srgbClr val="000000"/>
              </a:buClr>
              <a:buSzPts val="1800"/>
              <a:buFont typeface="Arial"/>
              <a:buNone/>
            </a:pPr>
            <a:r>
              <a:rPr b="1" lang="en-US" sz="1200"/>
              <a:t>I</a:t>
            </a:r>
            <a:endParaRPr b="1" sz="1200"/>
          </a:p>
          <a:p>
            <a:pPr indent="0" lvl="0" marL="27432" marR="0" rtl="0" algn="ctr">
              <a:lnSpc>
                <a:spcPct val="80000"/>
              </a:lnSpc>
              <a:spcBef>
                <a:spcPts val="0"/>
              </a:spcBef>
              <a:spcAft>
                <a:spcPts val="0"/>
              </a:spcAft>
              <a:buClr>
                <a:srgbClr val="000000"/>
              </a:buClr>
              <a:buSzPts val="1800"/>
              <a:buFont typeface="Arial"/>
              <a:buNone/>
            </a:pPr>
            <a:r>
              <a:rPr b="1" lang="en-US" sz="1200"/>
              <a:t>C</a:t>
            </a:r>
            <a:endParaRPr b="1" sz="1200"/>
          </a:p>
          <a:p>
            <a:pPr indent="0" lvl="0" marL="27432" marR="0" rtl="0" algn="ctr">
              <a:lnSpc>
                <a:spcPct val="80000"/>
              </a:lnSpc>
              <a:spcBef>
                <a:spcPts val="0"/>
              </a:spcBef>
              <a:spcAft>
                <a:spcPts val="0"/>
              </a:spcAft>
              <a:buClr>
                <a:srgbClr val="000000"/>
              </a:buClr>
              <a:buSzPts val="1800"/>
              <a:buFont typeface="Arial"/>
              <a:buNone/>
            </a:pPr>
            <a:r>
              <a:rPr b="1" lang="en-US" sz="1200"/>
              <a:t>U</a:t>
            </a:r>
            <a:endParaRPr b="1" sz="1200"/>
          </a:p>
          <a:p>
            <a:pPr indent="0" lvl="0" marL="27432" marR="0" rtl="0" algn="ctr">
              <a:lnSpc>
                <a:spcPct val="80000"/>
              </a:lnSpc>
              <a:spcBef>
                <a:spcPts val="0"/>
              </a:spcBef>
              <a:spcAft>
                <a:spcPts val="0"/>
              </a:spcAft>
              <a:buClr>
                <a:srgbClr val="000000"/>
              </a:buClr>
              <a:buSzPts val="1800"/>
              <a:buFont typeface="Arial"/>
              <a:buNone/>
            </a:pPr>
            <a:r>
              <a:rPr b="1" lang="en-US" sz="1200"/>
              <a:t>S</a:t>
            </a:r>
            <a:endParaRPr b="1" sz="1200"/>
          </a:p>
          <a:p>
            <a:pPr indent="0" lvl="0" marL="27432" marR="0" rtl="0" algn="ctr">
              <a:lnSpc>
                <a:spcPct val="80000"/>
              </a:lnSpc>
              <a:spcBef>
                <a:spcPts val="0"/>
              </a:spcBef>
              <a:spcAft>
                <a:spcPts val="0"/>
              </a:spcAft>
              <a:buClr>
                <a:srgbClr val="000000"/>
              </a:buClr>
              <a:buSzPts val="1800"/>
              <a:buFont typeface="Arial"/>
              <a:buNone/>
            </a:pPr>
            <a:r>
              <a:rPr b="1" lang="en-US" sz="1200"/>
              <a:t>O</a:t>
            </a:r>
            <a:endParaRPr b="1"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43010232e8_1_506"/>
          <p:cNvSpPr txBox="1"/>
          <p:nvPr>
            <p:ph idx="1" type="subTitle"/>
          </p:nvPr>
        </p:nvSpPr>
        <p:spPr>
          <a:xfrm>
            <a:off x="398025" y="152400"/>
            <a:ext cx="7380300" cy="6006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chemeClr val="dk2"/>
              </a:buClr>
              <a:buSzPts val="900"/>
              <a:buFont typeface="Arial"/>
              <a:buNone/>
            </a:pPr>
            <a:r>
              <a:rPr b="0" i="0" lang="en-US" sz="2400" u="none" cap="none" strike="noStrike">
                <a:solidFill>
                  <a:srgbClr val="E78062"/>
                </a:solidFill>
                <a:latin typeface="Arial"/>
                <a:ea typeface="Arial"/>
                <a:cs typeface="Arial"/>
                <a:sym typeface="Arial"/>
              </a:rPr>
              <a:t>Challenges for AMRIT : COPERNICUS and EOOS </a:t>
            </a:r>
            <a:endParaRPr b="0" i="0" sz="2400" u="none" cap="none" strike="noStrike">
              <a:solidFill>
                <a:srgbClr val="E78062"/>
              </a:solidFill>
              <a:latin typeface="Arial"/>
              <a:ea typeface="Arial"/>
              <a:cs typeface="Arial"/>
              <a:sym typeface="Arial"/>
            </a:endParaRPr>
          </a:p>
          <a:p>
            <a:pPr indent="0" lvl="0" marL="0" marR="0" rtl="0" algn="ctr">
              <a:lnSpc>
                <a:spcPct val="80000"/>
              </a:lnSpc>
              <a:spcBef>
                <a:spcPts val="1000"/>
              </a:spcBef>
              <a:spcAft>
                <a:spcPts val="1200"/>
              </a:spcAft>
              <a:buClr>
                <a:schemeClr val="dk2"/>
              </a:buClr>
              <a:buSzPts val="900"/>
              <a:buFont typeface="Arial"/>
              <a:buNone/>
            </a:pPr>
            <a:r>
              <a:t/>
            </a:r>
            <a:endParaRPr b="0" i="0" sz="2400" u="none" cap="none" strike="noStrike">
              <a:solidFill>
                <a:schemeClr val="dk2"/>
              </a:solidFill>
              <a:latin typeface="Arial"/>
              <a:ea typeface="Arial"/>
              <a:cs typeface="Arial"/>
              <a:sym typeface="Arial"/>
            </a:endParaRPr>
          </a:p>
        </p:txBody>
      </p:sp>
      <p:pic>
        <p:nvPicPr>
          <p:cNvPr id="244" name="Google Shape;244;g343010232e8_1_506"/>
          <p:cNvPicPr preferRelativeResize="0"/>
          <p:nvPr/>
        </p:nvPicPr>
        <p:blipFill rotWithShape="1">
          <a:blip r:embed="rId3">
            <a:alphaModFix/>
          </a:blip>
          <a:srcRect b="5873" l="0" r="0" t="0"/>
          <a:stretch/>
        </p:blipFill>
        <p:spPr>
          <a:xfrm>
            <a:off x="357100" y="917125"/>
            <a:ext cx="3028374" cy="4033900"/>
          </a:xfrm>
          <a:prstGeom prst="rect">
            <a:avLst/>
          </a:prstGeom>
          <a:noFill/>
          <a:ln>
            <a:noFill/>
          </a:ln>
        </p:spPr>
      </p:pic>
      <p:sp>
        <p:nvSpPr>
          <p:cNvPr id="245" name="Google Shape;245;g343010232e8_1_506"/>
          <p:cNvSpPr txBox="1"/>
          <p:nvPr/>
        </p:nvSpPr>
        <p:spPr>
          <a:xfrm>
            <a:off x="3381375" y="920600"/>
            <a:ext cx="5460900" cy="4320000"/>
          </a:xfrm>
          <a:prstGeom prst="rect">
            <a:avLst/>
          </a:prstGeom>
          <a:noFill/>
          <a:ln>
            <a:noFill/>
          </a:ln>
        </p:spPr>
        <p:txBody>
          <a:bodyPr anchorCtr="0" anchor="t" bIns="91425" lIns="91425" spcFirstLastPara="1" rIns="91425" wrap="square" tIns="91425">
            <a:spAutoFit/>
          </a:bodyPr>
          <a:lstStyle/>
          <a:p>
            <a:pPr indent="-203200" lvl="0" marL="36830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Copernicus Marine Service relies on a loose organisation for data collection </a:t>
            </a:r>
            <a:endParaRPr b="0" i="0" sz="16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 </a:t>
            </a:r>
            <a:r>
              <a:rPr lang="en-US" sz="1600"/>
              <a:t>need</a:t>
            </a:r>
            <a:r>
              <a:rPr b="0" i="0" lang="en-US" sz="1600" u="none" cap="none" strike="noStrike">
                <a:solidFill>
                  <a:srgbClr val="000000"/>
                </a:solidFill>
                <a:latin typeface="Arial"/>
                <a:ea typeface="Arial"/>
                <a:cs typeface="Arial"/>
                <a:sym typeface="Arial"/>
              </a:rPr>
              <a:t> for EOOS </a:t>
            </a:r>
            <a:r>
              <a:rPr lang="en-US" sz="1600"/>
              <a:t>⇒ EOOS 2023-2027 roadmap</a:t>
            </a:r>
            <a:r>
              <a:rPr b="0" i="0" lang="en-US"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203200" lvl="0" marL="368300" marR="0" rtl="0" algn="l">
              <a:lnSpc>
                <a:spcPct val="100000"/>
              </a:lnSpc>
              <a:spcBef>
                <a:spcPts val="100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Weaknesses</a:t>
            </a:r>
            <a:endParaRPr b="0" i="0" sz="1600" u="none" cap="none" strike="noStrike">
              <a:solidFill>
                <a:srgbClr val="000000"/>
              </a:solidFill>
              <a:latin typeface="Arial"/>
              <a:ea typeface="Arial"/>
              <a:cs typeface="Arial"/>
              <a:sym typeface="Arial"/>
            </a:endParaRPr>
          </a:p>
          <a:p>
            <a:pPr indent="-177800" lvl="1" marL="635000" marR="0" rtl="0" algn="l">
              <a:lnSpc>
                <a:spcPct val="100000"/>
              </a:lnSpc>
              <a:spcBef>
                <a:spcPts val="100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Little coordination </a:t>
            </a:r>
            <a:r>
              <a:rPr b="0" i="0" lang="en-US" sz="1400" u="sng" cap="none" strike="noStrike">
                <a:solidFill>
                  <a:srgbClr val="000000"/>
                </a:solidFill>
                <a:latin typeface="Arial"/>
                <a:ea typeface="Arial"/>
                <a:cs typeface="Arial"/>
                <a:sym typeface="Arial"/>
              </a:rPr>
              <a:t>for operations</a:t>
            </a:r>
            <a:r>
              <a:rPr b="0" i="0" lang="en-US" sz="1400" u="none" cap="none" strike="noStrike">
                <a:solidFill>
                  <a:srgbClr val="000000"/>
                </a:solidFill>
                <a:latin typeface="Arial"/>
                <a:ea typeface="Arial"/>
                <a:cs typeface="Arial"/>
                <a:sym typeface="Arial"/>
              </a:rPr>
              <a:t> between national operators </a:t>
            </a:r>
            <a:r>
              <a:rPr b="0" i="0" lang="en-US" sz="1400" u="none" cap="none" strike="noStrike">
                <a:solidFill>
                  <a:srgbClr val="000000"/>
                </a:solidFill>
                <a:latin typeface="Arial"/>
                <a:ea typeface="Arial"/>
                <a:cs typeface="Arial"/>
                <a:sym typeface="Arial"/>
                <a:extLst>
                  <a:ext uri="http://customooxmlschemas.google.com/">
                    <go:slidesCustomData xmlns:go="http://customooxmlschemas.google.com/" textRoundtripDataId="2"/>
                  </a:ext>
                </a:extLst>
              </a:rPr>
              <a:t>(</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3"/>
                  </a:ext>
                </a:extLst>
              </a:rPr>
              <a:t>except in Euro-Argo; starting support by MRIs : </a:t>
            </a:r>
            <a:r>
              <a:rPr lang="en-US">
                <a:solidFill>
                  <a:schemeClr val="dk1"/>
                </a:solidFill>
                <a:extLst>
                  <a:ext uri="http://customooxmlschemas.google.com/">
                    <go:slidesCustomData xmlns:go="http://customooxmlschemas.google.com/" textRoundtripDataId="4"/>
                  </a:ext>
                </a:extLst>
              </a:rPr>
              <a:t>EMSO</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5"/>
                  </a:ext>
                </a:extLst>
              </a:rPr>
              <a:t>, GROOM RI, EuroGO-SHIP, etc.)</a:t>
            </a:r>
            <a:endParaRPr b="0" i="0" sz="1400" u="none" cap="none" strike="noStrike">
              <a:solidFill>
                <a:srgbClr val="000000"/>
              </a:solidFill>
              <a:latin typeface="Arial"/>
              <a:ea typeface="Arial"/>
              <a:cs typeface="Arial"/>
              <a:sym typeface="Arial"/>
            </a:endParaRPr>
          </a:p>
          <a:p>
            <a:pPr indent="-177800" lvl="1" marL="6350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No real mechanism for joint programming of (multiplaform) offshore operations</a:t>
            </a:r>
            <a:endParaRPr b="0" i="0" sz="1400" u="none" cap="none" strike="noStrike">
              <a:solidFill>
                <a:srgbClr val="000000"/>
              </a:solidFill>
              <a:latin typeface="Arial"/>
              <a:ea typeface="Arial"/>
              <a:cs typeface="Arial"/>
              <a:sym typeface="Arial"/>
            </a:endParaRPr>
          </a:p>
          <a:p>
            <a:pPr indent="-190500" lvl="1" marL="635000" marR="0" rtl="0" algn="l">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No service to support multi-platform </a:t>
            </a:r>
            <a:r>
              <a:rPr lang="en-US"/>
              <a:t>operations</a:t>
            </a:r>
            <a:r>
              <a:rPr b="0" i="0" lang="en-US" sz="1400" u="none" cap="none" strike="noStrike">
                <a:solidFill>
                  <a:srgbClr val="000000"/>
                </a:solidFill>
                <a:latin typeface="Arial"/>
                <a:ea typeface="Arial"/>
                <a:cs typeface="Arial"/>
                <a:sym typeface="Arial"/>
              </a:rPr>
              <a:t> to offshore operations</a:t>
            </a:r>
            <a:endParaRPr b="0" i="0" sz="1400" u="none" cap="none" strike="noStrike">
              <a:solidFill>
                <a:srgbClr val="000000"/>
              </a:solidFill>
              <a:latin typeface="Arial"/>
              <a:ea typeface="Arial"/>
              <a:cs typeface="Arial"/>
              <a:sym typeface="Arial"/>
            </a:endParaRPr>
          </a:p>
          <a:p>
            <a:pPr indent="-190500" lvl="1" marL="635000" marR="0" rtl="0" algn="l">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A lot of duplication between national operators (and sometime at the national level too)</a:t>
            </a:r>
            <a:endParaRPr/>
          </a:p>
          <a:p>
            <a:pPr indent="-190500" lvl="1" marL="635000" marR="0" rtl="0" algn="l">
              <a:lnSpc>
                <a:spcPct val="100000"/>
              </a:lnSpc>
              <a:spcBef>
                <a:spcPts val="0"/>
              </a:spcBef>
              <a:spcAft>
                <a:spcPts val="0"/>
              </a:spcAft>
              <a:buClr>
                <a:srgbClr val="000000"/>
              </a:buClr>
              <a:buSzPts val="1600"/>
              <a:buFont typeface="Arial"/>
              <a:buChar char="○"/>
            </a:pPr>
            <a:r>
              <a:rPr b="1" i="0" lang="en-US" sz="1400" u="none" cap="none" strike="noStrike">
                <a:solidFill>
                  <a:srgbClr val="000000"/>
                </a:solidFill>
                <a:latin typeface="Arial"/>
                <a:ea typeface="Arial"/>
                <a:cs typeface="Arial"/>
                <a:sym typeface="Arial"/>
              </a:rPr>
              <a:t>Poor metadata descriptors to support operations and ensure quality and uptake throughout the data value chain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343010232e8_1_506"/>
          <p:cNvSpPr/>
          <p:nvPr/>
        </p:nvSpPr>
        <p:spPr>
          <a:xfrm>
            <a:off x="453850" y="3814500"/>
            <a:ext cx="2827200" cy="11355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343010232e8_1_506"/>
          <p:cNvSpPr/>
          <p:nvPr/>
        </p:nvSpPr>
        <p:spPr>
          <a:xfrm>
            <a:off x="457112" y="3812525"/>
            <a:ext cx="830100" cy="265500"/>
          </a:xfrm>
          <a:prstGeom prst="round2DiagRect">
            <a:avLst>
              <a:gd fmla="val 16667" name="adj1"/>
              <a:gd fmla="val 0" name="adj2"/>
            </a:avLst>
          </a:prstGeom>
          <a:solidFill>
            <a:srgbClr val="FF0000"/>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343010232e8_1_506"/>
          <p:cNvSpPr txBox="1"/>
          <p:nvPr/>
        </p:nvSpPr>
        <p:spPr>
          <a:xfrm>
            <a:off x="457313" y="3824875"/>
            <a:ext cx="881400" cy="265500"/>
          </a:xfrm>
          <a:prstGeom prst="rect">
            <a:avLst/>
          </a:prstGeom>
          <a:noFill/>
          <a:ln>
            <a:noFill/>
          </a:ln>
        </p:spPr>
        <p:txBody>
          <a:bodyPr anchorCtr="0" anchor="ctr" bIns="91425" lIns="18000" spcFirstLastPara="1" rIns="18000" wrap="square" tIns="72000">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lt1"/>
                </a:solidFill>
                <a:latin typeface="Arial"/>
                <a:ea typeface="Arial"/>
                <a:cs typeface="Arial"/>
                <a:sym typeface="Arial"/>
              </a:rPr>
              <a:t>OPERATORS</a:t>
            </a:r>
            <a:endParaRPr b="1" i="0" sz="900" u="none" cap="none" strike="noStrike">
              <a:solidFill>
                <a:schemeClr val="lt1"/>
              </a:solidFill>
              <a:latin typeface="Arial"/>
              <a:ea typeface="Arial"/>
              <a:cs typeface="Arial"/>
              <a:sym typeface="Arial"/>
            </a:endParaRPr>
          </a:p>
        </p:txBody>
      </p:sp>
      <p:sp>
        <p:nvSpPr>
          <p:cNvPr id="249" name="Google Shape;249;g343010232e8_1_506"/>
          <p:cNvSpPr/>
          <p:nvPr/>
        </p:nvSpPr>
        <p:spPr>
          <a:xfrm>
            <a:off x="2435052" y="4692350"/>
            <a:ext cx="830100" cy="265500"/>
          </a:xfrm>
          <a:prstGeom prst="round2DiagRect">
            <a:avLst>
              <a:gd fmla="val 16667" name="adj1"/>
              <a:gd fmla="val 0" name="adj2"/>
            </a:avLst>
          </a:prstGeom>
          <a:solidFill>
            <a:srgbClr val="FF0000"/>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343010232e8_1_506"/>
          <p:cNvSpPr txBox="1"/>
          <p:nvPr/>
        </p:nvSpPr>
        <p:spPr>
          <a:xfrm>
            <a:off x="2399643" y="4692350"/>
            <a:ext cx="881400" cy="265500"/>
          </a:xfrm>
          <a:prstGeom prst="rect">
            <a:avLst/>
          </a:prstGeom>
          <a:noFill/>
          <a:ln>
            <a:noFill/>
          </a:ln>
        </p:spPr>
        <p:txBody>
          <a:bodyPr anchorCtr="0" anchor="ctr" bIns="91425" lIns="18000" spcFirstLastPara="1" rIns="18000" wrap="square" tIns="720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Arial"/>
                <a:ea typeface="Arial"/>
                <a:cs typeface="Arial"/>
                <a:sym typeface="Arial"/>
              </a:rPr>
              <a:t>EOOS</a:t>
            </a:r>
            <a:endParaRPr b="1" i="0" sz="13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