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4" r:id="rId5"/>
    <p:sldMasterId id="2147483695"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Lst>
  <p:sldSz cy="5143500" cx="9144000"/>
  <p:notesSz cx="6858000" cy="9144000"/>
  <p:embeddedFontLst>
    <p:embeddedFont>
      <p:font typeface="Garamond"/>
      <p:regular r:id="rId25"/>
      <p:bold r:id="rId26"/>
      <p:italic r:id="rId27"/>
      <p:boldItalic r:id="rId28"/>
    </p:embeddedFont>
    <p:embeddedFont>
      <p:font typeface="Arial Narrow"/>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543DC4F-1441-46A6-BC08-B0507492F0DB}">
  <a:tblStyle styleId="{A543DC4F-1441-46A6-BC08-B0507492F0DB}"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font" Target="fonts/Garamond-bold.fntdata"/><Relationship Id="rId25" Type="http://schemas.openxmlformats.org/officeDocument/2006/relationships/font" Target="fonts/Garamond-regular.fntdata"/><Relationship Id="rId28" Type="http://schemas.openxmlformats.org/officeDocument/2006/relationships/font" Target="fonts/Garamond-boldItalic.fntdata"/><Relationship Id="rId27" Type="http://schemas.openxmlformats.org/officeDocument/2006/relationships/font" Target="fonts/Garamond-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ArialNarrow-regular.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ArialNarrow-italic.fntdata"/><Relationship Id="rId30" Type="http://schemas.openxmlformats.org/officeDocument/2006/relationships/font" Target="fonts/ArialNarrow-bold.fntdata"/><Relationship Id="rId11" Type="http://schemas.openxmlformats.org/officeDocument/2006/relationships/slide" Target="slides/slide4.xml"/><Relationship Id="rId10" Type="http://schemas.openxmlformats.org/officeDocument/2006/relationships/slide" Target="slides/slide3.xml"/><Relationship Id="rId32" Type="http://schemas.openxmlformats.org/officeDocument/2006/relationships/font" Target="fonts/ArialNarrow-boldItalic.fntdata"/><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notes"/>
          <p:cNvSpPr txBox="1"/>
          <p:nvPr>
            <p:ph idx="1" type="body"/>
          </p:nvPr>
        </p:nvSpPr>
        <p:spPr>
          <a:xfrm>
            <a:off x="670891" y="4572000"/>
            <a:ext cx="5367000" cy="3747600"/>
          </a:xfrm>
          <a:prstGeom prst="rect">
            <a:avLst/>
          </a:prstGeom>
          <a:noFill/>
          <a:ln>
            <a:noFill/>
          </a:ln>
        </p:spPr>
        <p:txBody>
          <a:bodyPr anchorCtr="0" anchor="t" bIns="89600" lIns="89600" spcFirstLastPara="1" rIns="89600" wrap="square" tIns="896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Narrow"/>
              <a:ea typeface="Arial Narrow"/>
              <a:cs typeface="Arial Narrow"/>
              <a:sym typeface="Arial Narrow"/>
            </a:endParaRPr>
          </a:p>
        </p:txBody>
      </p:sp>
      <p:sp>
        <p:nvSpPr>
          <p:cNvPr id="226" name="Google Shape;226;p1:notes"/>
          <p:cNvSpPr/>
          <p:nvPr>
            <p:ph idx="2" type="sldImg"/>
          </p:nvPr>
        </p:nvSpPr>
        <p:spPr>
          <a:xfrm>
            <a:off x="-242888" y="374650"/>
            <a:ext cx="7194600" cy="4048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2d6d90c6ba7_0_12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2d6d90c6ba7_0_12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33a089dd58b_0_10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33a089dd58b_0_10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These are the scales used for static B and also as localization scales for the ens. B.</a:t>
            </a:r>
            <a:endParaRPr/>
          </a:p>
          <a:p>
            <a:pPr indent="0" lvl="0" marL="0" rtl="0" algn="l">
              <a:spcBef>
                <a:spcPts val="0"/>
              </a:spcBef>
              <a:spcAft>
                <a:spcPts val="0"/>
              </a:spcAft>
              <a:buNone/>
            </a:pPr>
            <a:r>
              <a:rPr b="1" lang="en-US"/>
              <a:t>Vert scale: following MLD. Plot against ocean depth itself</a:t>
            </a:r>
            <a:endParaRPr b="1"/>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2d6d90c6ba7_0_14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2d6d90c6ba7_0_14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Experiment is drifting away from ORAS5 with time, which is not great, but not concerning.</a:t>
            </a:r>
            <a:endParaRPr/>
          </a:p>
          <a:p>
            <a:pPr indent="0" lvl="0" marL="0" rtl="0" algn="l">
              <a:spcBef>
                <a:spcPts val="0"/>
              </a:spcBef>
              <a:spcAft>
                <a:spcPts val="0"/>
              </a:spcAft>
              <a:buNone/>
            </a:pPr>
            <a:r>
              <a:rPr lang="en-US"/>
              <a:t>Expect larger diffs near western boundary currents.</a:t>
            </a:r>
            <a:endParaRPr/>
          </a:p>
          <a:p>
            <a:pPr indent="0" lvl="0" marL="0" rtl="0" algn="l">
              <a:spcBef>
                <a:spcPts val="0"/>
              </a:spcBef>
              <a:spcAft>
                <a:spcPts val="0"/>
              </a:spcAft>
              <a:buNone/>
            </a:pPr>
            <a:r>
              <a:rPr lang="en-US"/>
              <a:t>Not assimilating ARGO obs (which is global distribution), so why is Equator showing larger differences? </a:t>
            </a:r>
            <a:endParaRPr/>
          </a:p>
          <a:p>
            <a:pPr indent="0" lvl="0" marL="0" rtl="0" algn="l">
              <a:spcBef>
                <a:spcPts val="0"/>
              </a:spcBef>
              <a:spcAft>
                <a:spcPts val="0"/>
              </a:spcAft>
              <a:buNone/>
            </a:pPr>
            <a:r>
              <a:rPr lang="en-US"/>
              <a:t>SO: mesoscale circulations, boundary currents</a:t>
            </a:r>
            <a:endParaRPr/>
          </a:p>
          <a:p>
            <a:pPr indent="0" lvl="0" marL="0" rtl="0" algn="l">
              <a:spcBef>
                <a:spcPts val="0"/>
              </a:spcBef>
              <a:spcAft>
                <a:spcPts val="0"/>
              </a:spcAft>
              <a:buNone/>
            </a:pPr>
            <a:r>
              <a:rPr lang="en-US"/>
              <a:t>ORAS5 is nudging to OSTIA in a relaxed way. They’re not trying to estimate the synoptic scale of the ocean. There are large errors in the western boundary currents, strong currents (SO). While we are trying to constrain the smaller scales.</a:t>
            </a:r>
            <a:endParaRPr/>
          </a:p>
          <a:p>
            <a:pPr indent="0" lvl="0" marL="0" rtl="0" algn="l">
              <a:spcBef>
                <a:spcPts val="0"/>
              </a:spcBef>
              <a:spcAft>
                <a:spcPts val="0"/>
              </a:spcAft>
              <a:buNone/>
            </a:pPr>
            <a:r>
              <a:rPr lang="en-US"/>
              <a:t>No constraint to in situ obs, so large errors in tropics may be from this.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33a089dd58b_0_11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33a089dd58b_0_111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g33a089dd58b_0_1114: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2d6d90c6ba7_0_14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2d6d90c6ba7_0_14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Not only do you get better foundation T (as compared to OSTIA) when you use an ocean model and marine DA, but that better foundation T leads to smaller OMBs for radiance obs on the atmospheric side!</a:t>
            </a:r>
            <a:endParaRPr/>
          </a:p>
          <a:p>
            <a:pPr indent="0" lvl="0" marL="0" rtl="0" algn="l">
              <a:spcBef>
                <a:spcPts val="0"/>
              </a:spcBef>
              <a:spcAft>
                <a:spcPts val="0"/>
              </a:spcAft>
              <a:buNone/>
            </a:pPr>
            <a:r>
              <a:rPr lang="en-US"/>
              <a:t>These are IR channels that are sensitive to SST in radiance space. OMBs correspond to radiances that are sensitive to SST.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2d6d90c6ba7_0_1444: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0" name="Google Shape;390;g2d6d90c6ba7_0_14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3496c2a7b3d_0_28: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6" name="Google Shape;406;g3496c2a7b3d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33a089dd58b_0_1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4" name="Google Shape;414;g33a089dd58b_0_1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33a089dd58b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33a089dd58b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2d6d90c6ba7_0_0: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2d6d90c6ba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2d6d90c6ba7_0_8: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2d6d90c6ba7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3496c2a7b3d_0_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2" name="Google Shape;262;g3496c2a7b3d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3496c2a7b3d_0_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74" name="Google Shape;274;g3496c2a7b3d_0_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3496c2a7b3d_0_93: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3496c2a7b3d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3496c2a7b3d_0_1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0" name="Google Shape;290;g3496c2a7b3d_0_1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33a089dd58b_0_1415: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33a089dd58b_0_14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22.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https://www.commerce.gov/" TargetMode="External"/><Relationship Id="rId3" Type="http://schemas.openxmlformats.org/officeDocument/2006/relationships/image" Target="../media/image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k Blue">
  <p:cSld name="Dk Blue">
    <p:spTree>
      <p:nvGrpSpPr>
        <p:cNvPr id="13" name="Shape 13"/>
        <p:cNvGrpSpPr/>
        <p:nvPr/>
      </p:nvGrpSpPr>
      <p:grpSpPr>
        <a:xfrm>
          <a:off x="0" y="0"/>
          <a:ext cx="0" cy="0"/>
          <a:chOff x="0" y="0"/>
          <a:chExt cx="0" cy="0"/>
        </a:xfrm>
      </p:grpSpPr>
      <p:sp>
        <p:nvSpPr>
          <p:cNvPr id="14" name="Google Shape;14;p2"/>
          <p:cNvSpPr/>
          <p:nvPr/>
        </p:nvSpPr>
        <p:spPr>
          <a:xfrm>
            <a:off x="0" y="0"/>
            <a:ext cx="9144000" cy="3200400"/>
          </a:xfrm>
          <a:prstGeom prst="rect">
            <a:avLst/>
          </a:prstGeom>
          <a:solidFill>
            <a:srgbClr val="0070C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 name="Google Shape;15;p2"/>
          <p:cNvSpPr/>
          <p:nvPr>
            <p:ph idx="2" type="pic"/>
          </p:nvPr>
        </p:nvSpPr>
        <p:spPr>
          <a:xfrm>
            <a:off x="0" y="3200400"/>
            <a:ext cx="9144000" cy="1943100"/>
          </a:xfrm>
          <a:prstGeom prst="rect">
            <a:avLst/>
          </a:prstGeom>
          <a:solidFill>
            <a:srgbClr val="F2F2F2"/>
          </a:solidFill>
          <a:ln>
            <a:noFill/>
          </a:ln>
        </p:spPr>
      </p:sp>
      <p:sp>
        <p:nvSpPr>
          <p:cNvPr id="16" name="Google Shape;16;p2"/>
          <p:cNvSpPr txBox="1"/>
          <p:nvPr>
            <p:ph idx="1" type="body"/>
          </p:nvPr>
        </p:nvSpPr>
        <p:spPr>
          <a:xfrm>
            <a:off x="2249134" y="457209"/>
            <a:ext cx="6437666" cy="1019100"/>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880"/>
              </a:spcBef>
              <a:spcAft>
                <a:spcPts val="0"/>
              </a:spcAft>
              <a:buClr>
                <a:schemeClr val="lt1"/>
              </a:buClr>
              <a:buSzPts val="4400"/>
              <a:buFont typeface="Arial"/>
              <a:buNone/>
              <a:defRPr b="1" i="0" sz="4400" u="none" cap="none" strike="noStrike">
                <a:solidFill>
                  <a:schemeClr val="lt1"/>
                </a:solidFill>
                <a:latin typeface="Arial"/>
                <a:ea typeface="Arial"/>
                <a:cs typeface="Arial"/>
                <a:sym typeface="Arial"/>
              </a:defRPr>
            </a:lvl1pPr>
            <a:lvl2pPr indent="-406400" lvl="1" marL="914400" marR="0" algn="l">
              <a:lnSpc>
                <a:spcPct val="100000"/>
              </a:lnSpc>
              <a:spcBef>
                <a:spcPts val="560"/>
              </a:spcBef>
              <a:spcAft>
                <a:spcPts val="0"/>
              </a:spcAft>
              <a:buClr>
                <a:srgbClr val="252C31"/>
              </a:buClr>
              <a:buSzPts val="2800"/>
              <a:buFont typeface="Arial"/>
              <a:buChar char="•"/>
              <a:defRPr b="0" i="0" sz="2800" u="none" cap="none" strike="noStrike">
                <a:solidFill>
                  <a:srgbClr val="252C31"/>
                </a:solidFill>
                <a:latin typeface="Arial"/>
                <a:ea typeface="Arial"/>
                <a:cs typeface="Arial"/>
                <a:sym typeface="Arial"/>
              </a:defRPr>
            </a:lvl2pPr>
            <a:lvl3pPr indent="-381000" lvl="2" marL="1371600" marR="0" algn="l">
              <a:lnSpc>
                <a:spcPct val="100000"/>
              </a:lnSpc>
              <a:spcBef>
                <a:spcPts val="480"/>
              </a:spcBef>
              <a:spcAft>
                <a:spcPts val="0"/>
              </a:spcAft>
              <a:buClr>
                <a:srgbClr val="252C31"/>
              </a:buClr>
              <a:buSzPts val="2400"/>
              <a:buFont typeface="Arial"/>
              <a:buChar char="•"/>
              <a:defRPr b="0" i="0" sz="2400" u="none" cap="none" strike="noStrike">
                <a:solidFill>
                  <a:srgbClr val="252C31"/>
                </a:solidFill>
                <a:latin typeface="Arial"/>
                <a:ea typeface="Arial"/>
                <a:cs typeface="Arial"/>
                <a:sym typeface="Arial"/>
              </a:defRPr>
            </a:lvl3pPr>
            <a:lvl4pPr indent="-355600" lvl="3" marL="1828800" marR="0" algn="l">
              <a:lnSpc>
                <a:spcPct val="100000"/>
              </a:lnSpc>
              <a:spcBef>
                <a:spcPts val="400"/>
              </a:spcBef>
              <a:spcAft>
                <a:spcPts val="0"/>
              </a:spcAft>
              <a:buClr>
                <a:srgbClr val="252C31"/>
              </a:buClr>
              <a:buSzPts val="2000"/>
              <a:buFont typeface="Arial"/>
              <a:buChar char="•"/>
              <a:defRPr b="0" i="0" sz="2000" u="none" cap="none" strike="noStrike">
                <a:solidFill>
                  <a:srgbClr val="252C31"/>
                </a:solidFill>
                <a:latin typeface="Arial"/>
                <a:ea typeface="Arial"/>
                <a:cs typeface="Arial"/>
                <a:sym typeface="Arial"/>
              </a:defRPr>
            </a:lvl4pPr>
            <a:lvl5pPr indent="-342900" lvl="4" marL="2286000" marR="0" algn="l">
              <a:lnSpc>
                <a:spcPct val="100000"/>
              </a:lnSpc>
              <a:spcBef>
                <a:spcPts val="360"/>
              </a:spcBef>
              <a:spcAft>
                <a:spcPts val="0"/>
              </a:spcAft>
              <a:buClr>
                <a:srgbClr val="252C31"/>
              </a:buClr>
              <a:buSzPts val="1800"/>
              <a:buFont typeface="Arial"/>
              <a:buChar char="•"/>
              <a:defRPr b="0" i="0" sz="1800" u="none" cap="none" strike="noStrike">
                <a:solidFill>
                  <a:srgbClr val="252C31"/>
                </a:solidFill>
                <a:latin typeface="Arial"/>
                <a:ea typeface="Arial"/>
                <a:cs typeface="Arial"/>
                <a:sym typeface="Arial"/>
              </a:defRPr>
            </a:lvl5pPr>
            <a:lvl6pPr indent="-330200" lvl="5" marL="2743200" marR="0" algn="l">
              <a:lnSpc>
                <a:spcPct val="100000"/>
              </a:lnSpc>
              <a:spcBef>
                <a:spcPts val="320"/>
              </a:spcBef>
              <a:spcAft>
                <a:spcPts val="0"/>
              </a:spcAft>
              <a:buClr>
                <a:srgbClr val="252C31"/>
              </a:buClr>
              <a:buSzPts val="1600"/>
              <a:buFont typeface="Arial"/>
              <a:buChar char="•"/>
              <a:defRPr b="0" i="0" sz="1600" u="none" cap="none" strike="noStrike">
                <a:solidFill>
                  <a:srgbClr val="252C3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7" name="Google Shape;17;p2"/>
          <p:cNvSpPr txBox="1"/>
          <p:nvPr>
            <p:ph idx="3" type="body"/>
          </p:nvPr>
        </p:nvSpPr>
        <p:spPr>
          <a:xfrm>
            <a:off x="2249146" y="1628103"/>
            <a:ext cx="6433864" cy="703500"/>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560"/>
              </a:spcBef>
              <a:spcAft>
                <a:spcPts val="0"/>
              </a:spcAft>
              <a:buClr>
                <a:srgbClr val="C4EDFF"/>
              </a:buClr>
              <a:buSzPts val="2800"/>
              <a:buFont typeface="Arial"/>
              <a:buNone/>
              <a:defRPr b="0" i="0" sz="2800" u="none" cap="none" strike="noStrike">
                <a:solidFill>
                  <a:srgbClr val="C4EDFF"/>
                </a:solidFill>
                <a:latin typeface="Arial Narrow"/>
                <a:ea typeface="Arial Narrow"/>
                <a:cs typeface="Arial Narrow"/>
                <a:sym typeface="Arial Narrow"/>
              </a:defRPr>
            </a:lvl1pPr>
            <a:lvl2pPr indent="-406400" lvl="1" marL="914400" marR="0" algn="l">
              <a:lnSpc>
                <a:spcPct val="100000"/>
              </a:lnSpc>
              <a:spcBef>
                <a:spcPts val="560"/>
              </a:spcBef>
              <a:spcAft>
                <a:spcPts val="0"/>
              </a:spcAft>
              <a:buClr>
                <a:srgbClr val="252C31"/>
              </a:buClr>
              <a:buSzPts val="2800"/>
              <a:buFont typeface="Arial"/>
              <a:buChar char="•"/>
              <a:defRPr b="0" i="0" sz="2800" u="none" cap="none" strike="noStrike">
                <a:solidFill>
                  <a:srgbClr val="252C31"/>
                </a:solidFill>
                <a:latin typeface="Arial"/>
                <a:ea typeface="Arial"/>
                <a:cs typeface="Arial"/>
                <a:sym typeface="Arial"/>
              </a:defRPr>
            </a:lvl2pPr>
            <a:lvl3pPr indent="-381000" lvl="2" marL="1371600" marR="0" algn="l">
              <a:lnSpc>
                <a:spcPct val="100000"/>
              </a:lnSpc>
              <a:spcBef>
                <a:spcPts val="480"/>
              </a:spcBef>
              <a:spcAft>
                <a:spcPts val="0"/>
              </a:spcAft>
              <a:buClr>
                <a:srgbClr val="252C31"/>
              </a:buClr>
              <a:buSzPts val="2400"/>
              <a:buFont typeface="Arial"/>
              <a:buChar char="•"/>
              <a:defRPr b="0" i="0" sz="2400" u="none" cap="none" strike="noStrike">
                <a:solidFill>
                  <a:srgbClr val="252C31"/>
                </a:solidFill>
                <a:latin typeface="Arial"/>
                <a:ea typeface="Arial"/>
                <a:cs typeface="Arial"/>
                <a:sym typeface="Arial"/>
              </a:defRPr>
            </a:lvl3pPr>
            <a:lvl4pPr indent="-355600" lvl="3" marL="1828800" marR="0" algn="l">
              <a:lnSpc>
                <a:spcPct val="100000"/>
              </a:lnSpc>
              <a:spcBef>
                <a:spcPts val="400"/>
              </a:spcBef>
              <a:spcAft>
                <a:spcPts val="0"/>
              </a:spcAft>
              <a:buClr>
                <a:srgbClr val="252C31"/>
              </a:buClr>
              <a:buSzPts val="2000"/>
              <a:buFont typeface="Arial"/>
              <a:buChar char="•"/>
              <a:defRPr b="0" i="0" sz="2000" u="none" cap="none" strike="noStrike">
                <a:solidFill>
                  <a:srgbClr val="252C31"/>
                </a:solidFill>
                <a:latin typeface="Arial"/>
                <a:ea typeface="Arial"/>
                <a:cs typeface="Arial"/>
                <a:sym typeface="Arial"/>
              </a:defRPr>
            </a:lvl4pPr>
            <a:lvl5pPr indent="-342900" lvl="4" marL="2286000" marR="0" algn="l">
              <a:lnSpc>
                <a:spcPct val="100000"/>
              </a:lnSpc>
              <a:spcBef>
                <a:spcPts val="360"/>
              </a:spcBef>
              <a:spcAft>
                <a:spcPts val="0"/>
              </a:spcAft>
              <a:buClr>
                <a:srgbClr val="252C31"/>
              </a:buClr>
              <a:buSzPts val="1800"/>
              <a:buFont typeface="Arial"/>
              <a:buChar char="•"/>
              <a:defRPr b="0" i="0" sz="1800" u="none" cap="none" strike="noStrike">
                <a:solidFill>
                  <a:srgbClr val="252C31"/>
                </a:solidFill>
                <a:latin typeface="Arial"/>
                <a:ea typeface="Arial"/>
                <a:cs typeface="Arial"/>
                <a:sym typeface="Arial"/>
              </a:defRPr>
            </a:lvl5pPr>
            <a:lvl6pPr indent="-330200" lvl="5" marL="2743200" marR="0" algn="l">
              <a:lnSpc>
                <a:spcPct val="100000"/>
              </a:lnSpc>
              <a:spcBef>
                <a:spcPts val="320"/>
              </a:spcBef>
              <a:spcAft>
                <a:spcPts val="0"/>
              </a:spcAft>
              <a:buClr>
                <a:srgbClr val="252C31"/>
              </a:buClr>
              <a:buSzPts val="1600"/>
              <a:buFont typeface="Arial"/>
              <a:buChar char="•"/>
              <a:defRPr b="0" i="0" sz="1600" u="none" cap="none" strike="noStrike">
                <a:solidFill>
                  <a:srgbClr val="252C3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cxnSp>
        <p:nvCxnSpPr>
          <p:cNvPr id="18" name="Google Shape;18;p2"/>
          <p:cNvCxnSpPr/>
          <p:nvPr/>
        </p:nvCxnSpPr>
        <p:spPr>
          <a:xfrm>
            <a:off x="1908402" y="457200"/>
            <a:ext cx="0" cy="2604900"/>
          </a:xfrm>
          <a:prstGeom prst="straightConnector1">
            <a:avLst/>
          </a:prstGeom>
          <a:noFill/>
          <a:ln cap="flat" cmpd="sng" w="12700">
            <a:solidFill>
              <a:srgbClr val="3FAFFF"/>
            </a:solidFill>
            <a:prstDash val="solid"/>
            <a:round/>
            <a:headEnd len="sm" w="sm" type="none"/>
            <a:tailEnd len="sm" w="sm" type="none"/>
          </a:ln>
        </p:spPr>
      </p:cxnSp>
      <p:pic>
        <p:nvPicPr>
          <p:cNvPr id="19" name="Google Shape;19;p2"/>
          <p:cNvPicPr preferRelativeResize="0"/>
          <p:nvPr/>
        </p:nvPicPr>
        <p:blipFill rotWithShape="1">
          <a:blip r:embed="rId2">
            <a:alphaModFix/>
          </a:blip>
          <a:srcRect b="0" l="0" r="0" t="0"/>
          <a:stretch/>
        </p:blipFill>
        <p:spPr>
          <a:xfrm>
            <a:off x="458621" y="573025"/>
            <a:ext cx="1109049" cy="1109049"/>
          </a:xfrm>
          <a:prstGeom prst="rect">
            <a:avLst/>
          </a:prstGeom>
          <a:noFill/>
          <a:ln>
            <a:noFill/>
          </a:ln>
        </p:spPr>
      </p:pic>
      <p:sp>
        <p:nvSpPr>
          <p:cNvPr id="20" name="Google Shape;20;p2"/>
          <p:cNvSpPr txBox="1"/>
          <p:nvPr/>
        </p:nvSpPr>
        <p:spPr>
          <a:xfrm>
            <a:off x="425363" y="1682075"/>
            <a:ext cx="1175566" cy="546038"/>
          </a:xfrm>
          <a:prstGeom prst="rect">
            <a:avLst/>
          </a:prstGeom>
          <a:noFill/>
          <a:ln>
            <a:noFill/>
          </a:ln>
        </p:spPr>
        <p:txBody>
          <a:bodyPr anchorCtr="0" anchor="t" bIns="91425" lIns="0" spcFirstLastPara="1" rIns="0" wrap="square" tIns="182875">
            <a:noAutofit/>
          </a:bodyPr>
          <a:lstStyle/>
          <a:p>
            <a:pPr indent="0" lvl="0" marL="0" marR="0" rtl="0" algn="ctr">
              <a:lnSpc>
                <a:spcPct val="110000"/>
              </a:lnSpc>
              <a:spcBef>
                <a:spcPts val="0"/>
              </a:spcBef>
              <a:spcAft>
                <a:spcPts val="0"/>
              </a:spcAft>
              <a:buClr>
                <a:srgbClr val="000000"/>
              </a:buClr>
              <a:buSzPts val="1600"/>
              <a:buFont typeface="Arial"/>
              <a:buNone/>
            </a:pPr>
            <a:r>
              <a:rPr b="1" i="0" lang="en-US" sz="1600" u="none" cap="none" strike="noStrike">
                <a:solidFill>
                  <a:srgbClr val="FFFFFF"/>
                </a:solidFill>
                <a:latin typeface="Arial"/>
                <a:ea typeface="Arial"/>
                <a:cs typeface="Arial"/>
                <a:sym typeface="Arial"/>
              </a:rPr>
              <a:t>NATIONALWEATHER</a:t>
            </a:r>
            <a:endParaRPr b="0" i="0" sz="1400" u="none" cap="none" strike="noStrike">
              <a:solidFill>
                <a:srgbClr val="000000"/>
              </a:solidFill>
              <a:latin typeface="Arial"/>
              <a:ea typeface="Arial"/>
              <a:cs typeface="Arial"/>
              <a:sym typeface="Arial"/>
            </a:endParaRPr>
          </a:p>
          <a:p>
            <a:pPr indent="0" lvl="0" marL="0" marR="0" rtl="0" algn="ctr">
              <a:lnSpc>
                <a:spcPct val="110000"/>
              </a:lnSpc>
              <a:spcBef>
                <a:spcPts val="0"/>
              </a:spcBef>
              <a:spcAft>
                <a:spcPts val="0"/>
              </a:spcAft>
              <a:buClr>
                <a:srgbClr val="000000"/>
              </a:buClr>
              <a:buSzPts val="1600"/>
              <a:buFont typeface="Arial"/>
              <a:buNone/>
            </a:pPr>
            <a:r>
              <a:rPr b="1" i="0" lang="en-US" sz="1600" u="none" cap="none" strike="noStrike">
                <a:solidFill>
                  <a:srgbClr val="FFFFFF"/>
                </a:solidFill>
                <a:latin typeface="Arial"/>
                <a:ea typeface="Arial"/>
                <a:cs typeface="Arial"/>
                <a:sym typeface="Arial"/>
              </a:rPr>
              <a:t>SERVICE</a:t>
            </a:r>
            <a:endParaRPr b="1" i="0" sz="1600" u="none" cap="none" strike="noStrike">
              <a:solidFill>
                <a:srgbClr val="FFFFFF"/>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Column, Tall Pic Right">
  <p:cSld name="1 Column, Tall Pic Right">
    <p:spTree>
      <p:nvGrpSpPr>
        <p:cNvPr id="45" name="Shape 45"/>
        <p:cNvGrpSpPr/>
        <p:nvPr/>
      </p:nvGrpSpPr>
      <p:grpSpPr>
        <a:xfrm>
          <a:off x="0" y="0"/>
          <a:ext cx="0" cy="0"/>
          <a:chOff x="0" y="0"/>
          <a:chExt cx="0" cy="0"/>
        </a:xfrm>
      </p:grpSpPr>
      <p:sp>
        <p:nvSpPr>
          <p:cNvPr id="46" name="Google Shape;46;p11"/>
          <p:cNvSpPr txBox="1"/>
          <p:nvPr>
            <p:ph type="title"/>
          </p:nvPr>
        </p:nvSpPr>
        <p:spPr>
          <a:xfrm>
            <a:off x="752888" y="205978"/>
            <a:ext cx="7933800" cy="5943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99D8"/>
              </a:buClr>
              <a:buSzPts val="3200"/>
              <a:buFont typeface="Arial"/>
              <a:buNone/>
              <a:defRPr b="1" i="0" sz="3200" u="none" cap="none" strike="noStrike">
                <a:solidFill>
                  <a:srgbClr val="0099D8"/>
                </a:solidFill>
                <a:latin typeface="Arial"/>
                <a:ea typeface="Arial"/>
                <a:cs typeface="Arial"/>
                <a:sym typeface="Arial"/>
              </a:defRPr>
            </a:lvl1pPr>
            <a:lvl2pPr lvl="1" rtl="0" algn="l">
              <a:lnSpc>
                <a:spcPct val="100000"/>
              </a:lnSpc>
              <a:spcBef>
                <a:spcPts val="0"/>
              </a:spcBef>
              <a:spcAft>
                <a:spcPts val="0"/>
              </a:spcAft>
              <a:buSzPts val="1400"/>
              <a:buNone/>
              <a:defRPr sz="1800"/>
            </a:lvl2pPr>
            <a:lvl3pPr lvl="2" rtl="0" algn="l">
              <a:lnSpc>
                <a:spcPct val="100000"/>
              </a:lnSpc>
              <a:spcBef>
                <a:spcPts val="0"/>
              </a:spcBef>
              <a:spcAft>
                <a:spcPts val="0"/>
              </a:spcAft>
              <a:buSzPts val="1400"/>
              <a:buNone/>
              <a:defRPr sz="1800"/>
            </a:lvl3pPr>
            <a:lvl4pPr lvl="3" rtl="0" algn="l">
              <a:lnSpc>
                <a:spcPct val="100000"/>
              </a:lnSpc>
              <a:spcBef>
                <a:spcPts val="0"/>
              </a:spcBef>
              <a:spcAft>
                <a:spcPts val="0"/>
              </a:spcAft>
              <a:buSzPts val="1400"/>
              <a:buNone/>
              <a:defRPr sz="1800"/>
            </a:lvl4pPr>
            <a:lvl5pPr lvl="4" rtl="0" algn="l">
              <a:lnSpc>
                <a:spcPct val="100000"/>
              </a:lnSpc>
              <a:spcBef>
                <a:spcPts val="0"/>
              </a:spcBef>
              <a:spcAft>
                <a:spcPts val="0"/>
              </a:spcAft>
              <a:buSzPts val="1400"/>
              <a:buNone/>
              <a:defRPr sz="1800"/>
            </a:lvl5pPr>
            <a:lvl6pPr lvl="5" rtl="0" algn="l">
              <a:lnSpc>
                <a:spcPct val="100000"/>
              </a:lnSpc>
              <a:spcBef>
                <a:spcPts val="0"/>
              </a:spcBef>
              <a:spcAft>
                <a:spcPts val="0"/>
              </a:spcAft>
              <a:buSzPts val="1400"/>
              <a:buNone/>
              <a:defRPr sz="1800"/>
            </a:lvl6pPr>
            <a:lvl7pPr lvl="6" rtl="0" algn="l">
              <a:lnSpc>
                <a:spcPct val="100000"/>
              </a:lnSpc>
              <a:spcBef>
                <a:spcPts val="0"/>
              </a:spcBef>
              <a:spcAft>
                <a:spcPts val="0"/>
              </a:spcAft>
              <a:buSzPts val="1400"/>
              <a:buNone/>
              <a:defRPr sz="1800"/>
            </a:lvl7pPr>
            <a:lvl8pPr lvl="7" rtl="0" algn="l">
              <a:lnSpc>
                <a:spcPct val="100000"/>
              </a:lnSpc>
              <a:spcBef>
                <a:spcPts val="0"/>
              </a:spcBef>
              <a:spcAft>
                <a:spcPts val="0"/>
              </a:spcAft>
              <a:buSzPts val="1400"/>
              <a:buNone/>
              <a:defRPr sz="1800"/>
            </a:lvl8pPr>
            <a:lvl9pPr lvl="8" rtl="0" algn="l">
              <a:lnSpc>
                <a:spcPct val="100000"/>
              </a:lnSpc>
              <a:spcBef>
                <a:spcPts val="0"/>
              </a:spcBef>
              <a:spcAft>
                <a:spcPts val="0"/>
              </a:spcAft>
              <a:buSzPts val="1400"/>
              <a:buNone/>
              <a:defRPr sz="1800"/>
            </a:lvl9pPr>
          </a:lstStyle>
          <a:p/>
        </p:txBody>
      </p:sp>
      <p:sp>
        <p:nvSpPr>
          <p:cNvPr id="47" name="Google Shape;47;p11"/>
          <p:cNvSpPr/>
          <p:nvPr>
            <p:ph idx="2" type="pic"/>
          </p:nvPr>
        </p:nvSpPr>
        <p:spPr>
          <a:xfrm>
            <a:off x="6096000" y="914400"/>
            <a:ext cx="2590800" cy="3714900"/>
          </a:xfrm>
          <a:prstGeom prst="rect">
            <a:avLst/>
          </a:prstGeom>
          <a:solidFill>
            <a:srgbClr val="F2F2F2"/>
          </a:solidFill>
          <a:ln>
            <a:noFill/>
          </a:ln>
        </p:spPr>
      </p:sp>
      <p:sp>
        <p:nvSpPr>
          <p:cNvPr id="48" name="Google Shape;48;p11"/>
          <p:cNvSpPr txBox="1"/>
          <p:nvPr>
            <p:ph idx="1" type="body"/>
          </p:nvPr>
        </p:nvSpPr>
        <p:spPr>
          <a:xfrm>
            <a:off x="752888" y="914400"/>
            <a:ext cx="5190600" cy="3714900"/>
          </a:xfrm>
          <a:prstGeom prst="rect">
            <a:avLst/>
          </a:prstGeom>
          <a:noFill/>
          <a:ln>
            <a:noFill/>
          </a:ln>
        </p:spPr>
        <p:txBody>
          <a:bodyPr anchorCtr="0" anchor="t" bIns="91425" lIns="91425" spcFirstLastPara="1" rIns="91425" wrap="square" tIns="91425">
            <a:noAutofit/>
          </a:bodyPr>
          <a:lstStyle>
            <a:lvl1pPr indent="-406400" lvl="0" marL="457200" marR="0" rtl="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1pPr>
            <a:lvl2pPr indent="-381000" lvl="1" marL="914400" marR="0" rtl="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2pPr>
            <a:lvl3pPr indent="-355600" lvl="2" marL="1371600" marR="0" rtl="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3pPr>
            <a:lvl4pPr indent="-342900" lvl="3" marL="1828800" marR="0" rtl="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4pPr>
            <a:lvl5pPr indent="-330200" lvl="4" marL="2286000" marR="0" rtl="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Arial"/>
                <a:ea typeface="Arial"/>
                <a:cs typeface="Arial"/>
                <a:sym typeface="Arial"/>
              </a:defRPr>
            </a:lvl5pPr>
            <a:lvl6pPr indent="-330200" lvl="5" marL="2743200" marR="0" rtl="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1">
  <p:cSld name="1_Title and Content_1">
    <p:spTree>
      <p:nvGrpSpPr>
        <p:cNvPr id="49" name="Shape 49"/>
        <p:cNvGrpSpPr/>
        <p:nvPr/>
      </p:nvGrpSpPr>
      <p:grpSpPr>
        <a:xfrm>
          <a:off x="0" y="0"/>
          <a:ext cx="0" cy="0"/>
          <a:chOff x="0" y="0"/>
          <a:chExt cx="0" cy="0"/>
        </a:xfrm>
      </p:grpSpPr>
      <p:sp>
        <p:nvSpPr>
          <p:cNvPr id="50" name="Google Shape;50;p12"/>
          <p:cNvSpPr txBox="1"/>
          <p:nvPr>
            <p:ph type="title"/>
          </p:nvPr>
        </p:nvSpPr>
        <p:spPr>
          <a:xfrm>
            <a:off x="710550" y="205969"/>
            <a:ext cx="7976100" cy="8574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1" name="Google Shape;51;p12"/>
          <p:cNvSpPr txBox="1"/>
          <p:nvPr>
            <p:ph idx="1" type="body"/>
          </p:nvPr>
        </p:nvSpPr>
        <p:spPr>
          <a:xfrm>
            <a:off x="710550" y="971550"/>
            <a:ext cx="8065200" cy="3714900"/>
          </a:xfrm>
          <a:prstGeom prst="rect">
            <a:avLst/>
          </a:prstGeom>
          <a:noFill/>
          <a:ln>
            <a:noFill/>
          </a:ln>
        </p:spPr>
        <p:txBody>
          <a:bodyPr anchorCtr="0" anchor="t" bIns="45700" lIns="91425" spcFirstLastPara="1" rIns="91425" wrap="square" tIns="45700">
            <a:normAutofit/>
          </a:bodyPr>
          <a:lstStyle>
            <a:lvl1pPr indent="-228600" lvl="0" marL="457200" rtl="0" algn="l">
              <a:spcBef>
                <a:spcPts val="360"/>
              </a:spcBef>
              <a:spcAft>
                <a:spcPts val="0"/>
              </a:spcAft>
              <a:buClr>
                <a:schemeClr val="dk1"/>
              </a:buClr>
              <a:buSzPts val="1800"/>
              <a:buNone/>
              <a:defRPr/>
            </a:lvl1pPr>
            <a:lvl2pPr indent="-228600" lvl="1" marL="914400" rtl="0" algn="l">
              <a:spcBef>
                <a:spcPts val="360"/>
              </a:spcBef>
              <a:spcAft>
                <a:spcPts val="0"/>
              </a:spcAft>
              <a:buClr>
                <a:schemeClr val="dk1"/>
              </a:buClr>
              <a:buSzPts val="1800"/>
              <a:buNone/>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1_Title and Content_2">
    <p:spTree>
      <p:nvGrpSpPr>
        <p:cNvPr id="52" name="Shape 52"/>
        <p:cNvGrpSpPr/>
        <p:nvPr/>
      </p:nvGrpSpPr>
      <p:grpSpPr>
        <a:xfrm>
          <a:off x="0" y="0"/>
          <a:ext cx="0" cy="0"/>
          <a:chOff x="0" y="0"/>
          <a:chExt cx="0" cy="0"/>
        </a:xfrm>
      </p:grpSpPr>
      <p:sp>
        <p:nvSpPr>
          <p:cNvPr id="53" name="Google Shape;53;p13"/>
          <p:cNvSpPr txBox="1"/>
          <p:nvPr>
            <p:ph idx="1" type="body"/>
          </p:nvPr>
        </p:nvSpPr>
        <p:spPr>
          <a:xfrm>
            <a:off x="752888" y="914400"/>
            <a:ext cx="7933800" cy="3714900"/>
          </a:xfrm>
          <a:prstGeom prst="rect">
            <a:avLst/>
          </a:prstGeom>
          <a:noFill/>
          <a:ln>
            <a:noFill/>
          </a:ln>
        </p:spPr>
        <p:txBody>
          <a:bodyPr anchorCtr="0" anchor="t" bIns="91425" lIns="91425" spcFirstLastPara="1" rIns="91425" wrap="square" tIns="91425">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2pPr>
            <a:lvl3pPr indent="-381000" lvl="2" marL="1371600" marR="0" rtl="0" algn="l">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3pPr>
            <a:lvl4pPr indent="-355600" lvl="3" marL="1828800" marR="0" rtl="0" algn="l">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4pPr>
            <a:lvl5pPr indent="-342900" lvl="4" marL="2286000" marR="0" rtl="0" algn="l">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5pPr>
            <a:lvl6pPr indent="-330200" lvl="5" marL="2743200" marR="0" rtl="0" algn="l">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4" name="Google Shape;54;p13"/>
          <p:cNvSpPr txBox="1"/>
          <p:nvPr>
            <p:ph type="title"/>
          </p:nvPr>
        </p:nvSpPr>
        <p:spPr>
          <a:xfrm>
            <a:off x="467960" y="23218"/>
            <a:ext cx="7400400" cy="594300"/>
          </a:xfrm>
          <a:prstGeom prst="rect">
            <a:avLst/>
          </a:prstGeom>
          <a:noFill/>
          <a:ln>
            <a:noFill/>
          </a:ln>
        </p:spPr>
        <p:txBody>
          <a:bodyPr anchorCtr="0" anchor="ctr" bIns="91425" lIns="91425" spcFirstLastPara="1" rIns="91425" wrap="square" tIns="91425">
            <a:normAutofit/>
          </a:bodyPr>
          <a:lstStyle>
            <a:lvl1pPr lvl="0" marR="0" rtl="0" algn="l">
              <a:spcBef>
                <a:spcPts val="0"/>
              </a:spcBef>
              <a:spcAft>
                <a:spcPts val="0"/>
              </a:spcAft>
              <a:buClr>
                <a:srgbClr val="0099D8"/>
              </a:buClr>
              <a:buSzPts val="3200"/>
              <a:buFont typeface="Arial"/>
              <a:buNone/>
              <a:defRPr b="1" i="0" sz="3200" u="none" cap="none" strike="noStrike">
                <a:solidFill>
                  <a:srgbClr val="0099D8"/>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55" name="Google Shape;55;p13"/>
          <p:cNvSpPr txBox="1"/>
          <p:nvPr>
            <p:ph idx="10" type="dt"/>
          </p:nvPr>
        </p:nvSpPr>
        <p:spPr>
          <a:xfrm>
            <a:off x="685800" y="4800600"/>
            <a:ext cx="1905000" cy="2286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6" name="Google Shape;56;p13"/>
          <p:cNvSpPr txBox="1"/>
          <p:nvPr>
            <p:ph idx="12" type="sldNum"/>
          </p:nvPr>
        </p:nvSpPr>
        <p:spPr>
          <a:xfrm>
            <a:off x="7315200" y="4686300"/>
            <a:ext cx="1371600" cy="3429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st">
  <p:cSld name="Test">
    <p:spTree>
      <p:nvGrpSpPr>
        <p:cNvPr id="57" name="Shape 57"/>
        <p:cNvGrpSpPr/>
        <p:nvPr/>
      </p:nvGrpSpPr>
      <p:grpSpPr>
        <a:xfrm>
          <a:off x="0" y="0"/>
          <a:ext cx="0" cy="0"/>
          <a:chOff x="0" y="0"/>
          <a:chExt cx="0" cy="0"/>
        </a:xfrm>
      </p:grpSpPr>
      <p:sp>
        <p:nvSpPr>
          <p:cNvPr id="58" name="Google Shape;58;p14"/>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9" name="Google Shape;59;p14"/>
          <p:cNvSpPr txBox="1"/>
          <p:nvPr>
            <p:ph idx="1" type="body"/>
          </p:nvPr>
        </p:nvSpPr>
        <p:spPr>
          <a:xfrm>
            <a:off x="457200" y="1257300"/>
            <a:ext cx="8229600" cy="3257700"/>
          </a:xfrm>
          <a:prstGeom prst="rect">
            <a:avLst/>
          </a:prstGeom>
          <a:noFill/>
          <a:ln>
            <a:noFill/>
          </a:ln>
        </p:spPr>
        <p:txBody>
          <a:bodyPr anchorCtr="0" anchor="t" bIns="45700" lIns="91425" spcFirstLastPara="1" rIns="91425" wrap="square" tIns="45700">
            <a:normAutofit/>
          </a:bodyPr>
          <a:lstStyle>
            <a:lvl1pPr indent="-228600" lvl="0" marL="457200" rtl="0" algn="l">
              <a:spcBef>
                <a:spcPts val="360"/>
              </a:spcBef>
              <a:spcAft>
                <a:spcPts val="0"/>
              </a:spcAft>
              <a:buClr>
                <a:schemeClr val="dk1"/>
              </a:buClr>
              <a:buSzPts val="1800"/>
              <a:buNone/>
              <a:defRPr/>
            </a:lvl1pPr>
            <a:lvl2pPr indent="-228600" lvl="1" marL="914400" rtl="0" algn="l">
              <a:spcBef>
                <a:spcPts val="360"/>
              </a:spcBef>
              <a:spcAft>
                <a:spcPts val="0"/>
              </a:spcAft>
              <a:buClr>
                <a:schemeClr val="dk1"/>
              </a:buClr>
              <a:buSzPts val="1800"/>
              <a:buNone/>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60" name="Google Shape;60;p14"/>
          <p:cNvSpPr txBox="1"/>
          <p:nvPr>
            <p:ph idx="10" type="dt"/>
          </p:nvPr>
        </p:nvSpPr>
        <p:spPr>
          <a:xfrm>
            <a:off x="457200" y="4843463"/>
            <a:ext cx="2133600" cy="3573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atin typeface="Times New Roman"/>
                <a:ea typeface="Times New Roman"/>
                <a:cs typeface="Times New Roman"/>
                <a:sym typeface="Times New Roman"/>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1" name="Google Shape;61;p14"/>
          <p:cNvSpPr txBox="1"/>
          <p:nvPr>
            <p:ph idx="11" type="ftr"/>
          </p:nvPr>
        </p:nvSpPr>
        <p:spPr>
          <a:xfrm>
            <a:off x="3124200" y="4843463"/>
            <a:ext cx="2895600" cy="3573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atin typeface="Calibri"/>
                <a:ea typeface="Calibri"/>
                <a:cs typeface="Calibri"/>
                <a:sym typeface="Calibri"/>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2" name="Google Shape;62;p14"/>
          <p:cNvSpPr txBox="1"/>
          <p:nvPr>
            <p:ph idx="12" type="sldNum"/>
          </p:nvPr>
        </p:nvSpPr>
        <p:spPr>
          <a:xfrm>
            <a:off x="6553200" y="4843463"/>
            <a:ext cx="2133600" cy="3573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sz="1200">
                <a:solidFill>
                  <a:srgbClr val="888888"/>
                </a:solidFill>
                <a:latin typeface="Calibri"/>
                <a:ea typeface="Calibri"/>
                <a:cs typeface="Calibri"/>
                <a:sym typeface="Calibri"/>
              </a:defRPr>
            </a:lvl1pPr>
            <a:lvl2pPr indent="0" lvl="1" marL="0" rtl="0" algn="r">
              <a:spcBef>
                <a:spcPts val="0"/>
              </a:spcBef>
              <a:buNone/>
              <a:defRPr sz="1200">
                <a:solidFill>
                  <a:srgbClr val="888888"/>
                </a:solidFill>
                <a:latin typeface="Calibri"/>
                <a:ea typeface="Calibri"/>
                <a:cs typeface="Calibri"/>
                <a:sym typeface="Calibri"/>
              </a:defRPr>
            </a:lvl2pPr>
            <a:lvl3pPr indent="0" lvl="2" marL="0" rtl="0" algn="r">
              <a:spcBef>
                <a:spcPts val="0"/>
              </a:spcBef>
              <a:buNone/>
              <a:defRPr sz="1200">
                <a:solidFill>
                  <a:srgbClr val="888888"/>
                </a:solidFill>
                <a:latin typeface="Calibri"/>
                <a:ea typeface="Calibri"/>
                <a:cs typeface="Calibri"/>
                <a:sym typeface="Calibri"/>
              </a:defRPr>
            </a:lvl3pPr>
            <a:lvl4pPr indent="0" lvl="3" marL="0" rtl="0" algn="r">
              <a:spcBef>
                <a:spcPts val="0"/>
              </a:spcBef>
              <a:buNone/>
              <a:defRPr sz="1200">
                <a:solidFill>
                  <a:srgbClr val="888888"/>
                </a:solidFill>
                <a:latin typeface="Calibri"/>
                <a:ea typeface="Calibri"/>
                <a:cs typeface="Calibri"/>
                <a:sym typeface="Calibri"/>
              </a:defRPr>
            </a:lvl4pPr>
            <a:lvl5pPr indent="0" lvl="4" marL="0" rtl="0" algn="r">
              <a:spcBef>
                <a:spcPts val="0"/>
              </a:spcBef>
              <a:buNone/>
              <a:defRPr sz="1200">
                <a:solidFill>
                  <a:srgbClr val="888888"/>
                </a:solidFill>
                <a:latin typeface="Calibri"/>
                <a:ea typeface="Calibri"/>
                <a:cs typeface="Calibri"/>
                <a:sym typeface="Calibri"/>
              </a:defRPr>
            </a:lvl5pPr>
            <a:lvl6pPr indent="0" lvl="5" marL="0" rtl="0" algn="r">
              <a:spcBef>
                <a:spcPts val="0"/>
              </a:spcBef>
              <a:buNone/>
              <a:defRPr sz="1200">
                <a:solidFill>
                  <a:srgbClr val="888888"/>
                </a:solidFill>
                <a:latin typeface="Calibri"/>
                <a:ea typeface="Calibri"/>
                <a:cs typeface="Calibri"/>
                <a:sym typeface="Calibri"/>
              </a:defRPr>
            </a:lvl6pPr>
            <a:lvl7pPr indent="0" lvl="6" marL="0" rtl="0" algn="r">
              <a:spcBef>
                <a:spcPts val="0"/>
              </a:spcBef>
              <a:buNone/>
              <a:defRPr sz="1200">
                <a:solidFill>
                  <a:srgbClr val="888888"/>
                </a:solidFill>
                <a:latin typeface="Calibri"/>
                <a:ea typeface="Calibri"/>
                <a:cs typeface="Calibri"/>
                <a:sym typeface="Calibri"/>
              </a:defRPr>
            </a:lvl7pPr>
            <a:lvl8pPr indent="0" lvl="7" marL="0" rtl="0" algn="r">
              <a:spcBef>
                <a:spcPts val="0"/>
              </a:spcBef>
              <a:buNone/>
              <a:defRPr sz="1200">
                <a:solidFill>
                  <a:srgbClr val="888888"/>
                </a:solidFill>
                <a:latin typeface="Calibri"/>
                <a:ea typeface="Calibri"/>
                <a:cs typeface="Calibri"/>
                <a:sym typeface="Calibri"/>
              </a:defRPr>
            </a:lvl8pPr>
            <a:lvl9pPr indent="0" lvl="8" marL="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2">
  <p:cSld name="1_Title and Content_3">
    <p:spTree>
      <p:nvGrpSpPr>
        <p:cNvPr id="63" name="Shape 63"/>
        <p:cNvGrpSpPr/>
        <p:nvPr/>
      </p:nvGrpSpPr>
      <p:grpSpPr>
        <a:xfrm>
          <a:off x="0" y="0"/>
          <a:ext cx="0" cy="0"/>
          <a:chOff x="0" y="0"/>
          <a:chExt cx="0" cy="0"/>
        </a:xfrm>
      </p:grpSpPr>
      <p:sp>
        <p:nvSpPr>
          <p:cNvPr id="64" name="Google Shape;64;p15"/>
          <p:cNvSpPr txBox="1"/>
          <p:nvPr>
            <p:ph type="title"/>
          </p:nvPr>
        </p:nvSpPr>
        <p:spPr>
          <a:xfrm>
            <a:off x="710550" y="53569"/>
            <a:ext cx="7976100" cy="8574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5" name="Google Shape;65;p15"/>
          <p:cNvSpPr txBox="1"/>
          <p:nvPr>
            <p:ph idx="1" type="body"/>
          </p:nvPr>
        </p:nvSpPr>
        <p:spPr>
          <a:xfrm>
            <a:off x="634350" y="819150"/>
            <a:ext cx="8285700" cy="3714900"/>
          </a:xfrm>
          <a:prstGeom prst="rect">
            <a:avLst/>
          </a:prstGeom>
          <a:noFill/>
          <a:ln>
            <a:noFill/>
          </a:ln>
        </p:spPr>
        <p:txBody>
          <a:bodyPr anchorCtr="0" anchor="t" bIns="45700" lIns="91425" spcFirstLastPara="1" rIns="91425" wrap="square" tIns="45700">
            <a:normAutofit/>
          </a:bodyPr>
          <a:lstStyle>
            <a:lvl1pPr indent="-228600" lvl="0" marL="457200" rtl="0" algn="l">
              <a:spcBef>
                <a:spcPts val="360"/>
              </a:spcBef>
              <a:spcAft>
                <a:spcPts val="0"/>
              </a:spcAft>
              <a:buClr>
                <a:schemeClr val="dk1"/>
              </a:buClr>
              <a:buSzPts val="1800"/>
              <a:buNone/>
              <a:defRPr/>
            </a:lvl1pPr>
            <a:lvl2pPr indent="-228600" lvl="1" marL="914400" rtl="0" algn="l">
              <a:spcBef>
                <a:spcPts val="360"/>
              </a:spcBef>
              <a:spcAft>
                <a:spcPts val="0"/>
              </a:spcAft>
              <a:buClr>
                <a:schemeClr val="dk1"/>
              </a:buClr>
              <a:buSzPts val="1800"/>
              <a:buNone/>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2">
  <p:cSld name="1_Title and Content_4">
    <p:spTree>
      <p:nvGrpSpPr>
        <p:cNvPr id="66" name="Shape 66"/>
        <p:cNvGrpSpPr/>
        <p:nvPr/>
      </p:nvGrpSpPr>
      <p:grpSpPr>
        <a:xfrm>
          <a:off x="0" y="0"/>
          <a:ext cx="0" cy="0"/>
          <a:chOff x="0" y="0"/>
          <a:chExt cx="0" cy="0"/>
        </a:xfrm>
      </p:grpSpPr>
      <p:sp>
        <p:nvSpPr>
          <p:cNvPr id="67" name="Google Shape;67;p16"/>
          <p:cNvSpPr txBox="1"/>
          <p:nvPr>
            <p:ph idx="1" type="body"/>
          </p:nvPr>
        </p:nvSpPr>
        <p:spPr>
          <a:xfrm>
            <a:off x="752888" y="914400"/>
            <a:ext cx="7933800" cy="3714900"/>
          </a:xfrm>
          <a:prstGeom prst="rect">
            <a:avLst/>
          </a:prstGeom>
          <a:noFill/>
          <a:ln>
            <a:noFill/>
          </a:ln>
        </p:spPr>
        <p:txBody>
          <a:bodyPr anchorCtr="0" anchor="t" bIns="91425" lIns="91425" spcFirstLastPara="1" rIns="91425" wrap="square" tIns="91425">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2pPr>
            <a:lvl3pPr indent="-381000" lvl="2" marL="1371600" marR="0" rtl="0" algn="l">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3pPr>
            <a:lvl4pPr indent="-355600" lvl="3" marL="1828800" marR="0" rtl="0" algn="l">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4pPr>
            <a:lvl5pPr indent="-342900" lvl="4" marL="2286000" marR="0" rtl="0" algn="l">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5pPr>
            <a:lvl6pPr indent="-330200" lvl="5" marL="2743200" marR="0" rtl="0" algn="l">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8" name="Google Shape;68;p16"/>
          <p:cNvSpPr txBox="1"/>
          <p:nvPr>
            <p:ph type="title"/>
          </p:nvPr>
        </p:nvSpPr>
        <p:spPr>
          <a:xfrm>
            <a:off x="467960" y="23218"/>
            <a:ext cx="7400400" cy="594300"/>
          </a:xfrm>
          <a:prstGeom prst="rect">
            <a:avLst/>
          </a:prstGeom>
          <a:noFill/>
          <a:ln>
            <a:noFill/>
          </a:ln>
        </p:spPr>
        <p:txBody>
          <a:bodyPr anchorCtr="0" anchor="ctr" bIns="91425" lIns="91425" spcFirstLastPara="1" rIns="91425" wrap="square" tIns="91425">
            <a:normAutofit/>
          </a:bodyPr>
          <a:lstStyle>
            <a:lvl1pPr lvl="0" marR="0" rtl="0" algn="l">
              <a:spcBef>
                <a:spcPts val="0"/>
              </a:spcBef>
              <a:spcAft>
                <a:spcPts val="0"/>
              </a:spcAft>
              <a:buClr>
                <a:srgbClr val="0099D8"/>
              </a:buClr>
              <a:buSzPts val="3200"/>
              <a:buFont typeface="Arial"/>
              <a:buNone/>
              <a:defRPr b="1" i="0" sz="3200" u="none" cap="none" strike="noStrike">
                <a:solidFill>
                  <a:srgbClr val="0099D8"/>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69" name="Google Shape;69;p16"/>
          <p:cNvSpPr txBox="1"/>
          <p:nvPr>
            <p:ph idx="10" type="dt"/>
          </p:nvPr>
        </p:nvSpPr>
        <p:spPr>
          <a:xfrm>
            <a:off x="685800" y="4800600"/>
            <a:ext cx="1905000" cy="2286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70" name="Google Shape;70;p16"/>
          <p:cNvSpPr txBox="1"/>
          <p:nvPr>
            <p:ph idx="12" type="sldNum"/>
          </p:nvPr>
        </p:nvSpPr>
        <p:spPr>
          <a:xfrm>
            <a:off x="7315200" y="4686300"/>
            <a:ext cx="1371600" cy="3429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Column, Tall Pic Right 1">
  <p:cSld name="1 Column, Tall Pic Right_1">
    <p:spTree>
      <p:nvGrpSpPr>
        <p:cNvPr id="71" name="Shape 71"/>
        <p:cNvGrpSpPr/>
        <p:nvPr/>
      </p:nvGrpSpPr>
      <p:grpSpPr>
        <a:xfrm>
          <a:off x="0" y="0"/>
          <a:ext cx="0" cy="0"/>
          <a:chOff x="0" y="0"/>
          <a:chExt cx="0" cy="0"/>
        </a:xfrm>
      </p:grpSpPr>
      <p:sp>
        <p:nvSpPr>
          <p:cNvPr id="72" name="Google Shape;72;p17"/>
          <p:cNvSpPr txBox="1"/>
          <p:nvPr>
            <p:ph type="title"/>
          </p:nvPr>
        </p:nvSpPr>
        <p:spPr>
          <a:xfrm>
            <a:off x="752888" y="205978"/>
            <a:ext cx="7933800" cy="5943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99D8"/>
              </a:buClr>
              <a:buSzPts val="3200"/>
              <a:buFont typeface="Arial"/>
              <a:buNone/>
              <a:defRPr b="1" i="0" sz="3200" u="none" cap="none" strike="noStrike">
                <a:solidFill>
                  <a:srgbClr val="0099D8"/>
                </a:solidFill>
                <a:latin typeface="Arial"/>
                <a:ea typeface="Arial"/>
                <a:cs typeface="Arial"/>
                <a:sym typeface="Arial"/>
              </a:defRPr>
            </a:lvl1pPr>
            <a:lvl2pPr lvl="1" rtl="0" algn="l">
              <a:lnSpc>
                <a:spcPct val="100000"/>
              </a:lnSpc>
              <a:spcBef>
                <a:spcPts val="0"/>
              </a:spcBef>
              <a:spcAft>
                <a:spcPts val="0"/>
              </a:spcAft>
              <a:buSzPts val="1400"/>
              <a:buNone/>
              <a:defRPr sz="1800"/>
            </a:lvl2pPr>
            <a:lvl3pPr lvl="2" rtl="0" algn="l">
              <a:lnSpc>
                <a:spcPct val="100000"/>
              </a:lnSpc>
              <a:spcBef>
                <a:spcPts val="0"/>
              </a:spcBef>
              <a:spcAft>
                <a:spcPts val="0"/>
              </a:spcAft>
              <a:buSzPts val="1400"/>
              <a:buNone/>
              <a:defRPr sz="1800"/>
            </a:lvl3pPr>
            <a:lvl4pPr lvl="3" rtl="0" algn="l">
              <a:lnSpc>
                <a:spcPct val="100000"/>
              </a:lnSpc>
              <a:spcBef>
                <a:spcPts val="0"/>
              </a:spcBef>
              <a:spcAft>
                <a:spcPts val="0"/>
              </a:spcAft>
              <a:buSzPts val="1400"/>
              <a:buNone/>
              <a:defRPr sz="1800"/>
            </a:lvl4pPr>
            <a:lvl5pPr lvl="4" rtl="0" algn="l">
              <a:lnSpc>
                <a:spcPct val="100000"/>
              </a:lnSpc>
              <a:spcBef>
                <a:spcPts val="0"/>
              </a:spcBef>
              <a:spcAft>
                <a:spcPts val="0"/>
              </a:spcAft>
              <a:buSzPts val="1400"/>
              <a:buNone/>
              <a:defRPr sz="1800"/>
            </a:lvl5pPr>
            <a:lvl6pPr lvl="5" rtl="0" algn="l">
              <a:lnSpc>
                <a:spcPct val="100000"/>
              </a:lnSpc>
              <a:spcBef>
                <a:spcPts val="0"/>
              </a:spcBef>
              <a:spcAft>
                <a:spcPts val="0"/>
              </a:spcAft>
              <a:buSzPts val="1400"/>
              <a:buNone/>
              <a:defRPr sz="1800"/>
            </a:lvl6pPr>
            <a:lvl7pPr lvl="6" rtl="0" algn="l">
              <a:lnSpc>
                <a:spcPct val="100000"/>
              </a:lnSpc>
              <a:spcBef>
                <a:spcPts val="0"/>
              </a:spcBef>
              <a:spcAft>
                <a:spcPts val="0"/>
              </a:spcAft>
              <a:buSzPts val="1400"/>
              <a:buNone/>
              <a:defRPr sz="1800"/>
            </a:lvl7pPr>
            <a:lvl8pPr lvl="7" rtl="0" algn="l">
              <a:lnSpc>
                <a:spcPct val="100000"/>
              </a:lnSpc>
              <a:spcBef>
                <a:spcPts val="0"/>
              </a:spcBef>
              <a:spcAft>
                <a:spcPts val="0"/>
              </a:spcAft>
              <a:buSzPts val="1400"/>
              <a:buNone/>
              <a:defRPr sz="1800"/>
            </a:lvl8pPr>
            <a:lvl9pPr lvl="8" rtl="0" algn="l">
              <a:lnSpc>
                <a:spcPct val="100000"/>
              </a:lnSpc>
              <a:spcBef>
                <a:spcPts val="0"/>
              </a:spcBef>
              <a:spcAft>
                <a:spcPts val="0"/>
              </a:spcAft>
              <a:buSzPts val="1400"/>
              <a:buNone/>
              <a:defRPr sz="1800"/>
            </a:lvl9pPr>
          </a:lstStyle>
          <a:p/>
        </p:txBody>
      </p:sp>
      <p:sp>
        <p:nvSpPr>
          <p:cNvPr id="73" name="Google Shape;73;p17"/>
          <p:cNvSpPr/>
          <p:nvPr>
            <p:ph idx="2" type="pic"/>
          </p:nvPr>
        </p:nvSpPr>
        <p:spPr>
          <a:xfrm>
            <a:off x="6096000" y="914400"/>
            <a:ext cx="2590800" cy="3714900"/>
          </a:xfrm>
          <a:prstGeom prst="rect">
            <a:avLst/>
          </a:prstGeom>
          <a:solidFill>
            <a:srgbClr val="F2F2F2"/>
          </a:solidFill>
          <a:ln>
            <a:noFill/>
          </a:ln>
        </p:spPr>
      </p:sp>
      <p:sp>
        <p:nvSpPr>
          <p:cNvPr id="74" name="Google Shape;74;p17"/>
          <p:cNvSpPr txBox="1"/>
          <p:nvPr>
            <p:ph idx="1" type="body"/>
          </p:nvPr>
        </p:nvSpPr>
        <p:spPr>
          <a:xfrm>
            <a:off x="752888" y="914400"/>
            <a:ext cx="5190600" cy="3714900"/>
          </a:xfrm>
          <a:prstGeom prst="rect">
            <a:avLst/>
          </a:prstGeom>
          <a:noFill/>
          <a:ln>
            <a:noFill/>
          </a:ln>
        </p:spPr>
        <p:txBody>
          <a:bodyPr anchorCtr="0" anchor="t" bIns="91425" lIns="91425" spcFirstLastPara="1" rIns="91425" wrap="square" tIns="91425">
            <a:noAutofit/>
          </a:bodyPr>
          <a:lstStyle>
            <a:lvl1pPr indent="-406400" lvl="0" marL="457200" marR="0" rtl="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1pPr>
            <a:lvl2pPr indent="-381000" lvl="1" marL="914400" marR="0" rtl="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2pPr>
            <a:lvl3pPr indent="-355600" lvl="2" marL="1371600" marR="0" rtl="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3pPr>
            <a:lvl4pPr indent="-342900" lvl="3" marL="1828800" marR="0" rtl="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4pPr>
            <a:lvl5pPr indent="-330200" lvl="4" marL="2286000" marR="0" rtl="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Arial"/>
                <a:ea typeface="Arial"/>
                <a:cs typeface="Arial"/>
                <a:sym typeface="Arial"/>
              </a:defRPr>
            </a:lvl5pPr>
            <a:lvl6pPr indent="-330200" lvl="5" marL="2743200" marR="0" rtl="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
  <p:cSld name="2 Column">
    <p:spTree>
      <p:nvGrpSpPr>
        <p:cNvPr id="75" name="Shape 75"/>
        <p:cNvGrpSpPr/>
        <p:nvPr/>
      </p:nvGrpSpPr>
      <p:grpSpPr>
        <a:xfrm>
          <a:off x="0" y="0"/>
          <a:ext cx="0" cy="0"/>
          <a:chOff x="0" y="0"/>
          <a:chExt cx="0" cy="0"/>
        </a:xfrm>
      </p:grpSpPr>
      <p:sp>
        <p:nvSpPr>
          <p:cNvPr id="76" name="Google Shape;76;p18"/>
          <p:cNvSpPr txBox="1"/>
          <p:nvPr>
            <p:ph type="title"/>
          </p:nvPr>
        </p:nvSpPr>
        <p:spPr>
          <a:xfrm>
            <a:off x="352838" y="-22622"/>
            <a:ext cx="7933800" cy="594300"/>
          </a:xfrm>
          <a:prstGeom prst="rect">
            <a:avLst/>
          </a:prstGeom>
          <a:noFill/>
          <a:ln>
            <a:noFill/>
          </a:ln>
        </p:spPr>
        <p:txBody>
          <a:bodyPr anchorCtr="0" anchor="ctr" bIns="68575" lIns="68575" spcFirstLastPara="1" rIns="68575" wrap="square" tIns="68575">
            <a:noAutofit/>
          </a:bodyPr>
          <a:lstStyle>
            <a:lvl1pPr lvl="0" marR="0" rtl="0" algn="l">
              <a:lnSpc>
                <a:spcPct val="100000"/>
              </a:lnSpc>
              <a:spcBef>
                <a:spcPts val="0"/>
              </a:spcBef>
              <a:spcAft>
                <a:spcPts val="0"/>
              </a:spcAft>
              <a:buClr>
                <a:srgbClr val="0099D8"/>
              </a:buClr>
              <a:buSzPts val="2400"/>
              <a:buFont typeface="Arial"/>
              <a:buNone/>
              <a:defRPr b="1" i="0" sz="3200" u="none" cap="none" strike="noStrike">
                <a:solidFill>
                  <a:srgbClr val="0099D8"/>
                </a:solidFill>
                <a:latin typeface="Arial"/>
                <a:ea typeface="Arial"/>
                <a:cs typeface="Arial"/>
                <a:sym typeface="Arial"/>
              </a:defRPr>
            </a:lvl1pPr>
            <a:lvl2pPr lvl="1" rtl="0" algn="l">
              <a:lnSpc>
                <a:spcPct val="100000"/>
              </a:lnSpc>
              <a:spcBef>
                <a:spcPts val="0"/>
              </a:spcBef>
              <a:spcAft>
                <a:spcPts val="0"/>
              </a:spcAft>
              <a:buSzPts val="1100"/>
              <a:buNone/>
              <a:defRPr sz="1800"/>
            </a:lvl2pPr>
            <a:lvl3pPr lvl="2" rtl="0" algn="l">
              <a:lnSpc>
                <a:spcPct val="100000"/>
              </a:lnSpc>
              <a:spcBef>
                <a:spcPts val="0"/>
              </a:spcBef>
              <a:spcAft>
                <a:spcPts val="0"/>
              </a:spcAft>
              <a:buSzPts val="1100"/>
              <a:buNone/>
              <a:defRPr sz="1800"/>
            </a:lvl3pPr>
            <a:lvl4pPr lvl="3" rtl="0" algn="l">
              <a:lnSpc>
                <a:spcPct val="100000"/>
              </a:lnSpc>
              <a:spcBef>
                <a:spcPts val="0"/>
              </a:spcBef>
              <a:spcAft>
                <a:spcPts val="0"/>
              </a:spcAft>
              <a:buSzPts val="1100"/>
              <a:buNone/>
              <a:defRPr sz="1800"/>
            </a:lvl4pPr>
            <a:lvl5pPr lvl="4" rtl="0" algn="l">
              <a:lnSpc>
                <a:spcPct val="100000"/>
              </a:lnSpc>
              <a:spcBef>
                <a:spcPts val="0"/>
              </a:spcBef>
              <a:spcAft>
                <a:spcPts val="0"/>
              </a:spcAft>
              <a:buSzPts val="1100"/>
              <a:buNone/>
              <a:defRPr sz="1800"/>
            </a:lvl5pPr>
            <a:lvl6pPr lvl="5" rtl="0" algn="l">
              <a:lnSpc>
                <a:spcPct val="100000"/>
              </a:lnSpc>
              <a:spcBef>
                <a:spcPts val="0"/>
              </a:spcBef>
              <a:spcAft>
                <a:spcPts val="0"/>
              </a:spcAft>
              <a:buSzPts val="1100"/>
              <a:buNone/>
              <a:defRPr sz="1800"/>
            </a:lvl6pPr>
            <a:lvl7pPr lvl="6" rtl="0" algn="l">
              <a:lnSpc>
                <a:spcPct val="100000"/>
              </a:lnSpc>
              <a:spcBef>
                <a:spcPts val="0"/>
              </a:spcBef>
              <a:spcAft>
                <a:spcPts val="0"/>
              </a:spcAft>
              <a:buSzPts val="1100"/>
              <a:buNone/>
              <a:defRPr sz="1800"/>
            </a:lvl7pPr>
            <a:lvl8pPr lvl="7" rtl="0" algn="l">
              <a:lnSpc>
                <a:spcPct val="100000"/>
              </a:lnSpc>
              <a:spcBef>
                <a:spcPts val="0"/>
              </a:spcBef>
              <a:spcAft>
                <a:spcPts val="0"/>
              </a:spcAft>
              <a:buSzPts val="1100"/>
              <a:buNone/>
              <a:defRPr sz="1800"/>
            </a:lvl8pPr>
            <a:lvl9pPr lvl="8" rtl="0" algn="l">
              <a:lnSpc>
                <a:spcPct val="100000"/>
              </a:lnSpc>
              <a:spcBef>
                <a:spcPts val="0"/>
              </a:spcBef>
              <a:spcAft>
                <a:spcPts val="0"/>
              </a:spcAft>
              <a:buSzPts val="1100"/>
              <a:buNone/>
              <a:defRPr sz="1800"/>
            </a:lvl9pPr>
          </a:lstStyle>
          <a:p/>
        </p:txBody>
      </p:sp>
      <p:sp>
        <p:nvSpPr>
          <p:cNvPr id="77" name="Google Shape;77;p18"/>
          <p:cNvSpPr txBox="1"/>
          <p:nvPr>
            <p:ph idx="1" type="body"/>
          </p:nvPr>
        </p:nvSpPr>
        <p:spPr>
          <a:xfrm>
            <a:off x="762000" y="914400"/>
            <a:ext cx="3742800" cy="3714900"/>
          </a:xfrm>
          <a:prstGeom prst="rect">
            <a:avLst/>
          </a:prstGeom>
          <a:noFill/>
          <a:ln>
            <a:noFill/>
          </a:ln>
        </p:spPr>
        <p:txBody>
          <a:bodyPr anchorCtr="0" anchor="t" bIns="68575" lIns="68575" spcFirstLastPara="1" rIns="68575" wrap="square" tIns="68575">
            <a:noAutofit/>
          </a:bodyPr>
          <a:lstStyle>
            <a:lvl1pPr indent="-361950" lvl="0" marL="457200" marR="0" rtl="0" algn="l">
              <a:lnSpc>
                <a:spcPct val="100000"/>
              </a:lnSpc>
              <a:spcBef>
                <a:spcPts val="600"/>
              </a:spcBef>
              <a:spcAft>
                <a:spcPts val="0"/>
              </a:spcAft>
              <a:buClr>
                <a:srgbClr val="07336F"/>
              </a:buClr>
              <a:buSzPts val="2100"/>
              <a:buFont typeface="Arial"/>
              <a:buChar char="•"/>
              <a:defRPr b="0" i="0" sz="2800" u="none" cap="none" strike="noStrike">
                <a:solidFill>
                  <a:srgbClr val="07336F"/>
                </a:solidFill>
                <a:latin typeface="Arial"/>
                <a:ea typeface="Arial"/>
                <a:cs typeface="Arial"/>
                <a:sym typeface="Arial"/>
              </a:defRPr>
            </a:lvl1pPr>
            <a:lvl2pPr indent="-342900" lvl="1" marL="914400" marR="0" rtl="0" algn="l">
              <a:lnSpc>
                <a:spcPct val="100000"/>
              </a:lnSpc>
              <a:spcBef>
                <a:spcPts val="500"/>
              </a:spcBef>
              <a:spcAft>
                <a:spcPts val="0"/>
              </a:spcAft>
              <a:buClr>
                <a:srgbClr val="07336F"/>
              </a:buClr>
              <a:buSzPts val="1800"/>
              <a:buFont typeface="Arial"/>
              <a:buChar char="•"/>
              <a:defRPr b="0" i="0" sz="2400" u="none" cap="none" strike="noStrike">
                <a:solidFill>
                  <a:srgbClr val="07336F"/>
                </a:solidFill>
                <a:latin typeface="Arial"/>
                <a:ea typeface="Arial"/>
                <a:cs typeface="Arial"/>
                <a:sym typeface="Arial"/>
              </a:defRPr>
            </a:lvl2pPr>
            <a:lvl3pPr indent="-323850" lvl="2" marL="1371600" marR="0" rtl="0" algn="l">
              <a:lnSpc>
                <a:spcPct val="100000"/>
              </a:lnSpc>
              <a:spcBef>
                <a:spcPts val="400"/>
              </a:spcBef>
              <a:spcAft>
                <a:spcPts val="0"/>
              </a:spcAft>
              <a:buClr>
                <a:srgbClr val="07336F"/>
              </a:buClr>
              <a:buSzPts val="1500"/>
              <a:buFont typeface="Arial"/>
              <a:buChar char="•"/>
              <a:defRPr b="0" i="0" sz="2000" u="none" cap="none" strike="noStrike">
                <a:solidFill>
                  <a:srgbClr val="07336F"/>
                </a:solidFill>
                <a:latin typeface="Arial"/>
                <a:ea typeface="Arial"/>
                <a:cs typeface="Arial"/>
                <a:sym typeface="Arial"/>
              </a:defRPr>
            </a:lvl3pPr>
            <a:lvl4pPr indent="-317500" lvl="3" marL="1828800" marR="0" rtl="0" algn="l">
              <a:lnSpc>
                <a:spcPct val="100000"/>
              </a:lnSpc>
              <a:spcBef>
                <a:spcPts val="400"/>
              </a:spcBef>
              <a:spcAft>
                <a:spcPts val="0"/>
              </a:spcAft>
              <a:buClr>
                <a:srgbClr val="07336F"/>
              </a:buClr>
              <a:buSzPts val="1400"/>
              <a:buFont typeface="Arial"/>
              <a:buChar char="•"/>
              <a:defRPr b="0" i="0" sz="1800" u="none" cap="none" strike="noStrike">
                <a:solidFill>
                  <a:srgbClr val="07336F"/>
                </a:solidFill>
                <a:latin typeface="Arial"/>
                <a:ea typeface="Arial"/>
                <a:cs typeface="Arial"/>
                <a:sym typeface="Arial"/>
              </a:defRPr>
            </a:lvl4pPr>
            <a:lvl5pPr indent="-304800" lvl="4" marL="2286000" marR="0" rtl="0" algn="l">
              <a:lnSpc>
                <a:spcPct val="100000"/>
              </a:lnSpc>
              <a:spcBef>
                <a:spcPts val="300"/>
              </a:spcBef>
              <a:spcAft>
                <a:spcPts val="0"/>
              </a:spcAft>
              <a:buClr>
                <a:srgbClr val="07336F"/>
              </a:buClr>
              <a:buSzPts val="1200"/>
              <a:buFont typeface="Arial"/>
              <a:buChar char="•"/>
              <a:defRPr b="0" i="0" sz="1600" u="none" cap="none" strike="noStrike">
                <a:solidFill>
                  <a:srgbClr val="07336F"/>
                </a:solidFill>
                <a:latin typeface="Arial"/>
                <a:ea typeface="Arial"/>
                <a:cs typeface="Arial"/>
                <a:sym typeface="Arial"/>
              </a:defRPr>
            </a:lvl5pPr>
            <a:lvl6pPr indent="-304800" lvl="5" marL="2743200" marR="0" rtl="0" algn="l">
              <a:lnSpc>
                <a:spcPct val="100000"/>
              </a:lnSpc>
              <a:spcBef>
                <a:spcPts val="300"/>
              </a:spcBef>
              <a:spcAft>
                <a:spcPts val="0"/>
              </a:spcAft>
              <a:buClr>
                <a:srgbClr val="07336F"/>
              </a:buClr>
              <a:buSzPts val="1200"/>
              <a:buFont typeface="Arial"/>
              <a:buChar char="•"/>
              <a:defRPr b="0" i="0" sz="1600" u="none" cap="none" strike="noStrike">
                <a:solidFill>
                  <a:srgbClr val="07336F"/>
                </a:solidFill>
                <a:latin typeface="Calibri"/>
                <a:ea typeface="Calibri"/>
                <a:cs typeface="Calibri"/>
                <a:sym typeface="Calibri"/>
              </a:defRPr>
            </a:lvl6pPr>
            <a:lvl7pPr indent="-323850" lvl="6" marL="3200400" marR="0" rtl="0" algn="l">
              <a:lnSpc>
                <a:spcPct val="100000"/>
              </a:lnSpc>
              <a:spcBef>
                <a:spcPts val="400"/>
              </a:spcBef>
              <a:spcAft>
                <a:spcPts val="0"/>
              </a:spcAft>
              <a:buClr>
                <a:schemeClr val="dk1"/>
              </a:buClr>
              <a:buSzPts val="1500"/>
              <a:buFont typeface="Arial"/>
              <a:buChar char="•"/>
              <a:defRPr b="0" i="0" sz="2000" u="none" cap="none" strike="noStrike">
                <a:solidFill>
                  <a:schemeClr val="dk1"/>
                </a:solidFill>
                <a:latin typeface="Calibri"/>
                <a:ea typeface="Calibri"/>
                <a:cs typeface="Calibri"/>
                <a:sym typeface="Calibri"/>
              </a:defRPr>
            </a:lvl7pPr>
            <a:lvl8pPr indent="-323850" lvl="7" marL="3657600" marR="0" rtl="0" algn="l">
              <a:lnSpc>
                <a:spcPct val="100000"/>
              </a:lnSpc>
              <a:spcBef>
                <a:spcPts val="400"/>
              </a:spcBef>
              <a:spcAft>
                <a:spcPts val="0"/>
              </a:spcAft>
              <a:buClr>
                <a:schemeClr val="dk1"/>
              </a:buClr>
              <a:buSzPts val="1500"/>
              <a:buFont typeface="Arial"/>
              <a:buChar char="•"/>
              <a:defRPr b="0" i="0" sz="2000" u="none" cap="none" strike="noStrike">
                <a:solidFill>
                  <a:schemeClr val="dk1"/>
                </a:solidFill>
                <a:latin typeface="Calibri"/>
                <a:ea typeface="Calibri"/>
                <a:cs typeface="Calibri"/>
                <a:sym typeface="Calibri"/>
              </a:defRPr>
            </a:lvl8pPr>
            <a:lvl9pPr indent="-323850" lvl="8" marL="4114800" marR="0" rtl="0" algn="l">
              <a:lnSpc>
                <a:spcPct val="100000"/>
              </a:lnSpc>
              <a:spcBef>
                <a:spcPts val="400"/>
              </a:spcBef>
              <a:spcAft>
                <a:spcPts val="0"/>
              </a:spcAft>
              <a:buClr>
                <a:schemeClr val="dk1"/>
              </a:buClr>
              <a:buSzPts val="1500"/>
              <a:buFont typeface="Arial"/>
              <a:buChar char="•"/>
              <a:defRPr b="0" i="0" sz="2000" u="none" cap="none" strike="noStrike">
                <a:solidFill>
                  <a:schemeClr val="dk1"/>
                </a:solidFill>
                <a:latin typeface="Calibri"/>
                <a:ea typeface="Calibri"/>
                <a:cs typeface="Calibri"/>
                <a:sym typeface="Calibri"/>
              </a:defRPr>
            </a:lvl9pPr>
          </a:lstStyle>
          <a:p/>
        </p:txBody>
      </p:sp>
      <p:sp>
        <p:nvSpPr>
          <p:cNvPr id="78" name="Google Shape;78;p18"/>
          <p:cNvSpPr txBox="1"/>
          <p:nvPr>
            <p:ph idx="2" type="body"/>
          </p:nvPr>
        </p:nvSpPr>
        <p:spPr>
          <a:xfrm>
            <a:off x="4953000" y="914400"/>
            <a:ext cx="3742800" cy="3714900"/>
          </a:xfrm>
          <a:prstGeom prst="rect">
            <a:avLst/>
          </a:prstGeom>
          <a:noFill/>
          <a:ln>
            <a:noFill/>
          </a:ln>
        </p:spPr>
        <p:txBody>
          <a:bodyPr anchorCtr="0" anchor="t" bIns="68575" lIns="68575" spcFirstLastPara="1" rIns="68575" wrap="square" tIns="68575">
            <a:noAutofit/>
          </a:bodyPr>
          <a:lstStyle>
            <a:lvl1pPr indent="-361950" lvl="0" marL="457200" marR="0" rtl="0" algn="l">
              <a:lnSpc>
                <a:spcPct val="100000"/>
              </a:lnSpc>
              <a:spcBef>
                <a:spcPts val="600"/>
              </a:spcBef>
              <a:spcAft>
                <a:spcPts val="0"/>
              </a:spcAft>
              <a:buClr>
                <a:srgbClr val="07336F"/>
              </a:buClr>
              <a:buSzPts val="2100"/>
              <a:buFont typeface="Arial"/>
              <a:buChar char="•"/>
              <a:defRPr b="0" i="0" sz="2800" u="none" cap="none" strike="noStrike">
                <a:solidFill>
                  <a:srgbClr val="07336F"/>
                </a:solidFill>
                <a:latin typeface="Arial"/>
                <a:ea typeface="Arial"/>
                <a:cs typeface="Arial"/>
                <a:sym typeface="Arial"/>
              </a:defRPr>
            </a:lvl1pPr>
            <a:lvl2pPr indent="-342900" lvl="1" marL="914400" marR="0" rtl="0" algn="l">
              <a:lnSpc>
                <a:spcPct val="100000"/>
              </a:lnSpc>
              <a:spcBef>
                <a:spcPts val="500"/>
              </a:spcBef>
              <a:spcAft>
                <a:spcPts val="0"/>
              </a:spcAft>
              <a:buClr>
                <a:srgbClr val="07336F"/>
              </a:buClr>
              <a:buSzPts val="1800"/>
              <a:buFont typeface="Arial"/>
              <a:buChar char="•"/>
              <a:defRPr b="0" i="0" sz="2400" u="none" cap="none" strike="noStrike">
                <a:solidFill>
                  <a:srgbClr val="07336F"/>
                </a:solidFill>
                <a:latin typeface="Arial"/>
                <a:ea typeface="Arial"/>
                <a:cs typeface="Arial"/>
                <a:sym typeface="Arial"/>
              </a:defRPr>
            </a:lvl2pPr>
            <a:lvl3pPr indent="-323850" lvl="2" marL="1371600" marR="0" rtl="0" algn="l">
              <a:lnSpc>
                <a:spcPct val="100000"/>
              </a:lnSpc>
              <a:spcBef>
                <a:spcPts val="400"/>
              </a:spcBef>
              <a:spcAft>
                <a:spcPts val="0"/>
              </a:spcAft>
              <a:buClr>
                <a:srgbClr val="07336F"/>
              </a:buClr>
              <a:buSzPts val="1500"/>
              <a:buFont typeface="Arial"/>
              <a:buChar char="•"/>
              <a:defRPr b="0" i="0" sz="2000" u="none" cap="none" strike="noStrike">
                <a:solidFill>
                  <a:srgbClr val="07336F"/>
                </a:solidFill>
                <a:latin typeface="Arial"/>
                <a:ea typeface="Arial"/>
                <a:cs typeface="Arial"/>
                <a:sym typeface="Arial"/>
              </a:defRPr>
            </a:lvl3pPr>
            <a:lvl4pPr indent="-317500" lvl="3" marL="1828800" marR="0" rtl="0" algn="l">
              <a:lnSpc>
                <a:spcPct val="100000"/>
              </a:lnSpc>
              <a:spcBef>
                <a:spcPts val="400"/>
              </a:spcBef>
              <a:spcAft>
                <a:spcPts val="0"/>
              </a:spcAft>
              <a:buClr>
                <a:srgbClr val="07336F"/>
              </a:buClr>
              <a:buSzPts val="1400"/>
              <a:buFont typeface="Arial"/>
              <a:buChar char="•"/>
              <a:defRPr b="0" i="0" sz="1800" u="none" cap="none" strike="noStrike">
                <a:solidFill>
                  <a:srgbClr val="07336F"/>
                </a:solidFill>
                <a:latin typeface="Arial"/>
                <a:ea typeface="Arial"/>
                <a:cs typeface="Arial"/>
                <a:sym typeface="Arial"/>
              </a:defRPr>
            </a:lvl4pPr>
            <a:lvl5pPr indent="-304800" lvl="4" marL="2286000" marR="0" rtl="0" algn="l">
              <a:lnSpc>
                <a:spcPct val="100000"/>
              </a:lnSpc>
              <a:spcBef>
                <a:spcPts val="300"/>
              </a:spcBef>
              <a:spcAft>
                <a:spcPts val="0"/>
              </a:spcAft>
              <a:buClr>
                <a:srgbClr val="07336F"/>
              </a:buClr>
              <a:buSzPts val="1200"/>
              <a:buFont typeface="Arial"/>
              <a:buChar char="•"/>
              <a:defRPr b="0" i="0" sz="1600" u="none" cap="none" strike="noStrike">
                <a:solidFill>
                  <a:srgbClr val="07336F"/>
                </a:solidFill>
                <a:latin typeface="Arial"/>
                <a:ea typeface="Arial"/>
                <a:cs typeface="Arial"/>
                <a:sym typeface="Arial"/>
              </a:defRPr>
            </a:lvl5pPr>
            <a:lvl6pPr indent="-304800" lvl="5" marL="2743200" marR="0" rtl="0" algn="l">
              <a:lnSpc>
                <a:spcPct val="100000"/>
              </a:lnSpc>
              <a:spcBef>
                <a:spcPts val="300"/>
              </a:spcBef>
              <a:spcAft>
                <a:spcPts val="0"/>
              </a:spcAft>
              <a:buClr>
                <a:srgbClr val="07336F"/>
              </a:buClr>
              <a:buSzPts val="1200"/>
              <a:buFont typeface="Arial"/>
              <a:buChar char="•"/>
              <a:defRPr b="0" i="0" sz="1600" u="none" cap="none" strike="noStrike">
                <a:solidFill>
                  <a:srgbClr val="07336F"/>
                </a:solidFill>
                <a:latin typeface="Calibri"/>
                <a:ea typeface="Calibri"/>
                <a:cs typeface="Calibri"/>
                <a:sym typeface="Calibri"/>
              </a:defRPr>
            </a:lvl6pPr>
            <a:lvl7pPr indent="-323850" lvl="6" marL="3200400" marR="0" rtl="0" algn="l">
              <a:lnSpc>
                <a:spcPct val="100000"/>
              </a:lnSpc>
              <a:spcBef>
                <a:spcPts val="400"/>
              </a:spcBef>
              <a:spcAft>
                <a:spcPts val="0"/>
              </a:spcAft>
              <a:buClr>
                <a:schemeClr val="dk1"/>
              </a:buClr>
              <a:buSzPts val="1500"/>
              <a:buFont typeface="Arial"/>
              <a:buChar char="•"/>
              <a:defRPr b="0" i="0" sz="2000" u="none" cap="none" strike="noStrike">
                <a:solidFill>
                  <a:schemeClr val="dk1"/>
                </a:solidFill>
                <a:latin typeface="Calibri"/>
                <a:ea typeface="Calibri"/>
                <a:cs typeface="Calibri"/>
                <a:sym typeface="Calibri"/>
              </a:defRPr>
            </a:lvl7pPr>
            <a:lvl8pPr indent="-323850" lvl="7" marL="3657600" marR="0" rtl="0" algn="l">
              <a:lnSpc>
                <a:spcPct val="100000"/>
              </a:lnSpc>
              <a:spcBef>
                <a:spcPts val="400"/>
              </a:spcBef>
              <a:spcAft>
                <a:spcPts val="0"/>
              </a:spcAft>
              <a:buClr>
                <a:schemeClr val="dk1"/>
              </a:buClr>
              <a:buSzPts val="1500"/>
              <a:buFont typeface="Arial"/>
              <a:buChar char="•"/>
              <a:defRPr b="0" i="0" sz="2000" u="none" cap="none" strike="noStrike">
                <a:solidFill>
                  <a:schemeClr val="dk1"/>
                </a:solidFill>
                <a:latin typeface="Calibri"/>
                <a:ea typeface="Calibri"/>
                <a:cs typeface="Calibri"/>
                <a:sym typeface="Calibri"/>
              </a:defRPr>
            </a:lvl8pPr>
            <a:lvl9pPr indent="-323850" lvl="8" marL="4114800" marR="0" rtl="0" algn="l">
              <a:lnSpc>
                <a:spcPct val="100000"/>
              </a:lnSpc>
              <a:spcBef>
                <a:spcPts val="400"/>
              </a:spcBef>
              <a:spcAft>
                <a:spcPts val="0"/>
              </a:spcAft>
              <a:buClr>
                <a:schemeClr val="dk1"/>
              </a:buClr>
              <a:buSzPts val="15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9" name="Shape 79"/>
        <p:cNvGrpSpPr/>
        <p:nvPr/>
      </p:nvGrpSpPr>
      <p:grpSpPr>
        <a:xfrm>
          <a:off x="0" y="0"/>
          <a:ext cx="0" cy="0"/>
          <a:chOff x="0" y="0"/>
          <a:chExt cx="0" cy="0"/>
        </a:xfrm>
      </p:grpSpPr>
      <p:sp>
        <p:nvSpPr>
          <p:cNvPr id="80" name="Google Shape;80;p19"/>
          <p:cNvSpPr txBox="1"/>
          <p:nvPr>
            <p:ph type="title"/>
          </p:nvPr>
        </p:nvSpPr>
        <p:spPr>
          <a:xfrm>
            <a:off x="311700" y="445025"/>
            <a:ext cx="8520600" cy="572700"/>
          </a:xfrm>
          <a:prstGeom prst="rect">
            <a:avLst/>
          </a:prstGeom>
        </p:spPr>
        <p:txBody>
          <a:bodyPr anchorCtr="0" anchor="t" bIns="45700" lIns="0" spcFirstLastPara="1" rIns="0" wrap="square" tIns="45700">
            <a:normAutofit/>
          </a:bodyPr>
          <a:lstStyle>
            <a:lvl1pPr lvl="0" rtl="0">
              <a:spcBef>
                <a:spcPts val="0"/>
              </a:spcBef>
              <a:spcAft>
                <a:spcPts val="0"/>
              </a:spcAft>
              <a:buSzPts val="32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1" name="Google Shape;81;p19"/>
          <p:cNvSpPr txBox="1"/>
          <p:nvPr>
            <p:ph idx="1" type="body"/>
          </p:nvPr>
        </p:nvSpPr>
        <p:spPr>
          <a:xfrm>
            <a:off x="311700" y="1152475"/>
            <a:ext cx="8520600" cy="3416400"/>
          </a:xfrm>
          <a:prstGeom prst="rect">
            <a:avLst/>
          </a:prstGeom>
        </p:spPr>
        <p:txBody>
          <a:bodyPr anchorCtr="0" anchor="t" bIns="45700" lIns="0" spcFirstLastPara="1" rIns="0" wrap="square" tIns="0">
            <a:normAutofit/>
          </a:bodyPr>
          <a:lstStyle>
            <a:lvl1pPr indent="-228600" lvl="0" marL="457200" rtl="0">
              <a:spcBef>
                <a:spcPts val="1000"/>
              </a:spcBef>
              <a:spcAft>
                <a:spcPts val="0"/>
              </a:spcAft>
              <a:buSzPts val="2000"/>
              <a:buNone/>
              <a:defRPr/>
            </a:lvl1pPr>
            <a:lvl2pPr indent="-228600" lvl="1" marL="914400" rtl="0">
              <a:spcBef>
                <a:spcPts val="600"/>
              </a:spcBef>
              <a:spcAft>
                <a:spcPts val="0"/>
              </a:spcAft>
              <a:buSzPts val="1800"/>
              <a:buNone/>
              <a:defRPr/>
            </a:lvl2pPr>
            <a:lvl3pPr indent="-342900" lvl="2" marL="1371600" rtl="0">
              <a:spcBef>
                <a:spcPts val="600"/>
              </a:spcBef>
              <a:spcAft>
                <a:spcPts val="0"/>
              </a:spcAft>
              <a:buSzPts val="1800"/>
              <a:buChar char="•"/>
              <a:defRPr/>
            </a:lvl3pPr>
            <a:lvl4pPr indent="-342900" lvl="3" marL="1828800" rtl="0">
              <a:spcBef>
                <a:spcPts val="600"/>
              </a:spcBef>
              <a:spcAft>
                <a:spcPts val="0"/>
              </a:spcAft>
              <a:buSzPts val="1800"/>
              <a:buChar char="–"/>
              <a:defRPr/>
            </a:lvl4pPr>
            <a:lvl5pPr indent="-342900" lvl="4" marL="2286000" rtl="0">
              <a:spcBef>
                <a:spcPts val="600"/>
              </a:spcBef>
              <a:spcAft>
                <a:spcPts val="0"/>
              </a:spcAft>
              <a:buSzPts val="1800"/>
              <a:buChar char="•"/>
              <a:defRPr/>
            </a:lvl5pPr>
            <a:lvl6pPr indent="-342900" lvl="5" marL="2743200" rtl="0">
              <a:spcBef>
                <a:spcPts val="500"/>
              </a:spcBef>
              <a:spcAft>
                <a:spcPts val="0"/>
              </a:spcAft>
              <a:buSzPts val="1800"/>
              <a:buChar char="•"/>
              <a:defRPr/>
            </a:lvl6pPr>
            <a:lvl7pPr indent="-342900" lvl="6" marL="3200400" rtl="0">
              <a:spcBef>
                <a:spcPts val="500"/>
              </a:spcBef>
              <a:spcAft>
                <a:spcPts val="0"/>
              </a:spcAft>
              <a:buSzPts val="1800"/>
              <a:buChar char="•"/>
              <a:defRPr/>
            </a:lvl7pPr>
            <a:lvl8pPr indent="-342900" lvl="7" marL="3657600" rtl="0">
              <a:spcBef>
                <a:spcPts val="500"/>
              </a:spcBef>
              <a:spcAft>
                <a:spcPts val="0"/>
              </a:spcAft>
              <a:buSzPts val="1800"/>
              <a:buChar char="•"/>
              <a:defRPr/>
            </a:lvl8pPr>
            <a:lvl9pPr indent="-342900" lvl="8" marL="4114800" rtl="0">
              <a:spcBef>
                <a:spcPts val="500"/>
              </a:spcBef>
              <a:spcAft>
                <a:spcPts val="0"/>
              </a:spcAft>
              <a:buSzPts val="1800"/>
              <a:buChar char="•"/>
              <a:defRPr/>
            </a:lvl9pPr>
          </a:lstStyle>
          <a:p/>
        </p:txBody>
      </p:sp>
      <p:sp>
        <p:nvSpPr>
          <p:cNvPr id="82" name="Google Shape;82;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3">
  <p:cSld name="1_Title and Content_5">
    <p:spTree>
      <p:nvGrpSpPr>
        <p:cNvPr id="83" name="Shape 83"/>
        <p:cNvGrpSpPr/>
        <p:nvPr/>
      </p:nvGrpSpPr>
      <p:grpSpPr>
        <a:xfrm>
          <a:off x="0" y="0"/>
          <a:ext cx="0" cy="0"/>
          <a:chOff x="0" y="0"/>
          <a:chExt cx="0" cy="0"/>
        </a:xfrm>
      </p:grpSpPr>
      <p:sp>
        <p:nvSpPr>
          <p:cNvPr id="84" name="Google Shape;84;p20"/>
          <p:cNvSpPr txBox="1"/>
          <p:nvPr>
            <p:ph type="title"/>
          </p:nvPr>
        </p:nvSpPr>
        <p:spPr>
          <a:xfrm>
            <a:off x="710550" y="205969"/>
            <a:ext cx="7976100" cy="8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 name="Google Shape;85;p20"/>
          <p:cNvSpPr txBox="1"/>
          <p:nvPr>
            <p:ph idx="1" type="body"/>
          </p:nvPr>
        </p:nvSpPr>
        <p:spPr>
          <a:xfrm>
            <a:off x="710550" y="971550"/>
            <a:ext cx="8065200" cy="3714900"/>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Clr>
                <a:schemeClr val="dk1"/>
              </a:buClr>
              <a:buSzPts val="1800"/>
              <a:buNone/>
              <a:defRPr/>
            </a:lvl1pPr>
            <a:lvl2pPr indent="-228600" lvl="1" marL="914400" algn="l">
              <a:spcBef>
                <a:spcPts val="360"/>
              </a:spcBef>
              <a:spcAft>
                <a:spcPts val="0"/>
              </a:spcAft>
              <a:buClr>
                <a:schemeClr val="dk1"/>
              </a:buClr>
              <a:buSzPts val="1800"/>
              <a:buNone/>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k Blue 1">
  <p:cSld name="Dk Blue 1">
    <p:spTree>
      <p:nvGrpSpPr>
        <p:cNvPr id="21" name="Shape 21"/>
        <p:cNvGrpSpPr/>
        <p:nvPr/>
      </p:nvGrpSpPr>
      <p:grpSpPr>
        <a:xfrm>
          <a:off x="0" y="0"/>
          <a:ext cx="0" cy="0"/>
          <a:chOff x="0" y="0"/>
          <a:chExt cx="0" cy="0"/>
        </a:xfrm>
      </p:grpSpPr>
      <p:sp>
        <p:nvSpPr>
          <p:cNvPr id="22" name="Google Shape;22;p3"/>
          <p:cNvSpPr/>
          <p:nvPr/>
        </p:nvSpPr>
        <p:spPr>
          <a:xfrm>
            <a:off x="0" y="0"/>
            <a:ext cx="9144000" cy="4800600"/>
          </a:xfrm>
          <a:prstGeom prst="rect">
            <a:avLst/>
          </a:prstGeom>
          <a:solidFill>
            <a:srgbClr val="07336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 name="Google Shape;23;p3"/>
          <p:cNvSpPr txBox="1"/>
          <p:nvPr>
            <p:ph type="title"/>
          </p:nvPr>
        </p:nvSpPr>
        <p:spPr>
          <a:xfrm>
            <a:off x="457200" y="274638"/>
            <a:ext cx="8229600" cy="594360"/>
          </a:xfrm>
          <a:prstGeom prst="rect">
            <a:avLst/>
          </a:prstGeom>
          <a:noFill/>
          <a:ln>
            <a:noFill/>
          </a:ln>
        </p:spPr>
        <p:txBody>
          <a:bodyPr anchorCtr="0" anchor="t" bIns="45700" lIns="0" spcFirstLastPara="1" rIns="0" wrap="square" tIns="45700">
            <a:normAutofit/>
          </a:bodyPr>
          <a:lstStyle>
            <a:lvl1pPr lvl="0" algn="ctr">
              <a:lnSpc>
                <a:spcPct val="90000"/>
              </a:lnSpc>
              <a:spcBef>
                <a:spcPts val="0"/>
              </a:spcBef>
              <a:spcAft>
                <a:spcPts val="0"/>
              </a:spcAft>
              <a:buClr>
                <a:schemeClr val="lt1"/>
              </a:buClr>
              <a:buSzPts val="32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3"/>
          <p:cNvSpPr txBox="1"/>
          <p:nvPr>
            <p:ph idx="1" type="body"/>
          </p:nvPr>
        </p:nvSpPr>
        <p:spPr>
          <a:xfrm>
            <a:off x="457200" y="1162050"/>
            <a:ext cx="8229600" cy="3332163"/>
          </a:xfrm>
          <a:prstGeom prst="rect">
            <a:avLst/>
          </a:prstGeom>
          <a:noFill/>
          <a:ln>
            <a:noFill/>
          </a:ln>
        </p:spPr>
        <p:txBody>
          <a:bodyPr anchorCtr="0" anchor="t" bIns="45700" lIns="0" spcFirstLastPara="1" rIns="0" wrap="square" tIns="0">
            <a:normAutofit/>
          </a:bodyPr>
          <a:lstStyle>
            <a:lvl1pPr indent="-393700" lvl="0" marL="457200" algn="l">
              <a:lnSpc>
                <a:spcPct val="110000"/>
              </a:lnSpc>
              <a:spcBef>
                <a:spcPts val="1800"/>
              </a:spcBef>
              <a:spcAft>
                <a:spcPts val="0"/>
              </a:spcAft>
              <a:buClr>
                <a:schemeClr val="lt1"/>
              </a:buClr>
              <a:buSzPts val="2600"/>
              <a:buFont typeface="Arial"/>
              <a:buChar char="•"/>
              <a:defRPr b="0" i="0" sz="2600">
                <a:solidFill>
                  <a:schemeClr val="lt1"/>
                </a:solidFill>
              </a:defRPr>
            </a:lvl1pPr>
            <a:lvl2pPr indent="-228600" lvl="1" marL="914400" algn="l">
              <a:lnSpc>
                <a:spcPct val="110000"/>
              </a:lnSpc>
              <a:spcBef>
                <a:spcPts val="600"/>
              </a:spcBef>
              <a:spcAft>
                <a:spcPts val="0"/>
              </a:spcAft>
              <a:buClr>
                <a:schemeClr val="dk2"/>
              </a:buClr>
              <a:buSzPts val="1800"/>
              <a:buNone/>
              <a:defRPr/>
            </a:lvl2pPr>
            <a:lvl3pPr indent="-342900" lvl="2" marL="1371600" algn="l">
              <a:lnSpc>
                <a:spcPct val="110000"/>
              </a:lnSpc>
              <a:spcBef>
                <a:spcPts val="600"/>
              </a:spcBef>
              <a:spcAft>
                <a:spcPts val="0"/>
              </a:spcAft>
              <a:buClr>
                <a:schemeClr val="dk2"/>
              </a:buClr>
              <a:buSzPts val="1800"/>
              <a:buChar char="•"/>
              <a:defRPr/>
            </a:lvl3pPr>
            <a:lvl4pPr indent="-342900" lvl="3" marL="1828800" algn="l">
              <a:lnSpc>
                <a:spcPct val="110000"/>
              </a:lnSpc>
              <a:spcBef>
                <a:spcPts val="600"/>
              </a:spcBef>
              <a:spcAft>
                <a:spcPts val="0"/>
              </a:spcAft>
              <a:buClr>
                <a:schemeClr val="dk2"/>
              </a:buClr>
              <a:buSzPts val="1800"/>
              <a:buChar char="–"/>
              <a:defRPr/>
            </a:lvl4pPr>
            <a:lvl5pPr indent="-342900" lvl="4" marL="2286000" algn="l">
              <a:lnSpc>
                <a:spcPct val="110000"/>
              </a:lnSpc>
              <a:spcBef>
                <a:spcPts val="6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6" name="Shape 86"/>
        <p:cNvGrpSpPr/>
        <p:nvPr/>
      </p:nvGrpSpPr>
      <p:grpSpPr>
        <a:xfrm>
          <a:off x="0" y="0"/>
          <a:ext cx="0" cy="0"/>
          <a:chOff x="0" y="0"/>
          <a:chExt cx="0" cy="0"/>
        </a:xfrm>
      </p:grpSpPr>
      <p:sp>
        <p:nvSpPr>
          <p:cNvPr id="87" name="Google Shape;87;p21"/>
          <p:cNvSpPr txBox="1"/>
          <p:nvPr>
            <p:ph type="title"/>
          </p:nvPr>
        </p:nvSpPr>
        <p:spPr>
          <a:xfrm>
            <a:off x="457200" y="205979"/>
            <a:ext cx="8229600" cy="8574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88" name="Google Shape;88;p21"/>
          <p:cNvSpPr txBox="1"/>
          <p:nvPr>
            <p:ph idx="1" type="body"/>
          </p:nvPr>
        </p:nvSpPr>
        <p:spPr>
          <a:xfrm>
            <a:off x="457200" y="1200157"/>
            <a:ext cx="4038600" cy="3394500"/>
          </a:xfrm>
          <a:prstGeom prst="rect">
            <a:avLst/>
          </a:prstGeom>
          <a:noFill/>
          <a:ln>
            <a:noFill/>
          </a:ln>
        </p:spPr>
        <p:txBody>
          <a:bodyPr anchorCtr="0" anchor="t" bIns="91425" lIns="91425" spcFirstLastPara="1" rIns="91425" wrap="square" tIns="91425">
            <a:noAutofit/>
          </a:bodyPr>
          <a:lstStyle>
            <a:lvl1pPr indent="-406400" lvl="0" marL="4572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9" name="Google Shape;89;p21"/>
          <p:cNvSpPr txBox="1"/>
          <p:nvPr>
            <p:ph idx="2" type="body"/>
          </p:nvPr>
        </p:nvSpPr>
        <p:spPr>
          <a:xfrm>
            <a:off x="4648200" y="1200157"/>
            <a:ext cx="4038600" cy="3394500"/>
          </a:xfrm>
          <a:prstGeom prst="rect">
            <a:avLst/>
          </a:prstGeom>
          <a:noFill/>
          <a:ln>
            <a:noFill/>
          </a:ln>
        </p:spPr>
        <p:txBody>
          <a:bodyPr anchorCtr="0" anchor="t" bIns="91425" lIns="91425" spcFirstLastPara="1" rIns="91425" wrap="square" tIns="91425">
            <a:noAutofit/>
          </a:bodyPr>
          <a:lstStyle>
            <a:lvl1pPr indent="-406400" lvl="0" marL="4572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 name="Google Shape;90;p21"/>
          <p:cNvSpPr txBox="1"/>
          <p:nvPr>
            <p:ph idx="10" type="dt"/>
          </p:nvPr>
        </p:nvSpPr>
        <p:spPr>
          <a:xfrm>
            <a:off x="457200" y="4767264"/>
            <a:ext cx="2133600" cy="2739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91" name="Google Shape;91;p21"/>
          <p:cNvSpPr txBox="1"/>
          <p:nvPr>
            <p:ph idx="11" type="ftr"/>
          </p:nvPr>
        </p:nvSpPr>
        <p:spPr>
          <a:xfrm>
            <a:off x="3124201" y="4767264"/>
            <a:ext cx="2895600" cy="2739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92" name="Google Shape;92;p21"/>
          <p:cNvSpPr txBox="1"/>
          <p:nvPr>
            <p:ph idx="12" type="sldNum"/>
          </p:nvPr>
        </p:nvSpPr>
        <p:spPr>
          <a:xfrm>
            <a:off x="6553200" y="4767264"/>
            <a:ext cx="2133600" cy="273900"/>
          </a:xfrm>
          <a:prstGeom prst="rect">
            <a:avLst/>
          </a:prstGeom>
          <a:noFill/>
          <a:ln>
            <a:noFill/>
          </a:ln>
        </p:spPr>
        <p:txBody>
          <a:bodyPr anchorCtr="0" anchor="ctr" bIns="45675" lIns="91350" spcFirstLastPara="1" rIns="91350" wrap="square" tIns="45675">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4">
  <p:cSld name="1_Title and Content_6">
    <p:spTree>
      <p:nvGrpSpPr>
        <p:cNvPr id="93" name="Shape 93"/>
        <p:cNvGrpSpPr/>
        <p:nvPr/>
      </p:nvGrpSpPr>
      <p:grpSpPr>
        <a:xfrm>
          <a:off x="0" y="0"/>
          <a:ext cx="0" cy="0"/>
          <a:chOff x="0" y="0"/>
          <a:chExt cx="0" cy="0"/>
        </a:xfrm>
      </p:grpSpPr>
      <p:sp>
        <p:nvSpPr>
          <p:cNvPr id="94" name="Google Shape;94;p22"/>
          <p:cNvSpPr txBox="1"/>
          <p:nvPr>
            <p:ph type="title"/>
          </p:nvPr>
        </p:nvSpPr>
        <p:spPr>
          <a:xfrm>
            <a:off x="710550" y="205969"/>
            <a:ext cx="7976100" cy="857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22"/>
          <p:cNvSpPr txBox="1"/>
          <p:nvPr>
            <p:ph idx="1" type="body"/>
          </p:nvPr>
        </p:nvSpPr>
        <p:spPr>
          <a:xfrm>
            <a:off x="710550" y="971550"/>
            <a:ext cx="8065200" cy="37149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4" name="Shape 104"/>
        <p:cNvGrpSpPr/>
        <p:nvPr/>
      </p:nvGrpSpPr>
      <p:grpSpPr>
        <a:xfrm>
          <a:off x="0" y="0"/>
          <a:ext cx="0" cy="0"/>
          <a:chOff x="0" y="0"/>
          <a:chExt cx="0" cy="0"/>
        </a:xfrm>
      </p:grpSpPr>
    </p:spTree>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Column, Tall Pic Right">
  <p:cSld name="1 Column, Tall Pic Right">
    <p:spTree>
      <p:nvGrpSpPr>
        <p:cNvPr id="105" name="Shape 105"/>
        <p:cNvGrpSpPr/>
        <p:nvPr/>
      </p:nvGrpSpPr>
      <p:grpSpPr>
        <a:xfrm>
          <a:off x="0" y="0"/>
          <a:ext cx="0" cy="0"/>
          <a:chOff x="0" y="0"/>
          <a:chExt cx="0" cy="0"/>
        </a:xfrm>
      </p:grpSpPr>
      <p:sp>
        <p:nvSpPr>
          <p:cNvPr id="106" name="Google Shape;106;p25"/>
          <p:cNvSpPr txBox="1"/>
          <p:nvPr>
            <p:ph type="title"/>
          </p:nvPr>
        </p:nvSpPr>
        <p:spPr>
          <a:xfrm>
            <a:off x="752888" y="205978"/>
            <a:ext cx="7933800" cy="5943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0099D8"/>
              </a:buClr>
              <a:buSzPts val="3200"/>
              <a:buFont typeface="Arial"/>
              <a:buNone/>
              <a:defRPr b="1" i="0" sz="3200" u="none" cap="none" strike="noStrike">
                <a:solidFill>
                  <a:srgbClr val="0099D8"/>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107" name="Google Shape;107;p25"/>
          <p:cNvSpPr/>
          <p:nvPr>
            <p:ph idx="2" type="pic"/>
          </p:nvPr>
        </p:nvSpPr>
        <p:spPr>
          <a:xfrm>
            <a:off x="6096000" y="914400"/>
            <a:ext cx="2590800" cy="3714900"/>
          </a:xfrm>
          <a:prstGeom prst="rect">
            <a:avLst/>
          </a:prstGeom>
          <a:solidFill>
            <a:srgbClr val="F2F2F2"/>
          </a:solidFill>
          <a:ln>
            <a:noFill/>
          </a:ln>
        </p:spPr>
        <p:txBody>
          <a:bodyPr anchorCtr="0" anchor="ctr" bIns="91425" lIns="91425" spcFirstLastPara="1" rIns="91425" wrap="square" tIns="91425">
            <a:noAutofit/>
          </a:bodyPr>
          <a:lstStyle>
            <a:lvl1pPr lvl="0" marR="0" algn="ctr">
              <a:lnSpc>
                <a:spcPct val="100000"/>
              </a:lnSpc>
              <a:spcBef>
                <a:spcPts val="400"/>
              </a:spcBef>
              <a:spcAft>
                <a:spcPts val="0"/>
              </a:spcAft>
              <a:buClr>
                <a:srgbClr val="7F7F7F"/>
              </a:buClr>
              <a:buSzPts val="2000"/>
              <a:buFont typeface="Arial"/>
              <a:buNone/>
              <a:defRPr b="0" i="0" sz="2000" u="none" cap="none" strike="noStrike">
                <a:solidFill>
                  <a:srgbClr val="7F7F7F"/>
                </a:solidFill>
                <a:latin typeface="Arial"/>
                <a:ea typeface="Arial"/>
                <a:cs typeface="Arial"/>
                <a:sym typeface="Arial"/>
              </a:defRPr>
            </a:lvl1pPr>
            <a:lvl2pPr lvl="1" marR="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2pPr>
            <a:lvl3pPr lvl="2" marR="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3pPr>
            <a:lvl4pPr lvl="3" marR="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4pPr>
            <a:lvl5pPr lvl="4" marR="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5pPr>
            <a:lvl6pPr lvl="5"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lvl="6"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08" name="Google Shape;108;p25"/>
          <p:cNvSpPr txBox="1"/>
          <p:nvPr>
            <p:ph idx="1" type="body"/>
          </p:nvPr>
        </p:nvSpPr>
        <p:spPr>
          <a:xfrm>
            <a:off x="752888" y="914400"/>
            <a:ext cx="5190600" cy="3714900"/>
          </a:xfrm>
          <a:prstGeom prst="rect">
            <a:avLst/>
          </a:prstGeom>
          <a:noFill/>
          <a:ln>
            <a:noFill/>
          </a:ln>
        </p:spPr>
        <p:txBody>
          <a:bodyPr anchorCtr="0" anchor="t" bIns="91425" lIns="91425" spcFirstLastPara="1" rIns="91425" wrap="square" tIns="91425">
            <a:noAutofit/>
          </a:bodyPr>
          <a:lstStyle>
            <a:lvl1pPr indent="-406400" lvl="0" marL="457200" marR="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1pPr>
            <a:lvl2pPr indent="-381000" lvl="1" marL="914400" marR="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2pPr>
            <a:lvl3pPr indent="-355600" lvl="2" marL="1371600" marR="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3pPr>
            <a:lvl4pPr indent="-342900" lvl="3" marL="1828800" marR="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4pPr>
            <a:lvl5pPr indent="-330200" lvl="4" marL="22860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Arial"/>
                <a:ea typeface="Arial"/>
                <a:cs typeface="Arial"/>
                <a:sym typeface="Arial"/>
              </a:defRPr>
            </a:lvl5pPr>
            <a:lvl6pPr indent="-330200" lvl="5" marL="27432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Column, Tall Pic Left">
  <p:cSld name="1 Column, Tall Pic Left">
    <p:spTree>
      <p:nvGrpSpPr>
        <p:cNvPr id="109" name="Shape 109"/>
        <p:cNvGrpSpPr/>
        <p:nvPr/>
      </p:nvGrpSpPr>
      <p:grpSpPr>
        <a:xfrm>
          <a:off x="0" y="0"/>
          <a:ext cx="0" cy="0"/>
          <a:chOff x="0" y="0"/>
          <a:chExt cx="0" cy="0"/>
        </a:xfrm>
      </p:grpSpPr>
      <p:sp>
        <p:nvSpPr>
          <p:cNvPr id="110" name="Google Shape;110;p26"/>
          <p:cNvSpPr txBox="1"/>
          <p:nvPr>
            <p:ph type="title"/>
          </p:nvPr>
        </p:nvSpPr>
        <p:spPr>
          <a:xfrm>
            <a:off x="752888" y="205978"/>
            <a:ext cx="7933800" cy="5943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0099D8"/>
              </a:buClr>
              <a:buSzPts val="3200"/>
              <a:buFont typeface="Arial"/>
              <a:buNone/>
              <a:defRPr b="1" i="0" sz="3200" u="none" cap="none" strike="noStrike">
                <a:solidFill>
                  <a:srgbClr val="0099D8"/>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111" name="Google Shape;111;p26"/>
          <p:cNvSpPr/>
          <p:nvPr>
            <p:ph idx="2" type="pic"/>
          </p:nvPr>
        </p:nvSpPr>
        <p:spPr>
          <a:xfrm>
            <a:off x="762000" y="914400"/>
            <a:ext cx="2590800" cy="3714900"/>
          </a:xfrm>
          <a:prstGeom prst="rect">
            <a:avLst/>
          </a:prstGeom>
          <a:solidFill>
            <a:srgbClr val="F2F2F2"/>
          </a:solidFill>
          <a:ln>
            <a:noFill/>
          </a:ln>
        </p:spPr>
        <p:txBody>
          <a:bodyPr anchorCtr="0" anchor="ctr" bIns="91425" lIns="91425" spcFirstLastPara="1" rIns="91425" wrap="square" tIns="91425">
            <a:noAutofit/>
          </a:bodyPr>
          <a:lstStyle>
            <a:lvl1pPr lvl="0" marR="0" algn="ctr">
              <a:lnSpc>
                <a:spcPct val="100000"/>
              </a:lnSpc>
              <a:spcBef>
                <a:spcPts val="400"/>
              </a:spcBef>
              <a:spcAft>
                <a:spcPts val="0"/>
              </a:spcAft>
              <a:buClr>
                <a:srgbClr val="7F7F7F"/>
              </a:buClr>
              <a:buSzPts val="2000"/>
              <a:buFont typeface="Arial"/>
              <a:buNone/>
              <a:defRPr b="0" i="0" sz="2000" u="none" cap="none" strike="noStrike">
                <a:solidFill>
                  <a:srgbClr val="7F7F7F"/>
                </a:solidFill>
                <a:latin typeface="Arial"/>
                <a:ea typeface="Arial"/>
                <a:cs typeface="Arial"/>
                <a:sym typeface="Arial"/>
              </a:defRPr>
            </a:lvl1pPr>
            <a:lvl2pPr lvl="1" marR="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2pPr>
            <a:lvl3pPr lvl="2" marR="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3pPr>
            <a:lvl4pPr lvl="3" marR="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4pPr>
            <a:lvl5pPr lvl="4" marR="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5pPr>
            <a:lvl6pPr lvl="5"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lvl="6"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12" name="Google Shape;112;p26"/>
          <p:cNvSpPr txBox="1"/>
          <p:nvPr>
            <p:ph idx="1" type="body"/>
          </p:nvPr>
        </p:nvSpPr>
        <p:spPr>
          <a:xfrm>
            <a:off x="3505200" y="914400"/>
            <a:ext cx="5190600" cy="3714900"/>
          </a:xfrm>
          <a:prstGeom prst="rect">
            <a:avLst/>
          </a:prstGeom>
          <a:noFill/>
          <a:ln>
            <a:noFill/>
          </a:ln>
        </p:spPr>
        <p:txBody>
          <a:bodyPr anchorCtr="0" anchor="t" bIns="91425" lIns="91425" spcFirstLastPara="1" rIns="91425" wrap="square" tIns="91425">
            <a:noAutofit/>
          </a:bodyPr>
          <a:lstStyle>
            <a:lvl1pPr indent="-406400" lvl="0" marL="457200" marR="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1pPr>
            <a:lvl2pPr indent="-381000" lvl="1" marL="914400" marR="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2pPr>
            <a:lvl3pPr indent="-355600" lvl="2" marL="1371600" marR="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3pPr>
            <a:lvl4pPr indent="-342900" lvl="3" marL="1828800" marR="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4pPr>
            <a:lvl5pPr indent="-330200" lvl="4" marL="22860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Arial"/>
                <a:ea typeface="Arial"/>
                <a:cs typeface="Arial"/>
                <a:sym typeface="Arial"/>
              </a:defRPr>
            </a:lvl5pPr>
            <a:lvl6pPr indent="-330200" lvl="5" marL="27432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Column, Wide Pic Top">
  <p:cSld name="1 Column, Wide Pic Top">
    <p:spTree>
      <p:nvGrpSpPr>
        <p:cNvPr id="113" name="Shape 113"/>
        <p:cNvGrpSpPr/>
        <p:nvPr/>
      </p:nvGrpSpPr>
      <p:grpSpPr>
        <a:xfrm>
          <a:off x="0" y="0"/>
          <a:ext cx="0" cy="0"/>
          <a:chOff x="0" y="0"/>
          <a:chExt cx="0" cy="0"/>
        </a:xfrm>
      </p:grpSpPr>
      <p:sp>
        <p:nvSpPr>
          <p:cNvPr id="114" name="Google Shape;114;p27"/>
          <p:cNvSpPr/>
          <p:nvPr>
            <p:ph idx="2" type="pic"/>
          </p:nvPr>
        </p:nvSpPr>
        <p:spPr>
          <a:xfrm>
            <a:off x="762000" y="914400"/>
            <a:ext cx="7921800" cy="1314600"/>
          </a:xfrm>
          <a:prstGeom prst="rect">
            <a:avLst/>
          </a:prstGeom>
          <a:solidFill>
            <a:srgbClr val="F2F2F2"/>
          </a:solidFill>
          <a:ln>
            <a:noFill/>
          </a:ln>
        </p:spPr>
        <p:txBody>
          <a:bodyPr anchorCtr="0" anchor="ctr" bIns="91425" lIns="91425" spcFirstLastPara="1" rIns="91425" wrap="square" tIns="91425">
            <a:noAutofit/>
          </a:bodyPr>
          <a:lstStyle>
            <a:lvl1pPr lvl="0" marR="0" algn="ctr">
              <a:lnSpc>
                <a:spcPct val="100000"/>
              </a:lnSpc>
              <a:spcBef>
                <a:spcPts val="400"/>
              </a:spcBef>
              <a:spcAft>
                <a:spcPts val="0"/>
              </a:spcAft>
              <a:buClr>
                <a:srgbClr val="7F7F7F"/>
              </a:buClr>
              <a:buSzPts val="2000"/>
              <a:buFont typeface="Arial"/>
              <a:buNone/>
              <a:defRPr b="0" i="0" sz="2000" u="none" cap="none" strike="noStrike">
                <a:solidFill>
                  <a:srgbClr val="7F7F7F"/>
                </a:solidFill>
                <a:latin typeface="Arial"/>
                <a:ea typeface="Arial"/>
                <a:cs typeface="Arial"/>
                <a:sym typeface="Arial"/>
              </a:defRPr>
            </a:lvl1pPr>
            <a:lvl2pPr lvl="1" marR="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2pPr>
            <a:lvl3pPr lvl="2" marR="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3pPr>
            <a:lvl4pPr lvl="3" marR="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4pPr>
            <a:lvl5pPr lvl="4" marR="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5pPr>
            <a:lvl6pPr lvl="5"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lvl="6"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15" name="Google Shape;115;p27"/>
          <p:cNvSpPr txBox="1"/>
          <p:nvPr>
            <p:ph idx="1" type="body"/>
          </p:nvPr>
        </p:nvSpPr>
        <p:spPr>
          <a:xfrm>
            <a:off x="752888" y="2343150"/>
            <a:ext cx="7933800" cy="2286000"/>
          </a:xfrm>
          <a:prstGeom prst="rect">
            <a:avLst/>
          </a:prstGeom>
          <a:noFill/>
          <a:ln>
            <a:noFill/>
          </a:ln>
        </p:spPr>
        <p:txBody>
          <a:bodyPr anchorCtr="0" anchor="t" bIns="91425" lIns="91425" spcFirstLastPara="1" rIns="91425" wrap="square" tIns="91425">
            <a:noAutofit/>
          </a:bodyPr>
          <a:lstStyle>
            <a:lvl1pPr indent="-406400" lvl="0" marL="457200" marR="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1pPr>
            <a:lvl2pPr indent="-381000" lvl="1" marL="914400" marR="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2pPr>
            <a:lvl3pPr indent="-355600" lvl="2" marL="1371600" marR="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3pPr>
            <a:lvl4pPr indent="-342900" lvl="3" marL="1828800" marR="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4pPr>
            <a:lvl5pPr indent="-330200" lvl="4" marL="22860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Arial"/>
                <a:ea typeface="Arial"/>
                <a:cs typeface="Arial"/>
                <a:sym typeface="Arial"/>
              </a:defRPr>
            </a:lvl5pPr>
            <a:lvl6pPr indent="-330200" lvl="5" marL="27432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16" name="Google Shape;116;p27"/>
          <p:cNvSpPr txBox="1"/>
          <p:nvPr>
            <p:ph type="title"/>
          </p:nvPr>
        </p:nvSpPr>
        <p:spPr>
          <a:xfrm>
            <a:off x="752888" y="205978"/>
            <a:ext cx="7933800" cy="5943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0099D8"/>
              </a:buClr>
              <a:buSzPts val="3200"/>
              <a:buFont typeface="Arial"/>
              <a:buNone/>
              <a:defRPr b="1" i="0" sz="3200" u="none" cap="none" strike="noStrike">
                <a:solidFill>
                  <a:srgbClr val="0099D8"/>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Column, Wide Pic Bottom">
  <p:cSld name="1 Column, Wide Pic Bottom">
    <p:spTree>
      <p:nvGrpSpPr>
        <p:cNvPr id="117" name="Shape 117"/>
        <p:cNvGrpSpPr/>
        <p:nvPr/>
      </p:nvGrpSpPr>
      <p:grpSpPr>
        <a:xfrm>
          <a:off x="0" y="0"/>
          <a:ext cx="0" cy="0"/>
          <a:chOff x="0" y="0"/>
          <a:chExt cx="0" cy="0"/>
        </a:xfrm>
      </p:grpSpPr>
      <p:sp>
        <p:nvSpPr>
          <p:cNvPr id="118" name="Google Shape;118;p28"/>
          <p:cNvSpPr/>
          <p:nvPr>
            <p:ph idx="2" type="pic"/>
          </p:nvPr>
        </p:nvSpPr>
        <p:spPr>
          <a:xfrm>
            <a:off x="762000" y="3314700"/>
            <a:ext cx="7921800" cy="1314600"/>
          </a:xfrm>
          <a:prstGeom prst="rect">
            <a:avLst/>
          </a:prstGeom>
          <a:solidFill>
            <a:srgbClr val="F2F2F2"/>
          </a:solidFill>
          <a:ln>
            <a:noFill/>
          </a:ln>
        </p:spPr>
        <p:txBody>
          <a:bodyPr anchorCtr="0" anchor="ctr" bIns="91425" lIns="91425" spcFirstLastPara="1" rIns="91425" wrap="square" tIns="91425">
            <a:noAutofit/>
          </a:bodyPr>
          <a:lstStyle>
            <a:lvl1pPr lvl="0" marR="0" algn="ctr">
              <a:lnSpc>
                <a:spcPct val="100000"/>
              </a:lnSpc>
              <a:spcBef>
                <a:spcPts val="400"/>
              </a:spcBef>
              <a:spcAft>
                <a:spcPts val="0"/>
              </a:spcAft>
              <a:buClr>
                <a:srgbClr val="7F7F7F"/>
              </a:buClr>
              <a:buSzPts val="2000"/>
              <a:buFont typeface="Arial"/>
              <a:buNone/>
              <a:defRPr b="0" i="0" sz="2000" u="none" cap="none" strike="noStrike">
                <a:solidFill>
                  <a:srgbClr val="7F7F7F"/>
                </a:solidFill>
                <a:latin typeface="Arial"/>
                <a:ea typeface="Arial"/>
                <a:cs typeface="Arial"/>
                <a:sym typeface="Arial"/>
              </a:defRPr>
            </a:lvl1pPr>
            <a:lvl2pPr lvl="1" marR="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2pPr>
            <a:lvl3pPr lvl="2" marR="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3pPr>
            <a:lvl4pPr lvl="3" marR="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4pPr>
            <a:lvl5pPr lvl="4" marR="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5pPr>
            <a:lvl6pPr lvl="5"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lvl="6"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19" name="Google Shape;119;p28"/>
          <p:cNvSpPr txBox="1"/>
          <p:nvPr>
            <p:ph idx="1" type="body"/>
          </p:nvPr>
        </p:nvSpPr>
        <p:spPr>
          <a:xfrm>
            <a:off x="752888" y="914400"/>
            <a:ext cx="7933800" cy="2286000"/>
          </a:xfrm>
          <a:prstGeom prst="rect">
            <a:avLst/>
          </a:prstGeom>
          <a:noFill/>
          <a:ln>
            <a:noFill/>
          </a:ln>
        </p:spPr>
        <p:txBody>
          <a:bodyPr anchorCtr="0" anchor="t" bIns="91425" lIns="91425" spcFirstLastPara="1" rIns="91425" wrap="square" tIns="91425">
            <a:noAutofit/>
          </a:bodyPr>
          <a:lstStyle>
            <a:lvl1pPr indent="-406400" lvl="0" marL="457200" marR="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1pPr>
            <a:lvl2pPr indent="-381000" lvl="1" marL="914400" marR="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2pPr>
            <a:lvl3pPr indent="-355600" lvl="2" marL="1371600" marR="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3pPr>
            <a:lvl4pPr indent="-342900" lvl="3" marL="1828800" marR="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4pPr>
            <a:lvl5pPr indent="-330200" lvl="4" marL="22860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Arial"/>
                <a:ea typeface="Arial"/>
                <a:cs typeface="Arial"/>
                <a:sym typeface="Arial"/>
              </a:defRPr>
            </a:lvl5pPr>
            <a:lvl6pPr indent="-330200" lvl="5" marL="27432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0" name="Google Shape;120;p28"/>
          <p:cNvSpPr txBox="1"/>
          <p:nvPr>
            <p:ph type="title"/>
          </p:nvPr>
        </p:nvSpPr>
        <p:spPr>
          <a:xfrm>
            <a:off x="752888" y="205978"/>
            <a:ext cx="7933800" cy="5943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0099D8"/>
              </a:buClr>
              <a:buSzPts val="3200"/>
              <a:buFont typeface="Arial"/>
              <a:buNone/>
              <a:defRPr b="1" i="0" sz="3200" u="none" cap="none" strike="noStrike">
                <a:solidFill>
                  <a:srgbClr val="0099D8"/>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
  <p:cSld name="2 Column">
    <p:spTree>
      <p:nvGrpSpPr>
        <p:cNvPr id="121" name="Shape 121"/>
        <p:cNvGrpSpPr/>
        <p:nvPr/>
      </p:nvGrpSpPr>
      <p:grpSpPr>
        <a:xfrm>
          <a:off x="0" y="0"/>
          <a:ext cx="0" cy="0"/>
          <a:chOff x="0" y="0"/>
          <a:chExt cx="0" cy="0"/>
        </a:xfrm>
      </p:grpSpPr>
      <p:sp>
        <p:nvSpPr>
          <p:cNvPr id="122" name="Google Shape;122;p29"/>
          <p:cNvSpPr txBox="1"/>
          <p:nvPr>
            <p:ph type="title"/>
          </p:nvPr>
        </p:nvSpPr>
        <p:spPr>
          <a:xfrm>
            <a:off x="752888" y="205978"/>
            <a:ext cx="7933800" cy="5943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0099D8"/>
              </a:buClr>
              <a:buSzPts val="3200"/>
              <a:buFont typeface="Arial"/>
              <a:buNone/>
              <a:defRPr b="1" i="0" sz="3200" u="none" cap="none" strike="noStrike">
                <a:solidFill>
                  <a:srgbClr val="0099D8"/>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123" name="Google Shape;123;p29"/>
          <p:cNvSpPr txBox="1"/>
          <p:nvPr>
            <p:ph idx="1" type="body"/>
          </p:nvPr>
        </p:nvSpPr>
        <p:spPr>
          <a:xfrm>
            <a:off x="762000" y="914400"/>
            <a:ext cx="3742800" cy="3714900"/>
          </a:xfrm>
          <a:prstGeom prst="rect">
            <a:avLst/>
          </a:prstGeom>
          <a:noFill/>
          <a:ln>
            <a:noFill/>
          </a:ln>
        </p:spPr>
        <p:txBody>
          <a:bodyPr anchorCtr="0" anchor="t" bIns="91425" lIns="91425" spcFirstLastPara="1" rIns="91425" wrap="square" tIns="91425">
            <a:noAutofit/>
          </a:bodyPr>
          <a:lstStyle>
            <a:lvl1pPr indent="-406400" lvl="0" marL="457200" marR="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1pPr>
            <a:lvl2pPr indent="-381000" lvl="1" marL="914400" marR="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2pPr>
            <a:lvl3pPr indent="-355600" lvl="2" marL="1371600" marR="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3pPr>
            <a:lvl4pPr indent="-342900" lvl="3" marL="1828800" marR="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4pPr>
            <a:lvl5pPr indent="-330200" lvl="4" marL="22860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Arial"/>
                <a:ea typeface="Arial"/>
                <a:cs typeface="Arial"/>
                <a:sym typeface="Arial"/>
              </a:defRPr>
            </a:lvl5pPr>
            <a:lvl6pPr indent="-330200" lvl="5" marL="27432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4" name="Google Shape;124;p29"/>
          <p:cNvSpPr txBox="1"/>
          <p:nvPr>
            <p:ph idx="2" type="body"/>
          </p:nvPr>
        </p:nvSpPr>
        <p:spPr>
          <a:xfrm>
            <a:off x="4953000" y="914400"/>
            <a:ext cx="3742800" cy="3714900"/>
          </a:xfrm>
          <a:prstGeom prst="rect">
            <a:avLst/>
          </a:prstGeom>
          <a:noFill/>
          <a:ln>
            <a:noFill/>
          </a:ln>
        </p:spPr>
        <p:txBody>
          <a:bodyPr anchorCtr="0" anchor="t" bIns="91425" lIns="91425" spcFirstLastPara="1" rIns="91425" wrap="square" tIns="91425">
            <a:noAutofit/>
          </a:bodyPr>
          <a:lstStyle>
            <a:lvl1pPr indent="-406400" lvl="0" marL="457200" marR="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1pPr>
            <a:lvl2pPr indent="-381000" lvl="1" marL="914400" marR="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2pPr>
            <a:lvl3pPr indent="-355600" lvl="2" marL="1371600" marR="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3pPr>
            <a:lvl4pPr indent="-342900" lvl="3" marL="1828800" marR="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4pPr>
            <a:lvl5pPr indent="-330200" lvl="4" marL="22860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Arial"/>
                <a:ea typeface="Arial"/>
                <a:cs typeface="Arial"/>
                <a:sym typeface="Arial"/>
              </a:defRPr>
            </a:lvl5pPr>
            <a:lvl6pPr indent="-330200" lvl="5" marL="27432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 2 Pic">
  <p:cSld name="2 Column, 2 Pic">
    <p:spTree>
      <p:nvGrpSpPr>
        <p:cNvPr id="125" name="Shape 125"/>
        <p:cNvGrpSpPr/>
        <p:nvPr/>
      </p:nvGrpSpPr>
      <p:grpSpPr>
        <a:xfrm>
          <a:off x="0" y="0"/>
          <a:ext cx="0" cy="0"/>
          <a:chOff x="0" y="0"/>
          <a:chExt cx="0" cy="0"/>
        </a:xfrm>
      </p:grpSpPr>
      <p:sp>
        <p:nvSpPr>
          <p:cNvPr id="126" name="Google Shape;126;p30"/>
          <p:cNvSpPr txBox="1"/>
          <p:nvPr>
            <p:ph type="title"/>
          </p:nvPr>
        </p:nvSpPr>
        <p:spPr>
          <a:xfrm>
            <a:off x="752888" y="205978"/>
            <a:ext cx="7933800" cy="5943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0099D8"/>
              </a:buClr>
              <a:buSzPts val="3200"/>
              <a:buFont typeface="Arial"/>
              <a:buNone/>
              <a:defRPr b="1" i="0" sz="3200" u="none" cap="none" strike="noStrike">
                <a:solidFill>
                  <a:srgbClr val="0099D8"/>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127" name="Google Shape;127;p30"/>
          <p:cNvSpPr/>
          <p:nvPr>
            <p:ph idx="2" type="pic"/>
          </p:nvPr>
        </p:nvSpPr>
        <p:spPr>
          <a:xfrm>
            <a:off x="762001" y="914400"/>
            <a:ext cx="3733800" cy="1200000"/>
          </a:xfrm>
          <a:prstGeom prst="rect">
            <a:avLst/>
          </a:prstGeom>
          <a:solidFill>
            <a:srgbClr val="F2F2F2"/>
          </a:solidFill>
          <a:ln>
            <a:noFill/>
          </a:ln>
        </p:spPr>
        <p:txBody>
          <a:bodyPr anchorCtr="0" anchor="ctr" bIns="91425" lIns="91425" spcFirstLastPara="1" rIns="91425" wrap="square" tIns="91425">
            <a:noAutofit/>
          </a:bodyPr>
          <a:lstStyle>
            <a:lvl1pPr lvl="0" marR="0" algn="ctr">
              <a:lnSpc>
                <a:spcPct val="100000"/>
              </a:lnSpc>
              <a:spcBef>
                <a:spcPts val="400"/>
              </a:spcBef>
              <a:spcAft>
                <a:spcPts val="0"/>
              </a:spcAft>
              <a:buClr>
                <a:srgbClr val="7F7F7F"/>
              </a:buClr>
              <a:buSzPts val="2000"/>
              <a:buFont typeface="Arial"/>
              <a:buNone/>
              <a:defRPr b="0" i="0" sz="2000" u="none" cap="none" strike="noStrike">
                <a:solidFill>
                  <a:srgbClr val="7F7F7F"/>
                </a:solidFill>
                <a:latin typeface="Arial"/>
                <a:ea typeface="Arial"/>
                <a:cs typeface="Arial"/>
                <a:sym typeface="Arial"/>
              </a:defRPr>
            </a:lvl1pPr>
            <a:lvl2pPr lvl="1" marR="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2pPr>
            <a:lvl3pPr lvl="2" marR="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3pPr>
            <a:lvl4pPr lvl="3" marR="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4pPr>
            <a:lvl5pPr lvl="4" marR="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5pPr>
            <a:lvl6pPr lvl="5"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lvl="6"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8" name="Google Shape;128;p30"/>
          <p:cNvSpPr/>
          <p:nvPr>
            <p:ph idx="3" type="pic"/>
          </p:nvPr>
        </p:nvSpPr>
        <p:spPr>
          <a:xfrm>
            <a:off x="4953000" y="914400"/>
            <a:ext cx="3733800" cy="1200000"/>
          </a:xfrm>
          <a:prstGeom prst="rect">
            <a:avLst/>
          </a:prstGeom>
          <a:solidFill>
            <a:srgbClr val="F2F2F2"/>
          </a:solidFill>
          <a:ln>
            <a:noFill/>
          </a:ln>
        </p:spPr>
        <p:txBody>
          <a:bodyPr anchorCtr="0" anchor="ctr" bIns="91425" lIns="91425" spcFirstLastPara="1" rIns="91425" wrap="square" tIns="91425">
            <a:noAutofit/>
          </a:bodyPr>
          <a:lstStyle>
            <a:lvl1pPr lvl="0" marR="0" algn="ctr">
              <a:lnSpc>
                <a:spcPct val="100000"/>
              </a:lnSpc>
              <a:spcBef>
                <a:spcPts val="400"/>
              </a:spcBef>
              <a:spcAft>
                <a:spcPts val="0"/>
              </a:spcAft>
              <a:buClr>
                <a:srgbClr val="7F7F7F"/>
              </a:buClr>
              <a:buSzPts val="2000"/>
              <a:buFont typeface="Arial"/>
              <a:buNone/>
              <a:defRPr b="0" i="0" sz="2000" u="none" cap="none" strike="noStrike">
                <a:solidFill>
                  <a:srgbClr val="7F7F7F"/>
                </a:solidFill>
                <a:latin typeface="Arial"/>
                <a:ea typeface="Arial"/>
                <a:cs typeface="Arial"/>
                <a:sym typeface="Arial"/>
              </a:defRPr>
            </a:lvl1pPr>
            <a:lvl2pPr lvl="1" marR="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2pPr>
            <a:lvl3pPr lvl="2" marR="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3pPr>
            <a:lvl4pPr lvl="3" marR="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4pPr>
            <a:lvl5pPr lvl="4" marR="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5pPr>
            <a:lvl6pPr lvl="5"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lvl="6"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9" name="Google Shape;129;p30"/>
          <p:cNvSpPr txBox="1"/>
          <p:nvPr>
            <p:ph idx="1" type="body"/>
          </p:nvPr>
        </p:nvSpPr>
        <p:spPr>
          <a:xfrm>
            <a:off x="752888" y="2286000"/>
            <a:ext cx="3742800" cy="2343000"/>
          </a:xfrm>
          <a:prstGeom prst="rect">
            <a:avLst/>
          </a:prstGeom>
          <a:noFill/>
          <a:ln>
            <a:noFill/>
          </a:ln>
        </p:spPr>
        <p:txBody>
          <a:bodyPr anchorCtr="0" anchor="t" bIns="91425" lIns="91425" spcFirstLastPara="1" rIns="91425" wrap="square" tIns="91425">
            <a:noAutofit/>
          </a:bodyPr>
          <a:lstStyle>
            <a:lvl1pPr indent="-406400" lvl="0" marL="457200" marR="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1pPr>
            <a:lvl2pPr indent="-381000" lvl="1" marL="914400" marR="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2pPr>
            <a:lvl3pPr indent="-355600" lvl="2" marL="1371600" marR="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3pPr>
            <a:lvl4pPr indent="-342900" lvl="3" marL="1828800" marR="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4pPr>
            <a:lvl5pPr indent="-330200" lvl="4" marL="22860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Arial"/>
                <a:ea typeface="Arial"/>
                <a:cs typeface="Arial"/>
                <a:sym typeface="Arial"/>
              </a:defRPr>
            </a:lvl5pPr>
            <a:lvl6pPr indent="-330200" lvl="5" marL="27432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30" name="Google Shape;130;p30"/>
          <p:cNvSpPr txBox="1"/>
          <p:nvPr>
            <p:ph idx="4" type="body"/>
          </p:nvPr>
        </p:nvSpPr>
        <p:spPr>
          <a:xfrm>
            <a:off x="4953000" y="2286000"/>
            <a:ext cx="3742800" cy="2343000"/>
          </a:xfrm>
          <a:prstGeom prst="rect">
            <a:avLst/>
          </a:prstGeom>
          <a:noFill/>
          <a:ln>
            <a:noFill/>
          </a:ln>
        </p:spPr>
        <p:txBody>
          <a:bodyPr anchorCtr="0" anchor="t" bIns="91425" lIns="91425" spcFirstLastPara="1" rIns="91425" wrap="square" tIns="91425">
            <a:noAutofit/>
          </a:bodyPr>
          <a:lstStyle>
            <a:lvl1pPr indent="-406400" lvl="0" marL="457200" marR="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1pPr>
            <a:lvl2pPr indent="-381000" lvl="1" marL="914400" marR="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2pPr>
            <a:lvl3pPr indent="-355600" lvl="2" marL="1371600" marR="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3pPr>
            <a:lvl4pPr indent="-342900" lvl="3" marL="1828800" marR="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4pPr>
            <a:lvl5pPr indent="-330200" lvl="4" marL="22860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Arial"/>
                <a:ea typeface="Arial"/>
                <a:cs typeface="Arial"/>
                <a:sym typeface="Arial"/>
              </a:defRPr>
            </a:lvl5pPr>
            <a:lvl6pPr indent="-330200" lvl="5" marL="27432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3 Column">
    <p:spTree>
      <p:nvGrpSpPr>
        <p:cNvPr id="131" name="Shape 131"/>
        <p:cNvGrpSpPr/>
        <p:nvPr/>
      </p:nvGrpSpPr>
      <p:grpSpPr>
        <a:xfrm>
          <a:off x="0" y="0"/>
          <a:ext cx="0" cy="0"/>
          <a:chOff x="0" y="0"/>
          <a:chExt cx="0" cy="0"/>
        </a:xfrm>
      </p:grpSpPr>
      <p:sp>
        <p:nvSpPr>
          <p:cNvPr id="132" name="Google Shape;132;p31"/>
          <p:cNvSpPr txBox="1"/>
          <p:nvPr>
            <p:ph type="title"/>
          </p:nvPr>
        </p:nvSpPr>
        <p:spPr>
          <a:xfrm>
            <a:off x="752888" y="205978"/>
            <a:ext cx="7933800" cy="5943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0099D8"/>
              </a:buClr>
              <a:buSzPts val="3200"/>
              <a:buFont typeface="Arial"/>
              <a:buNone/>
              <a:defRPr b="1" i="0" sz="3200" u="none" cap="none" strike="noStrike">
                <a:solidFill>
                  <a:srgbClr val="0099D8"/>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133" name="Google Shape;133;p31"/>
          <p:cNvSpPr txBox="1"/>
          <p:nvPr>
            <p:ph idx="1" type="body"/>
          </p:nvPr>
        </p:nvSpPr>
        <p:spPr>
          <a:xfrm>
            <a:off x="752888" y="914400"/>
            <a:ext cx="2447400" cy="3714900"/>
          </a:xfrm>
          <a:prstGeom prst="rect">
            <a:avLst/>
          </a:prstGeom>
          <a:noFill/>
          <a:ln>
            <a:noFill/>
          </a:ln>
        </p:spPr>
        <p:txBody>
          <a:bodyPr anchorCtr="0" anchor="t" bIns="91425" lIns="91425" spcFirstLastPara="1" rIns="91425" wrap="square" tIns="91425">
            <a:noAutofit/>
          </a:bodyPr>
          <a:lstStyle>
            <a:lvl1pPr indent="-406400" lvl="0" marL="457200" marR="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1pPr>
            <a:lvl2pPr indent="-381000" lvl="1" marL="914400" marR="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2pPr>
            <a:lvl3pPr indent="-355600" lvl="2" marL="1371600" marR="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3pPr>
            <a:lvl4pPr indent="-342900" lvl="3" marL="1828800" marR="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4pPr>
            <a:lvl5pPr indent="-330200" lvl="4" marL="22860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Arial"/>
                <a:ea typeface="Arial"/>
                <a:cs typeface="Arial"/>
                <a:sym typeface="Arial"/>
              </a:defRPr>
            </a:lvl5pPr>
            <a:lvl6pPr indent="-330200" lvl="5" marL="27432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34" name="Google Shape;134;p31"/>
          <p:cNvSpPr txBox="1"/>
          <p:nvPr>
            <p:ph idx="2" type="body"/>
          </p:nvPr>
        </p:nvSpPr>
        <p:spPr>
          <a:xfrm>
            <a:off x="6248400" y="914400"/>
            <a:ext cx="2447400" cy="3714900"/>
          </a:xfrm>
          <a:prstGeom prst="rect">
            <a:avLst/>
          </a:prstGeom>
          <a:noFill/>
          <a:ln>
            <a:noFill/>
          </a:ln>
        </p:spPr>
        <p:txBody>
          <a:bodyPr anchorCtr="0" anchor="t" bIns="91425" lIns="91425" spcFirstLastPara="1" rIns="91425" wrap="square" tIns="91425">
            <a:noAutofit/>
          </a:bodyPr>
          <a:lstStyle>
            <a:lvl1pPr indent="-406400" lvl="0" marL="457200" marR="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1pPr>
            <a:lvl2pPr indent="-381000" lvl="1" marL="914400" marR="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2pPr>
            <a:lvl3pPr indent="-355600" lvl="2" marL="1371600" marR="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3pPr>
            <a:lvl4pPr indent="-342900" lvl="3" marL="1828800" marR="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4pPr>
            <a:lvl5pPr indent="-330200" lvl="4" marL="22860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Arial"/>
                <a:ea typeface="Arial"/>
                <a:cs typeface="Arial"/>
                <a:sym typeface="Arial"/>
              </a:defRPr>
            </a:lvl5pPr>
            <a:lvl6pPr indent="-330200" lvl="5" marL="27432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35" name="Google Shape;135;p31"/>
          <p:cNvSpPr txBox="1"/>
          <p:nvPr>
            <p:ph idx="3" type="body"/>
          </p:nvPr>
        </p:nvSpPr>
        <p:spPr>
          <a:xfrm>
            <a:off x="3500644" y="914400"/>
            <a:ext cx="2447400" cy="3714900"/>
          </a:xfrm>
          <a:prstGeom prst="rect">
            <a:avLst/>
          </a:prstGeom>
          <a:noFill/>
          <a:ln>
            <a:noFill/>
          </a:ln>
        </p:spPr>
        <p:txBody>
          <a:bodyPr anchorCtr="0" anchor="t" bIns="91425" lIns="91425" spcFirstLastPara="1" rIns="91425" wrap="square" tIns="91425">
            <a:noAutofit/>
          </a:bodyPr>
          <a:lstStyle>
            <a:lvl1pPr indent="-406400" lvl="0" marL="457200" marR="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1pPr>
            <a:lvl2pPr indent="-381000" lvl="1" marL="914400" marR="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2pPr>
            <a:lvl3pPr indent="-355600" lvl="2" marL="1371600" marR="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3pPr>
            <a:lvl4pPr indent="-342900" lvl="3" marL="1828800" marR="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4pPr>
            <a:lvl5pPr indent="-330200" lvl="4" marL="22860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Arial"/>
                <a:ea typeface="Arial"/>
                <a:cs typeface="Arial"/>
                <a:sym typeface="Arial"/>
              </a:defRPr>
            </a:lvl5pPr>
            <a:lvl6pPr indent="-330200" lvl="5" marL="27432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k Blue 1">
  <p:cSld name="1_Dk Blue 1">
    <p:spTree>
      <p:nvGrpSpPr>
        <p:cNvPr id="25" name="Shape 25"/>
        <p:cNvGrpSpPr/>
        <p:nvPr/>
      </p:nvGrpSpPr>
      <p:grpSpPr>
        <a:xfrm>
          <a:off x="0" y="0"/>
          <a:ext cx="0" cy="0"/>
          <a:chOff x="0" y="0"/>
          <a:chExt cx="0" cy="0"/>
        </a:xfrm>
      </p:grpSpPr>
      <p:sp>
        <p:nvSpPr>
          <p:cNvPr id="26" name="Google Shape;26;p4"/>
          <p:cNvSpPr/>
          <p:nvPr/>
        </p:nvSpPr>
        <p:spPr>
          <a:xfrm>
            <a:off x="0" y="0"/>
            <a:ext cx="9144000" cy="4800600"/>
          </a:xfrm>
          <a:prstGeom prst="rect">
            <a:avLst/>
          </a:prstGeom>
          <a:solidFill>
            <a:srgbClr val="07336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 name="Google Shape;27;p4"/>
          <p:cNvSpPr txBox="1"/>
          <p:nvPr>
            <p:ph type="title"/>
          </p:nvPr>
        </p:nvSpPr>
        <p:spPr>
          <a:xfrm>
            <a:off x="457200" y="1932750"/>
            <a:ext cx="8229600" cy="9717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lt1"/>
              </a:buClr>
              <a:buSzPts val="4400"/>
              <a:buFont typeface="Arial"/>
              <a:buNone/>
              <a:defRPr b="1" i="0" sz="4400" u="none" cap="none" strike="noStrike">
                <a:solidFill>
                  <a:schemeClr val="lt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3 Pic">
  <p:cSld name="3 Column, 3 Pic">
    <p:spTree>
      <p:nvGrpSpPr>
        <p:cNvPr id="136" name="Shape 136"/>
        <p:cNvGrpSpPr/>
        <p:nvPr/>
      </p:nvGrpSpPr>
      <p:grpSpPr>
        <a:xfrm>
          <a:off x="0" y="0"/>
          <a:ext cx="0" cy="0"/>
          <a:chOff x="0" y="0"/>
          <a:chExt cx="0" cy="0"/>
        </a:xfrm>
      </p:grpSpPr>
      <p:sp>
        <p:nvSpPr>
          <p:cNvPr id="137" name="Google Shape;137;p32"/>
          <p:cNvSpPr txBox="1"/>
          <p:nvPr>
            <p:ph type="title"/>
          </p:nvPr>
        </p:nvSpPr>
        <p:spPr>
          <a:xfrm>
            <a:off x="752888" y="205978"/>
            <a:ext cx="7933800" cy="5943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0099D8"/>
              </a:buClr>
              <a:buSzPts val="3200"/>
              <a:buFont typeface="Arial"/>
              <a:buNone/>
              <a:defRPr b="1" i="0" sz="3200" u="none" cap="none" strike="noStrike">
                <a:solidFill>
                  <a:srgbClr val="0099D8"/>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138" name="Google Shape;138;p32"/>
          <p:cNvSpPr/>
          <p:nvPr>
            <p:ph idx="2" type="pic"/>
          </p:nvPr>
        </p:nvSpPr>
        <p:spPr>
          <a:xfrm>
            <a:off x="762000" y="914400"/>
            <a:ext cx="2435400" cy="1200000"/>
          </a:xfrm>
          <a:prstGeom prst="rect">
            <a:avLst/>
          </a:prstGeom>
          <a:solidFill>
            <a:srgbClr val="F2F2F2"/>
          </a:solidFill>
          <a:ln>
            <a:noFill/>
          </a:ln>
        </p:spPr>
        <p:txBody>
          <a:bodyPr anchorCtr="0" anchor="ctr" bIns="91425" lIns="91425" spcFirstLastPara="1" rIns="91425" wrap="square" tIns="91425">
            <a:noAutofit/>
          </a:bodyPr>
          <a:lstStyle>
            <a:lvl1pPr lvl="0" marR="0" algn="ctr">
              <a:lnSpc>
                <a:spcPct val="100000"/>
              </a:lnSpc>
              <a:spcBef>
                <a:spcPts val="400"/>
              </a:spcBef>
              <a:spcAft>
                <a:spcPts val="0"/>
              </a:spcAft>
              <a:buClr>
                <a:srgbClr val="7F7F7F"/>
              </a:buClr>
              <a:buSzPts val="2000"/>
              <a:buFont typeface="Arial"/>
              <a:buNone/>
              <a:defRPr b="0" i="0" sz="2000" u="none" cap="none" strike="noStrike">
                <a:solidFill>
                  <a:srgbClr val="7F7F7F"/>
                </a:solidFill>
                <a:latin typeface="Arial"/>
                <a:ea typeface="Arial"/>
                <a:cs typeface="Arial"/>
                <a:sym typeface="Arial"/>
              </a:defRPr>
            </a:lvl1pPr>
            <a:lvl2pPr lvl="1" marR="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2pPr>
            <a:lvl3pPr lvl="2" marR="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3pPr>
            <a:lvl4pPr lvl="3" marR="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4pPr>
            <a:lvl5pPr lvl="4" marR="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5pPr>
            <a:lvl6pPr lvl="5"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lvl="6"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39" name="Google Shape;139;p32"/>
          <p:cNvSpPr/>
          <p:nvPr>
            <p:ph idx="3" type="pic"/>
          </p:nvPr>
        </p:nvSpPr>
        <p:spPr>
          <a:xfrm>
            <a:off x="3508162" y="914400"/>
            <a:ext cx="2435400" cy="1200000"/>
          </a:xfrm>
          <a:prstGeom prst="rect">
            <a:avLst/>
          </a:prstGeom>
          <a:solidFill>
            <a:srgbClr val="F2F2F2"/>
          </a:solidFill>
          <a:ln>
            <a:noFill/>
          </a:ln>
        </p:spPr>
        <p:txBody>
          <a:bodyPr anchorCtr="0" anchor="ctr" bIns="91425" lIns="91425" spcFirstLastPara="1" rIns="91425" wrap="square" tIns="91425">
            <a:noAutofit/>
          </a:bodyPr>
          <a:lstStyle>
            <a:lvl1pPr lvl="0" marR="0" algn="ctr">
              <a:lnSpc>
                <a:spcPct val="100000"/>
              </a:lnSpc>
              <a:spcBef>
                <a:spcPts val="400"/>
              </a:spcBef>
              <a:spcAft>
                <a:spcPts val="0"/>
              </a:spcAft>
              <a:buClr>
                <a:srgbClr val="7F7F7F"/>
              </a:buClr>
              <a:buSzPts val="2000"/>
              <a:buFont typeface="Arial"/>
              <a:buNone/>
              <a:defRPr b="0" i="0" sz="2000" u="none" cap="none" strike="noStrike">
                <a:solidFill>
                  <a:srgbClr val="7F7F7F"/>
                </a:solidFill>
                <a:latin typeface="Arial"/>
                <a:ea typeface="Arial"/>
                <a:cs typeface="Arial"/>
                <a:sym typeface="Arial"/>
              </a:defRPr>
            </a:lvl1pPr>
            <a:lvl2pPr lvl="1" marR="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2pPr>
            <a:lvl3pPr lvl="2" marR="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3pPr>
            <a:lvl4pPr lvl="3" marR="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4pPr>
            <a:lvl5pPr lvl="4" marR="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5pPr>
            <a:lvl6pPr lvl="5"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lvl="6"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40" name="Google Shape;140;p32"/>
          <p:cNvSpPr/>
          <p:nvPr>
            <p:ph idx="4" type="pic"/>
          </p:nvPr>
        </p:nvSpPr>
        <p:spPr>
          <a:xfrm>
            <a:off x="6251362" y="914400"/>
            <a:ext cx="2435400" cy="1200000"/>
          </a:xfrm>
          <a:prstGeom prst="rect">
            <a:avLst/>
          </a:prstGeom>
          <a:solidFill>
            <a:srgbClr val="F2F2F2"/>
          </a:solidFill>
          <a:ln>
            <a:noFill/>
          </a:ln>
        </p:spPr>
        <p:txBody>
          <a:bodyPr anchorCtr="0" anchor="ctr" bIns="91425" lIns="91425" spcFirstLastPara="1" rIns="91425" wrap="square" tIns="91425">
            <a:noAutofit/>
          </a:bodyPr>
          <a:lstStyle>
            <a:lvl1pPr lvl="0" marR="0" algn="ctr">
              <a:lnSpc>
                <a:spcPct val="100000"/>
              </a:lnSpc>
              <a:spcBef>
                <a:spcPts val="400"/>
              </a:spcBef>
              <a:spcAft>
                <a:spcPts val="0"/>
              </a:spcAft>
              <a:buClr>
                <a:srgbClr val="7F7F7F"/>
              </a:buClr>
              <a:buSzPts val="2000"/>
              <a:buFont typeface="Arial"/>
              <a:buNone/>
              <a:defRPr b="0" i="0" sz="2000" u="none" cap="none" strike="noStrike">
                <a:solidFill>
                  <a:srgbClr val="7F7F7F"/>
                </a:solidFill>
                <a:latin typeface="Arial"/>
                <a:ea typeface="Arial"/>
                <a:cs typeface="Arial"/>
                <a:sym typeface="Arial"/>
              </a:defRPr>
            </a:lvl1pPr>
            <a:lvl2pPr lvl="1" marR="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2pPr>
            <a:lvl3pPr lvl="2" marR="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3pPr>
            <a:lvl4pPr lvl="3" marR="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4pPr>
            <a:lvl5pPr lvl="4" marR="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5pPr>
            <a:lvl6pPr lvl="5"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lvl="6"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41" name="Google Shape;141;p32"/>
          <p:cNvSpPr txBox="1"/>
          <p:nvPr>
            <p:ph idx="1" type="body"/>
          </p:nvPr>
        </p:nvSpPr>
        <p:spPr>
          <a:xfrm>
            <a:off x="752888" y="2286000"/>
            <a:ext cx="2447400" cy="2343000"/>
          </a:xfrm>
          <a:prstGeom prst="rect">
            <a:avLst/>
          </a:prstGeom>
          <a:noFill/>
          <a:ln>
            <a:noFill/>
          </a:ln>
        </p:spPr>
        <p:txBody>
          <a:bodyPr anchorCtr="0" anchor="t" bIns="91425" lIns="91425" spcFirstLastPara="1" rIns="91425" wrap="square" tIns="91425">
            <a:noAutofit/>
          </a:bodyPr>
          <a:lstStyle>
            <a:lvl1pPr indent="-406400" lvl="0" marL="457200" marR="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1pPr>
            <a:lvl2pPr indent="-381000" lvl="1" marL="914400" marR="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2pPr>
            <a:lvl3pPr indent="-355600" lvl="2" marL="1371600" marR="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3pPr>
            <a:lvl4pPr indent="-342900" lvl="3" marL="1828800" marR="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4pPr>
            <a:lvl5pPr indent="-330200" lvl="4" marL="22860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Arial"/>
                <a:ea typeface="Arial"/>
                <a:cs typeface="Arial"/>
                <a:sym typeface="Arial"/>
              </a:defRPr>
            </a:lvl5pPr>
            <a:lvl6pPr indent="-330200" lvl="5" marL="27432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42" name="Google Shape;142;p32"/>
          <p:cNvSpPr txBox="1"/>
          <p:nvPr>
            <p:ph idx="5" type="body"/>
          </p:nvPr>
        </p:nvSpPr>
        <p:spPr>
          <a:xfrm>
            <a:off x="6248400" y="2286000"/>
            <a:ext cx="2447400" cy="2343000"/>
          </a:xfrm>
          <a:prstGeom prst="rect">
            <a:avLst/>
          </a:prstGeom>
          <a:noFill/>
          <a:ln>
            <a:noFill/>
          </a:ln>
        </p:spPr>
        <p:txBody>
          <a:bodyPr anchorCtr="0" anchor="t" bIns="91425" lIns="91425" spcFirstLastPara="1" rIns="91425" wrap="square" tIns="91425">
            <a:noAutofit/>
          </a:bodyPr>
          <a:lstStyle>
            <a:lvl1pPr indent="-406400" lvl="0" marL="457200" marR="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1pPr>
            <a:lvl2pPr indent="-381000" lvl="1" marL="914400" marR="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2pPr>
            <a:lvl3pPr indent="-355600" lvl="2" marL="1371600" marR="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3pPr>
            <a:lvl4pPr indent="-342900" lvl="3" marL="1828800" marR="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4pPr>
            <a:lvl5pPr indent="-330200" lvl="4" marL="22860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Arial"/>
                <a:ea typeface="Arial"/>
                <a:cs typeface="Arial"/>
                <a:sym typeface="Arial"/>
              </a:defRPr>
            </a:lvl5pPr>
            <a:lvl6pPr indent="-330200" lvl="5" marL="27432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43" name="Google Shape;143;p32"/>
          <p:cNvSpPr txBox="1"/>
          <p:nvPr>
            <p:ph idx="6" type="body"/>
          </p:nvPr>
        </p:nvSpPr>
        <p:spPr>
          <a:xfrm>
            <a:off x="3500644" y="2286000"/>
            <a:ext cx="2447400" cy="2343000"/>
          </a:xfrm>
          <a:prstGeom prst="rect">
            <a:avLst/>
          </a:prstGeom>
          <a:noFill/>
          <a:ln>
            <a:noFill/>
          </a:ln>
        </p:spPr>
        <p:txBody>
          <a:bodyPr anchorCtr="0" anchor="t" bIns="91425" lIns="91425" spcFirstLastPara="1" rIns="91425" wrap="square" tIns="91425">
            <a:noAutofit/>
          </a:bodyPr>
          <a:lstStyle>
            <a:lvl1pPr indent="-406400" lvl="0" marL="457200" marR="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1pPr>
            <a:lvl2pPr indent="-381000" lvl="1" marL="914400" marR="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2pPr>
            <a:lvl3pPr indent="-355600" lvl="2" marL="1371600" marR="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3pPr>
            <a:lvl4pPr indent="-342900" lvl="3" marL="1828800" marR="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4pPr>
            <a:lvl5pPr indent="-330200" lvl="4" marL="22860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Arial"/>
                <a:ea typeface="Arial"/>
                <a:cs typeface="Arial"/>
                <a:sym typeface="Arial"/>
              </a:defRPr>
            </a:lvl5pPr>
            <a:lvl6pPr indent="-330200" lvl="5" marL="27432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Lg Pic">
  <p:cSld name="1 Lg Pic">
    <p:spTree>
      <p:nvGrpSpPr>
        <p:cNvPr id="144" name="Shape 144"/>
        <p:cNvGrpSpPr/>
        <p:nvPr/>
      </p:nvGrpSpPr>
      <p:grpSpPr>
        <a:xfrm>
          <a:off x="0" y="0"/>
          <a:ext cx="0" cy="0"/>
          <a:chOff x="0" y="0"/>
          <a:chExt cx="0" cy="0"/>
        </a:xfrm>
      </p:grpSpPr>
      <p:sp>
        <p:nvSpPr>
          <p:cNvPr id="145" name="Google Shape;145;p33"/>
          <p:cNvSpPr txBox="1"/>
          <p:nvPr>
            <p:ph type="title"/>
          </p:nvPr>
        </p:nvSpPr>
        <p:spPr>
          <a:xfrm>
            <a:off x="752888" y="205978"/>
            <a:ext cx="7933800" cy="5943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0099D8"/>
              </a:buClr>
              <a:buSzPts val="3200"/>
              <a:buFont typeface="Arial"/>
              <a:buNone/>
              <a:defRPr b="1" i="0" sz="3200" u="none" cap="none" strike="noStrike">
                <a:solidFill>
                  <a:srgbClr val="0099D8"/>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146" name="Google Shape;146;p33"/>
          <p:cNvSpPr/>
          <p:nvPr>
            <p:ph idx="2" type="pic"/>
          </p:nvPr>
        </p:nvSpPr>
        <p:spPr>
          <a:xfrm>
            <a:off x="762000" y="914400"/>
            <a:ext cx="7924800" cy="3714900"/>
          </a:xfrm>
          <a:prstGeom prst="rect">
            <a:avLst/>
          </a:prstGeom>
          <a:solidFill>
            <a:srgbClr val="F2F2F2"/>
          </a:solidFill>
          <a:ln>
            <a:noFill/>
          </a:ln>
        </p:spPr>
        <p:txBody>
          <a:bodyPr anchorCtr="0" anchor="ctr" bIns="91425" lIns="91425" spcFirstLastPara="1" rIns="91425" wrap="square" tIns="91425">
            <a:noAutofit/>
          </a:bodyPr>
          <a:lstStyle>
            <a:lvl1pPr lvl="0" marR="0" algn="ctr">
              <a:lnSpc>
                <a:spcPct val="100000"/>
              </a:lnSpc>
              <a:spcBef>
                <a:spcPts val="400"/>
              </a:spcBef>
              <a:spcAft>
                <a:spcPts val="0"/>
              </a:spcAft>
              <a:buClr>
                <a:srgbClr val="7F7F7F"/>
              </a:buClr>
              <a:buSzPts val="2000"/>
              <a:buFont typeface="Arial"/>
              <a:buNone/>
              <a:defRPr b="0" i="0" sz="2000" u="none" cap="none" strike="noStrike">
                <a:solidFill>
                  <a:srgbClr val="7F7F7F"/>
                </a:solidFill>
                <a:latin typeface="Arial"/>
                <a:ea typeface="Arial"/>
                <a:cs typeface="Arial"/>
                <a:sym typeface="Arial"/>
              </a:defRPr>
            </a:lvl1pPr>
            <a:lvl2pPr lvl="1" marR="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2pPr>
            <a:lvl3pPr lvl="2" marR="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3pPr>
            <a:lvl4pPr lvl="3" marR="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4pPr>
            <a:lvl5pPr lvl="4" marR="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5pPr>
            <a:lvl6pPr lvl="5"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lvl="6"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k Blue">
  <p:cSld name="Dk Blue">
    <p:spTree>
      <p:nvGrpSpPr>
        <p:cNvPr id="147" name="Shape 147"/>
        <p:cNvGrpSpPr/>
        <p:nvPr/>
      </p:nvGrpSpPr>
      <p:grpSpPr>
        <a:xfrm>
          <a:off x="0" y="0"/>
          <a:ext cx="0" cy="0"/>
          <a:chOff x="0" y="0"/>
          <a:chExt cx="0" cy="0"/>
        </a:xfrm>
      </p:grpSpPr>
      <p:sp>
        <p:nvSpPr>
          <p:cNvPr id="148" name="Google Shape;148;p34"/>
          <p:cNvSpPr/>
          <p:nvPr/>
        </p:nvSpPr>
        <p:spPr>
          <a:xfrm>
            <a:off x="317575" y="0"/>
            <a:ext cx="8824200" cy="3200400"/>
          </a:xfrm>
          <a:prstGeom prst="rect">
            <a:avLst/>
          </a:pr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9" name="Google Shape;149;p34"/>
          <p:cNvSpPr/>
          <p:nvPr>
            <p:ph idx="2" type="pic"/>
          </p:nvPr>
        </p:nvSpPr>
        <p:spPr>
          <a:xfrm>
            <a:off x="412576" y="3200400"/>
            <a:ext cx="8729100" cy="1943100"/>
          </a:xfrm>
          <a:prstGeom prst="rect">
            <a:avLst/>
          </a:prstGeom>
          <a:solidFill>
            <a:srgbClr val="F2F2F2"/>
          </a:solidFill>
          <a:ln>
            <a:noFill/>
          </a:ln>
        </p:spPr>
        <p:txBody>
          <a:bodyPr anchorCtr="0" anchor="ctr" bIns="91425" lIns="91425" spcFirstLastPara="1" rIns="91425" wrap="square" tIns="91425">
            <a:noAutofit/>
          </a:bodyPr>
          <a:lstStyle>
            <a:lvl1pPr lvl="0" marR="0" algn="ctr">
              <a:lnSpc>
                <a:spcPct val="100000"/>
              </a:lnSpc>
              <a:spcBef>
                <a:spcPts val="400"/>
              </a:spcBef>
              <a:spcAft>
                <a:spcPts val="0"/>
              </a:spcAft>
              <a:buClr>
                <a:srgbClr val="7F7F7F"/>
              </a:buClr>
              <a:buSzPts val="2000"/>
              <a:buFont typeface="Arial"/>
              <a:buNone/>
              <a:defRPr b="0" i="0" sz="2000" u="none" cap="none" strike="noStrike">
                <a:solidFill>
                  <a:srgbClr val="7F7F7F"/>
                </a:solidFill>
                <a:latin typeface="Arial"/>
                <a:ea typeface="Arial"/>
                <a:cs typeface="Arial"/>
                <a:sym typeface="Arial"/>
              </a:defRPr>
            </a:lvl1pPr>
            <a:lvl2pPr lvl="1" marR="0" algn="l">
              <a:lnSpc>
                <a:spcPct val="100000"/>
              </a:lnSpc>
              <a:spcBef>
                <a:spcPts val="560"/>
              </a:spcBef>
              <a:spcAft>
                <a:spcPts val="0"/>
              </a:spcAft>
              <a:buClr>
                <a:srgbClr val="252C31"/>
              </a:buClr>
              <a:buSzPts val="2800"/>
              <a:buFont typeface="Arial"/>
              <a:buChar char="•"/>
              <a:defRPr b="0" i="0" sz="2800" u="none" cap="none" strike="noStrike">
                <a:solidFill>
                  <a:srgbClr val="252C31"/>
                </a:solidFill>
                <a:latin typeface="Arial"/>
                <a:ea typeface="Arial"/>
                <a:cs typeface="Arial"/>
                <a:sym typeface="Arial"/>
              </a:defRPr>
            </a:lvl2pPr>
            <a:lvl3pPr lvl="2" marR="0" algn="l">
              <a:lnSpc>
                <a:spcPct val="100000"/>
              </a:lnSpc>
              <a:spcBef>
                <a:spcPts val="480"/>
              </a:spcBef>
              <a:spcAft>
                <a:spcPts val="0"/>
              </a:spcAft>
              <a:buClr>
                <a:srgbClr val="252C31"/>
              </a:buClr>
              <a:buSzPts val="2400"/>
              <a:buFont typeface="Arial"/>
              <a:buChar char="•"/>
              <a:defRPr b="0" i="0" sz="2400" u="none" cap="none" strike="noStrike">
                <a:solidFill>
                  <a:srgbClr val="252C31"/>
                </a:solidFill>
                <a:latin typeface="Arial"/>
                <a:ea typeface="Arial"/>
                <a:cs typeface="Arial"/>
                <a:sym typeface="Arial"/>
              </a:defRPr>
            </a:lvl3pPr>
            <a:lvl4pPr lvl="3" marR="0" algn="l">
              <a:lnSpc>
                <a:spcPct val="100000"/>
              </a:lnSpc>
              <a:spcBef>
                <a:spcPts val="400"/>
              </a:spcBef>
              <a:spcAft>
                <a:spcPts val="0"/>
              </a:spcAft>
              <a:buClr>
                <a:srgbClr val="252C31"/>
              </a:buClr>
              <a:buSzPts val="2000"/>
              <a:buFont typeface="Arial"/>
              <a:buChar char="•"/>
              <a:defRPr b="0" i="0" sz="2000" u="none" cap="none" strike="noStrike">
                <a:solidFill>
                  <a:srgbClr val="252C31"/>
                </a:solidFill>
                <a:latin typeface="Arial"/>
                <a:ea typeface="Arial"/>
                <a:cs typeface="Arial"/>
                <a:sym typeface="Arial"/>
              </a:defRPr>
            </a:lvl4pPr>
            <a:lvl5pPr lvl="4" marR="0" algn="l">
              <a:lnSpc>
                <a:spcPct val="100000"/>
              </a:lnSpc>
              <a:spcBef>
                <a:spcPts val="360"/>
              </a:spcBef>
              <a:spcAft>
                <a:spcPts val="0"/>
              </a:spcAft>
              <a:buClr>
                <a:srgbClr val="252C31"/>
              </a:buClr>
              <a:buSzPts val="1800"/>
              <a:buFont typeface="Arial"/>
              <a:buChar char="•"/>
              <a:defRPr b="0" i="0" sz="1800" u="none" cap="none" strike="noStrike">
                <a:solidFill>
                  <a:srgbClr val="252C31"/>
                </a:solidFill>
                <a:latin typeface="Arial"/>
                <a:ea typeface="Arial"/>
                <a:cs typeface="Arial"/>
                <a:sym typeface="Arial"/>
              </a:defRPr>
            </a:lvl5pPr>
            <a:lvl6pPr lvl="5" marR="0" algn="l">
              <a:lnSpc>
                <a:spcPct val="100000"/>
              </a:lnSpc>
              <a:spcBef>
                <a:spcPts val="320"/>
              </a:spcBef>
              <a:spcAft>
                <a:spcPts val="0"/>
              </a:spcAft>
              <a:buClr>
                <a:srgbClr val="252C31"/>
              </a:buClr>
              <a:buSzPts val="1600"/>
              <a:buFont typeface="Arial"/>
              <a:buChar char="•"/>
              <a:defRPr b="0" i="0" sz="1600" u="none" cap="none" strike="noStrike">
                <a:solidFill>
                  <a:srgbClr val="252C31"/>
                </a:solidFill>
                <a:latin typeface="Calibri"/>
                <a:ea typeface="Calibri"/>
                <a:cs typeface="Calibri"/>
                <a:sym typeface="Calibri"/>
              </a:defRPr>
            </a:lvl6pPr>
            <a:lvl7pPr lvl="6"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50" name="Google Shape;150;p34"/>
          <p:cNvSpPr txBox="1"/>
          <p:nvPr>
            <p:ph idx="1" type="body"/>
          </p:nvPr>
        </p:nvSpPr>
        <p:spPr>
          <a:xfrm>
            <a:off x="2310550" y="457209"/>
            <a:ext cx="6096000" cy="1019100"/>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880"/>
              </a:spcBef>
              <a:spcAft>
                <a:spcPts val="0"/>
              </a:spcAft>
              <a:buClr>
                <a:schemeClr val="lt1"/>
              </a:buClr>
              <a:buSzPts val="4400"/>
              <a:buFont typeface="Arial"/>
              <a:buNone/>
              <a:defRPr b="1" i="0" sz="4400" u="none" cap="none" strike="noStrike">
                <a:solidFill>
                  <a:schemeClr val="lt1"/>
                </a:solidFill>
                <a:latin typeface="Arial"/>
                <a:ea typeface="Arial"/>
                <a:cs typeface="Arial"/>
                <a:sym typeface="Arial"/>
              </a:defRPr>
            </a:lvl1pPr>
            <a:lvl2pPr indent="-406400" lvl="1" marL="914400" marR="0" algn="l">
              <a:lnSpc>
                <a:spcPct val="100000"/>
              </a:lnSpc>
              <a:spcBef>
                <a:spcPts val="560"/>
              </a:spcBef>
              <a:spcAft>
                <a:spcPts val="0"/>
              </a:spcAft>
              <a:buClr>
                <a:srgbClr val="252C31"/>
              </a:buClr>
              <a:buSzPts val="2800"/>
              <a:buFont typeface="Arial"/>
              <a:buChar char="•"/>
              <a:defRPr b="0" i="0" sz="2800" u="none" cap="none" strike="noStrike">
                <a:solidFill>
                  <a:srgbClr val="252C31"/>
                </a:solidFill>
                <a:latin typeface="Arial"/>
                <a:ea typeface="Arial"/>
                <a:cs typeface="Arial"/>
                <a:sym typeface="Arial"/>
              </a:defRPr>
            </a:lvl2pPr>
            <a:lvl3pPr indent="-381000" lvl="2" marL="1371600" marR="0" algn="l">
              <a:lnSpc>
                <a:spcPct val="100000"/>
              </a:lnSpc>
              <a:spcBef>
                <a:spcPts val="480"/>
              </a:spcBef>
              <a:spcAft>
                <a:spcPts val="0"/>
              </a:spcAft>
              <a:buClr>
                <a:srgbClr val="252C31"/>
              </a:buClr>
              <a:buSzPts val="2400"/>
              <a:buFont typeface="Arial"/>
              <a:buChar char="•"/>
              <a:defRPr b="0" i="0" sz="2400" u="none" cap="none" strike="noStrike">
                <a:solidFill>
                  <a:srgbClr val="252C31"/>
                </a:solidFill>
                <a:latin typeface="Arial"/>
                <a:ea typeface="Arial"/>
                <a:cs typeface="Arial"/>
                <a:sym typeface="Arial"/>
              </a:defRPr>
            </a:lvl3pPr>
            <a:lvl4pPr indent="-355600" lvl="3" marL="1828800" marR="0" algn="l">
              <a:lnSpc>
                <a:spcPct val="100000"/>
              </a:lnSpc>
              <a:spcBef>
                <a:spcPts val="400"/>
              </a:spcBef>
              <a:spcAft>
                <a:spcPts val="0"/>
              </a:spcAft>
              <a:buClr>
                <a:srgbClr val="252C31"/>
              </a:buClr>
              <a:buSzPts val="2000"/>
              <a:buFont typeface="Arial"/>
              <a:buChar char="•"/>
              <a:defRPr b="0" i="0" sz="2000" u="none" cap="none" strike="noStrike">
                <a:solidFill>
                  <a:srgbClr val="252C31"/>
                </a:solidFill>
                <a:latin typeface="Arial"/>
                <a:ea typeface="Arial"/>
                <a:cs typeface="Arial"/>
                <a:sym typeface="Arial"/>
              </a:defRPr>
            </a:lvl4pPr>
            <a:lvl5pPr indent="-342900" lvl="4" marL="2286000" marR="0" algn="l">
              <a:lnSpc>
                <a:spcPct val="100000"/>
              </a:lnSpc>
              <a:spcBef>
                <a:spcPts val="360"/>
              </a:spcBef>
              <a:spcAft>
                <a:spcPts val="0"/>
              </a:spcAft>
              <a:buClr>
                <a:srgbClr val="252C31"/>
              </a:buClr>
              <a:buSzPts val="1800"/>
              <a:buFont typeface="Arial"/>
              <a:buChar char="•"/>
              <a:defRPr b="0" i="0" sz="1800" u="none" cap="none" strike="noStrike">
                <a:solidFill>
                  <a:srgbClr val="252C31"/>
                </a:solidFill>
                <a:latin typeface="Arial"/>
                <a:ea typeface="Arial"/>
                <a:cs typeface="Arial"/>
                <a:sym typeface="Arial"/>
              </a:defRPr>
            </a:lvl5pPr>
            <a:lvl6pPr indent="-330200" lvl="5" marL="2743200" marR="0" algn="l">
              <a:lnSpc>
                <a:spcPct val="100000"/>
              </a:lnSpc>
              <a:spcBef>
                <a:spcPts val="320"/>
              </a:spcBef>
              <a:spcAft>
                <a:spcPts val="0"/>
              </a:spcAft>
              <a:buClr>
                <a:srgbClr val="252C31"/>
              </a:buClr>
              <a:buSzPts val="1600"/>
              <a:buFont typeface="Arial"/>
              <a:buChar char="•"/>
              <a:defRPr b="0" i="0" sz="1600" u="none" cap="none" strike="noStrike">
                <a:solidFill>
                  <a:srgbClr val="252C3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51" name="Google Shape;151;p34"/>
          <p:cNvSpPr txBox="1"/>
          <p:nvPr>
            <p:ph idx="3" type="body"/>
          </p:nvPr>
        </p:nvSpPr>
        <p:spPr>
          <a:xfrm>
            <a:off x="2310562" y="1628103"/>
            <a:ext cx="6092400" cy="703500"/>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560"/>
              </a:spcBef>
              <a:spcAft>
                <a:spcPts val="0"/>
              </a:spcAft>
              <a:buClr>
                <a:srgbClr val="C4EDFF"/>
              </a:buClr>
              <a:buSzPts val="2800"/>
              <a:buFont typeface="Arial"/>
              <a:buNone/>
              <a:defRPr b="0" i="0" sz="2800" u="none" cap="none" strike="noStrike">
                <a:solidFill>
                  <a:srgbClr val="C4EDFF"/>
                </a:solidFill>
                <a:latin typeface="Arial Narrow"/>
                <a:ea typeface="Arial Narrow"/>
                <a:cs typeface="Arial Narrow"/>
                <a:sym typeface="Arial Narrow"/>
              </a:defRPr>
            </a:lvl1pPr>
            <a:lvl2pPr indent="-406400" lvl="1" marL="914400" marR="0" algn="l">
              <a:lnSpc>
                <a:spcPct val="100000"/>
              </a:lnSpc>
              <a:spcBef>
                <a:spcPts val="560"/>
              </a:spcBef>
              <a:spcAft>
                <a:spcPts val="0"/>
              </a:spcAft>
              <a:buClr>
                <a:srgbClr val="252C31"/>
              </a:buClr>
              <a:buSzPts val="2800"/>
              <a:buFont typeface="Arial"/>
              <a:buChar char="•"/>
              <a:defRPr b="0" i="0" sz="2800" u="none" cap="none" strike="noStrike">
                <a:solidFill>
                  <a:srgbClr val="252C31"/>
                </a:solidFill>
                <a:latin typeface="Arial"/>
                <a:ea typeface="Arial"/>
                <a:cs typeface="Arial"/>
                <a:sym typeface="Arial"/>
              </a:defRPr>
            </a:lvl2pPr>
            <a:lvl3pPr indent="-381000" lvl="2" marL="1371600" marR="0" algn="l">
              <a:lnSpc>
                <a:spcPct val="100000"/>
              </a:lnSpc>
              <a:spcBef>
                <a:spcPts val="480"/>
              </a:spcBef>
              <a:spcAft>
                <a:spcPts val="0"/>
              </a:spcAft>
              <a:buClr>
                <a:srgbClr val="252C31"/>
              </a:buClr>
              <a:buSzPts val="2400"/>
              <a:buFont typeface="Arial"/>
              <a:buChar char="•"/>
              <a:defRPr b="0" i="0" sz="2400" u="none" cap="none" strike="noStrike">
                <a:solidFill>
                  <a:srgbClr val="252C31"/>
                </a:solidFill>
                <a:latin typeface="Arial"/>
                <a:ea typeface="Arial"/>
                <a:cs typeface="Arial"/>
                <a:sym typeface="Arial"/>
              </a:defRPr>
            </a:lvl3pPr>
            <a:lvl4pPr indent="-355600" lvl="3" marL="1828800" marR="0" algn="l">
              <a:lnSpc>
                <a:spcPct val="100000"/>
              </a:lnSpc>
              <a:spcBef>
                <a:spcPts val="400"/>
              </a:spcBef>
              <a:spcAft>
                <a:spcPts val="0"/>
              </a:spcAft>
              <a:buClr>
                <a:srgbClr val="252C31"/>
              </a:buClr>
              <a:buSzPts val="2000"/>
              <a:buFont typeface="Arial"/>
              <a:buChar char="•"/>
              <a:defRPr b="0" i="0" sz="2000" u="none" cap="none" strike="noStrike">
                <a:solidFill>
                  <a:srgbClr val="252C31"/>
                </a:solidFill>
                <a:latin typeface="Arial"/>
                <a:ea typeface="Arial"/>
                <a:cs typeface="Arial"/>
                <a:sym typeface="Arial"/>
              </a:defRPr>
            </a:lvl4pPr>
            <a:lvl5pPr indent="-342900" lvl="4" marL="2286000" marR="0" algn="l">
              <a:lnSpc>
                <a:spcPct val="100000"/>
              </a:lnSpc>
              <a:spcBef>
                <a:spcPts val="360"/>
              </a:spcBef>
              <a:spcAft>
                <a:spcPts val="0"/>
              </a:spcAft>
              <a:buClr>
                <a:srgbClr val="252C31"/>
              </a:buClr>
              <a:buSzPts val="1800"/>
              <a:buFont typeface="Arial"/>
              <a:buChar char="•"/>
              <a:defRPr b="0" i="0" sz="1800" u="none" cap="none" strike="noStrike">
                <a:solidFill>
                  <a:srgbClr val="252C31"/>
                </a:solidFill>
                <a:latin typeface="Arial"/>
                <a:ea typeface="Arial"/>
                <a:cs typeface="Arial"/>
                <a:sym typeface="Arial"/>
              </a:defRPr>
            </a:lvl5pPr>
            <a:lvl6pPr indent="-330200" lvl="5" marL="2743200" marR="0" algn="l">
              <a:lnSpc>
                <a:spcPct val="100000"/>
              </a:lnSpc>
              <a:spcBef>
                <a:spcPts val="320"/>
              </a:spcBef>
              <a:spcAft>
                <a:spcPts val="0"/>
              </a:spcAft>
              <a:buClr>
                <a:srgbClr val="252C31"/>
              </a:buClr>
              <a:buSzPts val="1600"/>
              <a:buFont typeface="Arial"/>
              <a:buChar char="•"/>
              <a:defRPr b="0" i="0" sz="1600" u="none" cap="none" strike="noStrike">
                <a:solidFill>
                  <a:srgbClr val="252C3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52" name="Google Shape;152;p34"/>
          <p:cNvSpPr txBox="1"/>
          <p:nvPr>
            <p:ph idx="4" type="body"/>
          </p:nvPr>
        </p:nvSpPr>
        <p:spPr>
          <a:xfrm>
            <a:off x="2514600" y="2483428"/>
            <a:ext cx="6096000" cy="519600"/>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360"/>
              </a:spcBef>
              <a:spcAft>
                <a:spcPts val="0"/>
              </a:spcAft>
              <a:buClr>
                <a:srgbClr val="C4EDFF"/>
              </a:buClr>
              <a:buSzPts val="1800"/>
              <a:buFont typeface="Arial"/>
              <a:buNone/>
              <a:defRPr b="0" i="0" sz="1800" u="none" cap="none" strike="noStrike">
                <a:solidFill>
                  <a:srgbClr val="C4EDFF"/>
                </a:solidFill>
                <a:latin typeface="Arial Narrow"/>
                <a:ea typeface="Arial Narrow"/>
                <a:cs typeface="Arial Narrow"/>
                <a:sym typeface="Arial Narrow"/>
              </a:defRPr>
            </a:lvl1pPr>
            <a:lvl2pPr indent="-406400" lvl="1" marL="914400" marR="0" algn="l">
              <a:lnSpc>
                <a:spcPct val="100000"/>
              </a:lnSpc>
              <a:spcBef>
                <a:spcPts val="560"/>
              </a:spcBef>
              <a:spcAft>
                <a:spcPts val="0"/>
              </a:spcAft>
              <a:buClr>
                <a:srgbClr val="252C31"/>
              </a:buClr>
              <a:buSzPts val="2800"/>
              <a:buFont typeface="Arial"/>
              <a:buChar char="•"/>
              <a:defRPr b="0" i="0" sz="2800" u="none" cap="none" strike="noStrike">
                <a:solidFill>
                  <a:srgbClr val="252C31"/>
                </a:solidFill>
                <a:latin typeface="Arial"/>
                <a:ea typeface="Arial"/>
                <a:cs typeface="Arial"/>
                <a:sym typeface="Arial"/>
              </a:defRPr>
            </a:lvl2pPr>
            <a:lvl3pPr indent="-381000" lvl="2" marL="1371600" marR="0" algn="l">
              <a:lnSpc>
                <a:spcPct val="100000"/>
              </a:lnSpc>
              <a:spcBef>
                <a:spcPts val="480"/>
              </a:spcBef>
              <a:spcAft>
                <a:spcPts val="0"/>
              </a:spcAft>
              <a:buClr>
                <a:srgbClr val="252C31"/>
              </a:buClr>
              <a:buSzPts val="2400"/>
              <a:buFont typeface="Arial"/>
              <a:buChar char="•"/>
              <a:defRPr b="0" i="0" sz="2400" u="none" cap="none" strike="noStrike">
                <a:solidFill>
                  <a:srgbClr val="252C31"/>
                </a:solidFill>
                <a:latin typeface="Arial"/>
                <a:ea typeface="Arial"/>
                <a:cs typeface="Arial"/>
                <a:sym typeface="Arial"/>
              </a:defRPr>
            </a:lvl3pPr>
            <a:lvl4pPr indent="-355600" lvl="3" marL="1828800" marR="0" algn="l">
              <a:lnSpc>
                <a:spcPct val="100000"/>
              </a:lnSpc>
              <a:spcBef>
                <a:spcPts val="400"/>
              </a:spcBef>
              <a:spcAft>
                <a:spcPts val="0"/>
              </a:spcAft>
              <a:buClr>
                <a:srgbClr val="252C31"/>
              </a:buClr>
              <a:buSzPts val="2000"/>
              <a:buFont typeface="Arial"/>
              <a:buChar char="•"/>
              <a:defRPr b="0" i="0" sz="2000" u="none" cap="none" strike="noStrike">
                <a:solidFill>
                  <a:srgbClr val="252C31"/>
                </a:solidFill>
                <a:latin typeface="Arial"/>
                <a:ea typeface="Arial"/>
                <a:cs typeface="Arial"/>
                <a:sym typeface="Arial"/>
              </a:defRPr>
            </a:lvl4pPr>
            <a:lvl5pPr indent="-342900" lvl="4" marL="2286000" marR="0" algn="l">
              <a:lnSpc>
                <a:spcPct val="100000"/>
              </a:lnSpc>
              <a:spcBef>
                <a:spcPts val="360"/>
              </a:spcBef>
              <a:spcAft>
                <a:spcPts val="0"/>
              </a:spcAft>
              <a:buClr>
                <a:srgbClr val="252C31"/>
              </a:buClr>
              <a:buSzPts val="1800"/>
              <a:buFont typeface="Arial"/>
              <a:buChar char="•"/>
              <a:defRPr b="0" i="0" sz="1800" u="none" cap="none" strike="noStrike">
                <a:solidFill>
                  <a:srgbClr val="252C31"/>
                </a:solidFill>
                <a:latin typeface="Arial"/>
                <a:ea typeface="Arial"/>
                <a:cs typeface="Arial"/>
                <a:sym typeface="Arial"/>
              </a:defRPr>
            </a:lvl5pPr>
            <a:lvl6pPr indent="-330200" lvl="5" marL="2743200" marR="0" algn="l">
              <a:lnSpc>
                <a:spcPct val="100000"/>
              </a:lnSpc>
              <a:spcBef>
                <a:spcPts val="320"/>
              </a:spcBef>
              <a:spcAft>
                <a:spcPts val="0"/>
              </a:spcAft>
              <a:buClr>
                <a:srgbClr val="252C31"/>
              </a:buClr>
              <a:buSzPts val="1600"/>
              <a:buFont typeface="Arial"/>
              <a:buChar char="•"/>
              <a:defRPr b="0" i="0" sz="1600" u="none" cap="none" strike="noStrike">
                <a:solidFill>
                  <a:srgbClr val="252C3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cxnSp>
        <p:nvCxnSpPr>
          <p:cNvPr id="153" name="Google Shape;153;p34"/>
          <p:cNvCxnSpPr/>
          <p:nvPr/>
        </p:nvCxnSpPr>
        <p:spPr>
          <a:xfrm>
            <a:off x="2079569" y="457200"/>
            <a:ext cx="0" cy="2604900"/>
          </a:xfrm>
          <a:prstGeom prst="straightConnector1">
            <a:avLst/>
          </a:prstGeom>
          <a:noFill/>
          <a:ln cap="flat" cmpd="sng" w="12700">
            <a:solidFill>
              <a:srgbClr val="3FAFFF"/>
            </a:solidFill>
            <a:prstDash val="solid"/>
            <a:round/>
            <a:headEnd len="sm" w="sm" type="none"/>
            <a:tailEnd len="sm" w="sm" type="none"/>
          </a:ln>
        </p:spPr>
      </p:cxnSp>
      <p:pic>
        <p:nvPicPr>
          <p:cNvPr id="154" name="Google Shape;154;p34"/>
          <p:cNvPicPr preferRelativeResize="0"/>
          <p:nvPr/>
        </p:nvPicPr>
        <p:blipFill>
          <a:blip r:embed="rId2">
            <a:alphaModFix/>
          </a:blip>
          <a:stretch>
            <a:fillRect/>
          </a:stretch>
        </p:blipFill>
        <p:spPr>
          <a:xfrm>
            <a:off x="663341" y="573025"/>
            <a:ext cx="1109050" cy="1109050"/>
          </a:xfrm>
          <a:prstGeom prst="rect">
            <a:avLst/>
          </a:prstGeom>
          <a:noFill/>
          <a:ln>
            <a:noFill/>
          </a:ln>
        </p:spPr>
      </p:pic>
      <p:pic>
        <p:nvPicPr>
          <p:cNvPr id="155" name="Google Shape;155;p34"/>
          <p:cNvPicPr preferRelativeResize="0"/>
          <p:nvPr/>
        </p:nvPicPr>
        <p:blipFill>
          <a:blip r:embed="rId3">
            <a:alphaModFix/>
          </a:blip>
          <a:stretch>
            <a:fillRect/>
          </a:stretch>
        </p:blipFill>
        <p:spPr>
          <a:xfrm>
            <a:off x="-18846" y="0"/>
            <a:ext cx="356299" cy="5143500"/>
          </a:xfrm>
          <a:prstGeom prst="rect">
            <a:avLst/>
          </a:prstGeom>
          <a:noFill/>
          <a:ln>
            <a:noFill/>
          </a:ln>
        </p:spPr>
      </p:pic>
      <p:sp>
        <p:nvSpPr>
          <p:cNvPr id="156" name="Google Shape;156;p34"/>
          <p:cNvSpPr txBox="1"/>
          <p:nvPr/>
        </p:nvSpPr>
        <p:spPr>
          <a:xfrm>
            <a:off x="596825" y="1731613"/>
            <a:ext cx="4256700" cy="496500"/>
          </a:xfrm>
          <a:prstGeom prst="rect">
            <a:avLst/>
          </a:prstGeom>
          <a:noFill/>
          <a:ln>
            <a:noFill/>
          </a:ln>
        </p:spPr>
        <p:txBody>
          <a:bodyPr anchorCtr="0" anchor="t" bIns="91425" lIns="91425" spcFirstLastPara="1" rIns="91425" wrap="square" tIns="91425">
            <a:noAutofit/>
          </a:bodyPr>
          <a:lstStyle/>
          <a:p>
            <a:pPr indent="0" lvl="0" marL="0" rtl="0" algn="just">
              <a:lnSpc>
                <a:spcPct val="120000"/>
              </a:lnSpc>
              <a:spcBef>
                <a:spcPts val="0"/>
              </a:spcBef>
              <a:spcAft>
                <a:spcPts val="0"/>
              </a:spcAft>
              <a:buNone/>
            </a:pPr>
            <a:r>
              <a:rPr b="1" lang="en-US" sz="1800">
                <a:solidFill>
                  <a:srgbClr val="FFFFFF"/>
                </a:solidFill>
              </a:rPr>
              <a:t>NATIONAL </a:t>
            </a:r>
            <a:endParaRPr b="1" sz="1800">
              <a:solidFill>
                <a:srgbClr val="FFFFFF"/>
              </a:solidFill>
            </a:endParaRPr>
          </a:p>
          <a:p>
            <a:pPr indent="0" lvl="0" marL="0" rtl="0" algn="just">
              <a:lnSpc>
                <a:spcPct val="120000"/>
              </a:lnSpc>
              <a:spcBef>
                <a:spcPts val="0"/>
              </a:spcBef>
              <a:spcAft>
                <a:spcPts val="0"/>
              </a:spcAft>
              <a:buNone/>
            </a:pPr>
            <a:r>
              <a:rPr b="1" lang="en-US" sz="1800">
                <a:solidFill>
                  <a:srgbClr val="FFFFFF"/>
                </a:solidFill>
              </a:rPr>
              <a:t>WEATHER </a:t>
            </a:r>
            <a:endParaRPr b="1" sz="1800">
              <a:solidFill>
                <a:srgbClr val="FFFFFF"/>
              </a:solidFill>
            </a:endParaRPr>
          </a:p>
          <a:p>
            <a:pPr indent="0" lvl="0" marL="0" rtl="0" algn="just">
              <a:lnSpc>
                <a:spcPct val="120000"/>
              </a:lnSpc>
              <a:spcBef>
                <a:spcPts val="0"/>
              </a:spcBef>
              <a:spcAft>
                <a:spcPts val="0"/>
              </a:spcAft>
              <a:buNone/>
            </a:pPr>
            <a:r>
              <a:rPr b="1" lang="en-US" sz="1800">
                <a:solidFill>
                  <a:srgbClr val="FFFFFF"/>
                </a:solidFill>
              </a:rPr>
              <a:t>SERVICE</a:t>
            </a:r>
            <a:endParaRPr b="1" sz="1800">
              <a:solidFill>
                <a:srgbClr val="FFFFFF"/>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k Blue 1">
  <p:cSld name="Dk Blue 1">
    <p:spTree>
      <p:nvGrpSpPr>
        <p:cNvPr id="157" name="Shape 157"/>
        <p:cNvGrpSpPr/>
        <p:nvPr/>
      </p:nvGrpSpPr>
      <p:grpSpPr>
        <a:xfrm>
          <a:off x="0" y="0"/>
          <a:ext cx="0" cy="0"/>
          <a:chOff x="0" y="0"/>
          <a:chExt cx="0" cy="0"/>
        </a:xfrm>
      </p:grpSpPr>
      <p:sp>
        <p:nvSpPr>
          <p:cNvPr id="158" name="Google Shape;158;p35"/>
          <p:cNvSpPr/>
          <p:nvPr/>
        </p:nvSpPr>
        <p:spPr>
          <a:xfrm>
            <a:off x="317575" y="0"/>
            <a:ext cx="8826600" cy="4837200"/>
          </a:xfrm>
          <a:prstGeom prst="rect">
            <a:avLst/>
          </a:pr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9" name="Google Shape;159;p35"/>
          <p:cNvSpPr txBox="1"/>
          <p:nvPr>
            <p:ph type="title"/>
          </p:nvPr>
        </p:nvSpPr>
        <p:spPr>
          <a:xfrm>
            <a:off x="762000" y="800099"/>
            <a:ext cx="7933800" cy="9717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lt1"/>
              </a:buClr>
              <a:buSzPts val="4400"/>
              <a:buFont typeface="Arial"/>
              <a:buNone/>
              <a:defRPr b="1" i="0" sz="4400" u="none" cap="none" strike="noStrike">
                <a:solidFill>
                  <a:schemeClr val="lt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160" name="Google Shape;160;p35"/>
          <p:cNvSpPr/>
          <p:nvPr/>
        </p:nvSpPr>
        <p:spPr>
          <a:xfrm>
            <a:off x="0" y="4800601"/>
            <a:ext cx="9144000" cy="342900"/>
          </a:xfrm>
          <a:prstGeom prst="rect">
            <a:avLst/>
          </a:prstGeom>
          <a:solidFill>
            <a:srgbClr val="D6F5FF"/>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61" name="Google Shape;161;p35">
            <a:hlinkClick r:id="rId2"/>
          </p:cNvPr>
          <p:cNvPicPr preferRelativeResize="0"/>
          <p:nvPr/>
        </p:nvPicPr>
        <p:blipFill rotWithShape="1">
          <a:blip r:embed="rId3">
            <a:alphaModFix/>
          </a:blip>
          <a:srcRect b="0" l="0" r="0" t="0"/>
          <a:stretch/>
        </p:blipFill>
        <p:spPr>
          <a:xfrm>
            <a:off x="228600" y="4832593"/>
            <a:ext cx="278916" cy="278916"/>
          </a:xfrm>
          <a:prstGeom prst="rect">
            <a:avLst/>
          </a:prstGeom>
          <a:noFill/>
          <a:ln>
            <a:noFill/>
          </a:ln>
        </p:spPr>
      </p:pic>
      <p:sp>
        <p:nvSpPr>
          <p:cNvPr id="162" name="Google Shape;162;p35"/>
          <p:cNvSpPr txBox="1"/>
          <p:nvPr/>
        </p:nvSpPr>
        <p:spPr>
          <a:xfrm>
            <a:off x="522146" y="4772984"/>
            <a:ext cx="3976800" cy="46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a:solidFill>
                  <a:schemeClr val="dk1"/>
                </a:solidFill>
              </a:rPr>
              <a:t>NATIONAL WEATHER SERVICE</a:t>
            </a:r>
            <a:endParaRPr b="1">
              <a:solidFill>
                <a:schemeClr val="dk1"/>
              </a:solidFill>
            </a:endParaRPr>
          </a:p>
          <a:p>
            <a:pPr indent="0" lvl="0" marL="0" rtl="0" algn="l">
              <a:spcBef>
                <a:spcPts val="0"/>
              </a:spcBef>
              <a:spcAft>
                <a:spcPts val="0"/>
              </a:spcAft>
              <a:buNone/>
            </a:pPr>
            <a:r>
              <a:t/>
            </a:r>
            <a:endParaRPr/>
          </a:p>
        </p:txBody>
      </p:sp>
      <p:sp>
        <p:nvSpPr>
          <p:cNvPr id="163" name="Google Shape;163;p35"/>
          <p:cNvSpPr txBox="1"/>
          <p:nvPr/>
        </p:nvSpPr>
        <p:spPr>
          <a:xfrm>
            <a:off x="1447800" y="4879264"/>
            <a:ext cx="7239000" cy="1155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0B4596"/>
              </a:buClr>
              <a:buSzPts val="1000"/>
              <a:buFont typeface="Arial Narrow"/>
              <a:buNone/>
            </a:pPr>
            <a:r>
              <a:rPr b="1" lang="en-US" sz="1300">
                <a:solidFill>
                  <a:srgbClr val="0B4596"/>
                </a:solidFill>
                <a:latin typeface="Arial Narrow"/>
                <a:ea typeface="Arial Narrow"/>
                <a:cs typeface="Arial Narrow"/>
                <a:sym typeface="Arial Narrow"/>
              </a:rPr>
              <a:t>Building a Weather-Ready Nation</a:t>
            </a:r>
            <a:r>
              <a:rPr b="1" i="0" lang="en-US" sz="1300" u="none" cap="none" strike="noStrike">
                <a:solidFill>
                  <a:srgbClr val="0B4596"/>
                </a:solidFill>
                <a:latin typeface="Arial Narrow"/>
                <a:ea typeface="Arial Narrow"/>
                <a:cs typeface="Arial Narrow"/>
                <a:sym typeface="Arial Narrow"/>
              </a:rPr>
              <a:t>  //  </a:t>
            </a:r>
            <a:fld id="{00000000-1234-1234-1234-123412341234}" type="slidenum">
              <a:rPr b="1" i="0" lang="en-US" sz="1300" u="none" cap="none" strike="noStrike">
                <a:solidFill>
                  <a:srgbClr val="0B4596"/>
                </a:solidFill>
                <a:latin typeface="Arial Narrow"/>
                <a:ea typeface="Arial Narrow"/>
                <a:cs typeface="Arial Narrow"/>
                <a:sym typeface="Arial Narrow"/>
              </a:rPr>
              <a:t>‹#›</a:t>
            </a:fld>
            <a:endParaRPr b="1" i="0" sz="1300" u="none" cap="none" strike="noStrike">
              <a:solidFill>
                <a:srgbClr val="0B4596"/>
              </a:solidFill>
              <a:latin typeface="Arial Narrow"/>
              <a:ea typeface="Arial Narrow"/>
              <a:cs typeface="Arial Narrow"/>
              <a:sym typeface="Arial Narrow"/>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64" name="Shape 164"/>
        <p:cNvGrpSpPr/>
        <p:nvPr/>
      </p:nvGrpSpPr>
      <p:grpSpPr>
        <a:xfrm>
          <a:off x="0" y="0"/>
          <a:ext cx="0" cy="0"/>
          <a:chOff x="0" y="0"/>
          <a:chExt cx="0" cy="0"/>
        </a:xfrm>
      </p:grpSpPr>
      <p:sp>
        <p:nvSpPr>
          <p:cNvPr id="165" name="Google Shape;165;p36"/>
          <p:cNvSpPr txBox="1"/>
          <p:nvPr>
            <p:ph type="title"/>
          </p:nvPr>
        </p:nvSpPr>
        <p:spPr>
          <a:xfrm>
            <a:off x="457200" y="205979"/>
            <a:ext cx="8229600" cy="8574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166" name="Google Shape;166;p36"/>
          <p:cNvSpPr txBox="1"/>
          <p:nvPr>
            <p:ph idx="10" type="dt"/>
          </p:nvPr>
        </p:nvSpPr>
        <p:spPr>
          <a:xfrm>
            <a:off x="457200" y="4767264"/>
            <a:ext cx="2133600" cy="273900"/>
          </a:xfrm>
          <a:prstGeom prst="rect">
            <a:avLst/>
          </a:prstGeom>
          <a:noFill/>
          <a:ln>
            <a:noFill/>
          </a:ln>
        </p:spPr>
        <p:txBody>
          <a:bodyPr anchorCtr="0" anchor="ctr" bIns="91425" lIns="91425" spcFirstLastPara="1" rIns="91425" wrap="square" tIns="91425">
            <a:noAutofit/>
          </a:bodyPr>
          <a:lstStyle>
            <a:lvl1pPr lvl="0" marR="0" algn="l">
              <a:spcBef>
                <a:spcPts val="0"/>
              </a:spcBef>
              <a:spcAft>
                <a:spcPts val="0"/>
              </a:spcAft>
              <a:buClr>
                <a:srgbClr val="888888"/>
              </a:buClr>
              <a:buSzPts val="1400"/>
              <a:buFont typeface="Calibri"/>
              <a:buNone/>
              <a:defRPr sz="1200">
                <a:solidFill>
                  <a:srgbClr val="888888"/>
                </a:solidFill>
                <a:latin typeface="Calibri"/>
                <a:ea typeface="Calibri"/>
                <a:cs typeface="Calibri"/>
                <a:sym typeface="Calibri"/>
              </a:defRPr>
            </a:lvl1pPr>
            <a:lvl2pPr lvl="1" marR="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67" name="Google Shape;167;p36"/>
          <p:cNvSpPr txBox="1"/>
          <p:nvPr>
            <p:ph idx="11" type="ftr"/>
          </p:nvPr>
        </p:nvSpPr>
        <p:spPr>
          <a:xfrm>
            <a:off x="3124200" y="4767264"/>
            <a:ext cx="2895600" cy="273900"/>
          </a:xfrm>
          <a:prstGeom prst="rect">
            <a:avLst/>
          </a:prstGeom>
          <a:noFill/>
          <a:ln>
            <a:noFill/>
          </a:ln>
        </p:spPr>
        <p:txBody>
          <a:bodyPr anchorCtr="0" anchor="ctr" bIns="91425" lIns="91425" spcFirstLastPara="1" rIns="91425" wrap="square" tIns="91425">
            <a:noAutofit/>
          </a:bodyPr>
          <a:lstStyle>
            <a:lvl1pPr lvl="0" marR="0" algn="ctr">
              <a:spcBef>
                <a:spcPts val="0"/>
              </a:spcBef>
              <a:spcAft>
                <a:spcPts val="0"/>
              </a:spcAft>
              <a:buClr>
                <a:srgbClr val="888888"/>
              </a:buClr>
              <a:buSzPts val="1400"/>
              <a:buFont typeface="Calibri"/>
              <a:buNone/>
              <a:defRPr sz="1200">
                <a:solidFill>
                  <a:srgbClr val="888888"/>
                </a:solidFill>
                <a:latin typeface="Calibri"/>
                <a:ea typeface="Calibri"/>
                <a:cs typeface="Calibri"/>
                <a:sym typeface="Calibri"/>
              </a:defRPr>
            </a:lvl1pPr>
            <a:lvl2pPr lvl="1" marR="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68" name="Google Shape;168;p36"/>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indent="0" lvl="1" marL="0" marR="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indent="0" lvl="2" marL="0" marR="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indent="0" lvl="3" marL="0" marR="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indent="0" lvl="4" marL="0" marR="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indent="0" lvl="5" marL="0" marR="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indent="0" lvl="6" marL="0" marR="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indent="0" lvl="7" marL="0" marR="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indent="0" lvl="8" marL="0" marR="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9" name="Shape 169"/>
        <p:cNvGrpSpPr/>
        <p:nvPr/>
      </p:nvGrpSpPr>
      <p:grpSpPr>
        <a:xfrm>
          <a:off x="0" y="0"/>
          <a:ext cx="0" cy="0"/>
          <a:chOff x="0" y="0"/>
          <a:chExt cx="0" cy="0"/>
        </a:xfrm>
      </p:grpSpPr>
      <p:sp>
        <p:nvSpPr>
          <p:cNvPr id="170" name="Google Shape;170;p37"/>
          <p:cNvSpPr txBox="1"/>
          <p:nvPr>
            <p:ph type="ctrTitle"/>
          </p:nvPr>
        </p:nvSpPr>
        <p:spPr>
          <a:xfrm>
            <a:off x="685800" y="1597845"/>
            <a:ext cx="7772400" cy="11025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171" name="Google Shape;171;p37"/>
          <p:cNvSpPr txBox="1"/>
          <p:nvPr>
            <p:ph idx="1" type="subTitle"/>
          </p:nvPr>
        </p:nvSpPr>
        <p:spPr>
          <a:xfrm>
            <a:off x="1371600" y="2914650"/>
            <a:ext cx="6400800" cy="13146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640"/>
              </a:spcBef>
              <a:spcAft>
                <a:spcPts val="0"/>
              </a:spcAft>
              <a:buClr>
                <a:srgbClr val="888888"/>
              </a:buClr>
              <a:buSzPts val="3200"/>
              <a:buFont typeface="Arial"/>
              <a:buNone/>
              <a:defRPr b="0" i="0" sz="3200" u="none" cap="none" strike="noStrike">
                <a:solidFill>
                  <a:srgbClr val="888888"/>
                </a:solidFill>
                <a:latin typeface="Arial"/>
                <a:ea typeface="Arial"/>
                <a:cs typeface="Arial"/>
                <a:sym typeface="Arial"/>
              </a:defRPr>
            </a:lvl1pPr>
            <a:lvl2pPr lvl="1" marR="0" algn="ctr">
              <a:lnSpc>
                <a:spcPct val="100000"/>
              </a:lnSpc>
              <a:spcBef>
                <a:spcPts val="560"/>
              </a:spcBef>
              <a:spcAft>
                <a:spcPts val="0"/>
              </a:spcAft>
              <a:buClr>
                <a:srgbClr val="888888"/>
              </a:buClr>
              <a:buSzPts val="2800"/>
              <a:buFont typeface="Arial"/>
              <a:buNone/>
              <a:defRPr b="0" i="0" sz="2800" u="none" cap="none" strike="noStrike">
                <a:solidFill>
                  <a:srgbClr val="888888"/>
                </a:solidFill>
                <a:latin typeface="Arial"/>
                <a:ea typeface="Arial"/>
                <a:cs typeface="Arial"/>
                <a:sym typeface="Arial"/>
              </a:defRPr>
            </a:lvl2pPr>
            <a:lvl3pPr lvl="2" marR="0" algn="ctr">
              <a:lnSpc>
                <a:spcPct val="100000"/>
              </a:lnSpc>
              <a:spcBef>
                <a:spcPts val="480"/>
              </a:spcBef>
              <a:spcAft>
                <a:spcPts val="0"/>
              </a:spcAft>
              <a:buClr>
                <a:srgbClr val="888888"/>
              </a:buClr>
              <a:buSzPts val="2400"/>
              <a:buFont typeface="Arial"/>
              <a:buNone/>
              <a:defRPr b="0" i="0" sz="2400" u="none" cap="none" strike="noStrike">
                <a:solidFill>
                  <a:srgbClr val="888888"/>
                </a:solidFill>
                <a:latin typeface="Arial"/>
                <a:ea typeface="Arial"/>
                <a:cs typeface="Arial"/>
                <a:sym typeface="Arial"/>
              </a:defRPr>
            </a:lvl3pPr>
            <a:lvl4pPr lvl="3"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Arial"/>
                <a:ea typeface="Arial"/>
                <a:cs typeface="Arial"/>
                <a:sym typeface="Arial"/>
              </a:defRPr>
            </a:lvl4pPr>
            <a:lvl5pPr lvl="4"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Arial"/>
                <a:ea typeface="Arial"/>
                <a:cs typeface="Arial"/>
                <a:sym typeface="Arial"/>
              </a:defRPr>
            </a:lvl5pPr>
            <a:lvl6pPr lvl="5"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Arial"/>
                <a:ea typeface="Arial"/>
                <a:cs typeface="Arial"/>
                <a:sym typeface="Arial"/>
              </a:defRPr>
            </a:lvl6pPr>
            <a:lvl7pPr lvl="6"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Arial"/>
                <a:ea typeface="Arial"/>
                <a:cs typeface="Arial"/>
                <a:sym typeface="Arial"/>
              </a:defRPr>
            </a:lvl7pPr>
            <a:lvl8pPr lvl="7"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Arial"/>
                <a:ea typeface="Arial"/>
                <a:cs typeface="Arial"/>
                <a:sym typeface="Arial"/>
              </a:defRPr>
            </a:lvl8pPr>
            <a:lvl9pPr lvl="8"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Arial"/>
                <a:ea typeface="Arial"/>
                <a:cs typeface="Arial"/>
                <a:sym typeface="Arial"/>
              </a:defRPr>
            </a:lvl9pPr>
          </a:lstStyle>
          <a:p/>
        </p:txBody>
      </p:sp>
      <p:sp>
        <p:nvSpPr>
          <p:cNvPr id="172" name="Google Shape;172;p37"/>
          <p:cNvSpPr txBox="1"/>
          <p:nvPr>
            <p:ph idx="10" type="dt"/>
          </p:nvPr>
        </p:nvSpPr>
        <p:spPr>
          <a:xfrm>
            <a:off x="457200" y="4767264"/>
            <a:ext cx="2133600" cy="273900"/>
          </a:xfrm>
          <a:prstGeom prst="rect">
            <a:avLst/>
          </a:prstGeom>
          <a:noFill/>
          <a:ln>
            <a:noFill/>
          </a:ln>
        </p:spPr>
        <p:txBody>
          <a:bodyPr anchorCtr="0" anchor="ctr" bIns="91425" lIns="91425" spcFirstLastPara="1" rIns="91425" wrap="square" tIns="91425">
            <a:noAutofit/>
          </a:bodyPr>
          <a:lstStyle>
            <a:lvl1pPr lvl="0" marR="0" algn="l">
              <a:spcBef>
                <a:spcPts val="0"/>
              </a:spcBef>
              <a:spcAft>
                <a:spcPts val="0"/>
              </a:spcAft>
              <a:buClr>
                <a:srgbClr val="888888"/>
              </a:buClr>
              <a:buSzPts val="1400"/>
              <a:buFont typeface="Arial"/>
              <a:buNone/>
              <a:defRPr sz="1200">
                <a:solidFill>
                  <a:srgbClr val="888888"/>
                </a:solidFill>
                <a:latin typeface="Arial"/>
                <a:ea typeface="Arial"/>
                <a:cs typeface="Arial"/>
                <a:sym typeface="Arial"/>
              </a:defRPr>
            </a:lvl1pPr>
            <a:lvl2pPr lvl="1" marR="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2pPr>
            <a:lvl3pPr lvl="2" marR="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3pPr>
            <a:lvl4pPr lvl="3" marR="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4pPr>
            <a:lvl5pPr lvl="4" marR="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5pPr>
            <a:lvl6pPr lvl="5" marR="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6pPr>
            <a:lvl7pPr lvl="6" marR="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7pPr>
            <a:lvl8pPr lvl="7" marR="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8pPr>
            <a:lvl9pPr lvl="8" marR="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73" name="Google Shape;173;p37"/>
          <p:cNvSpPr txBox="1"/>
          <p:nvPr>
            <p:ph idx="11" type="ftr"/>
          </p:nvPr>
        </p:nvSpPr>
        <p:spPr>
          <a:xfrm>
            <a:off x="3124200" y="4767264"/>
            <a:ext cx="2895600" cy="273900"/>
          </a:xfrm>
          <a:prstGeom prst="rect">
            <a:avLst/>
          </a:prstGeom>
          <a:noFill/>
          <a:ln>
            <a:noFill/>
          </a:ln>
        </p:spPr>
        <p:txBody>
          <a:bodyPr anchorCtr="0" anchor="ctr" bIns="91425" lIns="91425" spcFirstLastPara="1" rIns="91425" wrap="square" tIns="91425">
            <a:noAutofit/>
          </a:bodyPr>
          <a:lstStyle>
            <a:lvl1pPr lvl="0" marR="0" algn="ctr">
              <a:spcBef>
                <a:spcPts val="0"/>
              </a:spcBef>
              <a:spcAft>
                <a:spcPts val="0"/>
              </a:spcAft>
              <a:buClr>
                <a:srgbClr val="888888"/>
              </a:buClr>
              <a:buSzPts val="1400"/>
              <a:buFont typeface="Arial"/>
              <a:buNone/>
              <a:defRPr sz="1200">
                <a:solidFill>
                  <a:srgbClr val="888888"/>
                </a:solidFill>
                <a:latin typeface="Arial"/>
                <a:ea typeface="Arial"/>
                <a:cs typeface="Arial"/>
                <a:sym typeface="Arial"/>
              </a:defRPr>
            </a:lvl1pPr>
            <a:lvl2pPr lvl="1" marR="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2pPr>
            <a:lvl3pPr lvl="2" marR="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3pPr>
            <a:lvl4pPr lvl="3" marR="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4pPr>
            <a:lvl5pPr lvl="4" marR="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5pPr>
            <a:lvl6pPr lvl="5" marR="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6pPr>
            <a:lvl7pPr lvl="6" marR="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7pPr>
            <a:lvl8pPr lvl="7" marR="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8pPr>
            <a:lvl9pPr lvl="8" marR="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74" name="Google Shape;174;p37"/>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Clr>
                <a:srgbClr val="888888"/>
              </a:buClr>
              <a:buSzPts val="1200"/>
              <a:buFont typeface="Arial"/>
              <a:buNone/>
              <a:defRPr sz="1200">
                <a:solidFill>
                  <a:srgbClr val="888888"/>
                </a:solidFill>
                <a:latin typeface="Arial"/>
                <a:ea typeface="Arial"/>
                <a:cs typeface="Arial"/>
                <a:sym typeface="Arial"/>
              </a:defRPr>
            </a:lvl1pPr>
            <a:lvl2pPr indent="0" lvl="1" marL="0" marR="0" algn="r">
              <a:spcBef>
                <a:spcPts val="0"/>
              </a:spcBef>
              <a:spcAft>
                <a:spcPts val="0"/>
              </a:spcAft>
              <a:buClr>
                <a:srgbClr val="888888"/>
              </a:buClr>
              <a:buSzPts val="1200"/>
              <a:buFont typeface="Arial"/>
              <a:buNone/>
              <a:defRPr sz="1200">
                <a:solidFill>
                  <a:srgbClr val="888888"/>
                </a:solidFill>
                <a:latin typeface="Arial"/>
                <a:ea typeface="Arial"/>
                <a:cs typeface="Arial"/>
                <a:sym typeface="Arial"/>
              </a:defRPr>
            </a:lvl2pPr>
            <a:lvl3pPr indent="0" lvl="2" marL="0" marR="0" algn="r">
              <a:spcBef>
                <a:spcPts val="0"/>
              </a:spcBef>
              <a:spcAft>
                <a:spcPts val="0"/>
              </a:spcAft>
              <a:buClr>
                <a:srgbClr val="888888"/>
              </a:buClr>
              <a:buSzPts val="1200"/>
              <a:buFont typeface="Arial"/>
              <a:buNone/>
              <a:defRPr sz="1200">
                <a:solidFill>
                  <a:srgbClr val="888888"/>
                </a:solidFill>
                <a:latin typeface="Arial"/>
                <a:ea typeface="Arial"/>
                <a:cs typeface="Arial"/>
                <a:sym typeface="Arial"/>
              </a:defRPr>
            </a:lvl3pPr>
            <a:lvl4pPr indent="0" lvl="3" marL="0" marR="0" algn="r">
              <a:spcBef>
                <a:spcPts val="0"/>
              </a:spcBef>
              <a:spcAft>
                <a:spcPts val="0"/>
              </a:spcAft>
              <a:buClr>
                <a:srgbClr val="888888"/>
              </a:buClr>
              <a:buSzPts val="1200"/>
              <a:buFont typeface="Arial"/>
              <a:buNone/>
              <a:defRPr sz="1200">
                <a:solidFill>
                  <a:srgbClr val="888888"/>
                </a:solidFill>
                <a:latin typeface="Arial"/>
                <a:ea typeface="Arial"/>
                <a:cs typeface="Arial"/>
                <a:sym typeface="Arial"/>
              </a:defRPr>
            </a:lvl4pPr>
            <a:lvl5pPr indent="0" lvl="4" marL="0" marR="0" algn="r">
              <a:spcBef>
                <a:spcPts val="0"/>
              </a:spcBef>
              <a:spcAft>
                <a:spcPts val="0"/>
              </a:spcAft>
              <a:buClr>
                <a:srgbClr val="888888"/>
              </a:buClr>
              <a:buSzPts val="1200"/>
              <a:buFont typeface="Arial"/>
              <a:buNone/>
              <a:defRPr sz="1200">
                <a:solidFill>
                  <a:srgbClr val="888888"/>
                </a:solidFill>
                <a:latin typeface="Arial"/>
                <a:ea typeface="Arial"/>
                <a:cs typeface="Arial"/>
                <a:sym typeface="Arial"/>
              </a:defRPr>
            </a:lvl5pPr>
            <a:lvl6pPr indent="0" lvl="5" marL="0" marR="0" algn="r">
              <a:spcBef>
                <a:spcPts val="0"/>
              </a:spcBef>
              <a:spcAft>
                <a:spcPts val="0"/>
              </a:spcAft>
              <a:buClr>
                <a:srgbClr val="888888"/>
              </a:buClr>
              <a:buSzPts val="1200"/>
              <a:buFont typeface="Arial"/>
              <a:buNone/>
              <a:defRPr sz="1200">
                <a:solidFill>
                  <a:srgbClr val="888888"/>
                </a:solidFill>
                <a:latin typeface="Arial"/>
                <a:ea typeface="Arial"/>
                <a:cs typeface="Arial"/>
                <a:sym typeface="Arial"/>
              </a:defRPr>
            </a:lvl6pPr>
            <a:lvl7pPr indent="0" lvl="6" marL="0" marR="0" algn="r">
              <a:spcBef>
                <a:spcPts val="0"/>
              </a:spcBef>
              <a:spcAft>
                <a:spcPts val="0"/>
              </a:spcAft>
              <a:buClr>
                <a:srgbClr val="888888"/>
              </a:buClr>
              <a:buSzPts val="1200"/>
              <a:buFont typeface="Arial"/>
              <a:buNone/>
              <a:defRPr sz="1200">
                <a:solidFill>
                  <a:srgbClr val="888888"/>
                </a:solidFill>
                <a:latin typeface="Arial"/>
                <a:ea typeface="Arial"/>
                <a:cs typeface="Arial"/>
                <a:sym typeface="Arial"/>
              </a:defRPr>
            </a:lvl7pPr>
            <a:lvl8pPr indent="0" lvl="7" marL="0" marR="0" algn="r">
              <a:spcBef>
                <a:spcPts val="0"/>
              </a:spcBef>
              <a:spcAft>
                <a:spcPts val="0"/>
              </a:spcAft>
              <a:buClr>
                <a:srgbClr val="888888"/>
              </a:buClr>
              <a:buSzPts val="1200"/>
              <a:buFont typeface="Arial"/>
              <a:buNone/>
              <a:defRPr sz="1200">
                <a:solidFill>
                  <a:srgbClr val="888888"/>
                </a:solidFill>
                <a:latin typeface="Arial"/>
                <a:ea typeface="Arial"/>
                <a:cs typeface="Arial"/>
                <a:sym typeface="Arial"/>
              </a:defRPr>
            </a:lvl8pPr>
            <a:lvl9pPr indent="0" lvl="8" marL="0" marR="0" algn="r">
              <a:spcBef>
                <a:spcPts val="0"/>
              </a:spcBef>
              <a:spcAft>
                <a:spcPts val="0"/>
              </a:spcAft>
              <a:buClr>
                <a:srgbClr val="888888"/>
              </a:buClr>
              <a:buSzPts val="1200"/>
              <a:buFont typeface="Arial"/>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75" name="Shape 175"/>
        <p:cNvGrpSpPr/>
        <p:nvPr/>
      </p:nvGrpSpPr>
      <p:grpSpPr>
        <a:xfrm>
          <a:off x="0" y="0"/>
          <a:ext cx="0" cy="0"/>
          <a:chOff x="0" y="0"/>
          <a:chExt cx="0" cy="0"/>
        </a:xfrm>
      </p:grpSpPr>
      <p:sp>
        <p:nvSpPr>
          <p:cNvPr id="176" name="Google Shape;176;p38"/>
          <p:cNvSpPr txBox="1"/>
          <p:nvPr>
            <p:ph type="title"/>
          </p:nvPr>
        </p:nvSpPr>
        <p:spPr>
          <a:xfrm>
            <a:off x="457200" y="205979"/>
            <a:ext cx="8229600" cy="8574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177" name="Google Shape;177;p38"/>
          <p:cNvSpPr txBox="1"/>
          <p:nvPr>
            <p:ph idx="1" type="body"/>
          </p:nvPr>
        </p:nvSpPr>
        <p:spPr>
          <a:xfrm>
            <a:off x="457200" y="1200157"/>
            <a:ext cx="4038600" cy="3394500"/>
          </a:xfrm>
          <a:prstGeom prst="rect">
            <a:avLst/>
          </a:prstGeom>
          <a:noFill/>
          <a:ln>
            <a:noFill/>
          </a:ln>
        </p:spPr>
        <p:txBody>
          <a:bodyPr anchorCtr="0" anchor="t" bIns="91425" lIns="91425" spcFirstLastPara="1" rIns="91425" wrap="square" tIns="91425">
            <a:noAutofit/>
          </a:bodyPr>
          <a:lstStyle>
            <a:lvl1pPr indent="-406400" lvl="0" marL="4572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8" name="Google Shape;178;p38"/>
          <p:cNvSpPr txBox="1"/>
          <p:nvPr>
            <p:ph idx="2" type="body"/>
          </p:nvPr>
        </p:nvSpPr>
        <p:spPr>
          <a:xfrm>
            <a:off x="4648200" y="1200157"/>
            <a:ext cx="4038600" cy="3394500"/>
          </a:xfrm>
          <a:prstGeom prst="rect">
            <a:avLst/>
          </a:prstGeom>
          <a:noFill/>
          <a:ln>
            <a:noFill/>
          </a:ln>
        </p:spPr>
        <p:txBody>
          <a:bodyPr anchorCtr="0" anchor="t" bIns="91425" lIns="91425" spcFirstLastPara="1" rIns="91425" wrap="square" tIns="91425">
            <a:noAutofit/>
          </a:bodyPr>
          <a:lstStyle>
            <a:lvl1pPr indent="-406400" lvl="0" marL="4572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9" name="Google Shape;179;p38"/>
          <p:cNvSpPr txBox="1"/>
          <p:nvPr>
            <p:ph idx="10" type="dt"/>
          </p:nvPr>
        </p:nvSpPr>
        <p:spPr>
          <a:xfrm>
            <a:off x="457200" y="4767264"/>
            <a:ext cx="2133600" cy="273900"/>
          </a:xfrm>
          <a:prstGeom prst="rect">
            <a:avLst/>
          </a:prstGeom>
          <a:noFill/>
          <a:ln>
            <a:noFill/>
          </a:ln>
        </p:spPr>
        <p:txBody>
          <a:bodyPr anchorCtr="0" anchor="ctr" bIns="91425" lIns="91425" spcFirstLastPara="1" rIns="91425" wrap="square" tIns="91425">
            <a:noAutofit/>
          </a:bodyPr>
          <a:lstStyle>
            <a:lvl1pPr lvl="0" marR="0" algn="l">
              <a:spcBef>
                <a:spcPts val="0"/>
              </a:spcBef>
              <a:spcAft>
                <a:spcPts val="0"/>
              </a:spcAft>
              <a:buClr>
                <a:srgbClr val="888888"/>
              </a:buClr>
              <a:buSzPts val="1400"/>
              <a:buFont typeface="Calibri"/>
              <a:buNone/>
              <a:defRPr sz="1200">
                <a:solidFill>
                  <a:srgbClr val="888888"/>
                </a:solidFill>
                <a:latin typeface="Calibri"/>
                <a:ea typeface="Calibri"/>
                <a:cs typeface="Calibri"/>
                <a:sym typeface="Calibri"/>
              </a:defRPr>
            </a:lvl1pPr>
            <a:lvl2pPr lvl="1" marR="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80" name="Google Shape;180;p38"/>
          <p:cNvSpPr txBox="1"/>
          <p:nvPr>
            <p:ph idx="11" type="ftr"/>
          </p:nvPr>
        </p:nvSpPr>
        <p:spPr>
          <a:xfrm>
            <a:off x="3124201" y="4767264"/>
            <a:ext cx="2895600" cy="273900"/>
          </a:xfrm>
          <a:prstGeom prst="rect">
            <a:avLst/>
          </a:prstGeom>
          <a:noFill/>
          <a:ln>
            <a:noFill/>
          </a:ln>
        </p:spPr>
        <p:txBody>
          <a:bodyPr anchorCtr="0" anchor="ctr" bIns="91425" lIns="91425" spcFirstLastPara="1" rIns="91425" wrap="square" tIns="91425">
            <a:noAutofit/>
          </a:bodyPr>
          <a:lstStyle>
            <a:lvl1pPr lvl="0" marR="0" algn="ctr">
              <a:spcBef>
                <a:spcPts val="0"/>
              </a:spcBef>
              <a:spcAft>
                <a:spcPts val="0"/>
              </a:spcAft>
              <a:buClr>
                <a:srgbClr val="888888"/>
              </a:buClr>
              <a:buSzPts val="1400"/>
              <a:buFont typeface="Calibri"/>
              <a:buNone/>
              <a:defRPr sz="1200">
                <a:solidFill>
                  <a:srgbClr val="888888"/>
                </a:solidFill>
                <a:latin typeface="Calibri"/>
                <a:ea typeface="Calibri"/>
                <a:cs typeface="Calibri"/>
                <a:sym typeface="Calibri"/>
              </a:defRPr>
            </a:lvl1pPr>
            <a:lvl2pPr lvl="1" marR="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81" name="Google Shape;181;p38"/>
          <p:cNvSpPr txBox="1"/>
          <p:nvPr>
            <p:ph idx="12" type="sldNum"/>
          </p:nvPr>
        </p:nvSpPr>
        <p:spPr>
          <a:xfrm>
            <a:off x="6553200" y="4767264"/>
            <a:ext cx="2133600" cy="273900"/>
          </a:xfrm>
          <a:prstGeom prst="rect">
            <a:avLst/>
          </a:prstGeom>
          <a:noFill/>
          <a:ln>
            <a:noFill/>
          </a:ln>
        </p:spPr>
        <p:txBody>
          <a:bodyPr anchorCtr="0" anchor="ctr" bIns="45675" lIns="91350" spcFirstLastPara="1" rIns="91350" wrap="square" tIns="45675">
            <a:noAutofit/>
          </a:bodyPr>
          <a:lstStyle>
            <a:lvl1pPr indent="0" lvl="0" marL="0" marR="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indent="0" lvl="1" marL="0" marR="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indent="0" lvl="2" marL="0" marR="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indent="0" lvl="3" marL="0" marR="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indent="0" lvl="4" marL="0" marR="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indent="0" lvl="5" marL="0" marR="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indent="0" lvl="6" marL="0" marR="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indent="0" lvl="7" marL="0" marR="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indent="0" lvl="8" marL="0" marR="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182" name="Shape 182"/>
        <p:cNvGrpSpPr/>
        <p:nvPr/>
      </p:nvGrpSpPr>
      <p:grpSpPr>
        <a:xfrm>
          <a:off x="0" y="0"/>
          <a:ext cx="0" cy="0"/>
          <a:chOff x="0" y="0"/>
          <a:chExt cx="0" cy="0"/>
        </a:xfrm>
      </p:grpSpPr>
      <p:sp>
        <p:nvSpPr>
          <p:cNvPr id="183" name="Google Shape;183;p39"/>
          <p:cNvSpPr txBox="1"/>
          <p:nvPr>
            <p:ph type="title"/>
          </p:nvPr>
        </p:nvSpPr>
        <p:spPr>
          <a:xfrm>
            <a:off x="710550" y="205969"/>
            <a:ext cx="7976100" cy="8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4" name="Google Shape;184;p39"/>
          <p:cNvSpPr txBox="1"/>
          <p:nvPr>
            <p:ph idx="1" type="body"/>
          </p:nvPr>
        </p:nvSpPr>
        <p:spPr>
          <a:xfrm>
            <a:off x="710550" y="971550"/>
            <a:ext cx="8065200" cy="37149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5" name="Shape 185"/>
        <p:cNvGrpSpPr/>
        <p:nvPr/>
      </p:nvGrpSpPr>
      <p:grpSpPr>
        <a:xfrm>
          <a:off x="0" y="0"/>
          <a:ext cx="0" cy="0"/>
          <a:chOff x="0" y="0"/>
          <a:chExt cx="0" cy="0"/>
        </a:xfrm>
      </p:grpSpPr>
      <p:sp>
        <p:nvSpPr>
          <p:cNvPr id="186" name="Google Shape;186;p40"/>
          <p:cNvSpPr txBox="1"/>
          <p:nvPr>
            <p:ph type="title"/>
          </p:nvPr>
        </p:nvSpPr>
        <p:spPr>
          <a:xfrm>
            <a:off x="382575" y="94800"/>
            <a:ext cx="8520600" cy="572700"/>
          </a:xfrm>
          <a:prstGeom prst="rect">
            <a:avLst/>
          </a:prstGeom>
        </p:spPr>
        <p:txBody>
          <a:bodyPr anchorCtr="0" anchor="ctr" bIns="91425" lIns="91425" spcFirstLastPara="1" rIns="91425" wrap="square" tIns="91425">
            <a:noAutofit/>
          </a:bodyPr>
          <a:lstStyle>
            <a:lvl1pPr lvl="0">
              <a:spcBef>
                <a:spcPts val="0"/>
              </a:spcBef>
              <a:spcAft>
                <a:spcPts val="0"/>
              </a:spcAft>
              <a:buClr>
                <a:srgbClr val="0070C0"/>
              </a:buClr>
              <a:buSzPts val="3200"/>
              <a:buNone/>
              <a:defRPr>
                <a:solidFill>
                  <a:srgbClr val="0070C0"/>
                </a:solidFill>
              </a:defRPr>
            </a:lvl1pPr>
            <a:lvl2pPr lvl="1">
              <a:spcBef>
                <a:spcPts val="0"/>
              </a:spcBef>
              <a:spcAft>
                <a:spcPts val="0"/>
              </a:spcAft>
              <a:buClr>
                <a:srgbClr val="0070C0"/>
              </a:buClr>
              <a:buSzPts val="1400"/>
              <a:buNone/>
              <a:defRPr>
                <a:solidFill>
                  <a:srgbClr val="0070C0"/>
                </a:solidFill>
              </a:defRPr>
            </a:lvl2pPr>
            <a:lvl3pPr lvl="2">
              <a:spcBef>
                <a:spcPts val="0"/>
              </a:spcBef>
              <a:spcAft>
                <a:spcPts val="0"/>
              </a:spcAft>
              <a:buClr>
                <a:srgbClr val="0070C0"/>
              </a:buClr>
              <a:buSzPts val="1400"/>
              <a:buNone/>
              <a:defRPr>
                <a:solidFill>
                  <a:srgbClr val="0070C0"/>
                </a:solidFill>
              </a:defRPr>
            </a:lvl3pPr>
            <a:lvl4pPr lvl="3">
              <a:spcBef>
                <a:spcPts val="0"/>
              </a:spcBef>
              <a:spcAft>
                <a:spcPts val="0"/>
              </a:spcAft>
              <a:buClr>
                <a:srgbClr val="0070C0"/>
              </a:buClr>
              <a:buSzPts val="1400"/>
              <a:buNone/>
              <a:defRPr>
                <a:solidFill>
                  <a:srgbClr val="0070C0"/>
                </a:solidFill>
              </a:defRPr>
            </a:lvl4pPr>
            <a:lvl5pPr lvl="4">
              <a:spcBef>
                <a:spcPts val="0"/>
              </a:spcBef>
              <a:spcAft>
                <a:spcPts val="0"/>
              </a:spcAft>
              <a:buClr>
                <a:srgbClr val="0070C0"/>
              </a:buClr>
              <a:buSzPts val="1400"/>
              <a:buNone/>
              <a:defRPr>
                <a:solidFill>
                  <a:srgbClr val="0070C0"/>
                </a:solidFill>
              </a:defRPr>
            </a:lvl5pPr>
            <a:lvl6pPr lvl="5">
              <a:spcBef>
                <a:spcPts val="0"/>
              </a:spcBef>
              <a:spcAft>
                <a:spcPts val="0"/>
              </a:spcAft>
              <a:buClr>
                <a:srgbClr val="0070C0"/>
              </a:buClr>
              <a:buSzPts val="1400"/>
              <a:buNone/>
              <a:defRPr>
                <a:solidFill>
                  <a:srgbClr val="0070C0"/>
                </a:solidFill>
              </a:defRPr>
            </a:lvl6pPr>
            <a:lvl7pPr lvl="6">
              <a:spcBef>
                <a:spcPts val="0"/>
              </a:spcBef>
              <a:spcAft>
                <a:spcPts val="0"/>
              </a:spcAft>
              <a:buClr>
                <a:srgbClr val="0070C0"/>
              </a:buClr>
              <a:buSzPts val="1400"/>
              <a:buNone/>
              <a:defRPr>
                <a:solidFill>
                  <a:srgbClr val="0070C0"/>
                </a:solidFill>
              </a:defRPr>
            </a:lvl7pPr>
            <a:lvl8pPr lvl="7">
              <a:spcBef>
                <a:spcPts val="0"/>
              </a:spcBef>
              <a:spcAft>
                <a:spcPts val="0"/>
              </a:spcAft>
              <a:buClr>
                <a:srgbClr val="0070C0"/>
              </a:buClr>
              <a:buSzPts val="1400"/>
              <a:buNone/>
              <a:defRPr>
                <a:solidFill>
                  <a:srgbClr val="0070C0"/>
                </a:solidFill>
              </a:defRPr>
            </a:lvl8pPr>
            <a:lvl9pPr lvl="8">
              <a:spcBef>
                <a:spcPts val="0"/>
              </a:spcBef>
              <a:spcAft>
                <a:spcPts val="0"/>
              </a:spcAft>
              <a:buClr>
                <a:srgbClr val="0070C0"/>
              </a:buClr>
              <a:buSzPts val="1400"/>
              <a:buNone/>
              <a:defRPr>
                <a:solidFill>
                  <a:srgbClr val="0070C0"/>
                </a:solidFill>
              </a:defRPr>
            </a:lvl9pPr>
          </a:lstStyle>
          <a:p/>
        </p:txBody>
      </p:sp>
      <p:sp>
        <p:nvSpPr>
          <p:cNvPr id="187" name="Google Shape;187;p40"/>
          <p:cNvSpPr txBox="1"/>
          <p:nvPr>
            <p:ph idx="1" type="body"/>
          </p:nvPr>
        </p:nvSpPr>
        <p:spPr>
          <a:xfrm>
            <a:off x="153975" y="895100"/>
            <a:ext cx="8678400" cy="3750000"/>
          </a:xfrm>
          <a:prstGeom prst="rect">
            <a:avLst/>
          </a:prstGeom>
        </p:spPr>
        <p:txBody>
          <a:bodyPr anchorCtr="0" anchor="t" bIns="91425" lIns="91425" spcFirstLastPara="1" rIns="91425" wrap="square" tIns="91425">
            <a:noAutofit/>
          </a:bodyPr>
          <a:lstStyle>
            <a:lvl1pPr indent="-419100" lvl="0" marL="457200">
              <a:spcBef>
                <a:spcPts val="640"/>
              </a:spcBef>
              <a:spcAft>
                <a:spcPts val="0"/>
              </a:spcAft>
              <a:buClr>
                <a:srgbClr val="0A4595"/>
              </a:buClr>
              <a:buSzPts val="3000"/>
              <a:buChar char="•"/>
              <a:defRPr>
                <a:solidFill>
                  <a:srgbClr val="0A4595"/>
                </a:solidFill>
              </a:defRPr>
            </a:lvl1pPr>
            <a:lvl2pPr indent="-406400" lvl="1" marL="914400">
              <a:spcBef>
                <a:spcPts val="560"/>
              </a:spcBef>
              <a:spcAft>
                <a:spcPts val="0"/>
              </a:spcAft>
              <a:buClr>
                <a:srgbClr val="0A4595"/>
              </a:buClr>
              <a:buSzPts val="2800"/>
              <a:buChar char="•"/>
              <a:defRPr>
                <a:solidFill>
                  <a:srgbClr val="0A4595"/>
                </a:solidFill>
              </a:defRPr>
            </a:lvl2pPr>
            <a:lvl3pPr indent="-381000" lvl="2" marL="1371600">
              <a:spcBef>
                <a:spcPts val="480"/>
              </a:spcBef>
              <a:spcAft>
                <a:spcPts val="0"/>
              </a:spcAft>
              <a:buClr>
                <a:srgbClr val="0A4595"/>
              </a:buClr>
              <a:buSzPts val="2400"/>
              <a:buChar char="•"/>
              <a:defRPr>
                <a:solidFill>
                  <a:srgbClr val="0A4595"/>
                </a:solidFill>
              </a:defRPr>
            </a:lvl3pPr>
            <a:lvl4pPr indent="-355600" lvl="3" marL="1828800">
              <a:spcBef>
                <a:spcPts val="400"/>
              </a:spcBef>
              <a:spcAft>
                <a:spcPts val="0"/>
              </a:spcAft>
              <a:buClr>
                <a:srgbClr val="0A4595"/>
              </a:buClr>
              <a:buSzPts val="2000"/>
              <a:buChar char="•"/>
              <a:defRPr>
                <a:solidFill>
                  <a:srgbClr val="0A4595"/>
                </a:solidFill>
              </a:defRPr>
            </a:lvl4pPr>
            <a:lvl5pPr indent="-342900" lvl="4" marL="2286000">
              <a:spcBef>
                <a:spcPts val="360"/>
              </a:spcBef>
              <a:spcAft>
                <a:spcPts val="0"/>
              </a:spcAft>
              <a:buClr>
                <a:srgbClr val="0A4595"/>
              </a:buClr>
              <a:buSzPts val="1800"/>
              <a:buChar char="•"/>
              <a:defRPr>
                <a:solidFill>
                  <a:srgbClr val="0A4595"/>
                </a:solidFill>
              </a:defRPr>
            </a:lvl5pPr>
            <a:lvl6pPr indent="-330200" lvl="5" marL="2743200">
              <a:spcBef>
                <a:spcPts val="320"/>
              </a:spcBef>
              <a:spcAft>
                <a:spcPts val="0"/>
              </a:spcAft>
              <a:buClr>
                <a:srgbClr val="0A4595"/>
              </a:buClr>
              <a:buSzPts val="1600"/>
              <a:buChar char="•"/>
              <a:defRPr>
                <a:solidFill>
                  <a:srgbClr val="0A4595"/>
                </a:solidFill>
              </a:defRPr>
            </a:lvl6pPr>
            <a:lvl7pPr indent="-355600" lvl="6" marL="3200400">
              <a:spcBef>
                <a:spcPts val="400"/>
              </a:spcBef>
              <a:spcAft>
                <a:spcPts val="0"/>
              </a:spcAft>
              <a:buClr>
                <a:srgbClr val="0A4595"/>
              </a:buClr>
              <a:buSzPts val="2000"/>
              <a:buChar char="•"/>
              <a:defRPr>
                <a:solidFill>
                  <a:srgbClr val="0A4595"/>
                </a:solidFill>
              </a:defRPr>
            </a:lvl7pPr>
            <a:lvl8pPr indent="-355600" lvl="7" marL="3657600">
              <a:spcBef>
                <a:spcPts val="400"/>
              </a:spcBef>
              <a:spcAft>
                <a:spcPts val="0"/>
              </a:spcAft>
              <a:buClr>
                <a:srgbClr val="0A4595"/>
              </a:buClr>
              <a:buSzPts val="2000"/>
              <a:buChar char="•"/>
              <a:defRPr>
                <a:solidFill>
                  <a:srgbClr val="0A4595"/>
                </a:solidFill>
              </a:defRPr>
            </a:lvl8pPr>
            <a:lvl9pPr indent="-355600" lvl="8" marL="4114800">
              <a:spcBef>
                <a:spcPts val="400"/>
              </a:spcBef>
              <a:spcAft>
                <a:spcPts val="0"/>
              </a:spcAft>
              <a:buClr>
                <a:srgbClr val="0A4595"/>
              </a:buClr>
              <a:buSzPts val="2000"/>
              <a:buChar char="•"/>
              <a:defRPr>
                <a:solidFill>
                  <a:srgbClr val="0A4595"/>
                </a:solidFill>
              </a:defRPr>
            </a:lvl9pPr>
          </a:lstStyle>
          <a:p/>
        </p:txBody>
      </p:sp>
      <p:sp>
        <p:nvSpPr>
          <p:cNvPr id="188" name="Google Shape;188;p4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とコンテンツ" type="obj">
  <p:cSld name="OBJECT">
    <p:spTree>
      <p:nvGrpSpPr>
        <p:cNvPr id="189" name="Shape 189"/>
        <p:cNvGrpSpPr/>
        <p:nvPr/>
      </p:nvGrpSpPr>
      <p:grpSpPr>
        <a:xfrm>
          <a:off x="0" y="0"/>
          <a:ext cx="0" cy="0"/>
          <a:chOff x="0" y="0"/>
          <a:chExt cx="0" cy="0"/>
        </a:xfrm>
      </p:grpSpPr>
      <p:sp>
        <p:nvSpPr>
          <p:cNvPr id="190" name="Google Shape;190;p4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91" name="Google Shape;191;p41"/>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92" name="Google Shape;192;p4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sz="1100"/>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p:txBody>
      </p:sp>
      <p:sp>
        <p:nvSpPr>
          <p:cNvPr id="193" name="Google Shape;193;p4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sz="1100"/>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p:txBody>
      </p:sp>
      <p:sp>
        <p:nvSpPr>
          <p:cNvPr id="194" name="Google Shape;194;p4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8" name="Shape 28"/>
        <p:cNvGrpSpPr/>
        <p:nvPr/>
      </p:nvGrpSpPr>
      <p:grpSpPr>
        <a:xfrm>
          <a:off x="0" y="0"/>
          <a:ext cx="0" cy="0"/>
          <a:chOff x="0" y="0"/>
          <a:chExt cx="0" cy="0"/>
        </a:xfrm>
      </p:grpSpPr>
      <p:sp>
        <p:nvSpPr>
          <p:cNvPr id="29" name="Google Shape;29;p5"/>
          <p:cNvSpPr txBox="1"/>
          <p:nvPr>
            <p:ph type="title"/>
          </p:nvPr>
        </p:nvSpPr>
        <p:spPr>
          <a:xfrm>
            <a:off x="457200" y="274638"/>
            <a:ext cx="8229600" cy="594360"/>
          </a:xfrm>
          <a:prstGeom prst="rect">
            <a:avLst/>
          </a:prstGeom>
          <a:noFill/>
          <a:ln>
            <a:noFill/>
          </a:ln>
        </p:spPr>
        <p:txBody>
          <a:bodyPr anchorCtr="0" anchor="t" bIns="45700" lIns="0" spcFirstLastPara="1" rIns="0" wrap="square" tIns="45700">
            <a:normAutofit/>
          </a:bodyPr>
          <a:lstStyle>
            <a:lvl1pPr lvl="0" algn="ctr">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5"/>
          <p:cNvSpPr txBox="1"/>
          <p:nvPr>
            <p:ph idx="1" type="body"/>
          </p:nvPr>
        </p:nvSpPr>
        <p:spPr>
          <a:xfrm>
            <a:off x="457200" y="1280160"/>
            <a:ext cx="8229600" cy="3314700"/>
          </a:xfrm>
          <a:prstGeom prst="rect">
            <a:avLst/>
          </a:prstGeom>
          <a:noFill/>
          <a:ln>
            <a:noFill/>
          </a:ln>
        </p:spPr>
        <p:txBody>
          <a:bodyPr anchorCtr="0" anchor="t" bIns="45700" lIns="0" spcFirstLastPara="1" rIns="0" wrap="square" tIns="0">
            <a:normAutofit/>
          </a:bodyPr>
          <a:lstStyle>
            <a:lvl1pPr indent="-228600" lvl="0" marL="457200" algn="l">
              <a:lnSpc>
                <a:spcPct val="90000"/>
              </a:lnSpc>
              <a:spcBef>
                <a:spcPts val="1000"/>
              </a:spcBef>
              <a:spcAft>
                <a:spcPts val="0"/>
              </a:spcAft>
              <a:buClr>
                <a:schemeClr val="accent2"/>
              </a:buClr>
              <a:buSzPts val="1800"/>
              <a:buNone/>
              <a:defRPr/>
            </a:lvl1pPr>
            <a:lvl2pPr indent="-228600" lvl="1" marL="914400" algn="l">
              <a:lnSpc>
                <a:spcPct val="110000"/>
              </a:lnSpc>
              <a:spcBef>
                <a:spcPts val="600"/>
              </a:spcBef>
              <a:spcAft>
                <a:spcPts val="0"/>
              </a:spcAft>
              <a:buClr>
                <a:schemeClr val="dk2"/>
              </a:buClr>
              <a:buSzPts val="1800"/>
              <a:buNone/>
              <a:defRPr/>
            </a:lvl2pPr>
            <a:lvl3pPr indent="-342900" lvl="2" marL="1371600" algn="l">
              <a:lnSpc>
                <a:spcPct val="110000"/>
              </a:lnSpc>
              <a:spcBef>
                <a:spcPts val="600"/>
              </a:spcBef>
              <a:spcAft>
                <a:spcPts val="0"/>
              </a:spcAft>
              <a:buClr>
                <a:schemeClr val="dk2"/>
              </a:buClr>
              <a:buSzPts val="1800"/>
              <a:buChar char="•"/>
              <a:defRPr/>
            </a:lvl3pPr>
            <a:lvl4pPr indent="-342900" lvl="3" marL="1828800" algn="l">
              <a:lnSpc>
                <a:spcPct val="110000"/>
              </a:lnSpc>
              <a:spcBef>
                <a:spcPts val="600"/>
              </a:spcBef>
              <a:spcAft>
                <a:spcPts val="0"/>
              </a:spcAft>
              <a:buClr>
                <a:schemeClr val="dk2"/>
              </a:buClr>
              <a:buSzPts val="1800"/>
              <a:buChar char="–"/>
              <a:defRPr/>
            </a:lvl4pPr>
            <a:lvl5pPr indent="-342900" lvl="4" marL="2286000" algn="l">
              <a:lnSpc>
                <a:spcPct val="110000"/>
              </a:lnSpc>
              <a:spcBef>
                <a:spcPts val="6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lank">
    <p:spTree>
      <p:nvGrpSpPr>
        <p:cNvPr id="195" name="Shape 195"/>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1">
  <p:cSld name="1_Title and Content_2">
    <p:spTree>
      <p:nvGrpSpPr>
        <p:cNvPr id="196" name="Shape 196"/>
        <p:cNvGrpSpPr/>
        <p:nvPr/>
      </p:nvGrpSpPr>
      <p:grpSpPr>
        <a:xfrm>
          <a:off x="0" y="0"/>
          <a:ext cx="0" cy="0"/>
          <a:chOff x="0" y="0"/>
          <a:chExt cx="0" cy="0"/>
        </a:xfrm>
      </p:grpSpPr>
      <p:sp>
        <p:nvSpPr>
          <p:cNvPr id="197" name="Google Shape;197;p43"/>
          <p:cNvSpPr txBox="1"/>
          <p:nvPr>
            <p:ph type="title"/>
          </p:nvPr>
        </p:nvSpPr>
        <p:spPr>
          <a:xfrm>
            <a:off x="710550" y="205969"/>
            <a:ext cx="7976100" cy="8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8" name="Google Shape;198;p43"/>
          <p:cNvSpPr txBox="1"/>
          <p:nvPr>
            <p:ph idx="1" type="body"/>
          </p:nvPr>
        </p:nvSpPr>
        <p:spPr>
          <a:xfrm>
            <a:off x="710550" y="971550"/>
            <a:ext cx="8065200" cy="37149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199" name="Shape 199"/>
        <p:cNvGrpSpPr/>
        <p:nvPr/>
      </p:nvGrpSpPr>
      <p:grpSpPr>
        <a:xfrm>
          <a:off x="0" y="0"/>
          <a:ext cx="0" cy="0"/>
          <a:chOff x="0" y="0"/>
          <a:chExt cx="0" cy="0"/>
        </a:xfrm>
      </p:grpSpPr>
      <p:sp>
        <p:nvSpPr>
          <p:cNvPr id="200" name="Google Shape;200;p44"/>
          <p:cNvSpPr txBox="1"/>
          <p:nvPr>
            <p:ph type="title"/>
          </p:nvPr>
        </p:nvSpPr>
        <p:spPr>
          <a:xfrm>
            <a:off x="457200" y="205978"/>
            <a:ext cx="8229600" cy="857400"/>
          </a:xfrm>
          <a:prstGeom prst="rect">
            <a:avLst/>
          </a:prstGeom>
          <a:noFill/>
          <a:ln>
            <a:noFill/>
          </a:ln>
        </p:spPr>
        <p:txBody>
          <a:bodyPr anchorCtr="0" anchor="ctr" bIns="34275" lIns="68575" spcFirstLastPara="1" rIns="68575" wrap="square" tIns="34275">
            <a:normAutofit/>
          </a:bodyPr>
          <a:lstStyle>
            <a:lvl1pPr lvl="0" algn="ctr">
              <a:lnSpc>
                <a:spcPct val="100000"/>
              </a:lnSpc>
              <a:spcBef>
                <a:spcPts val="0"/>
              </a:spcBef>
              <a:spcAft>
                <a:spcPts val="0"/>
              </a:spcAft>
              <a:buClr>
                <a:schemeClr val="dk1"/>
              </a:buClr>
              <a:buSzPts val="1400"/>
              <a:buFont typeface="Calibri"/>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01" name="Google Shape;201;p44"/>
          <p:cNvSpPr txBox="1"/>
          <p:nvPr>
            <p:ph idx="10" type="dt"/>
          </p:nvPr>
        </p:nvSpPr>
        <p:spPr>
          <a:xfrm>
            <a:off x="457200" y="4767266"/>
            <a:ext cx="21336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Clr>
                <a:srgbClr val="888888"/>
              </a:buClr>
              <a:buSzPts val="1100"/>
              <a:buFont typeface="Calibri"/>
              <a:buNone/>
              <a:defRPr/>
            </a:lvl1pPr>
            <a:lvl2pPr lvl="1" algn="l">
              <a:lnSpc>
                <a:spcPct val="100000"/>
              </a:lnSpc>
              <a:spcBef>
                <a:spcPts val="0"/>
              </a:spcBef>
              <a:spcAft>
                <a:spcPts val="0"/>
              </a:spcAft>
              <a:buClr>
                <a:schemeClr val="dk1"/>
              </a:buClr>
              <a:buSzPts val="1100"/>
              <a:buFont typeface="Calibri"/>
              <a:buNone/>
              <a:defRPr/>
            </a:lvl2pPr>
            <a:lvl3pPr lvl="2" algn="l">
              <a:lnSpc>
                <a:spcPct val="100000"/>
              </a:lnSpc>
              <a:spcBef>
                <a:spcPts val="0"/>
              </a:spcBef>
              <a:spcAft>
                <a:spcPts val="0"/>
              </a:spcAft>
              <a:buClr>
                <a:schemeClr val="dk1"/>
              </a:buClr>
              <a:buSzPts val="1100"/>
              <a:buFont typeface="Calibri"/>
              <a:buNone/>
              <a:defRPr/>
            </a:lvl3pPr>
            <a:lvl4pPr lvl="3" algn="l">
              <a:lnSpc>
                <a:spcPct val="100000"/>
              </a:lnSpc>
              <a:spcBef>
                <a:spcPts val="0"/>
              </a:spcBef>
              <a:spcAft>
                <a:spcPts val="0"/>
              </a:spcAft>
              <a:buClr>
                <a:schemeClr val="dk1"/>
              </a:buClr>
              <a:buSzPts val="1100"/>
              <a:buFont typeface="Calibri"/>
              <a:buNone/>
              <a:defRPr/>
            </a:lvl4pPr>
            <a:lvl5pPr lvl="4" algn="l">
              <a:lnSpc>
                <a:spcPct val="100000"/>
              </a:lnSpc>
              <a:spcBef>
                <a:spcPts val="0"/>
              </a:spcBef>
              <a:spcAft>
                <a:spcPts val="0"/>
              </a:spcAft>
              <a:buClr>
                <a:schemeClr val="dk1"/>
              </a:buClr>
              <a:buSzPts val="1100"/>
              <a:buFont typeface="Calibri"/>
              <a:buNone/>
              <a:defRPr/>
            </a:lvl5pPr>
            <a:lvl6pPr lvl="5" algn="l">
              <a:lnSpc>
                <a:spcPct val="100000"/>
              </a:lnSpc>
              <a:spcBef>
                <a:spcPts val="0"/>
              </a:spcBef>
              <a:spcAft>
                <a:spcPts val="0"/>
              </a:spcAft>
              <a:buClr>
                <a:schemeClr val="dk1"/>
              </a:buClr>
              <a:buSzPts val="1100"/>
              <a:buFont typeface="Calibri"/>
              <a:buNone/>
              <a:defRPr/>
            </a:lvl6pPr>
            <a:lvl7pPr lvl="6" algn="l">
              <a:lnSpc>
                <a:spcPct val="100000"/>
              </a:lnSpc>
              <a:spcBef>
                <a:spcPts val="0"/>
              </a:spcBef>
              <a:spcAft>
                <a:spcPts val="0"/>
              </a:spcAft>
              <a:buClr>
                <a:schemeClr val="dk1"/>
              </a:buClr>
              <a:buSzPts val="1100"/>
              <a:buFont typeface="Calibri"/>
              <a:buNone/>
              <a:defRPr/>
            </a:lvl7pPr>
            <a:lvl8pPr lvl="7" algn="l">
              <a:lnSpc>
                <a:spcPct val="100000"/>
              </a:lnSpc>
              <a:spcBef>
                <a:spcPts val="0"/>
              </a:spcBef>
              <a:spcAft>
                <a:spcPts val="0"/>
              </a:spcAft>
              <a:buClr>
                <a:schemeClr val="dk1"/>
              </a:buClr>
              <a:buSzPts val="1100"/>
              <a:buFont typeface="Calibri"/>
              <a:buNone/>
              <a:defRPr/>
            </a:lvl8pPr>
            <a:lvl9pPr lvl="8" algn="l">
              <a:lnSpc>
                <a:spcPct val="100000"/>
              </a:lnSpc>
              <a:spcBef>
                <a:spcPts val="0"/>
              </a:spcBef>
              <a:spcAft>
                <a:spcPts val="0"/>
              </a:spcAft>
              <a:buClr>
                <a:schemeClr val="dk1"/>
              </a:buClr>
              <a:buSzPts val="1100"/>
              <a:buFont typeface="Calibri"/>
              <a:buNone/>
              <a:defRPr/>
            </a:lvl9pPr>
          </a:lstStyle>
          <a:p/>
        </p:txBody>
      </p:sp>
      <p:sp>
        <p:nvSpPr>
          <p:cNvPr id="202" name="Google Shape;202;p44"/>
          <p:cNvSpPr txBox="1"/>
          <p:nvPr>
            <p:ph idx="11" type="ftr"/>
          </p:nvPr>
        </p:nvSpPr>
        <p:spPr>
          <a:xfrm>
            <a:off x="3124200" y="4767266"/>
            <a:ext cx="28956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Clr>
                <a:srgbClr val="888888"/>
              </a:buClr>
              <a:buSzPts val="1100"/>
              <a:buFont typeface="Calibri"/>
              <a:buNone/>
              <a:defRPr/>
            </a:lvl1pPr>
            <a:lvl2pPr lvl="1" algn="l">
              <a:lnSpc>
                <a:spcPct val="100000"/>
              </a:lnSpc>
              <a:spcBef>
                <a:spcPts val="0"/>
              </a:spcBef>
              <a:spcAft>
                <a:spcPts val="0"/>
              </a:spcAft>
              <a:buClr>
                <a:schemeClr val="dk1"/>
              </a:buClr>
              <a:buSzPts val="1100"/>
              <a:buFont typeface="Calibri"/>
              <a:buNone/>
              <a:defRPr/>
            </a:lvl2pPr>
            <a:lvl3pPr lvl="2" algn="l">
              <a:lnSpc>
                <a:spcPct val="100000"/>
              </a:lnSpc>
              <a:spcBef>
                <a:spcPts val="0"/>
              </a:spcBef>
              <a:spcAft>
                <a:spcPts val="0"/>
              </a:spcAft>
              <a:buClr>
                <a:schemeClr val="dk1"/>
              </a:buClr>
              <a:buSzPts val="1100"/>
              <a:buFont typeface="Calibri"/>
              <a:buNone/>
              <a:defRPr/>
            </a:lvl3pPr>
            <a:lvl4pPr lvl="3" algn="l">
              <a:lnSpc>
                <a:spcPct val="100000"/>
              </a:lnSpc>
              <a:spcBef>
                <a:spcPts val="0"/>
              </a:spcBef>
              <a:spcAft>
                <a:spcPts val="0"/>
              </a:spcAft>
              <a:buClr>
                <a:schemeClr val="dk1"/>
              </a:buClr>
              <a:buSzPts val="1100"/>
              <a:buFont typeface="Calibri"/>
              <a:buNone/>
              <a:defRPr/>
            </a:lvl4pPr>
            <a:lvl5pPr lvl="4" algn="l">
              <a:lnSpc>
                <a:spcPct val="100000"/>
              </a:lnSpc>
              <a:spcBef>
                <a:spcPts val="0"/>
              </a:spcBef>
              <a:spcAft>
                <a:spcPts val="0"/>
              </a:spcAft>
              <a:buClr>
                <a:schemeClr val="dk1"/>
              </a:buClr>
              <a:buSzPts val="1100"/>
              <a:buFont typeface="Calibri"/>
              <a:buNone/>
              <a:defRPr/>
            </a:lvl5pPr>
            <a:lvl6pPr lvl="5" algn="l">
              <a:lnSpc>
                <a:spcPct val="100000"/>
              </a:lnSpc>
              <a:spcBef>
                <a:spcPts val="0"/>
              </a:spcBef>
              <a:spcAft>
                <a:spcPts val="0"/>
              </a:spcAft>
              <a:buClr>
                <a:schemeClr val="dk1"/>
              </a:buClr>
              <a:buSzPts val="1100"/>
              <a:buFont typeface="Calibri"/>
              <a:buNone/>
              <a:defRPr/>
            </a:lvl6pPr>
            <a:lvl7pPr lvl="6" algn="l">
              <a:lnSpc>
                <a:spcPct val="100000"/>
              </a:lnSpc>
              <a:spcBef>
                <a:spcPts val="0"/>
              </a:spcBef>
              <a:spcAft>
                <a:spcPts val="0"/>
              </a:spcAft>
              <a:buClr>
                <a:schemeClr val="dk1"/>
              </a:buClr>
              <a:buSzPts val="1100"/>
              <a:buFont typeface="Calibri"/>
              <a:buNone/>
              <a:defRPr/>
            </a:lvl7pPr>
            <a:lvl8pPr lvl="7" algn="l">
              <a:lnSpc>
                <a:spcPct val="100000"/>
              </a:lnSpc>
              <a:spcBef>
                <a:spcPts val="0"/>
              </a:spcBef>
              <a:spcAft>
                <a:spcPts val="0"/>
              </a:spcAft>
              <a:buClr>
                <a:schemeClr val="dk1"/>
              </a:buClr>
              <a:buSzPts val="1100"/>
              <a:buFont typeface="Calibri"/>
              <a:buNone/>
              <a:defRPr/>
            </a:lvl8pPr>
            <a:lvl9pPr lvl="8" algn="l">
              <a:lnSpc>
                <a:spcPct val="100000"/>
              </a:lnSpc>
              <a:spcBef>
                <a:spcPts val="0"/>
              </a:spcBef>
              <a:spcAft>
                <a:spcPts val="0"/>
              </a:spcAft>
              <a:buClr>
                <a:schemeClr val="dk1"/>
              </a:buClr>
              <a:buSzPts val="1100"/>
              <a:buFont typeface="Calibri"/>
              <a:buNone/>
              <a:defRPr/>
            </a:lvl9pPr>
          </a:lstStyle>
          <a:p/>
        </p:txBody>
      </p:sp>
      <p:sp>
        <p:nvSpPr>
          <p:cNvPr id="203" name="Google Shape;203;p44"/>
          <p:cNvSpPr txBox="1"/>
          <p:nvPr>
            <p:ph idx="12" type="sldNum"/>
          </p:nvPr>
        </p:nvSpPr>
        <p:spPr>
          <a:xfrm>
            <a:off x="6553200" y="4767266"/>
            <a:ext cx="21336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2">
  <p:cSld name="1_Title and Content_3">
    <p:spTree>
      <p:nvGrpSpPr>
        <p:cNvPr id="204" name="Shape 204"/>
        <p:cNvGrpSpPr/>
        <p:nvPr/>
      </p:nvGrpSpPr>
      <p:grpSpPr>
        <a:xfrm>
          <a:off x="0" y="0"/>
          <a:ext cx="0" cy="0"/>
          <a:chOff x="0" y="0"/>
          <a:chExt cx="0" cy="0"/>
        </a:xfrm>
      </p:grpSpPr>
      <p:sp>
        <p:nvSpPr>
          <p:cNvPr id="205" name="Google Shape;205;p45"/>
          <p:cNvSpPr txBox="1"/>
          <p:nvPr>
            <p:ph type="title"/>
          </p:nvPr>
        </p:nvSpPr>
        <p:spPr>
          <a:xfrm>
            <a:off x="457200" y="274638"/>
            <a:ext cx="8229600" cy="594300"/>
          </a:xfrm>
          <a:prstGeom prst="rect">
            <a:avLst/>
          </a:prstGeom>
          <a:noFill/>
          <a:ln>
            <a:noFill/>
          </a:ln>
        </p:spPr>
        <p:txBody>
          <a:bodyPr anchorCtr="0" anchor="t" bIns="45700" lIns="0" spcFirstLastPara="1" rIns="0" wrap="square" tIns="45700">
            <a:normAutofit/>
          </a:bodyPr>
          <a:lstStyle>
            <a:lvl1pPr lvl="0" algn="ctr">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6" name="Google Shape;206;p45"/>
          <p:cNvSpPr txBox="1"/>
          <p:nvPr>
            <p:ph idx="1" type="body"/>
          </p:nvPr>
        </p:nvSpPr>
        <p:spPr>
          <a:xfrm>
            <a:off x="457200" y="1280160"/>
            <a:ext cx="3931800" cy="3314700"/>
          </a:xfrm>
          <a:prstGeom prst="rect">
            <a:avLst/>
          </a:prstGeom>
          <a:noFill/>
          <a:ln>
            <a:noFill/>
          </a:ln>
        </p:spPr>
        <p:txBody>
          <a:bodyPr anchorCtr="0" anchor="t" bIns="45700" lIns="0" spcFirstLastPara="1" rIns="0" wrap="square" tIns="0">
            <a:normAutofit/>
          </a:bodyPr>
          <a:lstStyle>
            <a:lvl1pPr indent="-228600" lvl="0" marL="457200" algn="l">
              <a:lnSpc>
                <a:spcPct val="90000"/>
              </a:lnSpc>
              <a:spcBef>
                <a:spcPts val="1000"/>
              </a:spcBef>
              <a:spcAft>
                <a:spcPts val="0"/>
              </a:spcAft>
              <a:buClr>
                <a:schemeClr val="accent2"/>
              </a:buClr>
              <a:buSzPts val="1800"/>
              <a:buNone/>
              <a:defRPr/>
            </a:lvl1pPr>
            <a:lvl2pPr indent="-228600" lvl="1" marL="914400" algn="l">
              <a:lnSpc>
                <a:spcPct val="110000"/>
              </a:lnSpc>
              <a:spcBef>
                <a:spcPts val="600"/>
              </a:spcBef>
              <a:spcAft>
                <a:spcPts val="0"/>
              </a:spcAft>
              <a:buClr>
                <a:schemeClr val="dk2"/>
              </a:buClr>
              <a:buSzPts val="1800"/>
              <a:buNone/>
              <a:defRPr/>
            </a:lvl2pPr>
            <a:lvl3pPr indent="-342900" lvl="2" marL="1371600" algn="l">
              <a:lnSpc>
                <a:spcPct val="110000"/>
              </a:lnSpc>
              <a:spcBef>
                <a:spcPts val="600"/>
              </a:spcBef>
              <a:spcAft>
                <a:spcPts val="0"/>
              </a:spcAft>
              <a:buClr>
                <a:schemeClr val="dk2"/>
              </a:buClr>
              <a:buSzPts val="1800"/>
              <a:buChar char="•"/>
              <a:defRPr/>
            </a:lvl3pPr>
            <a:lvl4pPr indent="-342900" lvl="3" marL="1828800" algn="l">
              <a:lnSpc>
                <a:spcPct val="110000"/>
              </a:lnSpc>
              <a:spcBef>
                <a:spcPts val="600"/>
              </a:spcBef>
              <a:spcAft>
                <a:spcPts val="0"/>
              </a:spcAft>
              <a:buClr>
                <a:schemeClr val="dk2"/>
              </a:buClr>
              <a:buSzPts val="1800"/>
              <a:buChar char="–"/>
              <a:defRPr/>
            </a:lvl4pPr>
            <a:lvl5pPr indent="-342900" lvl="4" marL="2286000" algn="l">
              <a:lnSpc>
                <a:spcPct val="110000"/>
              </a:lnSpc>
              <a:spcBef>
                <a:spcPts val="6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7" name="Google Shape;207;p45"/>
          <p:cNvSpPr txBox="1"/>
          <p:nvPr>
            <p:ph idx="2" type="body"/>
          </p:nvPr>
        </p:nvSpPr>
        <p:spPr>
          <a:xfrm>
            <a:off x="4754880" y="1280160"/>
            <a:ext cx="3931800" cy="3314700"/>
          </a:xfrm>
          <a:prstGeom prst="rect">
            <a:avLst/>
          </a:prstGeom>
          <a:noFill/>
          <a:ln>
            <a:noFill/>
          </a:ln>
        </p:spPr>
        <p:txBody>
          <a:bodyPr anchorCtr="0" anchor="t" bIns="45700" lIns="0" spcFirstLastPara="1" rIns="0" wrap="square" tIns="0">
            <a:normAutofit/>
          </a:bodyPr>
          <a:lstStyle>
            <a:lvl1pPr indent="-228600" lvl="0" marL="457200" algn="l">
              <a:lnSpc>
                <a:spcPct val="90000"/>
              </a:lnSpc>
              <a:spcBef>
                <a:spcPts val="1000"/>
              </a:spcBef>
              <a:spcAft>
                <a:spcPts val="0"/>
              </a:spcAft>
              <a:buClr>
                <a:schemeClr val="accent2"/>
              </a:buClr>
              <a:buSzPts val="1800"/>
              <a:buNone/>
              <a:defRPr/>
            </a:lvl1pPr>
            <a:lvl2pPr indent="-228600" lvl="1" marL="914400" algn="l">
              <a:lnSpc>
                <a:spcPct val="110000"/>
              </a:lnSpc>
              <a:spcBef>
                <a:spcPts val="600"/>
              </a:spcBef>
              <a:spcAft>
                <a:spcPts val="0"/>
              </a:spcAft>
              <a:buClr>
                <a:schemeClr val="dk2"/>
              </a:buClr>
              <a:buSzPts val="1800"/>
              <a:buNone/>
              <a:defRPr/>
            </a:lvl2pPr>
            <a:lvl3pPr indent="-342900" lvl="2" marL="1371600" algn="l">
              <a:lnSpc>
                <a:spcPct val="110000"/>
              </a:lnSpc>
              <a:spcBef>
                <a:spcPts val="600"/>
              </a:spcBef>
              <a:spcAft>
                <a:spcPts val="0"/>
              </a:spcAft>
              <a:buClr>
                <a:schemeClr val="dk2"/>
              </a:buClr>
              <a:buSzPts val="1800"/>
              <a:buChar char="•"/>
              <a:defRPr/>
            </a:lvl3pPr>
            <a:lvl4pPr indent="-342900" lvl="3" marL="1828800" algn="l">
              <a:lnSpc>
                <a:spcPct val="110000"/>
              </a:lnSpc>
              <a:spcBef>
                <a:spcPts val="600"/>
              </a:spcBef>
              <a:spcAft>
                <a:spcPts val="0"/>
              </a:spcAft>
              <a:buClr>
                <a:schemeClr val="dk2"/>
              </a:buClr>
              <a:buSzPts val="1800"/>
              <a:buChar char="–"/>
              <a:defRPr/>
            </a:lvl4pPr>
            <a:lvl5pPr indent="-342900" lvl="4" marL="2286000" algn="l">
              <a:lnSpc>
                <a:spcPct val="110000"/>
              </a:lnSpc>
              <a:spcBef>
                <a:spcPts val="6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3">
  <p:cSld name="1_Title and Content_4">
    <p:spTree>
      <p:nvGrpSpPr>
        <p:cNvPr id="208" name="Shape 208"/>
        <p:cNvGrpSpPr/>
        <p:nvPr/>
      </p:nvGrpSpPr>
      <p:grpSpPr>
        <a:xfrm>
          <a:off x="0" y="0"/>
          <a:ext cx="0" cy="0"/>
          <a:chOff x="0" y="0"/>
          <a:chExt cx="0" cy="0"/>
        </a:xfrm>
      </p:grpSpPr>
      <p:sp>
        <p:nvSpPr>
          <p:cNvPr id="209" name="Google Shape;209;p46"/>
          <p:cNvSpPr txBox="1"/>
          <p:nvPr>
            <p:ph type="title"/>
          </p:nvPr>
        </p:nvSpPr>
        <p:spPr>
          <a:xfrm>
            <a:off x="457200" y="274638"/>
            <a:ext cx="8229600" cy="594300"/>
          </a:xfrm>
          <a:prstGeom prst="rect">
            <a:avLst/>
          </a:prstGeom>
          <a:noFill/>
          <a:ln>
            <a:noFill/>
          </a:ln>
        </p:spPr>
        <p:txBody>
          <a:bodyPr anchorCtr="0" anchor="t" bIns="45700" lIns="0" spcFirstLastPara="1" rIns="0" wrap="square" tIns="45700">
            <a:normAutofit/>
          </a:bodyPr>
          <a:lstStyle>
            <a:lvl1pPr lvl="0" algn="ctr">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0" name="Google Shape;210;p46"/>
          <p:cNvSpPr txBox="1"/>
          <p:nvPr>
            <p:ph idx="1" type="body"/>
          </p:nvPr>
        </p:nvSpPr>
        <p:spPr>
          <a:xfrm>
            <a:off x="457200" y="1280160"/>
            <a:ext cx="3931800" cy="3314700"/>
          </a:xfrm>
          <a:prstGeom prst="rect">
            <a:avLst/>
          </a:prstGeom>
          <a:noFill/>
          <a:ln>
            <a:noFill/>
          </a:ln>
        </p:spPr>
        <p:txBody>
          <a:bodyPr anchorCtr="0" anchor="t" bIns="45700" lIns="0" spcFirstLastPara="1" rIns="0" wrap="square" tIns="0">
            <a:normAutofit/>
          </a:bodyPr>
          <a:lstStyle>
            <a:lvl1pPr indent="-228600" lvl="0" marL="457200" algn="l">
              <a:lnSpc>
                <a:spcPct val="90000"/>
              </a:lnSpc>
              <a:spcBef>
                <a:spcPts val="1000"/>
              </a:spcBef>
              <a:spcAft>
                <a:spcPts val="0"/>
              </a:spcAft>
              <a:buClr>
                <a:schemeClr val="accent2"/>
              </a:buClr>
              <a:buSzPts val="1800"/>
              <a:buNone/>
              <a:defRPr/>
            </a:lvl1pPr>
            <a:lvl2pPr indent="-228600" lvl="1" marL="914400" algn="l">
              <a:lnSpc>
                <a:spcPct val="110000"/>
              </a:lnSpc>
              <a:spcBef>
                <a:spcPts val="600"/>
              </a:spcBef>
              <a:spcAft>
                <a:spcPts val="0"/>
              </a:spcAft>
              <a:buClr>
                <a:schemeClr val="dk2"/>
              </a:buClr>
              <a:buSzPts val="1800"/>
              <a:buNone/>
              <a:defRPr/>
            </a:lvl2pPr>
            <a:lvl3pPr indent="-342900" lvl="2" marL="1371600" algn="l">
              <a:lnSpc>
                <a:spcPct val="110000"/>
              </a:lnSpc>
              <a:spcBef>
                <a:spcPts val="600"/>
              </a:spcBef>
              <a:spcAft>
                <a:spcPts val="0"/>
              </a:spcAft>
              <a:buClr>
                <a:schemeClr val="dk2"/>
              </a:buClr>
              <a:buSzPts val="1800"/>
              <a:buChar char="•"/>
              <a:defRPr/>
            </a:lvl3pPr>
            <a:lvl4pPr indent="-342900" lvl="3" marL="1828800" algn="l">
              <a:lnSpc>
                <a:spcPct val="110000"/>
              </a:lnSpc>
              <a:spcBef>
                <a:spcPts val="600"/>
              </a:spcBef>
              <a:spcAft>
                <a:spcPts val="0"/>
              </a:spcAft>
              <a:buClr>
                <a:schemeClr val="dk2"/>
              </a:buClr>
              <a:buSzPts val="1800"/>
              <a:buChar char="–"/>
              <a:defRPr/>
            </a:lvl4pPr>
            <a:lvl5pPr indent="-342900" lvl="4" marL="2286000" algn="l">
              <a:lnSpc>
                <a:spcPct val="110000"/>
              </a:lnSpc>
              <a:spcBef>
                <a:spcPts val="6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1" name="Google Shape;211;p46"/>
          <p:cNvSpPr txBox="1"/>
          <p:nvPr>
            <p:ph idx="2" type="body"/>
          </p:nvPr>
        </p:nvSpPr>
        <p:spPr>
          <a:xfrm>
            <a:off x="4754880" y="1280160"/>
            <a:ext cx="3931800" cy="3314700"/>
          </a:xfrm>
          <a:prstGeom prst="rect">
            <a:avLst/>
          </a:prstGeom>
          <a:noFill/>
          <a:ln>
            <a:noFill/>
          </a:ln>
        </p:spPr>
        <p:txBody>
          <a:bodyPr anchorCtr="0" anchor="t" bIns="45700" lIns="0" spcFirstLastPara="1" rIns="0" wrap="square" tIns="0">
            <a:normAutofit/>
          </a:bodyPr>
          <a:lstStyle>
            <a:lvl1pPr indent="-228600" lvl="0" marL="457200" algn="l">
              <a:lnSpc>
                <a:spcPct val="90000"/>
              </a:lnSpc>
              <a:spcBef>
                <a:spcPts val="1000"/>
              </a:spcBef>
              <a:spcAft>
                <a:spcPts val="0"/>
              </a:spcAft>
              <a:buClr>
                <a:schemeClr val="accent2"/>
              </a:buClr>
              <a:buSzPts val="1800"/>
              <a:buNone/>
              <a:defRPr/>
            </a:lvl1pPr>
            <a:lvl2pPr indent="-228600" lvl="1" marL="914400" algn="l">
              <a:lnSpc>
                <a:spcPct val="110000"/>
              </a:lnSpc>
              <a:spcBef>
                <a:spcPts val="600"/>
              </a:spcBef>
              <a:spcAft>
                <a:spcPts val="0"/>
              </a:spcAft>
              <a:buClr>
                <a:schemeClr val="dk2"/>
              </a:buClr>
              <a:buSzPts val="1800"/>
              <a:buNone/>
              <a:defRPr/>
            </a:lvl2pPr>
            <a:lvl3pPr indent="-342900" lvl="2" marL="1371600" algn="l">
              <a:lnSpc>
                <a:spcPct val="110000"/>
              </a:lnSpc>
              <a:spcBef>
                <a:spcPts val="600"/>
              </a:spcBef>
              <a:spcAft>
                <a:spcPts val="0"/>
              </a:spcAft>
              <a:buClr>
                <a:schemeClr val="dk2"/>
              </a:buClr>
              <a:buSzPts val="1800"/>
              <a:buChar char="•"/>
              <a:defRPr/>
            </a:lvl3pPr>
            <a:lvl4pPr indent="-342900" lvl="3" marL="1828800" algn="l">
              <a:lnSpc>
                <a:spcPct val="110000"/>
              </a:lnSpc>
              <a:spcBef>
                <a:spcPts val="600"/>
              </a:spcBef>
              <a:spcAft>
                <a:spcPts val="0"/>
              </a:spcAft>
              <a:buClr>
                <a:schemeClr val="dk2"/>
              </a:buClr>
              <a:buSzPts val="1800"/>
              <a:buChar char="–"/>
              <a:defRPr/>
            </a:lvl4pPr>
            <a:lvl5pPr indent="-342900" lvl="4" marL="2286000" algn="l">
              <a:lnSpc>
                <a:spcPct val="110000"/>
              </a:lnSpc>
              <a:spcBef>
                <a:spcPts val="6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k Blue 2">
  <p:cSld name="Dk Blue_1">
    <p:spTree>
      <p:nvGrpSpPr>
        <p:cNvPr id="212" name="Shape 212"/>
        <p:cNvGrpSpPr/>
        <p:nvPr/>
      </p:nvGrpSpPr>
      <p:grpSpPr>
        <a:xfrm>
          <a:off x="0" y="0"/>
          <a:ext cx="0" cy="0"/>
          <a:chOff x="0" y="0"/>
          <a:chExt cx="0" cy="0"/>
        </a:xfrm>
      </p:grpSpPr>
      <p:sp>
        <p:nvSpPr>
          <p:cNvPr id="213" name="Google Shape;213;p47"/>
          <p:cNvSpPr/>
          <p:nvPr/>
        </p:nvSpPr>
        <p:spPr>
          <a:xfrm>
            <a:off x="0" y="0"/>
            <a:ext cx="9144000" cy="3200400"/>
          </a:xfrm>
          <a:prstGeom prst="rect">
            <a:avLst/>
          </a:prstGeom>
          <a:solidFill>
            <a:srgbClr val="0070C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4" name="Google Shape;214;p47"/>
          <p:cNvSpPr/>
          <p:nvPr>
            <p:ph idx="2" type="pic"/>
          </p:nvPr>
        </p:nvSpPr>
        <p:spPr>
          <a:xfrm>
            <a:off x="0" y="3200400"/>
            <a:ext cx="9144000" cy="1943100"/>
          </a:xfrm>
          <a:prstGeom prst="rect">
            <a:avLst/>
          </a:prstGeom>
          <a:solidFill>
            <a:srgbClr val="F2F2F2"/>
          </a:solidFill>
          <a:ln>
            <a:noFill/>
          </a:ln>
        </p:spPr>
      </p:sp>
      <p:sp>
        <p:nvSpPr>
          <p:cNvPr id="215" name="Google Shape;215;p47"/>
          <p:cNvSpPr txBox="1"/>
          <p:nvPr>
            <p:ph idx="1" type="body"/>
          </p:nvPr>
        </p:nvSpPr>
        <p:spPr>
          <a:xfrm>
            <a:off x="2249134" y="457209"/>
            <a:ext cx="6437700" cy="1019100"/>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880"/>
              </a:spcBef>
              <a:spcAft>
                <a:spcPts val="0"/>
              </a:spcAft>
              <a:buClr>
                <a:schemeClr val="lt1"/>
              </a:buClr>
              <a:buSzPts val="4400"/>
              <a:buFont typeface="Arial"/>
              <a:buNone/>
              <a:defRPr b="1" i="0" sz="4400" u="none" cap="none" strike="noStrike">
                <a:solidFill>
                  <a:schemeClr val="lt1"/>
                </a:solidFill>
                <a:latin typeface="Arial"/>
                <a:ea typeface="Arial"/>
                <a:cs typeface="Arial"/>
                <a:sym typeface="Arial"/>
              </a:defRPr>
            </a:lvl1pPr>
            <a:lvl2pPr indent="-406400" lvl="1" marL="914400" marR="0" algn="l">
              <a:lnSpc>
                <a:spcPct val="100000"/>
              </a:lnSpc>
              <a:spcBef>
                <a:spcPts val="560"/>
              </a:spcBef>
              <a:spcAft>
                <a:spcPts val="0"/>
              </a:spcAft>
              <a:buClr>
                <a:srgbClr val="252C31"/>
              </a:buClr>
              <a:buSzPts val="2800"/>
              <a:buFont typeface="Arial"/>
              <a:buChar char="•"/>
              <a:defRPr b="0" i="0" sz="2800" u="none" cap="none" strike="noStrike">
                <a:solidFill>
                  <a:srgbClr val="252C31"/>
                </a:solidFill>
                <a:latin typeface="Arial"/>
                <a:ea typeface="Arial"/>
                <a:cs typeface="Arial"/>
                <a:sym typeface="Arial"/>
              </a:defRPr>
            </a:lvl2pPr>
            <a:lvl3pPr indent="-381000" lvl="2" marL="1371600" marR="0" algn="l">
              <a:lnSpc>
                <a:spcPct val="100000"/>
              </a:lnSpc>
              <a:spcBef>
                <a:spcPts val="480"/>
              </a:spcBef>
              <a:spcAft>
                <a:spcPts val="0"/>
              </a:spcAft>
              <a:buClr>
                <a:srgbClr val="252C31"/>
              </a:buClr>
              <a:buSzPts val="2400"/>
              <a:buFont typeface="Arial"/>
              <a:buChar char="•"/>
              <a:defRPr b="0" i="0" sz="2400" u="none" cap="none" strike="noStrike">
                <a:solidFill>
                  <a:srgbClr val="252C31"/>
                </a:solidFill>
                <a:latin typeface="Arial"/>
                <a:ea typeface="Arial"/>
                <a:cs typeface="Arial"/>
                <a:sym typeface="Arial"/>
              </a:defRPr>
            </a:lvl3pPr>
            <a:lvl4pPr indent="-355600" lvl="3" marL="1828800" marR="0" algn="l">
              <a:lnSpc>
                <a:spcPct val="100000"/>
              </a:lnSpc>
              <a:spcBef>
                <a:spcPts val="400"/>
              </a:spcBef>
              <a:spcAft>
                <a:spcPts val="0"/>
              </a:spcAft>
              <a:buClr>
                <a:srgbClr val="252C31"/>
              </a:buClr>
              <a:buSzPts val="2000"/>
              <a:buFont typeface="Arial"/>
              <a:buChar char="•"/>
              <a:defRPr b="0" i="0" sz="2000" u="none" cap="none" strike="noStrike">
                <a:solidFill>
                  <a:srgbClr val="252C31"/>
                </a:solidFill>
                <a:latin typeface="Arial"/>
                <a:ea typeface="Arial"/>
                <a:cs typeface="Arial"/>
                <a:sym typeface="Arial"/>
              </a:defRPr>
            </a:lvl4pPr>
            <a:lvl5pPr indent="-342900" lvl="4" marL="2286000" marR="0" algn="l">
              <a:lnSpc>
                <a:spcPct val="100000"/>
              </a:lnSpc>
              <a:spcBef>
                <a:spcPts val="360"/>
              </a:spcBef>
              <a:spcAft>
                <a:spcPts val="0"/>
              </a:spcAft>
              <a:buClr>
                <a:srgbClr val="252C31"/>
              </a:buClr>
              <a:buSzPts val="1800"/>
              <a:buFont typeface="Arial"/>
              <a:buChar char="•"/>
              <a:defRPr b="0" i="0" sz="1800" u="none" cap="none" strike="noStrike">
                <a:solidFill>
                  <a:srgbClr val="252C31"/>
                </a:solidFill>
                <a:latin typeface="Arial"/>
                <a:ea typeface="Arial"/>
                <a:cs typeface="Arial"/>
                <a:sym typeface="Arial"/>
              </a:defRPr>
            </a:lvl5pPr>
            <a:lvl6pPr indent="-330200" lvl="5" marL="2743200" marR="0" algn="l">
              <a:lnSpc>
                <a:spcPct val="100000"/>
              </a:lnSpc>
              <a:spcBef>
                <a:spcPts val="320"/>
              </a:spcBef>
              <a:spcAft>
                <a:spcPts val="0"/>
              </a:spcAft>
              <a:buClr>
                <a:srgbClr val="252C31"/>
              </a:buClr>
              <a:buSzPts val="1600"/>
              <a:buFont typeface="Arial"/>
              <a:buChar char="•"/>
              <a:defRPr b="0" i="0" sz="1600" u="none" cap="none" strike="noStrike">
                <a:solidFill>
                  <a:srgbClr val="252C3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16" name="Google Shape;216;p47"/>
          <p:cNvSpPr txBox="1"/>
          <p:nvPr>
            <p:ph idx="3" type="body"/>
          </p:nvPr>
        </p:nvSpPr>
        <p:spPr>
          <a:xfrm>
            <a:off x="2249146" y="1628103"/>
            <a:ext cx="6433800" cy="703500"/>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560"/>
              </a:spcBef>
              <a:spcAft>
                <a:spcPts val="0"/>
              </a:spcAft>
              <a:buClr>
                <a:srgbClr val="C4EDFF"/>
              </a:buClr>
              <a:buSzPts val="2800"/>
              <a:buFont typeface="Arial"/>
              <a:buNone/>
              <a:defRPr b="0" i="0" sz="2800" u="none" cap="none" strike="noStrike">
                <a:solidFill>
                  <a:srgbClr val="C4EDFF"/>
                </a:solidFill>
                <a:latin typeface="Arial Narrow"/>
                <a:ea typeface="Arial Narrow"/>
                <a:cs typeface="Arial Narrow"/>
                <a:sym typeface="Arial Narrow"/>
              </a:defRPr>
            </a:lvl1pPr>
            <a:lvl2pPr indent="-406400" lvl="1" marL="914400" marR="0" algn="l">
              <a:lnSpc>
                <a:spcPct val="100000"/>
              </a:lnSpc>
              <a:spcBef>
                <a:spcPts val="560"/>
              </a:spcBef>
              <a:spcAft>
                <a:spcPts val="0"/>
              </a:spcAft>
              <a:buClr>
                <a:srgbClr val="252C31"/>
              </a:buClr>
              <a:buSzPts val="2800"/>
              <a:buFont typeface="Arial"/>
              <a:buChar char="•"/>
              <a:defRPr b="0" i="0" sz="2800" u="none" cap="none" strike="noStrike">
                <a:solidFill>
                  <a:srgbClr val="252C31"/>
                </a:solidFill>
                <a:latin typeface="Arial"/>
                <a:ea typeface="Arial"/>
                <a:cs typeface="Arial"/>
                <a:sym typeface="Arial"/>
              </a:defRPr>
            </a:lvl2pPr>
            <a:lvl3pPr indent="-381000" lvl="2" marL="1371600" marR="0" algn="l">
              <a:lnSpc>
                <a:spcPct val="100000"/>
              </a:lnSpc>
              <a:spcBef>
                <a:spcPts val="480"/>
              </a:spcBef>
              <a:spcAft>
                <a:spcPts val="0"/>
              </a:spcAft>
              <a:buClr>
                <a:srgbClr val="252C31"/>
              </a:buClr>
              <a:buSzPts val="2400"/>
              <a:buFont typeface="Arial"/>
              <a:buChar char="•"/>
              <a:defRPr b="0" i="0" sz="2400" u="none" cap="none" strike="noStrike">
                <a:solidFill>
                  <a:srgbClr val="252C31"/>
                </a:solidFill>
                <a:latin typeface="Arial"/>
                <a:ea typeface="Arial"/>
                <a:cs typeface="Arial"/>
                <a:sym typeface="Arial"/>
              </a:defRPr>
            </a:lvl3pPr>
            <a:lvl4pPr indent="-355600" lvl="3" marL="1828800" marR="0" algn="l">
              <a:lnSpc>
                <a:spcPct val="100000"/>
              </a:lnSpc>
              <a:spcBef>
                <a:spcPts val="400"/>
              </a:spcBef>
              <a:spcAft>
                <a:spcPts val="0"/>
              </a:spcAft>
              <a:buClr>
                <a:srgbClr val="252C31"/>
              </a:buClr>
              <a:buSzPts val="2000"/>
              <a:buFont typeface="Arial"/>
              <a:buChar char="•"/>
              <a:defRPr b="0" i="0" sz="2000" u="none" cap="none" strike="noStrike">
                <a:solidFill>
                  <a:srgbClr val="252C31"/>
                </a:solidFill>
                <a:latin typeface="Arial"/>
                <a:ea typeface="Arial"/>
                <a:cs typeface="Arial"/>
                <a:sym typeface="Arial"/>
              </a:defRPr>
            </a:lvl4pPr>
            <a:lvl5pPr indent="-342900" lvl="4" marL="2286000" marR="0" algn="l">
              <a:lnSpc>
                <a:spcPct val="100000"/>
              </a:lnSpc>
              <a:spcBef>
                <a:spcPts val="360"/>
              </a:spcBef>
              <a:spcAft>
                <a:spcPts val="0"/>
              </a:spcAft>
              <a:buClr>
                <a:srgbClr val="252C31"/>
              </a:buClr>
              <a:buSzPts val="1800"/>
              <a:buFont typeface="Arial"/>
              <a:buChar char="•"/>
              <a:defRPr b="0" i="0" sz="1800" u="none" cap="none" strike="noStrike">
                <a:solidFill>
                  <a:srgbClr val="252C31"/>
                </a:solidFill>
                <a:latin typeface="Arial"/>
                <a:ea typeface="Arial"/>
                <a:cs typeface="Arial"/>
                <a:sym typeface="Arial"/>
              </a:defRPr>
            </a:lvl5pPr>
            <a:lvl6pPr indent="-330200" lvl="5" marL="2743200" marR="0" algn="l">
              <a:lnSpc>
                <a:spcPct val="100000"/>
              </a:lnSpc>
              <a:spcBef>
                <a:spcPts val="320"/>
              </a:spcBef>
              <a:spcAft>
                <a:spcPts val="0"/>
              </a:spcAft>
              <a:buClr>
                <a:srgbClr val="252C31"/>
              </a:buClr>
              <a:buSzPts val="1600"/>
              <a:buFont typeface="Arial"/>
              <a:buChar char="•"/>
              <a:defRPr b="0" i="0" sz="1600" u="none" cap="none" strike="noStrike">
                <a:solidFill>
                  <a:srgbClr val="252C3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cxnSp>
        <p:nvCxnSpPr>
          <p:cNvPr id="217" name="Google Shape;217;p47"/>
          <p:cNvCxnSpPr/>
          <p:nvPr/>
        </p:nvCxnSpPr>
        <p:spPr>
          <a:xfrm>
            <a:off x="1908402" y="457200"/>
            <a:ext cx="0" cy="2604900"/>
          </a:xfrm>
          <a:prstGeom prst="straightConnector1">
            <a:avLst/>
          </a:prstGeom>
          <a:noFill/>
          <a:ln cap="flat" cmpd="sng" w="12700">
            <a:solidFill>
              <a:srgbClr val="3FAFFF"/>
            </a:solidFill>
            <a:prstDash val="solid"/>
            <a:round/>
            <a:headEnd len="sm" w="sm" type="none"/>
            <a:tailEnd len="sm" w="sm" type="none"/>
          </a:ln>
        </p:spPr>
      </p:cxnSp>
      <p:pic>
        <p:nvPicPr>
          <p:cNvPr id="218" name="Google Shape;218;p47"/>
          <p:cNvPicPr preferRelativeResize="0"/>
          <p:nvPr/>
        </p:nvPicPr>
        <p:blipFill rotWithShape="1">
          <a:blip r:embed="rId2">
            <a:alphaModFix/>
          </a:blip>
          <a:srcRect b="0" l="0" r="0" t="0"/>
          <a:stretch/>
        </p:blipFill>
        <p:spPr>
          <a:xfrm>
            <a:off x="458621" y="573025"/>
            <a:ext cx="1109049" cy="1109049"/>
          </a:xfrm>
          <a:prstGeom prst="rect">
            <a:avLst/>
          </a:prstGeom>
          <a:noFill/>
          <a:ln>
            <a:noFill/>
          </a:ln>
        </p:spPr>
      </p:pic>
      <p:sp>
        <p:nvSpPr>
          <p:cNvPr id="219" name="Google Shape;219;p47"/>
          <p:cNvSpPr txBox="1"/>
          <p:nvPr/>
        </p:nvSpPr>
        <p:spPr>
          <a:xfrm>
            <a:off x="425363" y="1682075"/>
            <a:ext cx="1175700" cy="546000"/>
          </a:xfrm>
          <a:prstGeom prst="rect">
            <a:avLst/>
          </a:prstGeom>
          <a:noFill/>
          <a:ln>
            <a:noFill/>
          </a:ln>
        </p:spPr>
        <p:txBody>
          <a:bodyPr anchorCtr="0" anchor="t" bIns="91425" lIns="0" spcFirstLastPara="1" rIns="0" wrap="square" tIns="182875">
            <a:noAutofit/>
          </a:bodyPr>
          <a:lstStyle/>
          <a:p>
            <a:pPr indent="0" lvl="0" marL="0" marR="0" rtl="0" algn="ctr">
              <a:lnSpc>
                <a:spcPct val="110000"/>
              </a:lnSpc>
              <a:spcBef>
                <a:spcPts val="0"/>
              </a:spcBef>
              <a:spcAft>
                <a:spcPts val="0"/>
              </a:spcAft>
              <a:buClr>
                <a:srgbClr val="000000"/>
              </a:buClr>
              <a:buSzPts val="1600"/>
              <a:buFont typeface="Arial"/>
              <a:buNone/>
            </a:pPr>
            <a:r>
              <a:rPr b="1" i="0" lang="en-US" sz="1600" u="none" cap="none" strike="noStrike">
                <a:solidFill>
                  <a:srgbClr val="FFFFFF"/>
                </a:solidFill>
                <a:latin typeface="Arial"/>
                <a:ea typeface="Arial"/>
                <a:cs typeface="Arial"/>
                <a:sym typeface="Arial"/>
              </a:rPr>
              <a:t>NATIONALWEATHER</a:t>
            </a:r>
            <a:endParaRPr b="0" i="0" sz="1400" u="none" cap="none" strike="noStrike">
              <a:solidFill>
                <a:srgbClr val="000000"/>
              </a:solidFill>
              <a:latin typeface="Arial"/>
              <a:ea typeface="Arial"/>
              <a:cs typeface="Arial"/>
              <a:sym typeface="Arial"/>
            </a:endParaRPr>
          </a:p>
          <a:p>
            <a:pPr indent="0" lvl="0" marL="0" marR="0" rtl="0" algn="ctr">
              <a:lnSpc>
                <a:spcPct val="110000"/>
              </a:lnSpc>
              <a:spcBef>
                <a:spcPts val="0"/>
              </a:spcBef>
              <a:spcAft>
                <a:spcPts val="0"/>
              </a:spcAft>
              <a:buClr>
                <a:srgbClr val="000000"/>
              </a:buClr>
              <a:buSzPts val="1600"/>
              <a:buFont typeface="Arial"/>
              <a:buNone/>
            </a:pPr>
            <a:r>
              <a:rPr b="1" i="0" lang="en-US" sz="1600" u="none" cap="none" strike="noStrike">
                <a:solidFill>
                  <a:srgbClr val="FFFFFF"/>
                </a:solidFill>
                <a:latin typeface="Arial"/>
                <a:ea typeface="Arial"/>
                <a:cs typeface="Arial"/>
                <a:sym typeface="Arial"/>
              </a:rPr>
              <a:t>SERVICE</a:t>
            </a:r>
            <a:endParaRPr b="1" i="0" sz="1600" u="none" cap="none" strike="noStrike">
              <a:solidFill>
                <a:srgbClr val="FFFFFF"/>
              </a:solidFill>
              <a:latin typeface="Arial"/>
              <a:ea typeface="Arial"/>
              <a:cs typeface="Arial"/>
              <a:sym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k Blue 1 1">
  <p:cSld name="Dk Blue 1_1">
    <p:spTree>
      <p:nvGrpSpPr>
        <p:cNvPr id="220" name="Shape 220"/>
        <p:cNvGrpSpPr/>
        <p:nvPr/>
      </p:nvGrpSpPr>
      <p:grpSpPr>
        <a:xfrm>
          <a:off x="0" y="0"/>
          <a:ext cx="0" cy="0"/>
          <a:chOff x="0" y="0"/>
          <a:chExt cx="0" cy="0"/>
        </a:xfrm>
      </p:grpSpPr>
      <p:sp>
        <p:nvSpPr>
          <p:cNvPr id="221" name="Google Shape;221;p48"/>
          <p:cNvSpPr/>
          <p:nvPr/>
        </p:nvSpPr>
        <p:spPr>
          <a:xfrm>
            <a:off x="0" y="0"/>
            <a:ext cx="9144000" cy="4800600"/>
          </a:xfrm>
          <a:prstGeom prst="rect">
            <a:avLst/>
          </a:prstGeom>
          <a:solidFill>
            <a:srgbClr val="07336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2" name="Google Shape;222;p48"/>
          <p:cNvSpPr txBox="1"/>
          <p:nvPr>
            <p:ph type="title"/>
          </p:nvPr>
        </p:nvSpPr>
        <p:spPr>
          <a:xfrm>
            <a:off x="457200" y="274638"/>
            <a:ext cx="8229600" cy="594300"/>
          </a:xfrm>
          <a:prstGeom prst="rect">
            <a:avLst/>
          </a:prstGeom>
          <a:noFill/>
          <a:ln>
            <a:noFill/>
          </a:ln>
        </p:spPr>
        <p:txBody>
          <a:bodyPr anchorCtr="0" anchor="t" bIns="45700" lIns="0" spcFirstLastPara="1" rIns="0" wrap="square" tIns="45700">
            <a:normAutofit/>
          </a:bodyPr>
          <a:lstStyle>
            <a:lvl1pPr lvl="0" algn="ctr">
              <a:lnSpc>
                <a:spcPct val="90000"/>
              </a:lnSpc>
              <a:spcBef>
                <a:spcPts val="0"/>
              </a:spcBef>
              <a:spcAft>
                <a:spcPts val="0"/>
              </a:spcAft>
              <a:buClr>
                <a:schemeClr val="lt1"/>
              </a:buClr>
              <a:buSzPts val="32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3" name="Google Shape;223;p48"/>
          <p:cNvSpPr txBox="1"/>
          <p:nvPr>
            <p:ph idx="1" type="body"/>
          </p:nvPr>
        </p:nvSpPr>
        <p:spPr>
          <a:xfrm>
            <a:off x="457200" y="1162050"/>
            <a:ext cx="8229600" cy="3332100"/>
          </a:xfrm>
          <a:prstGeom prst="rect">
            <a:avLst/>
          </a:prstGeom>
          <a:noFill/>
          <a:ln>
            <a:noFill/>
          </a:ln>
        </p:spPr>
        <p:txBody>
          <a:bodyPr anchorCtr="0" anchor="t" bIns="45700" lIns="0" spcFirstLastPara="1" rIns="0" wrap="square" tIns="0">
            <a:normAutofit/>
          </a:bodyPr>
          <a:lstStyle>
            <a:lvl1pPr indent="-393700" lvl="0" marL="457200" algn="l">
              <a:lnSpc>
                <a:spcPct val="110000"/>
              </a:lnSpc>
              <a:spcBef>
                <a:spcPts val="1800"/>
              </a:spcBef>
              <a:spcAft>
                <a:spcPts val="0"/>
              </a:spcAft>
              <a:buClr>
                <a:schemeClr val="lt1"/>
              </a:buClr>
              <a:buSzPts val="2600"/>
              <a:buFont typeface="Arial"/>
              <a:buChar char="•"/>
              <a:defRPr b="0" i="0" sz="2600">
                <a:solidFill>
                  <a:schemeClr val="lt1"/>
                </a:solidFill>
              </a:defRPr>
            </a:lvl1pPr>
            <a:lvl2pPr indent="-228600" lvl="1" marL="914400" algn="l">
              <a:lnSpc>
                <a:spcPct val="110000"/>
              </a:lnSpc>
              <a:spcBef>
                <a:spcPts val="600"/>
              </a:spcBef>
              <a:spcAft>
                <a:spcPts val="0"/>
              </a:spcAft>
              <a:buClr>
                <a:schemeClr val="dk2"/>
              </a:buClr>
              <a:buSzPts val="1800"/>
              <a:buNone/>
              <a:defRPr/>
            </a:lvl2pPr>
            <a:lvl3pPr indent="-342900" lvl="2" marL="1371600" algn="l">
              <a:lnSpc>
                <a:spcPct val="110000"/>
              </a:lnSpc>
              <a:spcBef>
                <a:spcPts val="600"/>
              </a:spcBef>
              <a:spcAft>
                <a:spcPts val="0"/>
              </a:spcAft>
              <a:buClr>
                <a:schemeClr val="dk2"/>
              </a:buClr>
              <a:buSzPts val="1800"/>
              <a:buChar char="•"/>
              <a:defRPr/>
            </a:lvl3pPr>
            <a:lvl4pPr indent="-342900" lvl="3" marL="1828800" algn="l">
              <a:lnSpc>
                <a:spcPct val="110000"/>
              </a:lnSpc>
              <a:spcBef>
                <a:spcPts val="600"/>
              </a:spcBef>
              <a:spcAft>
                <a:spcPts val="0"/>
              </a:spcAft>
              <a:buClr>
                <a:schemeClr val="dk2"/>
              </a:buClr>
              <a:buSzPts val="1800"/>
              <a:buChar char="–"/>
              <a:defRPr/>
            </a:lvl4pPr>
            <a:lvl5pPr indent="-342900" lvl="4" marL="2286000" algn="l">
              <a:lnSpc>
                <a:spcPct val="110000"/>
              </a:lnSpc>
              <a:spcBef>
                <a:spcPts val="6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31" name="Shape 31"/>
        <p:cNvGrpSpPr/>
        <p:nvPr/>
      </p:nvGrpSpPr>
      <p:grpSpPr>
        <a:xfrm>
          <a:off x="0" y="0"/>
          <a:ext cx="0" cy="0"/>
          <a:chOff x="0" y="0"/>
          <a:chExt cx="0" cy="0"/>
        </a:xfrm>
      </p:grpSpPr>
      <p:sp>
        <p:nvSpPr>
          <p:cNvPr id="32" name="Google Shape;32;p6"/>
          <p:cNvSpPr txBox="1"/>
          <p:nvPr>
            <p:ph type="title"/>
          </p:nvPr>
        </p:nvSpPr>
        <p:spPr>
          <a:xfrm>
            <a:off x="457200" y="274638"/>
            <a:ext cx="8229600" cy="594360"/>
          </a:xfrm>
          <a:prstGeom prst="rect">
            <a:avLst/>
          </a:prstGeom>
          <a:noFill/>
          <a:ln>
            <a:noFill/>
          </a:ln>
        </p:spPr>
        <p:txBody>
          <a:bodyPr anchorCtr="0" anchor="t" bIns="45700" lIns="0" spcFirstLastPara="1" rIns="0" wrap="square" tIns="45700">
            <a:normAutofit/>
          </a:bodyPr>
          <a:lstStyle>
            <a:lvl1pPr lvl="0" algn="ctr">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6"/>
          <p:cNvSpPr txBox="1"/>
          <p:nvPr>
            <p:ph idx="1" type="body"/>
          </p:nvPr>
        </p:nvSpPr>
        <p:spPr>
          <a:xfrm>
            <a:off x="457200" y="1280160"/>
            <a:ext cx="3931920" cy="3314700"/>
          </a:xfrm>
          <a:prstGeom prst="rect">
            <a:avLst/>
          </a:prstGeom>
          <a:noFill/>
          <a:ln>
            <a:noFill/>
          </a:ln>
        </p:spPr>
        <p:txBody>
          <a:bodyPr anchorCtr="0" anchor="t" bIns="45700" lIns="0" spcFirstLastPara="1" rIns="0" wrap="square" tIns="0">
            <a:normAutofit/>
          </a:bodyPr>
          <a:lstStyle>
            <a:lvl1pPr indent="-228600" lvl="0" marL="457200" algn="l">
              <a:lnSpc>
                <a:spcPct val="90000"/>
              </a:lnSpc>
              <a:spcBef>
                <a:spcPts val="1000"/>
              </a:spcBef>
              <a:spcAft>
                <a:spcPts val="0"/>
              </a:spcAft>
              <a:buClr>
                <a:schemeClr val="accent2"/>
              </a:buClr>
              <a:buSzPts val="1800"/>
              <a:buNone/>
              <a:defRPr/>
            </a:lvl1pPr>
            <a:lvl2pPr indent="-228600" lvl="1" marL="914400" algn="l">
              <a:lnSpc>
                <a:spcPct val="110000"/>
              </a:lnSpc>
              <a:spcBef>
                <a:spcPts val="600"/>
              </a:spcBef>
              <a:spcAft>
                <a:spcPts val="0"/>
              </a:spcAft>
              <a:buClr>
                <a:schemeClr val="dk2"/>
              </a:buClr>
              <a:buSzPts val="1800"/>
              <a:buNone/>
              <a:defRPr/>
            </a:lvl2pPr>
            <a:lvl3pPr indent="-342900" lvl="2" marL="1371600" algn="l">
              <a:lnSpc>
                <a:spcPct val="110000"/>
              </a:lnSpc>
              <a:spcBef>
                <a:spcPts val="600"/>
              </a:spcBef>
              <a:spcAft>
                <a:spcPts val="0"/>
              </a:spcAft>
              <a:buClr>
                <a:schemeClr val="dk2"/>
              </a:buClr>
              <a:buSzPts val="1800"/>
              <a:buChar char="•"/>
              <a:defRPr/>
            </a:lvl3pPr>
            <a:lvl4pPr indent="-342900" lvl="3" marL="1828800" algn="l">
              <a:lnSpc>
                <a:spcPct val="110000"/>
              </a:lnSpc>
              <a:spcBef>
                <a:spcPts val="600"/>
              </a:spcBef>
              <a:spcAft>
                <a:spcPts val="0"/>
              </a:spcAft>
              <a:buClr>
                <a:schemeClr val="dk2"/>
              </a:buClr>
              <a:buSzPts val="1800"/>
              <a:buChar char="–"/>
              <a:defRPr/>
            </a:lvl4pPr>
            <a:lvl5pPr indent="-342900" lvl="4" marL="2286000" algn="l">
              <a:lnSpc>
                <a:spcPct val="110000"/>
              </a:lnSpc>
              <a:spcBef>
                <a:spcPts val="6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6"/>
          <p:cNvSpPr txBox="1"/>
          <p:nvPr>
            <p:ph idx="2" type="body"/>
          </p:nvPr>
        </p:nvSpPr>
        <p:spPr>
          <a:xfrm>
            <a:off x="4754880" y="1280160"/>
            <a:ext cx="3931920" cy="3314700"/>
          </a:xfrm>
          <a:prstGeom prst="rect">
            <a:avLst/>
          </a:prstGeom>
          <a:noFill/>
          <a:ln>
            <a:noFill/>
          </a:ln>
        </p:spPr>
        <p:txBody>
          <a:bodyPr anchorCtr="0" anchor="t" bIns="45700" lIns="0" spcFirstLastPara="1" rIns="0" wrap="square" tIns="0">
            <a:normAutofit/>
          </a:bodyPr>
          <a:lstStyle>
            <a:lvl1pPr indent="-228600" lvl="0" marL="457200" algn="l">
              <a:lnSpc>
                <a:spcPct val="90000"/>
              </a:lnSpc>
              <a:spcBef>
                <a:spcPts val="1000"/>
              </a:spcBef>
              <a:spcAft>
                <a:spcPts val="0"/>
              </a:spcAft>
              <a:buClr>
                <a:schemeClr val="accent2"/>
              </a:buClr>
              <a:buSzPts val="1800"/>
              <a:buNone/>
              <a:defRPr/>
            </a:lvl1pPr>
            <a:lvl2pPr indent="-228600" lvl="1" marL="914400" algn="l">
              <a:lnSpc>
                <a:spcPct val="110000"/>
              </a:lnSpc>
              <a:spcBef>
                <a:spcPts val="600"/>
              </a:spcBef>
              <a:spcAft>
                <a:spcPts val="0"/>
              </a:spcAft>
              <a:buClr>
                <a:schemeClr val="dk2"/>
              </a:buClr>
              <a:buSzPts val="1800"/>
              <a:buNone/>
              <a:defRPr/>
            </a:lvl2pPr>
            <a:lvl3pPr indent="-342900" lvl="2" marL="1371600" algn="l">
              <a:lnSpc>
                <a:spcPct val="110000"/>
              </a:lnSpc>
              <a:spcBef>
                <a:spcPts val="600"/>
              </a:spcBef>
              <a:spcAft>
                <a:spcPts val="0"/>
              </a:spcAft>
              <a:buClr>
                <a:schemeClr val="dk2"/>
              </a:buClr>
              <a:buSzPts val="1800"/>
              <a:buChar char="•"/>
              <a:defRPr/>
            </a:lvl3pPr>
            <a:lvl4pPr indent="-342900" lvl="3" marL="1828800" algn="l">
              <a:lnSpc>
                <a:spcPct val="110000"/>
              </a:lnSpc>
              <a:spcBef>
                <a:spcPts val="600"/>
              </a:spcBef>
              <a:spcAft>
                <a:spcPts val="0"/>
              </a:spcAft>
              <a:buClr>
                <a:schemeClr val="dk2"/>
              </a:buClr>
              <a:buSzPts val="1800"/>
              <a:buChar char="–"/>
              <a:defRPr/>
            </a:lvl4pPr>
            <a:lvl5pPr indent="-342900" lvl="4" marL="2286000" algn="l">
              <a:lnSpc>
                <a:spcPct val="110000"/>
              </a:lnSpc>
              <a:spcBef>
                <a:spcPts val="6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7"/>
          <p:cNvSpPr txBox="1"/>
          <p:nvPr>
            <p:ph type="title"/>
          </p:nvPr>
        </p:nvSpPr>
        <p:spPr>
          <a:xfrm>
            <a:off x="457200" y="274638"/>
            <a:ext cx="8229600" cy="594360"/>
          </a:xfrm>
          <a:prstGeom prst="rect">
            <a:avLst/>
          </a:prstGeom>
          <a:noFill/>
          <a:ln>
            <a:noFill/>
          </a:ln>
        </p:spPr>
        <p:txBody>
          <a:bodyPr anchorCtr="0" anchor="t" bIns="45700" lIns="0" spcFirstLastPara="1" rIns="0" wrap="square" tIns="45700">
            <a:normAutofit/>
          </a:bodyPr>
          <a:lstStyle>
            <a:lvl1pPr lvl="0" algn="ctr">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37" name="Shape 37"/>
        <p:cNvGrpSpPr/>
        <p:nvPr/>
      </p:nvGrpSpPr>
      <p:grpSpPr>
        <a:xfrm>
          <a:off x="0" y="0"/>
          <a:ext cx="0" cy="0"/>
          <a:chOff x="0" y="0"/>
          <a:chExt cx="0" cy="0"/>
        </a:xfrm>
      </p:grpSpPr>
      <p:sp>
        <p:nvSpPr>
          <p:cNvPr id="38" name="Google Shape;38;p8"/>
          <p:cNvSpPr txBox="1"/>
          <p:nvPr>
            <p:ph type="title"/>
          </p:nvPr>
        </p:nvSpPr>
        <p:spPr>
          <a:xfrm>
            <a:off x="457200" y="274638"/>
            <a:ext cx="8229600" cy="594360"/>
          </a:xfrm>
          <a:prstGeom prst="rect">
            <a:avLst/>
          </a:prstGeom>
          <a:noFill/>
          <a:ln>
            <a:noFill/>
          </a:ln>
        </p:spPr>
        <p:txBody>
          <a:bodyPr anchorCtr="0" anchor="t" bIns="45700" lIns="0" spcFirstLastPara="1" rIns="0" wrap="square" tIns="45700">
            <a:normAutofit/>
          </a:bodyPr>
          <a:lstStyle>
            <a:lvl1pPr lvl="0" algn="ctr">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8"/>
          <p:cNvSpPr txBox="1"/>
          <p:nvPr>
            <p:ph idx="1" type="body"/>
          </p:nvPr>
        </p:nvSpPr>
        <p:spPr>
          <a:xfrm>
            <a:off x="457200" y="1280160"/>
            <a:ext cx="2468880" cy="3314700"/>
          </a:xfrm>
          <a:prstGeom prst="rect">
            <a:avLst/>
          </a:prstGeom>
          <a:noFill/>
          <a:ln>
            <a:noFill/>
          </a:ln>
        </p:spPr>
        <p:txBody>
          <a:bodyPr anchorCtr="0" anchor="t" bIns="45700" lIns="0" spcFirstLastPara="1" rIns="0" wrap="square" tIns="0">
            <a:normAutofit/>
          </a:bodyPr>
          <a:lstStyle>
            <a:lvl1pPr indent="-228600" lvl="0" marL="457200" algn="l">
              <a:lnSpc>
                <a:spcPct val="90000"/>
              </a:lnSpc>
              <a:spcBef>
                <a:spcPts val="1000"/>
              </a:spcBef>
              <a:spcAft>
                <a:spcPts val="0"/>
              </a:spcAft>
              <a:buClr>
                <a:schemeClr val="accent2"/>
              </a:buClr>
              <a:buSzPts val="1800"/>
              <a:buNone/>
              <a:defRPr/>
            </a:lvl1pPr>
            <a:lvl2pPr indent="-228600" lvl="1" marL="914400" algn="l">
              <a:lnSpc>
                <a:spcPct val="110000"/>
              </a:lnSpc>
              <a:spcBef>
                <a:spcPts val="600"/>
              </a:spcBef>
              <a:spcAft>
                <a:spcPts val="0"/>
              </a:spcAft>
              <a:buClr>
                <a:schemeClr val="dk2"/>
              </a:buClr>
              <a:buSzPts val="1800"/>
              <a:buNone/>
              <a:defRPr/>
            </a:lvl2pPr>
            <a:lvl3pPr indent="-342900" lvl="2" marL="1371600" algn="l">
              <a:lnSpc>
                <a:spcPct val="110000"/>
              </a:lnSpc>
              <a:spcBef>
                <a:spcPts val="600"/>
              </a:spcBef>
              <a:spcAft>
                <a:spcPts val="0"/>
              </a:spcAft>
              <a:buClr>
                <a:schemeClr val="dk2"/>
              </a:buClr>
              <a:buSzPts val="1800"/>
              <a:buChar char="•"/>
              <a:defRPr/>
            </a:lvl3pPr>
            <a:lvl4pPr indent="-342900" lvl="3" marL="1828800" algn="l">
              <a:lnSpc>
                <a:spcPct val="110000"/>
              </a:lnSpc>
              <a:spcBef>
                <a:spcPts val="600"/>
              </a:spcBef>
              <a:spcAft>
                <a:spcPts val="0"/>
              </a:spcAft>
              <a:buClr>
                <a:schemeClr val="dk2"/>
              </a:buClr>
              <a:buSzPts val="1800"/>
              <a:buChar char="–"/>
              <a:defRPr/>
            </a:lvl4pPr>
            <a:lvl5pPr indent="-342900" lvl="4" marL="2286000" algn="l">
              <a:lnSpc>
                <a:spcPct val="110000"/>
              </a:lnSpc>
              <a:spcBef>
                <a:spcPts val="6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8"/>
          <p:cNvSpPr txBox="1"/>
          <p:nvPr>
            <p:ph idx="2" type="body"/>
          </p:nvPr>
        </p:nvSpPr>
        <p:spPr>
          <a:xfrm>
            <a:off x="3337560" y="1280160"/>
            <a:ext cx="2468880" cy="3314700"/>
          </a:xfrm>
          <a:prstGeom prst="rect">
            <a:avLst/>
          </a:prstGeom>
          <a:noFill/>
          <a:ln>
            <a:noFill/>
          </a:ln>
        </p:spPr>
        <p:txBody>
          <a:bodyPr anchorCtr="0" anchor="t" bIns="45700" lIns="0" spcFirstLastPara="1" rIns="0" wrap="square" tIns="0">
            <a:normAutofit/>
          </a:bodyPr>
          <a:lstStyle>
            <a:lvl1pPr indent="-228600" lvl="0" marL="457200" algn="l">
              <a:lnSpc>
                <a:spcPct val="90000"/>
              </a:lnSpc>
              <a:spcBef>
                <a:spcPts val="1000"/>
              </a:spcBef>
              <a:spcAft>
                <a:spcPts val="0"/>
              </a:spcAft>
              <a:buClr>
                <a:schemeClr val="accent2"/>
              </a:buClr>
              <a:buSzPts val="1800"/>
              <a:buNone/>
              <a:defRPr/>
            </a:lvl1pPr>
            <a:lvl2pPr indent="-228600" lvl="1" marL="914400" algn="l">
              <a:lnSpc>
                <a:spcPct val="110000"/>
              </a:lnSpc>
              <a:spcBef>
                <a:spcPts val="600"/>
              </a:spcBef>
              <a:spcAft>
                <a:spcPts val="0"/>
              </a:spcAft>
              <a:buClr>
                <a:schemeClr val="dk2"/>
              </a:buClr>
              <a:buSzPts val="1800"/>
              <a:buNone/>
              <a:defRPr/>
            </a:lvl2pPr>
            <a:lvl3pPr indent="-342900" lvl="2" marL="1371600" algn="l">
              <a:lnSpc>
                <a:spcPct val="110000"/>
              </a:lnSpc>
              <a:spcBef>
                <a:spcPts val="600"/>
              </a:spcBef>
              <a:spcAft>
                <a:spcPts val="0"/>
              </a:spcAft>
              <a:buClr>
                <a:schemeClr val="dk2"/>
              </a:buClr>
              <a:buSzPts val="1800"/>
              <a:buChar char="•"/>
              <a:defRPr/>
            </a:lvl3pPr>
            <a:lvl4pPr indent="-342900" lvl="3" marL="1828800" algn="l">
              <a:lnSpc>
                <a:spcPct val="110000"/>
              </a:lnSpc>
              <a:spcBef>
                <a:spcPts val="600"/>
              </a:spcBef>
              <a:spcAft>
                <a:spcPts val="0"/>
              </a:spcAft>
              <a:buClr>
                <a:schemeClr val="dk2"/>
              </a:buClr>
              <a:buSzPts val="1800"/>
              <a:buChar char="–"/>
              <a:defRPr/>
            </a:lvl4pPr>
            <a:lvl5pPr indent="-342900" lvl="4" marL="2286000" algn="l">
              <a:lnSpc>
                <a:spcPct val="110000"/>
              </a:lnSpc>
              <a:spcBef>
                <a:spcPts val="6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8"/>
          <p:cNvSpPr txBox="1"/>
          <p:nvPr>
            <p:ph idx="3" type="body"/>
          </p:nvPr>
        </p:nvSpPr>
        <p:spPr>
          <a:xfrm>
            <a:off x="6217920" y="1280160"/>
            <a:ext cx="2468880" cy="3314700"/>
          </a:xfrm>
          <a:prstGeom prst="rect">
            <a:avLst/>
          </a:prstGeom>
          <a:noFill/>
          <a:ln>
            <a:noFill/>
          </a:ln>
        </p:spPr>
        <p:txBody>
          <a:bodyPr anchorCtr="0" anchor="t" bIns="45700" lIns="0" spcFirstLastPara="1" rIns="0" wrap="square" tIns="0">
            <a:normAutofit/>
          </a:bodyPr>
          <a:lstStyle>
            <a:lvl1pPr indent="-228600" lvl="0" marL="457200" algn="l">
              <a:lnSpc>
                <a:spcPct val="90000"/>
              </a:lnSpc>
              <a:spcBef>
                <a:spcPts val="1000"/>
              </a:spcBef>
              <a:spcAft>
                <a:spcPts val="0"/>
              </a:spcAft>
              <a:buClr>
                <a:schemeClr val="accent2"/>
              </a:buClr>
              <a:buSzPts val="1800"/>
              <a:buNone/>
              <a:defRPr/>
            </a:lvl1pPr>
            <a:lvl2pPr indent="-228600" lvl="1" marL="914400" algn="l">
              <a:lnSpc>
                <a:spcPct val="110000"/>
              </a:lnSpc>
              <a:spcBef>
                <a:spcPts val="600"/>
              </a:spcBef>
              <a:spcAft>
                <a:spcPts val="0"/>
              </a:spcAft>
              <a:buClr>
                <a:schemeClr val="dk2"/>
              </a:buClr>
              <a:buSzPts val="1800"/>
              <a:buNone/>
              <a:defRPr/>
            </a:lvl2pPr>
            <a:lvl3pPr indent="-342900" lvl="2" marL="1371600" algn="l">
              <a:lnSpc>
                <a:spcPct val="110000"/>
              </a:lnSpc>
              <a:spcBef>
                <a:spcPts val="600"/>
              </a:spcBef>
              <a:spcAft>
                <a:spcPts val="0"/>
              </a:spcAft>
              <a:buClr>
                <a:schemeClr val="dk2"/>
              </a:buClr>
              <a:buSzPts val="1800"/>
              <a:buChar char="•"/>
              <a:defRPr/>
            </a:lvl3pPr>
            <a:lvl4pPr indent="-342900" lvl="3" marL="1828800" algn="l">
              <a:lnSpc>
                <a:spcPct val="110000"/>
              </a:lnSpc>
              <a:spcBef>
                <a:spcPts val="600"/>
              </a:spcBef>
              <a:spcAft>
                <a:spcPts val="0"/>
              </a:spcAft>
              <a:buClr>
                <a:schemeClr val="dk2"/>
              </a:buClr>
              <a:buSzPts val="1800"/>
              <a:buChar char="–"/>
              <a:defRPr/>
            </a:lvl4pPr>
            <a:lvl5pPr indent="-342900" lvl="4" marL="2286000" algn="l">
              <a:lnSpc>
                <a:spcPct val="110000"/>
              </a:lnSpc>
              <a:spcBef>
                <a:spcPts val="6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type="blank">
  <p:cSld name="BLANK">
    <p:spTree>
      <p:nvGrpSpPr>
        <p:cNvPr id="42" name="Shape 42"/>
        <p:cNvGrpSpPr/>
        <p:nvPr/>
      </p:nvGrpSpPr>
      <p:grpSpPr>
        <a:xfrm>
          <a:off x="0" y="0"/>
          <a:ext cx="0" cy="0"/>
          <a:chOff x="0" y="0"/>
          <a:chExt cx="0" cy="0"/>
        </a:xfrm>
      </p:grpSpPr>
      <p:sp>
        <p:nvSpPr>
          <p:cNvPr id="43" name="Google Shape;43;p9"/>
          <p:cNvSpPr/>
          <p:nvPr/>
        </p:nvSpPr>
        <p:spPr>
          <a:xfrm>
            <a:off x="0" y="0"/>
            <a:ext cx="9144000" cy="4800600"/>
          </a:xfrm>
          <a:prstGeom prst="rect">
            <a:avLst/>
          </a:prstGeom>
          <a:solidFill>
            <a:srgbClr val="07336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44" name="Shape 44"/>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7.xml"/><Relationship Id="rId22" Type="http://schemas.openxmlformats.org/officeDocument/2006/relationships/slideLayout" Target="../slideLayouts/slideLayout19.xml"/><Relationship Id="rId21" Type="http://schemas.openxmlformats.org/officeDocument/2006/relationships/slideLayout" Target="../slideLayouts/slideLayout18.xml"/><Relationship Id="rId24" Type="http://schemas.openxmlformats.org/officeDocument/2006/relationships/slideLayout" Target="../slideLayouts/slideLayout21.xml"/><Relationship Id="rId23" Type="http://schemas.openxmlformats.org/officeDocument/2006/relationships/slideLayout" Target="../slideLayouts/slideLayout20.xml"/><Relationship Id="rId1" Type="http://schemas.openxmlformats.org/officeDocument/2006/relationships/hyperlink" Target="https://www.commerce.gov/" TargetMode="Externa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slideLayout" Target="../slideLayouts/slideLayout1.xml"/><Relationship Id="rId9" Type="http://schemas.openxmlformats.org/officeDocument/2006/relationships/slideLayout" Target="../slideLayouts/slideLayout6.xml"/><Relationship Id="rId25" Type="http://schemas.openxmlformats.org/officeDocument/2006/relationships/theme" Target="../theme/theme2.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11" Type="http://schemas.openxmlformats.org/officeDocument/2006/relationships/slideLayout" Target="../slideLayouts/slideLayout8.xml"/><Relationship Id="rId10" Type="http://schemas.openxmlformats.org/officeDocument/2006/relationships/slideLayout" Target="../slideLayouts/slideLayout7.xml"/><Relationship Id="rId13" Type="http://schemas.openxmlformats.org/officeDocument/2006/relationships/slideLayout" Target="../slideLayouts/slideLayout10.xml"/><Relationship Id="rId12" Type="http://schemas.openxmlformats.org/officeDocument/2006/relationships/slideLayout" Target="../slideLayouts/slideLayout9.xml"/><Relationship Id="rId15" Type="http://schemas.openxmlformats.org/officeDocument/2006/relationships/slideLayout" Target="../slideLayouts/slideLayout12.xml"/><Relationship Id="rId14" Type="http://schemas.openxmlformats.org/officeDocument/2006/relationships/slideLayout" Target="../slideLayouts/slideLayout11.xml"/><Relationship Id="rId17" Type="http://schemas.openxmlformats.org/officeDocument/2006/relationships/slideLayout" Target="../slideLayouts/slideLayout14.xml"/><Relationship Id="rId16" Type="http://schemas.openxmlformats.org/officeDocument/2006/relationships/slideLayout" Target="../slideLayouts/slideLayout13.xml"/><Relationship Id="rId19" Type="http://schemas.openxmlformats.org/officeDocument/2006/relationships/slideLayout" Target="../slideLayouts/slideLayout16.xml"/><Relationship Id="rId18" Type="http://schemas.openxmlformats.org/officeDocument/2006/relationships/slideLayout" Target="../slideLayouts/slideLayout15.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8.xml"/><Relationship Id="rId22" Type="http://schemas.openxmlformats.org/officeDocument/2006/relationships/slideLayout" Target="../slideLayouts/slideLayout40.xml"/><Relationship Id="rId21" Type="http://schemas.openxmlformats.org/officeDocument/2006/relationships/slideLayout" Target="../slideLayouts/slideLayout39.xml"/><Relationship Id="rId24" Type="http://schemas.openxmlformats.org/officeDocument/2006/relationships/slideLayout" Target="../slideLayouts/slideLayout42.xml"/><Relationship Id="rId23" Type="http://schemas.openxmlformats.org/officeDocument/2006/relationships/slideLayout" Target="../slideLayouts/slideLayout41.xml"/><Relationship Id="rId1" Type="http://schemas.openxmlformats.org/officeDocument/2006/relationships/image" Target="../media/image22.png"/><Relationship Id="rId2" Type="http://schemas.openxmlformats.org/officeDocument/2006/relationships/hyperlink" Target="https://www.commerce.gov/" TargetMode="External"/><Relationship Id="rId3" Type="http://schemas.openxmlformats.org/officeDocument/2006/relationships/image" Target="../media/image1.png"/><Relationship Id="rId4" Type="http://schemas.openxmlformats.org/officeDocument/2006/relationships/slideLayout" Target="../slideLayouts/slideLayout22.xml"/><Relationship Id="rId9" Type="http://schemas.openxmlformats.org/officeDocument/2006/relationships/slideLayout" Target="../slideLayouts/slideLayout27.xml"/><Relationship Id="rId26" Type="http://schemas.openxmlformats.org/officeDocument/2006/relationships/slideLayout" Target="../slideLayouts/slideLayout44.xml"/><Relationship Id="rId25" Type="http://schemas.openxmlformats.org/officeDocument/2006/relationships/slideLayout" Target="../slideLayouts/slideLayout43.xml"/><Relationship Id="rId28" Type="http://schemas.openxmlformats.org/officeDocument/2006/relationships/slideLayout" Target="../slideLayouts/slideLayout46.xml"/><Relationship Id="rId27" Type="http://schemas.openxmlformats.org/officeDocument/2006/relationships/slideLayout" Target="../slideLayouts/slideLayout45.xml"/><Relationship Id="rId5" Type="http://schemas.openxmlformats.org/officeDocument/2006/relationships/slideLayout" Target="../slideLayouts/slideLayout23.xml"/><Relationship Id="rId6" Type="http://schemas.openxmlformats.org/officeDocument/2006/relationships/slideLayout" Target="../slideLayouts/slideLayout24.xml"/><Relationship Id="rId29" Type="http://schemas.openxmlformats.org/officeDocument/2006/relationships/theme" Target="../theme/theme1.xml"/><Relationship Id="rId7" Type="http://schemas.openxmlformats.org/officeDocument/2006/relationships/slideLayout" Target="../slideLayouts/slideLayout25.xml"/><Relationship Id="rId8" Type="http://schemas.openxmlformats.org/officeDocument/2006/relationships/slideLayout" Target="../slideLayouts/slideLayout26.xml"/><Relationship Id="rId11" Type="http://schemas.openxmlformats.org/officeDocument/2006/relationships/slideLayout" Target="../slideLayouts/slideLayout29.xml"/><Relationship Id="rId10" Type="http://schemas.openxmlformats.org/officeDocument/2006/relationships/slideLayout" Target="../slideLayouts/slideLayout28.xml"/><Relationship Id="rId13" Type="http://schemas.openxmlformats.org/officeDocument/2006/relationships/slideLayout" Target="../slideLayouts/slideLayout31.xml"/><Relationship Id="rId12" Type="http://schemas.openxmlformats.org/officeDocument/2006/relationships/slideLayout" Target="../slideLayouts/slideLayout30.xml"/><Relationship Id="rId15" Type="http://schemas.openxmlformats.org/officeDocument/2006/relationships/slideLayout" Target="../slideLayouts/slideLayout33.xml"/><Relationship Id="rId14" Type="http://schemas.openxmlformats.org/officeDocument/2006/relationships/slideLayout" Target="../slideLayouts/slideLayout32.xml"/><Relationship Id="rId17" Type="http://schemas.openxmlformats.org/officeDocument/2006/relationships/slideLayout" Target="../slideLayouts/slideLayout35.xml"/><Relationship Id="rId16" Type="http://schemas.openxmlformats.org/officeDocument/2006/relationships/slideLayout" Target="../slideLayouts/slideLayout34.xml"/><Relationship Id="rId19" Type="http://schemas.openxmlformats.org/officeDocument/2006/relationships/slideLayout" Target="../slideLayouts/slideLayout37.xml"/><Relationship Id="rId18"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594360"/>
          </a:xfrm>
          <a:prstGeom prst="rect">
            <a:avLst/>
          </a:prstGeom>
          <a:noFill/>
          <a:ln>
            <a:noFill/>
          </a:ln>
        </p:spPr>
        <p:txBody>
          <a:bodyPr anchorCtr="0" anchor="t" bIns="45700" lIns="0" spcFirstLastPara="1" rIns="0" wrap="square" tIns="45700">
            <a:normAutofit/>
          </a:bodyPr>
          <a:lstStyle>
            <a:lvl1pPr lvl="0" marR="0" rtl="0" algn="ctr">
              <a:lnSpc>
                <a:spcPct val="90000"/>
              </a:lnSpc>
              <a:spcBef>
                <a:spcPts val="0"/>
              </a:spcBef>
              <a:spcAft>
                <a:spcPts val="0"/>
              </a:spcAft>
              <a:buClr>
                <a:schemeClr val="accent2"/>
              </a:buClr>
              <a:buSzPts val="3200"/>
              <a:buFont typeface="Arial"/>
              <a:buNone/>
              <a:defRPr b="1" i="0" sz="3200" u="none" cap="none" strike="noStrike">
                <a:solidFill>
                  <a:schemeClr val="accent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
          <p:cNvSpPr txBox="1"/>
          <p:nvPr>
            <p:ph idx="1" type="body"/>
          </p:nvPr>
        </p:nvSpPr>
        <p:spPr>
          <a:xfrm>
            <a:off x="457200" y="1162051"/>
            <a:ext cx="8229600" cy="3314700"/>
          </a:xfrm>
          <a:prstGeom prst="rect">
            <a:avLst/>
          </a:prstGeom>
          <a:noFill/>
          <a:ln>
            <a:noFill/>
          </a:ln>
        </p:spPr>
        <p:txBody>
          <a:bodyPr anchorCtr="0" anchor="t" bIns="45700" lIns="0" spcFirstLastPara="1" rIns="0" wrap="square" tIns="0">
            <a:normAutofit/>
          </a:bodyPr>
          <a:lstStyle>
            <a:lvl1pPr indent="-228600" lvl="0" marL="457200" marR="0" rtl="0" algn="l">
              <a:lnSpc>
                <a:spcPct val="90000"/>
              </a:lnSpc>
              <a:spcBef>
                <a:spcPts val="1000"/>
              </a:spcBef>
              <a:spcAft>
                <a:spcPts val="0"/>
              </a:spcAft>
              <a:buClr>
                <a:schemeClr val="accent2"/>
              </a:buClr>
              <a:buSzPts val="2000"/>
              <a:buFont typeface="Arial"/>
              <a:buNone/>
              <a:defRPr b="1" i="0" sz="2000" u="none" cap="none" strike="noStrike">
                <a:solidFill>
                  <a:schemeClr val="accent2"/>
                </a:solidFill>
                <a:latin typeface="Arial"/>
                <a:ea typeface="Arial"/>
                <a:cs typeface="Arial"/>
                <a:sym typeface="Arial"/>
              </a:defRPr>
            </a:lvl1pPr>
            <a:lvl2pPr indent="-228600" lvl="1" marL="914400" marR="0" rtl="0" algn="l">
              <a:lnSpc>
                <a:spcPct val="110000"/>
              </a:lnSpc>
              <a:spcBef>
                <a:spcPts val="600"/>
              </a:spcBef>
              <a:spcAft>
                <a:spcPts val="0"/>
              </a:spcAft>
              <a:buClr>
                <a:schemeClr val="dk2"/>
              </a:buClr>
              <a:buSzPts val="1800"/>
              <a:buFont typeface="Arial"/>
              <a:buNone/>
              <a:defRPr b="0" i="0" sz="1800" u="none" cap="none" strike="noStrike">
                <a:solidFill>
                  <a:schemeClr val="dk2"/>
                </a:solidFill>
                <a:latin typeface="Arial"/>
                <a:ea typeface="Arial"/>
                <a:cs typeface="Arial"/>
                <a:sym typeface="Arial"/>
              </a:defRPr>
            </a:lvl2pPr>
            <a:lvl3pPr indent="-342900" lvl="2" marL="1371600" marR="0" rtl="0" algn="l">
              <a:lnSpc>
                <a:spcPct val="110000"/>
              </a:lnSpc>
              <a:spcBef>
                <a:spcPts val="60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3pPr>
            <a:lvl4pPr indent="-342900" lvl="3" marL="1828800" marR="0" rtl="0" algn="l">
              <a:lnSpc>
                <a:spcPct val="110000"/>
              </a:lnSpc>
              <a:spcBef>
                <a:spcPts val="60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4pPr>
            <a:lvl5pPr indent="-342900" lvl="4" marL="2286000" marR="0" rtl="0" algn="l">
              <a:lnSpc>
                <a:spcPct val="110000"/>
              </a:lnSpc>
              <a:spcBef>
                <a:spcPts val="60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8" name="Google Shape;8;p1"/>
          <p:cNvSpPr/>
          <p:nvPr/>
        </p:nvSpPr>
        <p:spPr>
          <a:xfrm>
            <a:off x="0" y="4800601"/>
            <a:ext cx="9144000" cy="342900"/>
          </a:xfrm>
          <a:prstGeom prst="rect">
            <a:avLst/>
          </a:prstGeom>
          <a:solidFill>
            <a:srgbClr val="D6F5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A4595"/>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id="9" name="Google Shape;9;p1">
            <a:hlinkClick r:id="rId1"/>
          </p:cNvPr>
          <p:cNvPicPr preferRelativeResize="0"/>
          <p:nvPr/>
        </p:nvPicPr>
        <p:blipFill rotWithShape="1">
          <a:blip r:embed="rId2">
            <a:alphaModFix/>
          </a:blip>
          <a:srcRect b="0" l="0" r="0" t="0"/>
          <a:stretch/>
        </p:blipFill>
        <p:spPr>
          <a:xfrm>
            <a:off x="454928" y="4832593"/>
            <a:ext cx="278915" cy="278915"/>
          </a:xfrm>
          <a:prstGeom prst="rect">
            <a:avLst/>
          </a:prstGeom>
          <a:noFill/>
          <a:ln>
            <a:noFill/>
          </a:ln>
        </p:spPr>
      </p:pic>
      <p:sp>
        <p:nvSpPr>
          <p:cNvPr id="10" name="Google Shape;10;p1"/>
          <p:cNvSpPr txBox="1"/>
          <p:nvPr/>
        </p:nvSpPr>
        <p:spPr>
          <a:xfrm>
            <a:off x="1078312" y="4772975"/>
            <a:ext cx="3641700" cy="464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A4595"/>
                </a:solidFill>
                <a:latin typeface="Arial"/>
                <a:ea typeface="Arial"/>
                <a:cs typeface="Arial"/>
                <a:sym typeface="Arial"/>
              </a:rPr>
              <a:t>NATIONAL WEATHER SERVICE</a:t>
            </a:r>
            <a:endParaRPr b="1" i="0" sz="1400" u="none" cap="none" strike="noStrike">
              <a:solidFill>
                <a:srgbClr val="0A4595"/>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1" name="Google Shape;11;p1"/>
          <p:cNvPicPr preferRelativeResize="0"/>
          <p:nvPr/>
        </p:nvPicPr>
        <p:blipFill rotWithShape="1">
          <a:blip r:embed="rId3">
            <a:alphaModFix/>
          </a:blip>
          <a:srcRect b="0" l="0" r="0" t="0"/>
          <a:stretch/>
        </p:blipFill>
        <p:spPr>
          <a:xfrm>
            <a:off x="808496" y="4830313"/>
            <a:ext cx="283465" cy="283465"/>
          </a:xfrm>
          <a:prstGeom prst="rect">
            <a:avLst/>
          </a:prstGeom>
          <a:noFill/>
          <a:ln>
            <a:noFill/>
          </a:ln>
        </p:spPr>
      </p:pic>
      <p:sp>
        <p:nvSpPr>
          <p:cNvPr id="12" name="Google Shape;12;p1"/>
          <p:cNvSpPr txBox="1"/>
          <p:nvPr/>
        </p:nvSpPr>
        <p:spPr>
          <a:xfrm>
            <a:off x="1461448" y="4913784"/>
            <a:ext cx="7239000" cy="1155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Clr>
                <a:srgbClr val="000000"/>
              </a:buClr>
              <a:buSzPts val="1000"/>
              <a:buFont typeface="Arial"/>
              <a:buNone/>
            </a:pPr>
            <a:r>
              <a:rPr b="0" i="0" lang="en-US" sz="1000" u="none" cap="none" strike="noStrike">
                <a:solidFill>
                  <a:srgbClr val="0B4596"/>
                </a:solidFill>
                <a:latin typeface="Arial Narrow"/>
                <a:ea typeface="Arial Narrow"/>
                <a:cs typeface="Arial Narrow"/>
                <a:sym typeface="Arial Narrow"/>
              </a:rPr>
              <a:t>Department of Commerce  //  National Oceanic and Atmospheric Administration  //  </a:t>
            </a:r>
            <a:fld id="{00000000-1234-1234-1234-123412341234}" type="slidenum">
              <a:rPr b="0" i="0" lang="en-US" sz="1000" u="none" cap="none" strike="noStrike">
                <a:solidFill>
                  <a:srgbClr val="0B4596"/>
                </a:solidFill>
                <a:latin typeface="Arial Narrow"/>
                <a:ea typeface="Arial Narrow"/>
                <a:cs typeface="Arial Narrow"/>
                <a:sym typeface="Arial Narrow"/>
              </a:rPr>
              <a:t>‹#›</a:t>
            </a:fld>
            <a:endParaRPr b="0" i="0" sz="1000" u="none" cap="none" strike="noStrike">
              <a:solidFill>
                <a:srgbClr val="0B4596"/>
              </a:solidFill>
              <a:latin typeface="Arial Narrow"/>
              <a:ea typeface="Arial Narrow"/>
              <a:cs typeface="Arial Narrow"/>
              <a:sym typeface="Arial Narrow"/>
            </a:endParaRPr>
          </a:p>
        </p:txBody>
      </p:sp>
    </p:spTree>
  </p:cSld>
  <p:clrMap accent1="accent1" accent2="accent2" accent3="accent3" accent4="accent4" accent5="accent5" accent6="accent6" bg1="lt1" bg2="dk2" tx1="dk1" tx2="lt2" folHlink="folHlink" hlink="hlink"/>
  <p:sldLayoutIdLst>
    <p:sldLayoutId id="2147483648" r:id="rId4"/>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 id="2147483660" r:id="rId16"/>
    <p:sldLayoutId id="2147483661" r:id="rId17"/>
    <p:sldLayoutId id="2147483662" r:id="rId18"/>
    <p:sldLayoutId id="2147483663" r:id="rId19"/>
    <p:sldLayoutId id="2147483664" r:id="rId20"/>
    <p:sldLayoutId id="2147483665" r:id="rId21"/>
    <p:sldLayoutId id="2147483666" r:id="rId22"/>
    <p:sldLayoutId id="2147483667" r:id="rId23"/>
    <p:sldLayoutId id="2147483668" r:id="rId2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620">
          <p15:clr>
            <a:srgbClr val="F26B43"/>
          </p15:clr>
        </p15:guide>
        <p15:guide id="2" pos="2880">
          <p15:clr>
            <a:srgbClr val="F26B43"/>
          </p15:clr>
        </p15:guide>
        <p15:guide id="3" orient="horz" pos="2820">
          <p15:clr>
            <a:srgbClr val="F26B43"/>
          </p15:clr>
        </p15:guide>
        <p15:guide id="4" orient="horz" pos="252">
          <p15:clr>
            <a:srgbClr val="F26B43"/>
          </p15:clr>
        </p15:guide>
        <p15:guide id="5" pos="5472">
          <p15:clr>
            <a:srgbClr val="F26B43"/>
          </p15:clr>
        </p15:guide>
        <p15:guide id="6" pos="288">
          <p15:clr>
            <a:srgbClr val="F26B43"/>
          </p15:clr>
        </p15:guide>
        <p15:guide id="7" orient="horz" pos="73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6" name="Shape 96"/>
        <p:cNvGrpSpPr/>
        <p:nvPr/>
      </p:nvGrpSpPr>
      <p:grpSpPr>
        <a:xfrm>
          <a:off x="0" y="0"/>
          <a:ext cx="0" cy="0"/>
          <a:chOff x="0" y="0"/>
          <a:chExt cx="0" cy="0"/>
        </a:xfrm>
      </p:grpSpPr>
      <p:pic>
        <p:nvPicPr>
          <p:cNvPr id="97" name="Google Shape;97;p23"/>
          <p:cNvPicPr preferRelativeResize="0"/>
          <p:nvPr/>
        </p:nvPicPr>
        <p:blipFill>
          <a:blip r:embed="rId1">
            <a:alphaModFix/>
          </a:blip>
          <a:stretch>
            <a:fillRect/>
          </a:stretch>
        </p:blipFill>
        <p:spPr>
          <a:xfrm>
            <a:off x="-20712" y="0"/>
            <a:ext cx="356299" cy="5143500"/>
          </a:xfrm>
          <a:prstGeom prst="rect">
            <a:avLst/>
          </a:prstGeom>
          <a:noFill/>
          <a:ln>
            <a:noFill/>
          </a:ln>
        </p:spPr>
      </p:pic>
      <p:sp>
        <p:nvSpPr>
          <p:cNvPr id="98" name="Google Shape;98;p23"/>
          <p:cNvSpPr/>
          <p:nvPr/>
        </p:nvSpPr>
        <p:spPr>
          <a:xfrm>
            <a:off x="0" y="4800601"/>
            <a:ext cx="9144000" cy="342900"/>
          </a:xfrm>
          <a:prstGeom prst="rect">
            <a:avLst/>
          </a:prstGeom>
          <a:solidFill>
            <a:srgbClr val="D6F5FF"/>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9" name="Google Shape;99;p23"/>
          <p:cNvSpPr txBox="1"/>
          <p:nvPr>
            <p:ph type="title"/>
          </p:nvPr>
        </p:nvSpPr>
        <p:spPr>
          <a:xfrm>
            <a:off x="752888" y="205978"/>
            <a:ext cx="7933800" cy="5943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0099D8"/>
              </a:buClr>
              <a:buSzPts val="3200"/>
              <a:buFont typeface="Arial"/>
              <a:buNone/>
              <a:defRPr b="1" i="0" sz="3200" u="none" cap="none" strike="noStrike">
                <a:solidFill>
                  <a:srgbClr val="0099D8"/>
                </a:solidFill>
                <a:latin typeface="Arial"/>
                <a:ea typeface="Arial"/>
                <a:cs typeface="Arial"/>
                <a:sym typeface="Arial"/>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0" name="Google Shape;100;p23"/>
          <p:cNvSpPr txBox="1"/>
          <p:nvPr>
            <p:ph idx="1" type="body"/>
          </p:nvPr>
        </p:nvSpPr>
        <p:spPr>
          <a:xfrm>
            <a:off x="752888" y="914400"/>
            <a:ext cx="7933800" cy="3714900"/>
          </a:xfrm>
          <a:prstGeom prst="rect">
            <a:avLst/>
          </a:prstGeom>
          <a:noFill/>
          <a:ln>
            <a:noFill/>
          </a:ln>
        </p:spPr>
        <p:txBody>
          <a:bodyPr anchorCtr="0" anchor="t" bIns="91425" lIns="91425" spcFirstLastPara="1" rIns="91425" wrap="square" tIns="91425">
            <a:noAutofit/>
          </a:bodyPr>
          <a:lstStyle>
            <a:lvl1pPr indent="-419100" lvl="0" marL="457200" marR="0" algn="l">
              <a:lnSpc>
                <a:spcPct val="100000"/>
              </a:lnSpc>
              <a:spcBef>
                <a:spcPts val="640"/>
              </a:spcBef>
              <a:spcAft>
                <a:spcPts val="0"/>
              </a:spcAft>
              <a:buClr>
                <a:schemeClr val="dk1"/>
              </a:buClr>
              <a:buSzPts val="3000"/>
              <a:buFont typeface="Arial"/>
              <a:buChar char="•"/>
              <a:defRPr b="0" i="0" sz="3000" u="none" cap="none" strike="noStrike">
                <a:solidFill>
                  <a:schemeClr val="dk1"/>
                </a:solidFill>
                <a:latin typeface="Arial"/>
                <a:ea typeface="Arial"/>
                <a:cs typeface="Arial"/>
                <a:sym typeface="Arial"/>
              </a:defRPr>
            </a:lvl1pPr>
            <a:lvl2pPr indent="-406400" lvl="1" marL="914400" marR="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2pPr>
            <a:lvl3pPr indent="-381000" lvl="2" marL="1371600" marR="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3pPr>
            <a:lvl4pPr indent="-355600" lvl="3" marL="1828800" marR="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4pPr>
            <a:lvl5pPr indent="-342900" lvl="4" marL="2286000" marR="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5pPr>
            <a:lvl6pPr indent="-330200" lvl="5" marL="27432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101" name="Google Shape;101;p23">
            <a:hlinkClick r:id="rId2"/>
          </p:cNvPr>
          <p:cNvPicPr preferRelativeResize="0"/>
          <p:nvPr/>
        </p:nvPicPr>
        <p:blipFill rotWithShape="1">
          <a:blip r:embed="rId3">
            <a:alphaModFix/>
          </a:blip>
          <a:srcRect b="0" l="0" r="0" t="0"/>
          <a:stretch/>
        </p:blipFill>
        <p:spPr>
          <a:xfrm>
            <a:off x="228600" y="4832593"/>
            <a:ext cx="278916" cy="278916"/>
          </a:xfrm>
          <a:prstGeom prst="rect">
            <a:avLst/>
          </a:prstGeom>
          <a:noFill/>
          <a:ln>
            <a:noFill/>
          </a:ln>
        </p:spPr>
      </p:pic>
      <p:sp>
        <p:nvSpPr>
          <p:cNvPr id="102" name="Google Shape;102;p23"/>
          <p:cNvSpPr txBox="1"/>
          <p:nvPr/>
        </p:nvSpPr>
        <p:spPr>
          <a:xfrm>
            <a:off x="1447800" y="4879264"/>
            <a:ext cx="7239000" cy="1155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0B4596"/>
              </a:buClr>
              <a:buSzPts val="1000"/>
              <a:buFont typeface="Arial Narrow"/>
              <a:buNone/>
            </a:pPr>
            <a:r>
              <a:rPr b="1" lang="en-US" sz="1300">
                <a:solidFill>
                  <a:srgbClr val="0B4596"/>
                </a:solidFill>
                <a:latin typeface="Arial Narrow"/>
                <a:ea typeface="Arial Narrow"/>
                <a:cs typeface="Arial Narrow"/>
                <a:sym typeface="Arial Narrow"/>
              </a:rPr>
              <a:t>Building a Weather-Ready Nation</a:t>
            </a:r>
            <a:r>
              <a:rPr b="1" i="0" lang="en-US" sz="1300" u="none" cap="none" strike="noStrike">
                <a:solidFill>
                  <a:srgbClr val="0B4596"/>
                </a:solidFill>
                <a:latin typeface="Arial Narrow"/>
                <a:ea typeface="Arial Narrow"/>
                <a:cs typeface="Arial Narrow"/>
                <a:sym typeface="Arial Narrow"/>
              </a:rPr>
              <a:t>  //  </a:t>
            </a:r>
            <a:fld id="{00000000-1234-1234-1234-123412341234}" type="slidenum">
              <a:rPr b="1" i="0" lang="en-US" sz="1300" u="none" cap="none" strike="noStrike">
                <a:solidFill>
                  <a:srgbClr val="0B4596"/>
                </a:solidFill>
                <a:latin typeface="Arial Narrow"/>
                <a:ea typeface="Arial Narrow"/>
                <a:cs typeface="Arial Narrow"/>
                <a:sym typeface="Arial Narrow"/>
              </a:rPr>
              <a:t>‹#›</a:t>
            </a:fld>
            <a:endParaRPr b="1" i="0" sz="1300" u="none" cap="none" strike="noStrike">
              <a:solidFill>
                <a:srgbClr val="0B4596"/>
              </a:solidFill>
              <a:latin typeface="Arial Narrow"/>
              <a:ea typeface="Arial Narrow"/>
              <a:cs typeface="Arial Narrow"/>
              <a:sym typeface="Arial Narrow"/>
            </a:endParaRPr>
          </a:p>
        </p:txBody>
      </p:sp>
      <p:sp>
        <p:nvSpPr>
          <p:cNvPr id="103" name="Google Shape;103;p23"/>
          <p:cNvSpPr txBox="1"/>
          <p:nvPr/>
        </p:nvSpPr>
        <p:spPr>
          <a:xfrm>
            <a:off x="522146" y="4772984"/>
            <a:ext cx="3976800" cy="46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a:solidFill>
                  <a:schemeClr val="dk1"/>
                </a:solidFill>
              </a:rPr>
              <a:t>NATIONAL WEATHER SERVICE</a:t>
            </a:r>
            <a:endParaRPr b="1">
              <a:solidFill>
                <a:schemeClr val="dk1"/>
              </a:solidFill>
            </a:endParaRPr>
          </a:p>
          <a:p>
            <a:pPr indent="0" lvl="0" marL="0" rtl="0" algn="l">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 id="2147483692" r:id="rId27"/>
    <p:sldLayoutId id="2147483693" r:id="rId28"/>
  </p:sldLayoutIdLst>
  <p:transition spd="med">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9.png"/><Relationship Id="rId4" Type="http://schemas.openxmlformats.org/officeDocument/2006/relationships/hyperlink" Target="https://oceanexpert.org/event/4656" TargetMode="External"/><Relationship Id="rId5"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1.xml"/><Relationship Id="rId3" Type="http://schemas.openxmlformats.org/officeDocument/2006/relationships/image" Target="../media/image42.png"/><Relationship Id="rId4" Type="http://schemas.openxmlformats.org/officeDocument/2006/relationships/image" Target="../media/image44.png"/><Relationship Id="rId5" Type="http://schemas.openxmlformats.org/officeDocument/2006/relationships/image" Target="../media/image4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2.xml"/><Relationship Id="rId3" Type="http://schemas.openxmlformats.org/officeDocument/2006/relationships/image" Target="../media/image33.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3.xml"/><Relationship Id="rId3" Type="http://schemas.openxmlformats.org/officeDocument/2006/relationships/image" Target="../media/image32.png"/><Relationship Id="rId4" Type="http://schemas.openxmlformats.org/officeDocument/2006/relationships/image" Target="../media/image34.png"/><Relationship Id="rId5" Type="http://schemas.openxmlformats.org/officeDocument/2006/relationships/image" Target="../media/image30.png"/><Relationship Id="rId6" Type="http://schemas.openxmlformats.org/officeDocument/2006/relationships/image" Target="../media/image4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4.xml"/><Relationship Id="rId3" Type="http://schemas.openxmlformats.org/officeDocument/2006/relationships/image" Target="../media/image37.png"/><Relationship Id="rId4" Type="http://schemas.openxmlformats.org/officeDocument/2006/relationships/image" Target="../media/image46.png"/><Relationship Id="rId5" Type="http://schemas.openxmlformats.org/officeDocument/2006/relationships/image" Target="../media/image3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5.xml"/><Relationship Id="rId3" Type="http://schemas.openxmlformats.org/officeDocument/2006/relationships/image" Target="../media/image36.png"/><Relationship Id="rId4" Type="http://schemas.openxmlformats.org/officeDocument/2006/relationships/image" Target="../media/image4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16.xml"/><Relationship Id="rId3" Type="http://schemas.openxmlformats.org/officeDocument/2006/relationships/image" Target="../media/image45.png"/><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xml"/><Relationship Id="rId3"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21.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5.xml"/><Relationship Id="rId3" Type="http://schemas.openxmlformats.org/officeDocument/2006/relationships/image" Target="../media/image9.jpg"/><Relationship Id="rId4" Type="http://schemas.openxmlformats.org/officeDocument/2006/relationships/image" Target="../media/image8.png"/><Relationship Id="rId5" Type="http://schemas.openxmlformats.org/officeDocument/2006/relationships/image" Target="../media/image16.jpg"/><Relationship Id="rId6" Type="http://schemas.openxmlformats.org/officeDocument/2006/relationships/image" Target="../media/image11.png"/><Relationship Id="rId7" Type="http://schemas.openxmlformats.org/officeDocument/2006/relationships/image" Target="../media/image2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6.xml"/><Relationship Id="rId3" Type="http://schemas.openxmlformats.org/officeDocument/2006/relationships/image" Target="../media/image3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7.xml"/><Relationship Id="rId3" Type="http://schemas.openxmlformats.org/officeDocument/2006/relationships/image" Target="../media/image26.png"/><Relationship Id="rId4" Type="http://schemas.openxmlformats.org/officeDocument/2006/relationships/image" Target="../media/image20.png"/><Relationship Id="rId5"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8.xml"/><Relationship Id="rId3" Type="http://schemas.openxmlformats.org/officeDocument/2006/relationships/image" Target="../media/image25.png"/><Relationship Id="rId4" Type="http://schemas.openxmlformats.org/officeDocument/2006/relationships/image" Target="../media/image31.png"/><Relationship Id="rId5" Type="http://schemas.openxmlformats.org/officeDocument/2006/relationships/image" Target="../media/image24.png"/><Relationship Id="rId6" Type="http://schemas.openxmlformats.org/officeDocument/2006/relationships/image" Target="../media/image28.png"/><Relationship Id="rId7" Type="http://schemas.openxmlformats.org/officeDocument/2006/relationships/image" Target="../media/image2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9.xml"/><Relationship Id="rId3" Type="http://schemas.openxmlformats.org/officeDocument/2006/relationships/image" Target="../media/image27.png"/><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49"/>
          <p:cNvSpPr txBox="1"/>
          <p:nvPr>
            <p:ph idx="1" type="body"/>
          </p:nvPr>
        </p:nvSpPr>
        <p:spPr>
          <a:xfrm>
            <a:off x="2005750" y="76200"/>
            <a:ext cx="7029300" cy="10191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US" sz="2000"/>
              <a:t>Progress on coupled modeling and assimilation for operational applications at NOAA</a:t>
            </a:r>
            <a:endParaRPr sz="2000"/>
          </a:p>
          <a:p>
            <a:pPr indent="0" lvl="0" marL="0" rtl="0" algn="l">
              <a:lnSpc>
                <a:spcPct val="100000"/>
              </a:lnSpc>
              <a:spcBef>
                <a:spcPts val="0"/>
              </a:spcBef>
              <a:spcAft>
                <a:spcPts val="0"/>
              </a:spcAft>
              <a:buSzPts val="4400"/>
              <a:buNone/>
            </a:pPr>
            <a:r>
              <a:t/>
            </a:r>
            <a:endParaRPr sz="2000"/>
          </a:p>
        </p:txBody>
      </p:sp>
      <p:pic>
        <p:nvPicPr>
          <p:cNvPr id="229" name="Google Shape;229;p49"/>
          <p:cNvPicPr preferRelativeResize="0"/>
          <p:nvPr/>
        </p:nvPicPr>
        <p:blipFill rotWithShape="1">
          <a:blip r:embed="rId3">
            <a:alphaModFix/>
          </a:blip>
          <a:srcRect b="0" l="0" r="0" t="0"/>
          <a:stretch/>
        </p:blipFill>
        <p:spPr>
          <a:xfrm>
            <a:off x="0" y="3054751"/>
            <a:ext cx="9144000" cy="2165760"/>
          </a:xfrm>
          <a:prstGeom prst="rect">
            <a:avLst/>
          </a:prstGeom>
          <a:noFill/>
          <a:ln>
            <a:noFill/>
          </a:ln>
        </p:spPr>
      </p:pic>
      <p:sp>
        <p:nvSpPr>
          <p:cNvPr id="230" name="Google Shape;230;p49"/>
          <p:cNvSpPr txBox="1"/>
          <p:nvPr/>
        </p:nvSpPr>
        <p:spPr>
          <a:xfrm>
            <a:off x="2005750" y="1267700"/>
            <a:ext cx="7138500" cy="1703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US" sz="2100">
                <a:solidFill>
                  <a:srgbClr val="FFFFFF"/>
                </a:solidFill>
                <a:latin typeface="Arial Narrow"/>
                <a:ea typeface="Arial Narrow"/>
                <a:cs typeface="Arial Narrow"/>
                <a:sym typeface="Arial Narrow"/>
              </a:rPr>
              <a:t>Vijay Tallapragada, Ph.D.</a:t>
            </a:r>
            <a:endParaRPr b="1" sz="900">
              <a:solidFill>
                <a:srgbClr val="FFFFFF"/>
              </a:solidFill>
              <a:latin typeface="Arial Narrow"/>
              <a:ea typeface="Arial Narrow"/>
              <a:cs typeface="Arial Narrow"/>
              <a:sym typeface="Arial Narrow"/>
            </a:endParaRPr>
          </a:p>
          <a:p>
            <a:pPr indent="0" lvl="0" marL="0" rtl="0" algn="l">
              <a:spcBef>
                <a:spcPts val="0"/>
              </a:spcBef>
              <a:spcAft>
                <a:spcPts val="0"/>
              </a:spcAft>
              <a:buNone/>
            </a:pPr>
            <a:r>
              <a:rPr b="1" i="1" lang="en-US" sz="1900">
                <a:solidFill>
                  <a:srgbClr val="FFFFFF"/>
                </a:solidFill>
                <a:latin typeface="Arial Narrow"/>
                <a:ea typeface="Arial Narrow"/>
                <a:cs typeface="Arial Narrow"/>
                <a:sym typeface="Arial Narrow"/>
              </a:rPr>
              <a:t>Senior Scientist (ST), NOAA/NWS/NCEP/Environmental Modeling Center</a:t>
            </a:r>
            <a:endParaRPr b="1" sz="3100">
              <a:solidFill>
                <a:srgbClr val="C4EDFF"/>
              </a:solidFill>
              <a:latin typeface="Arial Narrow"/>
              <a:ea typeface="Arial Narrow"/>
              <a:cs typeface="Arial Narrow"/>
              <a:sym typeface="Arial Narrow"/>
            </a:endParaRPr>
          </a:p>
          <a:p>
            <a:pPr indent="0" lvl="0" marL="0" marR="0" rtl="0" algn="l">
              <a:lnSpc>
                <a:spcPct val="100000"/>
              </a:lnSpc>
              <a:spcBef>
                <a:spcPts val="0"/>
              </a:spcBef>
              <a:spcAft>
                <a:spcPts val="0"/>
              </a:spcAft>
              <a:buNone/>
            </a:pPr>
            <a:r>
              <a:t/>
            </a:r>
            <a:endParaRPr b="1" sz="1800">
              <a:solidFill>
                <a:srgbClr val="FFFFFF"/>
              </a:solidFill>
              <a:latin typeface="Arial Narrow"/>
              <a:ea typeface="Arial Narrow"/>
              <a:cs typeface="Arial Narrow"/>
              <a:sym typeface="Arial Narrow"/>
            </a:endParaRPr>
          </a:p>
          <a:p>
            <a:pPr indent="0" lvl="0" marL="0" marR="0" rtl="0" algn="l">
              <a:lnSpc>
                <a:spcPct val="100000"/>
              </a:lnSpc>
              <a:spcBef>
                <a:spcPts val="0"/>
              </a:spcBef>
              <a:spcAft>
                <a:spcPts val="0"/>
              </a:spcAft>
              <a:buNone/>
            </a:pPr>
            <a:r>
              <a:rPr b="1" lang="en-US" sz="1800">
                <a:solidFill>
                  <a:srgbClr val="FFFFFF"/>
                </a:solidFill>
                <a:uFill>
                  <a:noFill/>
                </a:uFill>
                <a:latin typeface="Arial Narrow"/>
                <a:ea typeface="Arial Narrow"/>
                <a:cs typeface="Arial Narrow"/>
                <a:sym typeface="Arial Narrow"/>
                <a:hlinkClick r:id="rId4">
                  <a:extLst>
                    <a:ext uri="{A12FA001-AC4F-418D-AE19-62706E023703}">
                      <ahyp:hlinkClr val="tx"/>
                    </a:ext>
                  </a:extLst>
                </a:hlinkClick>
              </a:rPr>
              <a:t>16th session of Observations Coordination Group (OCG-16)</a:t>
            </a:r>
            <a:r>
              <a:rPr b="1" lang="en-US" sz="1800">
                <a:solidFill>
                  <a:srgbClr val="FFFFFF"/>
                </a:solidFill>
                <a:latin typeface="Arial Narrow"/>
                <a:ea typeface="Arial Narrow"/>
                <a:cs typeface="Arial Narrow"/>
                <a:sym typeface="Arial Narrow"/>
              </a:rPr>
              <a:t> </a:t>
            </a:r>
            <a:endParaRPr b="1" sz="1800">
              <a:solidFill>
                <a:srgbClr val="FFFFFF"/>
              </a:solidFill>
              <a:latin typeface="Arial Narrow"/>
              <a:ea typeface="Arial Narrow"/>
              <a:cs typeface="Arial Narrow"/>
              <a:sym typeface="Arial Narrow"/>
            </a:endParaRPr>
          </a:p>
          <a:p>
            <a:pPr indent="0" lvl="0" marL="0" marR="0" rtl="0" algn="l">
              <a:lnSpc>
                <a:spcPct val="100000"/>
              </a:lnSpc>
              <a:spcBef>
                <a:spcPts val="0"/>
              </a:spcBef>
              <a:spcAft>
                <a:spcPts val="0"/>
              </a:spcAft>
              <a:buNone/>
            </a:pPr>
            <a:r>
              <a:rPr b="1" lang="en-US" sz="1800">
                <a:solidFill>
                  <a:srgbClr val="FFFFFF"/>
                </a:solidFill>
                <a:latin typeface="Arial Narrow"/>
                <a:ea typeface="Arial Narrow"/>
                <a:cs typeface="Arial Narrow"/>
                <a:sym typeface="Arial Narrow"/>
              </a:rPr>
              <a:t>April 9, 2025</a:t>
            </a:r>
            <a:endParaRPr b="1" sz="1100">
              <a:solidFill>
                <a:srgbClr val="FFFFFF"/>
              </a:solidFill>
            </a:endParaRPr>
          </a:p>
        </p:txBody>
      </p:sp>
      <p:pic>
        <p:nvPicPr>
          <p:cNvPr id="231" name="Google Shape;231;p49"/>
          <p:cNvPicPr preferRelativeResize="0"/>
          <p:nvPr/>
        </p:nvPicPr>
        <p:blipFill>
          <a:blip r:embed="rId5">
            <a:alphaModFix/>
          </a:blip>
          <a:stretch>
            <a:fillRect/>
          </a:stretch>
        </p:blipFill>
        <p:spPr>
          <a:xfrm>
            <a:off x="4094050" y="4740600"/>
            <a:ext cx="4941000" cy="4029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58"/>
          <p:cNvSpPr txBox="1"/>
          <p:nvPr>
            <p:ph type="title"/>
          </p:nvPr>
        </p:nvSpPr>
        <p:spPr>
          <a:xfrm>
            <a:off x="470447" y="-30175"/>
            <a:ext cx="8673300" cy="792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sz="3000"/>
              <a:t>Marine DA: Configuration and Observations</a:t>
            </a:r>
            <a:endParaRPr sz="3000"/>
          </a:p>
        </p:txBody>
      </p:sp>
      <p:graphicFrame>
        <p:nvGraphicFramePr>
          <p:cNvPr id="317" name="Google Shape;317;p58"/>
          <p:cNvGraphicFramePr/>
          <p:nvPr/>
        </p:nvGraphicFramePr>
        <p:xfrm>
          <a:off x="5638450" y="1217327"/>
          <a:ext cx="3000000" cy="3000000"/>
        </p:xfrm>
        <a:graphic>
          <a:graphicData uri="http://schemas.openxmlformats.org/drawingml/2006/table">
            <a:tbl>
              <a:tblPr>
                <a:noFill/>
                <a:tableStyleId>{A543DC4F-1441-46A6-BC08-B0507492F0DB}</a:tableStyleId>
              </a:tblPr>
              <a:tblGrid>
                <a:gridCol w="1423875"/>
                <a:gridCol w="1997475"/>
              </a:tblGrid>
              <a:tr h="352200">
                <a:tc>
                  <a:txBody>
                    <a:bodyPr/>
                    <a:lstStyle/>
                    <a:p>
                      <a:pPr indent="0" lvl="0" marL="0" rtl="0" algn="l">
                        <a:spcBef>
                          <a:spcPts val="0"/>
                        </a:spcBef>
                        <a:spcAft>
                          <a:spcPts val="0"/>
                        </a:spcAft>
                        <a:buNone/>
                      </a:pPr>
                      <a:r>
                        <a:rPr b="1" lang="en-US" sz="1200">
                          <a:solidFill>
                            <a:srgbClr val="FFFFFF"/>
                          </a:solidFill>
                        </a:rPr>
                        <a:t>Obs </a:t>
                      </a:r>
                      <a:r>
                        <a:rPr b="1" lang="en-US" sz="1200">
                          <a:solidFill>
                            <a:srgbClr val="FFFFFF"/>
                          </a:solidFill>
                        </a:rPr>
                        <a:t>type</a:t>
                      </a:r>
                      <a:endParaRPr b="1" sz="1200">
                        <a:solidFill>
                          <a:srgbClr val="FFFFFF"/>
                        </a:solidFill>
                      </a:endParaRPr>
                    </a:p>
                  </a:txBody>
                  <a:tcPr marT="91425" marB="91425" marR="91425" marL="91425">
                    <a:solidFill>
                      <a:srgbClr val="0B4596"/>
                    </a:solidFill>
                  </a:tcPr>
                </a:tc>
                <a:tc>
                  <a:txBody>
                    <a:bodyPr/>
                    <a:lstStyle/>
                    <a:p>
                      <a:pPr indent="0" lvl="0" marL="0" rtl="0" algn="l">
                        <a:spcBef>
                          <a:spcPts val="0"/>
                        </a:spcBef>
                        <a:spcAft>
                          <a:spcPts val="0"/>
                        </a:spcAft>
                        <a:buNone/>
                      </a:pPr>
                      <a:r>
                        <a:rPr b="1" lang="en-US" sz="1200">
                          <a:solidFill>
                            <a:srgbClr val="FFFFFF"/>
                          </a:solidFill>
                        </a:rPr>
                        <a:t>Current assimilation</a:t>
                      </a:r>
                      <a:endParaRPr b="1" sz="1200">
                        <a:solidFill>
                          <a:srgbClr val="FFFFFF"/>
                        </a:solidFill>
                      </a:endParaRPr>
                    </a:p>
                  </a:txBody>
                  <a:tcPr marT="91425" marB="91425" marR="91425" marL="91425">
                    <a:solidFill>
                      <a:srgbClr val="0B4596"/>
                    </a:solidFill>
                  </a:tcPr>
                </a:tc>
              </a:tr>
              <a:tr h="528300">
                <a:tc>
                  <a:txBody>
                    <a:bodyPr/>
                    <a:lstStyle/>
                    <a:p>
                      <a:pPr indent="0" lvl="0" marL="0" rtl="0" algn="ctr">
                        <a:spcBef>
                          <a:spcPts val="0"/>
                        </a:spcBef>
                        <a:spcAft>
                          <a:spcPts val="0"/>
                        </a:spcAft>
                        <a:buNone/>
                      </a:pPr>
                      <a:r>
                        <a:rPr b="1" lang="en-US" sz="1200"/>
                        <a:t>SST </a:t>
                      </a:r>
                      <a:br>
                        <a:rPr b="1" lang="en-US" sz="1200"/>
                      </a:br>
                      <a:r>
                        <a:rPr b="1" lang="en-US" sz="1200"/>
                        <a:t>retrievals</a:t>
                      </a:r>
                      <a:endParaRPr b="1" sz="1200"/>
                    </a:p>
                  </a:txBody>
                  <a:tcPr marT="91425" marB="91425" marR="91425" marL="91425" anchor="ctr">
                    <a:lnR cap="flat" cmpd="sng" w="9525">
                      <a:solidFill>
                        <a:srgbClr val="9E9E9E"/>
                      </a:solidFill>
                      <a:prstDash val="solid"/>
                      <a:round/>
                      <a:headEnd len="sm" w="sm" type="none"/>
                      <a:tailEnd len="sm" w="sm" type="none"/>
                    </a:lnR>
                    <a:solidFill>
                      <a:srgbClr val="F3F3F3"/>
                    </a:solidFill>
                  </a:tcPr>
                </a:tc>
                <a:tc>
                  <a:txBody>
                    <a:bodyPr/>
                    <a:lstStyle/>
                    <a:p>
                      <a:pPr indent="0" lvl="0" marL="0" rtl="0" algn="l">
                        <a:spcBef>
                          <a:spcPts val="0"/>
                        </a:spcBef>
                        <a:spcAft>
                          <a:spcPts val="0"/>
                        </a:spcAft>
                        <a:buNone/>
                      </a:pPr>
                      <a:r>
                        <a:rPr lang="en-US" sz="1000"/>
                        <a:t>AVHRR (METOP-A, -B)</a:t>
                      </a:r>
                      <a:endParaRPr sz="1000"/>
                    </a:p>
                    <a:p>
                      <a:pPr indent="0" lvl="0" marL="0" rtl="0" algn="l">
                        <a:spcBef>
                          <a:spcPts val="0"/>
                        </a:spcBef>
                        <a:spcAft>
                          <a:spcPts val="0"/>
                        </a:spcAft>
                        <a:buNone/>
                      </a:pPr>
                      <a:r>
                        <a:rPr lang="en-US" sz="1000"/>
                        <a:t>VIIRS (NOAA-20, S-NPP)</a:t>
                      </a:r>
                      <a:endParaRPr sz="1000"/>
                    </a:p>
                    <a:p>
                      <a:pPr indent="0" lvl="0" marL="0" rtl="0" algn="l">
                        <a:spcBef>
                          <a:spcPts val="0"/>
                        </a:spcBef>
                        <a:spcAft>
                          <a:spcPts val="0"/>
                        </a:spcAft>
                        <a:buNone/>
                      </a:pPr>
                      <a:r>
                        <a:rPr lang="en-US" sz="1000"/>
                        <a:t>ABI (GOES 16-17)</a:t>
                      </a:r>
                      <a:endParaRPr sz="1000"/>
                    </a:p>
                    <a:p>
                      <a:pPr indent="0" lvl="0" marL="0" rtl="0" algn="l">
                        <a:spcBef>
                          <a:spcPts val="0"/>
                        </a:spcBef>
                        <a:spcAft>
                          <a:spcPts val="0"/>
                        </a:spcAft>
                        <a:buNone/>
                      </a:pPr>
                      <a:r>
                        <a:rPr lang="en-US" sz="1000"/>
                        <a:t>AHI (Himawari-8)</a:t>
                      </a:r>
                      <a:endParaRPr sz="10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solidFill>
                      <a:schemeClr val="lt1"/>
                    </a:solidFill>
                  </a:tcPr>
                </a:tc>
              </a:tr>
              <a:tr h="528300">
                <a:tc>
                  <a:txBody>
                    <a:bodyPr/>
                    <a:lstStyle/>
                    <a:p>
                      <a:pPr indent="0" lvl="0" marL="0" rtl="0" algn="ctr">
                        <a:spcBef>
                          <a:spcPts val="0"/>
                        </a:spcBef>
                        <a:spcAft>
                          <a:spcPts val="0"/>
                        </a:spcAft>
                        <a:buNone/>
                      </a:pPr>
                      <a:r>
                        <a:rPr b="1" lang="en-US" sz="1200"/>
                        <a:t>Sea ice concentration</a:t>
                      </a:r>
                      <a:endParaRPr b="1" sz="1200"/>
                    </a:p>
                  </a:txBody>
                  <a:tcPr marT="91425" marB="91425" marR="91425" marL="91425" anchor="ctr">
                    <a:lnR cap="flat" cmpd="sng" w="9525">
                      <a:solidFill>
                        <a:srgbClr val="9E9E9E"/>
                      </a:solidFill>
                      <a:prstDash val="solid"/>
                      <a:round/>
                      <a:headEnd len="sm" w="sm" type="none"/>
                      <a:tailEnd len="sm" w="sm" type="none"/>
                    </a:lnR>
                    <a:solidFill>
                      <a:srgbClr val="F3F3F3"/>
                    </a:solidFill>
                  </a:tcPr>
                </a:tc>
                <a:tc>
                  <a:txBody>
                    <a:bodyPr/>
                    <a:lstStyle/>
                    <a:p>
                      <a:pPr indent="0" lvl="0" marL="0" rtl="0" algn="l">
                        <a:spcBef>
                          <a:spcPts val="0"/>
                        </a:spcBef>
                        <a:spcAft>
                          <a:spcPts val="0"/>
                        </a:spcAft>
                        <a:buNone/>
                      </a:pPr>
                      <a:r>
                        <a:rPr lang="en-US" sz="1000"/>
                        <a:t>AMSR-2 North, South</a:t>
                      </a:r>
                      <a:endParaRPr sz="10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solidFill>
                      <a:schemeClr val="lt1"/>
                    </a:solidFill>
                  </a:tcPr>
                </a:tc>
              </a:tr>
              <a:tr h="528300">
                <a:tc>
                  <a:txBody>
                    <a:bodyPr/>
                    <a:lstStyle/>
                    <a:p>
                      <a:pPr indent="0" lvl="0" marL="0" rtl="0" algn="ctr">
                        <a:spcBef>
                          <a:spcPts val="0"/>
                        </a:spcBef>
                        <a:spcAft>
                          <a:spcPts val="0"/>
                        </a:spcAft>
                        <a:buNone/>
                      </a:pPr>
                      <a:r>
                        <a:rPr b="1" lang="en-US" sz="1200"/>
                        <a:t>Altimeters </a:t>
                      </a:r>
                      <a:br>
                        <a:rPr b="1" lang="en-US" sz="1200"/>
                      </a:br>
                      <a:r>
                        <a:rPr b="1" lang="en-US" sz="1200"/>
                        <a:t>(sea surface height)</a:t>
                      </a:r>
                      <a:endParaRPr b="1" sz="1200"/>
                    </a:p>
                  </a:txBody>
                  <a:tcPr marT="91425" marB="91425" marR="91425" marL="91425" anchor="ctr">
                    <a:lnR cap="flat" cmpd="sng" w="9525">
                      <a:solidFill>
                        <a:srgbClr val="9E9E9E"/>
                      </a:solidFill>
                      <a:prstDash val="solid"/>
                      <a:round/>
                      <a:headEnd len="sm" w="sm" type="none"/>
                      <a:tailEnd len="sm" w="sm" type="none"/>
                    </a:lnR>
                    <a:solidFill>
                      <a:srgbClr val="F3F3F3"/>
                    </a:solidFill>
                  </a:tcPr>
                </a:tc>
                <a:tc>
                  <a:txBody>
                    <a:bodyPr/>
                    <a:lstStyle/>
                    <a:p>
                      <a:pPr indent="0" lvl="0" marL="0" rtl="0" algn="l">
                        <a:spcBef>
                          <a:spcPts val="0"/>
                        </a:spcBef>
                        <a:spcAft>
                          <a:spcPts val="0"/>
                        </a:spcAft>
                        <a:buNone/>
                      </a:pPr>
                      <a:r>
                        <a:rPr lang="en-US" sz="1000"/>
                        <a:t>CRYOSAT-2</a:t>
                      </a:r>
                      <a:endParaRPr sz="1000"/>
                    </a:p>
                    <a:p>
                      <a:pPr indent="0" lvl="0" marL="0" rtl="0" algn="l">
                        <a:spcBef>
                          <a:spcPts val="0"/>
                        </a:spcBef>
                        <a:spcAft>
                          <a:spcPts val="0"/>
                        </a:spcAft>
                        <a:buNone/>
                      </a:pPr>
                      <a:r>
                        <a:rPr lang="en-US" sz="1000"/>
                        <a:t>JASON-1, -2, -3</a:t>
                      </a:r>
                      <a:endParaRPr sz="1000"/>
                    </a:p>
                    <a:p>
                      <a:pPr indent="0" lvl="0" marL="0" rtl="0" algn="l">
                        <a:spcBef>
                          <a:spcPts val="0"/>
                        </a:spcBef>
                        <a:spcAft>
                          <a:spcPts val="0"/>
                        </a:spcAft>
                        <a:buNone/>
                      </a:pPr>
                      <a:r>
                        <a:rPr lang="en-US" sz="1000"/>
                        <a:t>SARAL</a:t>
                      </a:r>
                      <a:endParaRPr sz="1000"/>
                    </a:p>
                    <a:p>
                      <a:pPr indent="0" lvl="0" marL="0" rtl="0" algn="l">
                        <a:spcBef>
                          <a:spcPts val="0"/>
                        </a:spcBef>
                        <a:spcAft>
                          <a:spcPts val="0"/>
                        </a:spcAft>
                        <a:buNone/>
                      </a:pPr>
                      <a:r>
                        <a:rPr lang="en-US" sz="1000"/>
                        <a:t>Sentinel-3A, -3B</a:t>
                      </a:r>
                      <a:endParaRPr sz="10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B cap="flat" cmpd="sng" w="9525">
                      <a:solidFill>
                        <a:srgbClr val="9E9E9E"/>
                      </a:solidFill>
                      <a:prstDash val="solid"/>
                      <a:round/>
                      <a:headEnd len="sm" w="sm" type="none"/>
                      <a:tailEnd len="sm" w="sm" type="none"/>
                    </a:lnB>
                    <a:solidFill>
                      <a:schemeClr val="lt1"/>
                    </a:solidFill>
                  </a:tcPr>
                </a:tc>
              </a:tr>
            </a:tbl>
          </a:graphicData>
        </a:graphic>
      </p:graphicFrame>
      <p:graphicFrame>
        <p:nvGraphicFramePr>
          <p:cNvPr id="318" name="Google Shape;318;p58"/>
          <p:cNvGraphicFramePr/>
          <p:nvPr/>
        </p:nvGraphicFramePr>
        <p:xfrm>
          <a:off x="409575" y="1171575"/>
          <a:ext cx="3000000" cy="3000000"/>
        </p:xfrm>
        <a:graphic>
          <a:graphicData uri="http://schemas.openxmlformats.org/drawingml/2006/table">
            <a:tbl>
              <a:tblPr>
                <a:noFill/>
                <a:tableStyleId>{A543DC4F-1441-46A6-BC08-B0507492F0DB}</a:tableStyleId>
              </a:tblPr>
              <a:tblGrid>
                <a:gridCol w="1659625"/>
                <a:gridCol w="1659625"/>
                <a:gridCol w="1659625"/>
              </a:tblGrid>
              <a:tr h="285750">
                <a:tc>
                  <a:txBody>
                    <a:bodyPr/>
                    <a:lstStyle/>
                    <a:p>
                      <a:pPr indent="0" lvl="0" marL="0" rtl="0" algn="l">
                        <a:spcBef>
                          <a:spcPts val="0"/>
                        </a:spcBef>
                        <a:spcAft>
                          <a:spcPts val="0"/>
                        </a:spcAft>
                        <a:buNone/>
                      </a:pPr>
                      <a:r>
                        <a:t/>
                      </a:r>
                      <a:endParaRPr/>
                    </a:p>
                  </a:txBody>
                  <a:tcPr marT="68575" marB="68575" marR="68575" marL="685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US" sz="1100">
                          <a:solidFill>
                            <a:schemeClr val="lt1"/>
                          </a:solidFill>
                        </a:rPr>
                        <a:t>Target GFSv17 </a:t>
                      </a:r>
                      <a:endParaRPr b="1" sz="1100">
                        <a:solidFill>
                          <a:schemeClr val="lt1"/>
                        </a:solidFill>
                      </a:endParaRPr>
                    </a:p>
                    <a:p>
                      <a:pPr indent="0" lvl="0" marL="0" rtl="0" algn="ctr">
                        <a:spcBef>
                          <a:spcPts val="0"/>
                        </a:spcBef>
                        <a:spcAft>
                          <a:spcPts val="0"/>
                        </a:spcAft>
                        <a:buNone/>
                      </a:pPr>
                      <a:r>
                        <a:rPr b="1" lang="en-US" sz="1100">
                          <a:solidFill>
                            <a:schemeClr val="lt1"/>
                          </a:solidFill>
                        </a:rPr>
                        <a:t>Marine DA system</a:t>
                      </a:r>
                      <a:endParaRPr b="1" sz="1100">
                        <a:solidFill>
                          <a:schemeClr val="lt1"/>
                        </a:solidFill>
                      </a:endParaRPr>
                    </a:p>
                  </a:txBody>
                  <a:tcPr marT="68575" marB="68575" marR="68575" marL="685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dk1"/>
                    </a:solidFill>
                  </a:tcPr>
                </a:tc>
                <a:tc>
                  <a:txBody>
                    <a:bodyPr/>
                    <a:lstStyle/>
                    <a:p>
                      <a:pPr indent="0" lvl="0" marL="0" rtl="0" algn="ctr">
                        <a:spcBef>
                          <a:spcPts val="0"/>
                        </a:spcBef>
                        <a:spcAft>
                          <a:spcPts val="0"/>
                        </a:spcAft>
                        <a:buNone/>
                      </a:pPr>
                      <a:r>
                        <a:rPr b="1" lang="en-US" sz="1100">
                          <a:solidFill>
                            <a:schemeClr val="lt1"/>
                          </a:solidFill>
                        </a:rPr>
                        <a:t>Current system</a:t>
                      </a:r>
                      <a:endParaRPr b="1" sz="1100">
                        <a:solidFill>
                          <a:schemeClr val="lt1"/>
                        </a:solidFill>
                      </a:endParaRPr>
                    </a:p>
                  </a:txBody>
                  <a:tcPr marT="68575" marB="68575" marR="68575" marL="685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dk1"/>
                    </a:solidFill>
                  </a:tcPr>
                </a:tc>
              </a:tr>
              <a:tr h="285750">
                <a:tc>
                  <a:txBody>
                    <a:bodyPr/>
                    <a:lstStyle/>
                    <a:p>
                      <a:pPr indent="0" lvl="0" marL="0" rtl="0" algn="l">
                        <a:spcBef>
                          <a:spcPts val="0"/>
                        </a:spcBef>
                        <a:spcAft>
                          <a:spcPts val="0"/>
                        </a:spcAft>
                        <a:buNone/>
                      </a:pPr>
                      <a:r>
                        <a:rPr b="1" lang="en-US" sz="1100">
                          <a:solidFill>
                            <a:schemeClr val="lt1"/>
                          </a:solidFill>
                        </a:rPr>
                        <a:t>Deterministic DA algorithm</a:t>
                      </a:r>
                      <a:endParaRPr b="1" sz="1100">
                        <a:solidFill>
                          <a:schemeClr val="lt1"/>
                        </a:solidFill>
                      </a:endParaRPr>
                    </a:p>
                  </a:txBody>
                  <a:tcPr marT="68575" marB="68575" marR="68575" marL="685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dk1"/>
                    </a:solidFill>
                  </a:tcPr>
                </a:tc>
                <a:tc>
                  <a:txBody>
                    <a:bodyPr/>
                    <a:lstStyle/>
                    <a:p>
                      <a:pPr indent="0" lvl="0" marL="0" rtl="0" algn="l">
                        <a:spcBef>
                          <a:spcPts val="0"/>
                        </a:spcBef>
                        <a:spcAft>
                          <a:spcPts val="0"/>
                        </a:spcAft>
                        <a:buNone/>
                      </a:pPr>
                      <a:r>
                        <a:rPr b="1" lang="en-US" sz="900"/>
                        <a:t>JEDI based</a:t>
                      </a:r>
                      <a:r>
                        <a:rPr lang="en-US" sz="900"/>
                        <a:t> Hybrid Ens. Var. 4D h(x) and 3D background error</a:t>
                      </a:r>
                      <a:endParaRPr sz="900"/>
                    </a:p>
                  </a:txBody>
                  <a:tcPr marT="68575" marB="68575" marR="68575" marL="685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US" sz="900"/>
                        <a:t>JEDI based </a:t>
                      </a:r>
                      <a:r>
                        <a:rPr lang="en-US" sz="900"/>
                        <a:t>Hybrid Ens. Var. 4D h(x) and 3D background error</a:t>
                      </a:r>
                      <a:endParaRPr sz="900"/>
                    </a:p>
                  </a:txBody>
                  <a:tcPr marT="68575" marB="68575" marR="68575" marL="685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85750">
                <a:tc>
                  <a:txBody>
                    <a:bodyPr/>
                    <a:lstStyle/>
                    <a:p>
                      <a:pPr indent="0" lvl="0" marL="0" rtl="0" algn="l">
                        <a:spcBef>
                          <a:spcPts val="0"/>
                        </a:spcBef>
                        <a:spcAft>
                          <a:spcPts val="0"/>
                        </a:spcAft>
                        <a:buNone/>
                      </a:pPr>
                      <a:r>
                        <a:rPr b="1" lang="en-US" sz="1100">
                          <a:solidFill>
                            <a:schemeClr val="lt1"/>
                          </a:solidFill>
                        </a:rPr>
                        <a:t>Perturbation model</a:t>
                      </a:r>
                      <a:endParaRPr b="1" sz="1100">
                        <a:solidFill>
                          <a:schemeClr val="lt1"/>
                        </a:solidFill>
                      </a:endParaRPr>
                    </a:p>
                  </a:txBody>
                  <a:tcPr marT="68575" marB="68575" marR="68575" marL="685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dk1"/>
                    </a:solidFill>
                  </a:tcPr>
                </a:tc>
                <a:tc>
                  <a:txBody>
                    <a:bodyPr/>
                    <a:lstStyle/>
                    <a:p>
                      <a:pPr indent="0" lvl="0" marL="0" rtl="0" algn="l">
                        <a:spcBef>
                          <a:spcPts val="0"/>
                        </a:spcBef>
                        <a:spcAft>
                          <a:spcPts val="0"/>
                        </a:spcAft>
                        <a:buNone/>
                      </a:pPr>
                      <a:r>
                        <a:rPr b="1" lang="en-US" sz="900"/>
                        <a:t>JEDI based </a:t>
                      </a:r>
                      <a:r>
                        <a:rPr lang="en-US" sz="900"/>
                        <a:t>LETKF</a:t>
                      </a:r>
                      <a:endParaRPr sz="900"/>
                    </a:p>
                  </a:txBody>
                  <a:tcPr marT="68575" marB="68575" marR="68575" marL="685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US" sz="900"/>
                        <a:t>Offline members from an ensemble of coupled UFS forecast</a:t>
                      </a:r>
                      <a:endParaRPr sz="900"/>
                    </a:p>
                  </a:txBody>
                  <a:tcPr marT="68575" marB="68575" marR="68575" marL="685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85750">
                <a:tc>
                  <a:txBody>
                    <a:bodyPr/>
                    <a:lstStyle/>
                    <a:p>
                      <a:pPr indent="0" lvl="0" marL="0" rtl="0" algn="l">
                        <a:spcBef>
                          <a:spcPts val="0"/>
                        </a:spcBef>
                        <a:spcAft>
                          <a:spcPts val="0"/>
                        </a:spcAft>
                        <a:buNone/>
                      </a:pPr>
                      <a:r>
                        <a:rPr b="1" lang="en-US" sz="1100">
                          <a:solidFill>
                            <a:schemeClr val="lt1"/>
                          </a:solidFill>
                        </a:rPr>
                        <a:t>DA window</a:t>
                      </a:r>
                      <a:endParaRPr b="1" sz="1100">
                        <a:solidFill>
                          <a:schemeClr val="lt1"/>
                        </a:solidFill>
                      </a:endParaRPr>
                    </a:p>
                  </a:txBody>
                  <a:tcPr marT="68575" marB="68575" marR="68575" marL="685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dk1"/>
                    </a:solidFill>
                  </a:tcPr>
                </a:tc>
                <a:tc>
                  <a:txBody>
                    <a:bodyPr/>
                    <a:lstStyle/>
                    <a:p>
                      <a:pPr indent="0" lvl="0" marL="0" rtl="0" algn="l">
                        <a:spcBef>
                          <a:spcPts val="0"/>
                        </a:spcBef>
                        <a:spcAft>
                          <a:spcPts val="0"/>
                        </a:spcAft>
                        <a:buNone/>
                      </a:pPr>
                      <a:r>
                        <a:rPr lang="en-US" sz="900"/>
                        <a:t>6 hr window</a:t>
                      </a:r>
                      <a:endParaRPr sz="900"/>
                    </a:p>
                  </a:txBody>
                  <a:tcPr marT="68575" marB="68575" marR="68575" marL="685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US" sz="900"/>
                        <a:t>6 hr window</a:t>
                      </a:r>
                      <a:endParaRPr sz="900"/>
                    </a:p>
                  </a:txBody>
                  <a:tcPr marT="68575" marB="68575" marR="68575" marL="685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85750">
                <a:tc>
                  <a:txBody>
                    <a:bodyPr/>
                    <a:lstStyle/>
                    <a:p>
                      <a:pPr indent="0" lvl="0" marL="0" rtl="0" algn="l">
                        <a:spcBef>
                          <a:spcPts val="0"/>
                        </a:spcBef>
                        <a:spcAft>
                          <a:spcPts val="0"/>
                        </a:spcAft>
                        <a:buNone/>
                      </a:pPr>
                      <a:r>
                        <a:rPr b="1" lang="en-US" sz="1100">
                          <a:solidFill>
                            <a:schemeClr val="lt1"/>
                          </a:solidFill>
                        </a:rPr>
                        <a:t>Initialization</a:t>
                      </a:r>
                      <a:endParaRPr b="1" sz="1100">
                        <a:solidFill>
                          <a:schemeClr val="lt1"/>
                        </a:solidFill>
                      </a:endParaRPr>
                    </a:p>
                  </a:txBody>
                  <a:tcPr marT="68575" marB="68575" marR="68575" marL="685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dk1"/>
                    </a:solidFill>
                  </a:tcPr>
                </a:tc>
                <a:tc>
                  <a:txBody>
                    <a:bodyPr/>
                    <a:lstStyle/>
                    <a:p>
                      <a:pPr indent="0" lvl="0" marL="0" rtl="0" algn="l">
                        <a:spcBef>
                          <a:spcPts val="0"/>
                        </a:spcBef>
                        <a:spcAft>
                          <a:spcPts val="0"/>
                        </a:spcAft>
                        <a:buNone/>
                      </a:pPr>
                      <a:r>
                        <a:rPr lang="en-US" sz="900"/>
                        <a:t>3D IAU for MOM6 direct insertion for CICE</a:t>
                      </a:r>
                      <a:endParaRPr sz="900"/>
                    </a:p>
                  </a:txBody>
                  <a:tcPr marT="68575" marB="68575" marR="68575" marL="685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US" sz="900"/>
                        <a:t>3D IAU for MOM6 direct insertion for CICE</a:t>
                      </a:r>
                      <a:endParaRPr sz="900"/>
                    </a:p>
                  </a:txBody>
                  <a:tcPr marT="68575" marB="68575" marR="68575" marL="685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85750">
                <a:tc>
                  <a:txBody>
                    <a:bodyPr/>
                    <a:lstStyle/>
                    <a:p>
                      <a:pPr indent="0" lvl="0" marL="0" rtl="0" algn="l">
                        <a:spcBef>
                          <a:spcPts val="0"/>
                        </a:spcBef>
                        <a:spcAft>
                          <a:spcPts val="0"/>
                        </a:spcAft>
                        <a:buNone/>
                      </a:pPr>
                      <a:r>
                        <a:rPr b="1" lang="en-US" sz="1100">
                          <a:solidFill>
                            <a:schemeClr val="lt1"/>
                          </a:solidFill>
                        </a:rPr>
                        <a:t>Ensemble size</a:t>
                      </a:r>
                      <a:endParaRPr b="1" sz="1100">
                        <a:solidFill>
                          <a:schemeClr val="lt1"/>
                        </a:solidFill>
                      </a:endParaRPr>
                    </a:p>
                  </a:txBody>
                  <a:tcPr marT="68575" marB="68575" marR="68575" marL="685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dk1"/>
                    </a:solidFill>
                  </a:tcPr>
                </a:tc>
                <a:tc>
                  <a:txBody>
                    <a:bodyPr/>
                    <a:lstStyle/>
                    <a:p>
                      <a:pPr indent="0" lvl="0" marL="0" rtl="0" algn="l">
                        <a:spcBef>
                          <a:spcPts val="0"/>
                        </a:spcBef>
                        <a:spcAft>
                          <a:spcPts val="0"/>
                        </a:spcAft>
                        <a:buNone/>
                      </a:pPr>
                      <a:r>
                        <a:rPr lang="en-US" sz="900"/>
                        <a:t>80</a:t>
                      </a:r>
                      <a:endParaRPr sz="900"/>
                    </a:p>
                  </a:txBody>
                  <a:tcPr marT="68575" marB="68575" marR="68575" marL="685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US" sz="900"/>
                        <a:t>30 offline members</a:t>
                      </a:r>
                      <a:endParaRPr sz="900"/>
                    </a:p>
                  </a:txBody>
                  <a:tcPr marT="68575" marB="68575" marR="68575" marL="685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
        <p:nvSpPr>
          <p:cNvPr id="319" name="Google Shape;319;p58"/>
          <p:cNvSpPr txBox="1"/>
          <p:nvPr/>
        </p:nvSpPr>
        <p:spPr>
          <a:xfrm>
            <a:off x="6264375" y="4523025"/>
            <a:ext cx="2879700" cy="3114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i="1" lang="en-US">
                <a:solidFill>
                  <a:schemeClr val="dk1"/>
                </a:solidFill>
              </a:rPr>
              <a:t>Courtesy of Guillaume Vernieres</a:t>
            </a:r>
            <a:endParaRPr i="1">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grpSp>
        <p:nvGrpSpPr>
          <p:cNvPr id="324" name="Google Shape;324;p59"/>
          <p:cNvGrpSpPr/>
          <p:nvPr/>
        </p:nvGrpSpPr>
        <p:grpSpPr>
          <a:xfrm>
            <a:off x="5679525" y="23756"/>
            <a:ext cx="3449400" cy="2625371"/>
            <a:chOff x="4765125" y="23756"/>
            <a:chExt cx="3449400" cy="2625371"/>
          </a:xfrm>
        </p:grpSpPr>
        <p:pic>
          <p:nvPicPr>
            <p:cNvPr id="325" name="Google Shape;325;p59"/>
            <p:cNvPicPr preferRelativeResize="0"/>
            <p:nvPr/>
          </p:nvPicPr>
          <p:blipFill rotWithShape="1">
            <a:blip r:embed="rId3">
              <a:alphaModFix/>
            </a:blip>
            <a:srcRect b="0" l="0" r="0" t="0"/>
            <a:stretch/>
          </p:blipFill>
          <p:spPr>
            <a:xfrm>
              <a:off x="4765130" y="23756"/>
              <a:ext cx="3449313" cy="2625371"/>
            </a:xfrm>
            <a:prstGeom prst="rect">
              <a:avLst/>
            </a:prstGeom>
            <a:noFill/>
            <a:ln>
              <a:noFill/>
            </a:ln>
          </p:spPr>
        </p:pic>
        <p:sp>
          <p:nvSpPr>
            <p:cNvPr id="326" name="Google Shape;326;p59"/>
            <p:cNvSpPr txBox="1"/>
            <p:nvPr/>
          </p:nvSpPr>
          <p:spPr>
            <a:xfrm>
              <a:off x="4765125" y="277763"/>
              <a:ext cx="3449400" cy="3231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1200"/>
                <a:t>Example Bkg Error for SST (D)</a:t>
              </a:r>
              <a:endParaRPr b="1" sz="1200"/>
            </a:p>
          </p:txBody>
        </p:sp>
        <p:sp>
          <p:nvSpPr>
            <p:cNvPr id="327" name="Google Shape;327;p59"/>
            <p:cNvSpPr txBox="1"/>
            <p:nvPr/>
          </p:nvSpPr>
          <p:spPr>
            <a:xfrm>
              <a:off x="5553113" y="2280401"/>
              <a:ext cx="1996800" cy="3231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900"/>
                <a:t>deg-C</a:t>
              </a:r>
              <a:endParaRPr b="1" sz="200"/>
            </a:p>
          </p:txBody>
        </p:sp>
      </p:grpSp>
      <p:sp>
        <p:nvSpPr>
          <p:cNvPr id="328" name="Google Shape;328;p59"/>
          <p:cNvSpPr txBox="1"/>
          <p:nvPr/>
        </p:nvSpPr>
        <p:spPr>
          <a:xfrm>
            <a:off x="481325" y="575900"/>
            <a:ext cx="50337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100"/>
              <a:t>B</a:t>
            </a:r>
            <a:r>
              <a:rPr lang="en-US" sz="2100"/>
              <a:t> =</a:t>
            </a:r>
            <a:r>
              <a:rPr lang="en-US" sz="2100"/>
              <a:t> 𝛽</a:t>
            </a:r>
            <a:r>
              <a:rPr baseline="-25000" lang="en-US" sz="2100"/>
              <a:t>s</a:t>
            </a:r>
            <a:r>
              <a:rPr lang="en-US" sz="2100"/>
              <a:t> </a:t>
            </a:r>
            <a:r>
              <a:rPr b="1" lang="en-US" sz="2100"/>
              <a:t>B</a:t>
            </a:r>
            <a:r>
              <a:rPr baseline="-25000" lang="en-US" sz="2100"/>
              <a:t>s</a:t>
            </a:r>
            <a:r>
              <a:rPr lang="en-US" sz="2100"/>
              <a:t> </a:t>
            </a:r>
            <a:r>
              <a:rPr lang="en-US" sz="2100">
                <a:solidFill>
                  <a:srgbClr val="B7B7B7"/>
                </a:solidFill>
              </a:rPr>
              <a:t>+ 𝛽</a:t>
            </a:r>
            <a:r>
              <a:rPr baseline="-25000" lang="en-US" sz="2100">
                <a:solidFill>
                  <a:srgbClr val="B7B7B7"/>
                </a:solidFill>
              </a:rPr>
              <a:t>se</a:t>
            </a:r>
            <a:r>
              <a:rPr lang="en-US" sz="2100">
                <a:solidFill>
                  <a:srgbClr val="B7B7B7"/>
                </a:solidFill>
              </a:rPr>
              <a:t> </a:t>
            </a:r>
            <a:r>
              <a:rPr b="1" lang="en-US" sz="2100">
                <a:solidFill>
                  <a:srgbClr val="B7B7B7"/>
                </a:solidFill>
              </a:rPr>
              <a:t>B</a:t>
            </a:r>
            <a:r>
              <a:rPr baseline="-25000" lang="en-US" sz="2100">
                <a:solidFill>
                  <a:srgbClr val="B7B7B7"/>
                </a:solidFill>
              </a:rPr>
              <a:t>se</a:t>
            </a:r>
            <a:endParaRPr b="1" baseline="30000" sz="1500">
              <a:solidFill>
                <a:srgbClr val="B7B7B7"/>
              </a:solidFill>
            </a:endParaRPr>
          </a:p>
        </p:txBody>
      </p:sp>
      <p:cxnSp>
        <p:nvCxnSpPr>
          <p:cNvPr id="329" name="Google Shape;329;p59"/>
          <p:cNvCxnSpPr>
            <a:endCxn id="330" idx="1"/>
          </p:cNvCxnSpPr>
          <p:nvPr/>
        </p:nvCxnSpPr>
        <p:spPr>
          <a:xfrm rot="5400000">
            <a:off x="-278125" y="1755875"/>
            <a:ext cx="1939500" cy="420600"/>
          </a:xfrm>
          <a:prstGeom prst="curvedConnector4">
            <a:avLst>
              <a:gd fmla="val 8324" name="adj1"/>
              <a:gd fmla="val 156616" name="adj2"/>
            </a:avLst>
          </a:prstGeom>
          <a:noFill/>
          <a:ln cap="flat" cmpd="sng" w="28575">
            <a:solidFill>
              <a:srgbClr val="666666"/>
            </a:solidFill>
            <a:prstDash val="solid"/>
            <a:round/>
            <a:headEnd len="med" w="med" type="none"/>
            <a:tailEnd len="med" w="med" type="triangle"/>
          </a:ln>
        </p:spPr>
      </p:cxnSp>
      <p:sp>
        <p:nvSpPr>
          <p:cNvPr id="331" name="Google Shape;331;p59"/>
          <p:cNvSpPr txBox="1"/>
          <p:nvPr/>
        </p:nvSpPr>
        <p:spPr>
          <a:xfrm>
            <a:off x="481325" y="1143988"/>
            <a:ext cx="33552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300"/>
              <a:t>where </a:t>
            </a:r>
            <a:r>
              <a:rPr lang="en-US" sz="1300"/>
              <a:t>𝛽</a:t>
            </a:r>
            <a:r>
              <a:rPr baseline="-25000" lang="en-US" sz="1300"/>
              <a:t>s</a:t>
            </a:r>
            <a:r>
              <a:rPr lang="en-US" sz="1300"/>
              <a:t> </a:t>
            </a:r>
            <a:r>
              <a:rPr lang="en-US" sz="1300"/>
              <a:t>= 1 and </a:t>
            </a:r>
            <a:r>
              <a:rPr b="1" lang="en-US" sz="1300"/>
              <a:t>B</a:t>
            </a:r>
            <a:r>
              <a:rPr baseline="-25000" lang="en-US" sz="1300"/>
              <a:t>s</a:t>
            </a:r>
            <a:r>
              <a:rPr lang="en-US" sz="1300"/>
              <a:t> =  </a:t>
            </a:r>
            <a:r>
              <a:rPr b="1" lang="en-US" sz="1300"/>
              <a:t>K D C</a:t>
            </a:r>
            <a:r>
              <a:rPr b="1" baseline="-25000" lang="en-US" sz="1300"/>
              <a:t>v</a:t>
            </a:r>
            <a:r>
              <a:rPr b="1" lang="en-US" sz="1300"/>
              <a:t> C</a:t>
            </a:r>
            <a:r>
              <a:rPr b="1" baseline="-25000" lang="en-US" sz="1300"/>
              <a:t>h</a:t>
            </a:r>
            <a:r>
              <a:rPr b="1" lang="en-US" sz="1300"/>
              <a:t> C</a:t>
            </a:r>
            <a:r>
              <a:rPr b="1" baseline="-25000" lang="en-US" sz="1300"/>
              <a:t>v</a:t>
            </a:r>
            <a:r>
              <a:rPr b="1" baseline="30000" lang="en-US" sz="1300"/>
              <a:t>T</a:t>
            </a:r>
            <a:r>
              <a:rPr b="1" lang="en-US" sz="1300"/>
              <a:t> D K</a:t>
            </a:r>
            <a:r>
              <a:rPr b="1" baseline="30000" lang="en-US" sz="1300"/>
              <a:t>T</a:t>
            </a:r>
            <a:endParaRPr b="1" baseline="30000" sz="1300"/>
          </a:p>
        </p:txBody>
      </p:sp>
      <p:sp>
        <p:nvSpPr>
          <p:cNvPr id="332" name="Google Shape;332;p59"/>
          <p:cNvSpPr txBox="1"/>
          <p:nvPr/>
        </p:nvSpPr>
        <p:spPr>
          <a:xfrm>
            <a:off x="481325" y="4282775"/>
            <a:ext cx="1810500" cy="43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800">
                <a:solidFill>
                  <a:srgbClr val="888888"/>
                </a:solidFill>
              </a:rPr>
              <a:t>s = static</a:t>
            </a:r>
            <a:endParaRPr sz="800">
              <a:solidFill>
                <a:srgbClr val="888888"/>
              </a:solidFill>
            </a:endParaRPr>
          </a:p>
          <a:p>
            <a:pPr indent="0" lvl="0" marL="0" rtl="0" algn="l">
              <a:spcBef>
                <a:spcPts val="0"/>
              </a:spcBef>
              <a:spcAft>
                <a:spcPts val="0"/>
              </a:spcAft>
              <a:buNone/>
            </a:pPr>
            <a:r>
              <a:rPr lang="en-US" sz="800">
                <a:solidFill>
                  <a:srgbClr val="888888"/>
                </a:solidFill>
              </a:rPr>
              <a:t>se = static ens.</a:t>
            </a:r>
            <a:endParaRPr sz="800">
              <a:solidFill>
                <a:srgbClr val="888888"/>
              </a:solidFill>
            </a:endParaRPr>
          </a:p>
        </p:txBody>
      </p:sp>
      <p:grpSp>
        <p:nvGrpSpPr>
          <p:cNvPr id="333" name="Google Shape;333;p59"/>
          <p:cNvGrpSpPr/>
          <p:nvPr/>
        </p:nvGrpSpPr>
        <p:grpSpPr>
          <a:xfrm>
            <a:off x="3619155" y="2480883"/>
            <a:ext cx="2809179" cy="2176675"/>
            <a:chOff x="5199625" y="2234238"/>
            <a:chExt cx="3944367" cy="2998175"/>
          </a:xfrm>
        </p:grpSpPr>
        <p:pic>
          <p:nvPicPr>
            <p:cNvPr id="334" name="Google Shape;334;p59"/>
            <p:cNvPicPr preferRelativeResize="0"/>
            <p:nvPr/>
          </p:nvPicPr>
          <p:blipFill rotWithShape="1">
            <a:blip r:embed="rId4">
              <a:alphaModFix/>
            </a:blip>
            <a:srcRect b="0" l="0" r="0" t="0"/>
            <a:stretch/>
          </p:blipFill>
          <p:spPr>
            <a:xfrm>
              <a:off x="5199625" y="2234238"/>
              <a:ext cx="3944367" cy="2958276"/>
            </a:xfrm>
            <a:prstGeom prst="rect">
              <a:avLst/>
            </a:prstGeom>
            <a:noFill/>
            <a:ln>
              <a:noFill/>
            </a:ln>
          </p:spPr>
        </p:pic>
        <p:sp>
          <p:nvSpPr>
            <p:cNvPr id="335" name="Google Shape;335;p59"/>
            <p:cNvSpPr txBox="1"/>
            <p:nvPr/>
          </p:nvSpPr>
          <p:spPr>
            <a:xfrm>
              <a:off x="5472078" y="2398343"/>
              <a:ext cx="3527700" cy="4587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1000"/>
                <a:t>Horiz. Length Scales (C</a:t>
              </a:r>
              <a:r>
                <a:rPr b="1" baseline="-25000" lang="en-US" sz="1000"/>
                <a:t>h</a:t>
              </a:r>
              <a:r>
                <a:rPr b="1" lang="en-US" sz="1000"/>
                <a:t>)</a:t>
              </a:r>
              <a:endParaRPr b="1" sz="1000"/>
            </a:p>
          </p:txBody>
        </p:sp>
        <p:sp>
          <p:nvSpPr>
            <p:cNvPr id="336" name="Google Shape;336;p59"/>
            <p:cNvSpPr txBox="1"/>
            <p:nvPr/>
          </p:nvSpPr>
          <p:spPr>
            <a:xfrm>
              <a:off x="6298275" y="4787213"/>
              <a:ext cx="1875300" cy="4452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900"/>
                <a:t>km</a:t>
              </a:r>
              <a:endParaRPr b="1" sz="200"/>
            </a:p>
          </p:txBody>
        </p:sp>
      </p:grpSp>
      <p:grpSp>
        <p:nvGrpSpPr>
          <p:cNvPr id="337" name="Google Shape;337;p59"/>
          <p:cNvGrpSpPr/>
          <p:nvPr/>
        </p:nvGrpSpPr>
        <p:grpSpPr>
          <a:xfrm>
            <a:off x="6352152" y="2649124"/>
            <a:ext cx="2715697" cy="2021621"/>
            <a:chOff x="4804850" y="928224"/>
            <a:chExt cx="3944367" cy="3305463"/>
          </a:xfrm>
        </p:grpSpPr>
        <p:pic>
          <p:nvPicPr>
            <p:cNvPr id="338" name="Google Shape;338;p59"/>
            <p:cNvPicPr preferRelativeResize="0"/>
            <p:nvPr/>
          </p:nvPicPr>
          <p:blipFill rotWithShape="1">
            <a:blip r:embed="rId5">
              <a:alphaModFix/>
            </a:blip>
            <a:srcRect b="0" l="0" r="0" t="0"/>
            <a:stretch/>
          </p:blipFill>
          <p:spPr>
            <a:xfrm>
              <a:off x="4804850" y="1127213"/>
              <a:ext cx="3944367" cy="2958276"/>
            </a:xfrm>
            <a:prstGeom prst="rect">
              <a:avLst/>
            </a:prstGeom>
            <a:noFill/>
            <a:ln>
              <a:noFill/>
            </a:ln>
          </p:spPr>
        </p:pic>
        <p:sp>
          <p:nvSpPr>
            <p:cNvPr id="339" name="Google Shape;339;p59"/>
            <p:cNvSpPr txBox="1"/>
            <p:nvPr/>
          </p:nvSpPr>
          <p:spPr>
            <a:xfrm>
              <a:off x="5077283" y="928224"/>
              <a:ext cx="3527700" cy="5286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1000"/>
                <a:t>Vert. Length Scales (C</a:t>
              </a:r>
              <a:r>
                <a:rPr b="1" baseline="-25000" lang="en-US" sz="1000"/>
                <a:t>v</a:t>
              </a:r>
              <a:r>
                <a:rPr b="1" lang="en-US" sz="1000"/>
                <a:t>) at 45°S</a:t>
              </a:r>
              <a:endParaRPr b="1" sz="1000"/>
            </a:p>
          </p:txBody>
        </p:sp>
        <p:sp>
          <p:nvSpPr>
            <p:cNvPr id="340" name="Google Shape;340;p59"/>
            <p:cNvSpPr txBox="1"/>
            <p:nvPr/>
          </p:nvSpPr>
          <p:spPr>
            <a:xfrm>
              <a:off x="5903500" y="3680188"/>
              <a:ext cx="1875300" cy="5535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t>N</a:t>
              </a:r>
              <a:r>
                <a:rPr b="1" lang="en-US" sz="900"/>
                <a:t>umber of layers</a:t>
              </a:r>
              <a:endParaRPr b="1" sz="200"/>
            </a:p>
          </p:txBody>
        </p:sp>
      </p:grpSp>
      <p:sp>
        <p:nvSpPr>
          <p:cNvPr id="330" name="Google Shape;330;p59"/>
          <p:cNvSpPr txBox="1"/>
          <p:nvPr/>
        </p:nvSpPr>
        <p:spPr>
          <a:xfrm>
            <a:off x="481325" y="1589075"/>
            <a:ext cx="3355200" cy="2693700"/>
          </a:xfrm>
          <a:prstGeom prst="rect">
            <a:avLst/>
          </a:prstGeom>
          <a:solidFill>
            <a:schemeClr val="lt1"/>
          </a:solidFill>
          <a:ln cap="flat" cmpd="sng" w="9525">
            <a:solidFill>
              <a:srgbClr val="24292F"/>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US" sz="1200"/>
              <a:t>Small Scales</a:t>
            </a:r>
            <a:endParaRPr b="1" sz="1200"/>
          </a:p>
          <a:p>
            <a:pPr indent="-120650" lvl="0" marL="285750" rtl="0" algn="l">
              <a:spcBef>
                <a:spcPts val="0"/>
              </a:spcBef>
              <a:spcAft>
                <a:spcPts val="0"/>
              </a:spcAft>
              <a:buSzPts val="1000"/>
              <a:buChar char="●"/>
            </a:pPr>
            <a:r>
              <a:rPr i="1" lang="en-US" sz="1000"/>
              <a:t>Diag </a:t>
            </a:r>
            <a:r>
              <a:rPr b="1" i="1" lang="en-US" sz="1000"/>
              <a:t>B</a:t>
            </a:r>
            <a:r>
              <a:rPr b="1" baseline="-25000" i="1" lang="en-US" sz="1000"/>
              <a:t>s</a:t>
            </a:r>
            <a:r>
              <a:rPr b="1" i="1" lang="en-US" sz="1000"/>
              <a:t> (D)</a:t>
            </a:r>
            <a:r>
              <a:rPr i="1" lang="en-US" sz="1000"/>
              <a:t>: </a:t>
            </a:r>
            <a:r>
              <a:rPr lang="en-US" sz="1000"/>
              <a:t>variance partitioning of the background. </a:t>
            </a:r>
            <a:endParaRPr sz="1000"/>
          </a:p>
          <a:p>
            <a:pPr indent="-171450" lvl="1" marL="571500" rtl="0" algn="l">
              <a:spcBef>
                <a:spcPts val="0"/>
              </a:spcBef>
              <a:spcAft>
                <a:spcPts val="0"/>
              </a:spcAft>
              <a:buSzPts val="900"/>
              <a:buChar char="○"/>
            </a:pPr>
            <a:r>
              <a:rPr i="1" lang="en-US" sz="900"/>
              <a:t>Variance Partitioning:</a:t>
            </a:r>
            <a:r>
              <a:rPr lang="en-US" sz="900"/>
              <a:t> For each point A, compute stddev of all points surrounding point A and assign to point A.</a:t>
            </a:r>
            <a:endParaRPr sz="900"/>
          </a:p>
          <a:p>
            <a:pPr indent="-120650" lvl="0" marL="285750" rtl="0" algn="l">
              <a:spcBef>
                <a:spcPts val="0"/>
              </a:spcBef>
              <a:spcAft>
                <a:spcPts val="0"/>
              </a:spcAft>
              <a:buSzPts val="1000"/>
              <a:buChar char="●"/>
            </a:pPr>
            <a:r>
              <a:rPr i="1" lang="en-US" sz="1000"/>
              <a:t>Cross-covariance (</a:t>
            </a:r>
            <a:r>
              <a:rPr b="1" i="1" lang="en-US" sz="1000"/>
              <a:t>K</a:t>
            </a:r>
            <a:r>
              <a:rPr i="1" lang="en-US" sz="1000"/>
              <a:t>):</a:t>
            </a:r>
            <a:r>
              <a:rPr lang="en-US" sz="1000"/>
              <a:t> linearized column physics (steric height balance). Cross correlation for T, S, and ssh</a:t>
            </a:r>
            <a:endParaRPr sz="1000"/>
          </a:p>
          <a:p>
            <a:pPr indent="-109220" lvl="0" marL="274320" rtl="0" algn="l">
              <a:spcBef>
                <a:spcPts val="0"/>
              </a:spcBef>
              <a:spcAft>
                <a:spcPts val="0"/>
              </a:spcAft>
              <a:buSzPts val="1000"/>
              <a:buChar char="●"/>
            </a:pPr>
            <a:r>
              <a:rPr i="1" lang="en-US" sz="1000"/>
              <a:t>Horizontal and Vertical correlations</a:t>
            </a:r>
            <a:r>
              <a:rPr lang="en-US" sz="1000"/>
              <a:t> modeled with an explicit diffusion operator</a:t>
            </a:r>
            <a:r>
              <a:rPr b="1" lang="en-US" sz="1000">
                <a:solidFill>
                  <a:srgbClr val="FF0000"/>
                </a:solidFill>
              </a:rPr>
              <a:t> </a:t>
            </a:r>
            <a:endParaRPr b="1" sz="1000">
              <a:solidFill>
                <a:srgbClr val="FF0000"/>
              </a:solidFill>
            </a:endParaRPr>
          </a:p>
          <a:p>
            <a:pPr indent="-171450" lvl="1" marL="571500" rtl="0" algn="l">
              <a:spcBef>
                <a:spcPts val="0"/>
              </a:spcBef>
              <a:spcAft>
                <a:spcPts val="0"/>
              </a:spcAft>
              <a:buSzPts val="900"/>
              <a:buChar char="○"/>
            </a:pPr>
            <a:r>
              <a:rPr lang="en-US" sz="900"/>
              <a:t>Horizontal decorrelation length scale (</a:t>
            </a:r>
            <a:r>
              <a:rPr b="1" lang="en-US" sz="900"/>
              <a:t>C</a:t>
            </a:r>
            <a:r>
              <a:rPr b="1" baseline="-25000" lang="en-US" sz="900"/>
              <a:t>h</a:t>
            </a:r>
            <a:r>
              <a:rPr lang="en-US" sz="900"/>
              <a:t>) use the Rossby radius of deformation</a:t>
            </a:r>
            <a:endParaRPr sz="900"/>
          </a:p>
          <a:p>
            <a:pPr indent="-171450" lvl="1" marL="571500" rtl="0" algn="l">
              <a:spcBef>
                <a:spcPts val="0"/>
              </a:spcBef>
              <a:spcAft>
                <a:spcPts val="0"/>
              </a:spcAft>
              <a:buSzPts val="900"/>
              <a:buChar char="○"/>
            </a:pPr>
            <a:r>
              <a:rPr lang="en-US" sz="900"/>
              <a:t>Within the Mixed Layer (ML), </a:t>
            </a:r>
            <a:r>
              <a:rPr lang="en-US" sz="900"/>
              <a:t>the vertical decorrelation length scale</a:t>
            </a:r>
            <a:r>
              <a:rPr lang="en-US" sz="900"/>
              <a:t> (</a:t>
            </a:r>
            <a:r>
              <a:rPr b="1" lang="en-US" sz="900"/>
              <a:t>C</a:t>
            </a:r>
            <a:r>
              <a:rPr b="1" baseline="-25000" lang="en-US" sz="900"/>
              <a:t>v</a:t>
            </a:r>
            <a:r>
              <a:rPr lang="en-US" sz="900"/>
              <a:t>) can be up to 1</a:t>
            </a:r>
            <a:r>
              <a:rPr lang="en-US" sz="900"/>
              <a:t>5 layers deep (if the ML is 3 layers deep, </a:t>
            </a:r>
            <a:r>
              <a:rPr b="1" lang="en-US" sz="900"/>
              <a:t>C</a:t>
            </a:r>
            <a:r>
              <a:rPr b="1" baseline="-25000" lang="en-US" sz="900"/>
              <a:t>v</a:t>
            </a:r>
            <a:r>
              <a:rPr lang="en-US" sz="900"/>
              <a:t> is 3 layers). Below the ML, 5 layers are used </a:t>
            </a:r>
            <a:r>
              <a:rPr b="1" lang="en-US" sz="900"/>
              <a:t>C</a:t>
            </a:r>
            <a:r>
              <a:rPr b="1" baseline="-25000" lang="en-US" sz="900"/>
              <a:t>v</a:t>
            </a:r>
            <a:endParaRPr sz="900"/>
          </a:p>
        </p:txBody>
      </p:sp>
      <p:cxnSp>
        <p:nvCxnSpPr>
          <p:cNvPr id="341" name="Google Shape;341;p59"/>
          <p:cNvCxnSpPr/>
          <p:nvPr/>
        </p:nvCxnSpPr>
        <p:spPr>
          <a:xfrm flipH="1" rot="10800000">
            <a:off x="1789850" y="650450"/>
            <a:ext cx="968700" cy="392100"/>
          </a:xfrm>
          <a:prstGeom prst="straightConnector1">
            <a:avLst/>
          </a:prstGeom>
          <a:noFill/>
          <a:ln cap="flat" cmpd="sng" w="38100">
            <a:solidFill>
              <a:srgbClr val="B7B7B7"/>
            </a:solidFill>
            <a:prstDash val="solid"/>
            <a:round/>
            <a:headEnd len="med" w="med" type="none"/>
            <a:tailEnd len="med" w="med" type="none"/>
          </a:ln>
        </p:spPr>
      </p:cxnSp>
      <p:sp>
        <p:nvSpPr>
          <p:cNvPr id="342" name="Google Shape;342;p59"/>
          <p:cNvSpPr txBox="1"/>
          <p:nvPr>
            <p:ph type="title"/>
          </p:nvPr>
        </p:nvSpPr>
        <p:spPr>
          <a:xfrm>
            <a:off x="470447" y="-30175"/>
            <a:ext cx="8673300" cy="792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sz="3000"/>
              <a:t>Marine DA: Background Error</a:t>
            </a:r>
            <a:endParaRPr sz="3000"/>
          </a:p>
        </p:txBody>
      </p:sp>
      <p:sp>
        <p:nvSpPr>
          <p:cNvPr id="343" name="Google Shape;343;p59"/>
          <p:cNvSpPr txBox="1"/>
          <p:nvPr/>
        </p:nvSpPr>
        <p:spPr>
          <a:xfrm>
            <a:off x="6910325" y="4523025"/>
            <a:ext cx="2233800" cy="3114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i="1" lang="en-US">
                <a:solidFill>
                  <a:schemeClr val="dk1"/>
                </a:solidFill>
              </a:rPr>
              <a:t>Courtesy of Katie Lukens</a:t>
            </a:r>
            <a:endParaRPr i="1">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60"/>
          <p:cNvSpPr txBox="1"/>
          <p:nvPr/>
        </p:nvSpPr>
        <p:spPr>
          <a:xfrm>
            <a:off x="510575" y="3641875"/>
            <a:ext cx="8482800" cy="103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300"/>
              <a:t>Comparison of ocean heat content (OHC) 0-300m from f006 background forecasts in the GFSv17 C02 prototype to the Ocean ReAnalysis System 5 (ORAS5) Replay during the period July 1-11, 2021.</a:t>
            </a:r>
            <a:endParaRPr sz="1300"/>
          </a:p>
          <a:p>
            <a:pPr indent="-298450" lvl="0" marL="457200" rtl="0" algn="l">
              <a:spcBef>
                <a:spcPts val="0"/>
              </a:spcBef>
              <a:spcAft>
                <a:spcPts val="0"/>
              </a:spcAft>
              <a:buSzPts val="1100"/>
              <a:buChar char="●"/>
            </a:pPr>
            <a:r>
              <a:rPr lang="en-US" sz="1100"/>
              <a:t>Differences in OHC increase with time and are largest along the Equator and in areas with strong currents</a:t>
            </a:r>
            <a:endParaRPr sz="1100"/>
          </a:p>
          <a:p>
            <a:pPr indent="-298450" lvl="0" marL="457200" rtl="0" algn="l">
              <a:spcBef>
                <a:spcPts val="0"/>
              </a:spcBef>
              <a:spcAft>
                <a:spcPts val="0"/>
              </a:spcAft>
              <a:buSzPts val="1100"/>
              <a:buChar char="●"/>
            </a:pPr>
            <a:r>
              <a:rPr lang="en-US" sz="1100"/>
              <a:t>Issue with gravity wave propagation is revealed (black circle)</a:t>
            </a:r>
            <a:endParaRPr sz="1100"/>
          </a:p>
          <a:p>
            <a:pPr indent="-298450" lvl="0" marL="457200" rtl="0" algn="l">
              <a:spcBef>
                <a:spcPts val="0"/>
              </a:spcBef>
              <a:spcAft>
                <a:spcPts val="0"/>
              </a:spcAft>
              <a:buSzPts val="1100"/>
              <a:buChar char="●"/>
            </a:pPr>
            <a:r>
              <a:rPr lang="en-US" sz="1100"/>
              <a:t>In situ obs (not yet assimilated) may help reduce the larger differences along the Equator</a:t>
            </a:r>
            <a:endParaRPr sz="1100"/>
          </a:p>
        </p:txBody>
      </p:sp>
      <p:pic>
        <p:nvPicPr>
          <p:cNvPr id="349" name="Google Shape;349;p60"/>
          <p:cNvPicPr preferRelativeResize="0"/>
          <p:nvPr/>
        </p:nvPicPr>
        <p:blipFill>
          <a:blip r:embed="rId3">
            <a:alphaModFix/>
          </a:blip>
          <a:stretch>
            <a:fillRect/>
          </a:stretch>
        </p:blipFill>
        <p:spPr>
          <a:xfrm>
            <a:off x="1432386" y="656200"/>
            <a:ext cx="6385726" cy="2944075"/>
          </a:xfrm>
          <a:prstGeom prst="rect">
            <a:avLst/>
          </a:prstGeom>
          <a:noFill/>
          <a:ln>
            <a:noFill/>
          </a:ln>
        </p:spPr>
      </p:pic>
      <p:sp>
        <p:nvSpPr>
          <p:cNvPr id="350" name="Google Shape;350;p60"/>
          <p:cNvSpPr txBox="1"/>
          <p:nvPr/>
        </p:nvSpPr>
        <p:spPr>
          <a:xfrm>
            <a:off x="6910325" y="4523025"/>
            <a:ext cx="2233800" cy="3114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i="1" lang="en-US">
                <a:solidFill>
                  <a:schemeClr val="dk1"/>
                </a:solidFill>
              </a:rPr>
              <a:t>Courtesy of John Steffen</a:t>
            </a:r>
            <a:endParaRPr i="1">
              <a:solidFill>
                <a:schemeClr val="dk1"/>
              </a:solidFill>
            </a:endParaRPr>
          </a:p>
        </p:txBody>
      </p:sp>
      <p:sp>
        <p:nvSpPr>
          <p:cNvPr id="351" name="Google Shape;351;p60"/>
          <p:cNvSpPr/>
          <p:nvPr/>
        </p:nvSpPr>
        <p:spPr>
          <a:xfrm>
            <a:off x="6287525" y="1826750"/>
            <a:ext cx="530400" cy="553500"/>
          </a:xfrm>
          <a:prstGeom prst="ellipse">
            <a:avLst/>
          </a:prstGeom>
          <a:no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2" name="Google Shape;352;p60"/>
          <p:cNvSpPr txBox="1"/>
          <p:nvPr/>
        </p:nvSpPr>
        <p:spPr>
          <a:xfrm>
            <a:off x="470447" y="-30175"/>
            <a:ext cx="8673300" cy="79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3000">
                <a:solidFill>
                  <a:srgbClr val="0099D8"/>
                </a:solidFill>
              </a:rPr>
              <a:t>Marine DA: Upper Ocean Heat Content</a:t>
            </a:r>
            <a:endParaRPr b="1" sz="3000">
              <a:solidFill>
                <a:srgbClr val="0099D8"/>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pic>
        <p:nvPicPr>
          <p:cNvPr id="358" name="Google Shape;358;p61"/>
          <p:cNvPicPr preferRelativeResize="0"/>
          <p:nvPr/>
        </p:nvPicPr>
        <p:blipFill rotWithShape="1">
          <a:blip r:embed="rId3">
            <a:alphaModFix/>
          </a:blip>
          <a:srcRect b="36133" l="7431" r="25319" t="10296"/>
          <a:stretch/>
        </p:blipFill>
        <p:spPr>
          <a:xfrm>
            <a:off x="742950" y="2786006"/>
            <a:ext cx="2640019" cy="1814569"/>
          </a:xfrm>
          <a:prstGeom prst="rect">
            <a:avLst/>
          </a:prstGeom>
          <a:noFill/>
          <a:ln>
            <a:noFill/>
          </a:ln>
        </p:spPr>
      </p:pic>
      <p:pic>
        <p:nvPicPr>
          <p:cNvPr id="359" name="Google Shape;359;p61"/>
          <p:cNvPicPr preferRelativeResize="0"/>
          <p:nvPr/>
        </p:nvPicPr>
        <p:blipFill rotWithShape="1">
          <a:blip r:embed="rId4">
            <a:alphaModFix/>
          </a:blip>
          <a:srcRect b="36765" l="7512" r="25233" t="9664"/>
          <a:stretch/>
        </p:blipFill>
        <p:spPr>
          <a:xfrm>
            <a:off x="3382969" y="2786002"/>
            <a:ext cx="2640019" cy="1814573"/>
          </a:xfrm>
          <a:prstGeom prst="rect">
            <a:avLst/>
          </a:prstGeom>
          <a:noFill/>
          <a:ln>
            <a:noFill/>
          </a:ln>
        </p:spPr>
      </p:pic>
      <p:pic>
        <p:nvPicPr>
          <p:cNvPr id="360" name="Google Shape;360;p61"/>
          <p:cNvPicPr preferRelativeResize="0"/>
          <p:nvPr/>
        </p:nvPicPr>
        <p:blipFill rotWithShape="1">
          <a:blip r:embed="rId5">
            <a:alphaModFix/>
          </a:blip>
          <a:srcRect b="36751" l="7431" r="25319" t="9675"/>
          <a:stretch/>
        </p:blipFill>
        <p:spPr>
          <a:xfrm>
            <a:off x="742950" y="942990"/>
            <a:ext cx="2640019" cy="1814573"/>
          </a:xfrm>
          <a:prstGeom prst="rect">
            <a:avLst/>
          </a:prstGeom>
          <a:noFill/>
          <a:ln>
            <a:noFill/>
          </a:ln>
        </p:spPr>
      </p:pic>
      <p:pic>
        <p:nvPicPr>
          <p:cNvPr id="361" name="Google Shape;361;p61"/>
          <p:cNvPicPr preferRelativeResize="0"/>
          <p:nvPr/>
        </p:nvPicPr>
        <p:blipFill rotWithShape="1">
          <a:blip r:embed="rId6">
            <a:alphaModFix/>
          </a:blip>
          <a:srcRect b="35786" l="5851" r="24819" t="9377"/>
          <a:stretch/>
        </p:blipFill>
        <p:spPr>
          <a:xfrm>
            <a:off x="3311006" y="935805"/>
            <a:ext cx="2711981" cy="1850200"/>
          </a:xfrm>
          <a:prstGeom prst="rect">
            <a:avLst/>
          </a:prstGeom>
          <a:noFill/>
          <a:ln>
            <a:noFill/>
          </a:ln>
        </p:spPr>
      </p:pic>
      <p:sp>
        <p:nvSpPr>
          <p:cNvPr id="362" name="Google Shape;362;p61"/>
          <p:cNvSpPr txBox="1"/>
          <p:nvPr/>
        </p:nvSpPr>
        <p:spPr>
          <a:xfrm>
            <a:off x="1021163" y="771300"/>
            <a:ext cx="2010600" cy="477300"/>
          </a:xfrm>
          <a:prstGeom prst="rect">
            <a:avLst/>
          </a:prstGeom>
          <a:solidFill>
            <a:srgbClr val="3FAFFF"/>
          </a:solidFill>
          <a:ln>
            <a:noFill/>
          </a:ln>
        </p:spPr>
        <p:txBody>
          <a:bodyPr anchorCtr="0" anchor="t" bIns="68575" lIns="68575" spcFirstLastPara="1" rIns="68575" wrap="square" tIns="68575">
            <a:spAutoFit/>
          </a:bodyPr>
          <a:lstStyle/>
          <a:p>
            <a:pPr indent="0" lvl="0" marL="0" rtl="0" algn="ctr">
              <a:spcBef>
                <a:spcPts val="0"/>
              </a:spcBef>
              <a:spcAft>
                <a:spcPts val="0"/>
              </a:spcAft>
              <a:buNone/>
            </a:pPr>
            <a:r>
              <a:rPr b="1" lang="en-US" sz="1100"/>
              <a:t>SSH objective obs. analysis from Copernicus </a:t>
            </a:r>
            <a:endParaRPr b="1" sz="1100"/>
          </a:p>
        </p:txBody>
      </p:sp>
      <p:sp>
        <p:nvSpPr>
          <p:cNvPr id="363" name="Google Shape;363;p61"/>
          <p:cNvSpPr txBox="1"/>
          <p:nvPr/>
        </p:nvSpPr>
        <p:spPr>
          <a:xfrm>
            <a:off x="3650063" y="828450"/>
            <a:ext cx="2010600" cy="307800"/>
          </a:xfrm>
          <a:prstGeom prst="rect">
            <a:avLst/>
          </a:prstGeom>
          <a:solidFill>
            <a:srgbClr val="3FAFFF"/>
          </a:solidFill>
          <a:ln>
            <a:noFill/>
          </a:ln>
        </p:spPr>
        <p:txBody>
          <a:bodyPr anchorCtr="0" anchor="t" bIns="68575" lIns="68575" spcFirstLastPara="1" rIns="68575" wrap="square" tIns="68575">
            <a:spAutoFit/>
          </a:bodyPr>
          <a:lstStyle/>
          <a:p>
            <a:pPr indent="0" lvl="0" marL="0" rtl="0" algn="ctr">
              <a:spcBef>
                <a:spcPts val="0"/>
              </a:spcBef>
              <a:spcAft>
                <a:spcPts val="0"/>
              </a:spcAft>
              <a:buNone/>
            </a:pPr>
            <a:r>
              <a:rPr b="1" lang="en-US" sz="1100"/>
              <a:t>ORAS5</a:t>
            </a:r>
            <a:endParaRPr b="1" sz="1100"/>
          </a:p>
        </p:txBody>
      </p:sp>
      <p:sp>
        <p:nvSpPr>
          <p:cNvPr id="364" name="Google Shape;364;p61"/>
          <p:cNvSpPr txBox="1"/>
          <p:nvPr/>
        </p:nvSpPr>
        <p:spPr>
          <a:xfrm>
            <a:off x="1021163" y="2657250"/>
            <a:ext cx="2010600" cy="307800"/>
          </a:xfrm>
          <a:prstGeom prst="rect">
            <a:avLst/>
          </a:prstGeom>
          <a:solidFill>
            <a:srgbClr val="3FAFFF"/>
          </a:solidFill>
          <a:ln>
            <a:noFill/>
          </a:ln>
        </p:spPr>
        <p:txBody>
          <a:bodyPr anchorCtr="0" anchor="t" bIns="68575" lIns="68575" spcFirstLastPara="1" rIns="68575" wrap="square" tIns="68575">
            <a:spAutoFit/>
          </a:bodyPr>
          <a:lstStyle/>
          <a:p>
            <a:pPr indent="0" lvl="0" marL="0" rtl="0" algn="ctr">
              <a:spcBef>
                <a:spcPts val="0"/>
              </a:spcBef>
              <a:spcAft>
                <a:spcPts val="0"/>
              </a:spcAft>
              <a:buNone/>
            </a:pPr>
            <a:r>
              <a:rPr b="1" lang="en-US" sz="1100"/>
              <a:t>UFS NO-DA </a:t>
            </a:r>
            <a:endParaRPr b="1" sz="1100"/>
          </a:p>
        </p:txBody>
      </p:sp>
      <p:sp>
        <p:nvSpPr>
          <p:cNvPr id="365" name="Google Shape;365;p61"/>
          <p:cNvSpPr txBox="1"/>
          <p:nvPr/>
        </p:nvSpPr>
        <p:spPr>
          <a:xfrm>
            <a:off x="3650063" y="2657250"/>
            <a:ext cx="2010600" cy="307800"/>
          </a:xfrm>
          <a:prstGeom prst="rect">
            <a:avLst/>
          </a:prstGeom>
          <a:solidFill>
            <a:srgbClr val="3FAFFF"/>
          </a:solidFill>
          <a:ln>
            <a:noFill/>
          </a:ln>
        </p:spPr>
        <p:txBody>
          <a:bodyPr anchorCtr="0" anchor="t" bIns="68575" lIns="68575" spcFirstLastPara="1" rIns="68575" wrap="square" tIns="68575">
            <a:spAutoFit/>
          </a:bodyPr>
          <a:lstStyle/>
          <a:p>
            <a:pPr indent="0" lvl="0" marL="0" rtl="0" algn="ctr">
              <a:spcBef>
                <a:spcPts val="0"/>
              </a:spcBef>
              <a:spcAft>
                <a:spcPts val="0"/>
              </a:spcAft>
              <a:buNone/>
            </a:pPr>
            <a:r>
              <a:rPr b="1" lang="en-US" sz="1100"/>
              <a:t>UFS JEDI/SOCA </a:t>
            </a:r>
            <a:endParaRPr b="1" sz="1100"/>
          </a:p>
        </p:txBody>
      </p:sp>
      <p:sp>
        <p:nvSpPr>
          <p:cNvPr id="366" name="Google Shape;366;p61"/>
          <p:cNvSpPr txBox="1"/>
          <p:nvPr/>
        </p:nvSpPr>
        <p:spPr>
          <a:xfrm>
            <a:off x="6441619" y="1704994"/>
            <a:ext cx="2543400" cy="6465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b="1" lang="en-US" sz="1100"/>
              <a:t>SSH assimilation is critical for the placement of ocean mesoscales and fronts.</a:t>
            </a:r>
            <a:endParaRPr b="1" sz="1100"/>
          </a:p>
        </p:txBody>
      </p:sp>
      <p:cxnSp>
        <p:nvCxnSpPr>
          <p:cNvPr id="367" name="Google Shape;367;p61"/>
          <p:cNvCxnSpPr>
            <a:stCxn id="366" idx="1"/>
          </p:cNvCxnSpPr>
          <p:nvPr/>
        </p:nvCxnSpPr>
        <p:spPr>
          <a:xfrm flipH="1">
            <a:off x="1663219" y="2028244"/>
            <a:ext cx="4778400" cy="373200"/>
          </a:xfrm>
          <a:prstGeom prst="curvedConnector3">
            <a:avLst>
              <a:gd fmla="val 50000" name="adj1"/>
            </a:avLst>
          </a:prstGeom>
          <a:noFill/>
          <a:ln cap="flat" cmpd="sng" w="28575">
            <a:solidFill>
              <a:schemeClr val="dk2"/>
            </a:solidFill>
            <a:prstDash val="lgDash"/>
            <a:round/>
            <a:headEnd len="med" w="med" type="none"/>
            <a:tailEnd len="med" w="med" type="triangle"/>
          </a:ln>
        </p:spPr>
      </p:cxnSp>
      <p:cxnSp>
        <p:nvCxnSpPr>
          <p:cNvPr id="368" name="Google Shape;368;p61"/>
          <p:cNvCxnSpPr>
            <a:stCxn id="366" idx="2"/>
          </p:cNvCxnSpPr>
          <p:nvPr/>
        </p:nvCxnSpPr>
        <p:spPr>
          <a:xfrm rot="5400000">
            <a:off x="5057119" y="1581994"/>
            <a:ext cx="1886700" cy="3425700"/>
          </a:xfrm>
          <a:prstGeom prst="curvedConnector2">
            <a:avLst/>
          </a:prstGeom>
          <a:noFill/>
          <a:ln cap="flat" cmpd="sng" w="28575">
            <a:solidFill>
              <a:schemeClr val="dk2"/>
            </a:solidFill>
            <a:prstDash val="lgDash"/>
            <a:round/>
            <a:headEnd len="med" w="med" type="none"/>
            <a:tailEnd len="med" w="med" type="triangle"/>
          </a:ln>
        </p:spPr>
      </p:cxnSp>
      <p:sp>
        <p:nvSpPr>
          <p:cNvPr id="369" name="Google Shape;369;p61"/>
          <p:cNvSpPr txBox="1"/>
          <p:nvPr>
            <p:ph type="title"/>
          </p:nvPr>
        </p:nvSpPr>
        <p:spPr>
          <a:xfrm>
            <a:off x="470447" y="-30175"/>
            <a:ext cx="8673300" cy="792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sz="3000"/>
              <a:t>Marine DA: Altimeter Observations</a:t>
            </a:r>
            <a:endParaRPr sz="3000"/>
          </a:p>
        </p:txBody>
      </p:sp>
      <p:sp>
        <p:nvSpPr>
          <p:cNvPr id="370" name="Google Shape;370;p61"/>
          <p:cNvSpPr txBox="1"/>
          <p:nvPr/>
        </p:nvSpPr>
        <p:spPr>
          <a:xfrm>
            <a:off x="5718425" y="4523025"/>
            <a:ext cx="3425700" cy="3114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i="1" lang="en-US">
                <a:solidFill>
                  <a:schemeClr val="dk1"/>
                </a:solidFill>
              </a:rPr>
              <a:t>Courtesy of Guillaume Vernieres</a:t>
            </a:r>
            <a:endParaRPr i="1">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62"/>
          <p:cNvSpPr txBox="1"/>
          <p:nvPr/>
        </p:nvSpPr>
        <p:spPr>
          <a:xfrm>
            <a:off x="470450" y="572400"/>
            <a:ext cx="8279700" cy="98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300"/>
              <a:t>Atmos Observation-Minus-Background (OMB) diagnostics that correspond to SST-sensitive radiance obs are smaller when the ocean provides a better foundation temp. (</a:t>
            </a:r>
            <a:r>
              <a:rPr b="1" lang="en-US" sz="1300">
                <a:solidFill>
                  <a:srgbClr val="FF9900"/>
                </a:solidFill>
              </a:rPr>
              <a:t>orange</a:t>
            </a:r>
            <a:r>
              <a:rPr lang="en-US" sz="1300"/>
              <a:t> lines), implying that marine DA has a positive impact on the atmospheric side. → </a:t>
            </a:r>
            <a:r>
              <a:rPr b="1" lang="en-US" sz="1300"/>
              <a:t>Improvements in marine DA should help further improve the atmosphere.</a:t>
            </a:r>
            <a:endParaRPr b="1" sz="1300"/>
          </a:p>
        </p:txBody>
      </p:sp>
      <p:pic>
        <p:nvPicPr>
          <p:cNvPr id="376" name="Google Shape;376;p62"/>
          <p:cNvPicPr preferRelativeResize="0"/>
          <p:nvPr/>
        </p:nvPicPr>
        <p:blipFill rotWithShape="1">
          <a:blip r:embed="rId3">
            <a:alphaModFix/>
          </a:blip>
          <a:srcRect b="0" l="1776" r="58" t="0"/>
          <a:stretch/>
        </p:blipFill>
        <p:spPr>
          <a:xfrm>
            <a:off x="333375" y="1739350"/>
            <a:ext cx="3036399" cy="1892175"/>
          </a:xfrm>
          <a:prstGeom prst="rect">
            <a:avLst/>
          </a:prstGeom>
          <a:noFill/>
          <a:ln>
            <a:noFill/>
          </a:ln>
        </p:spPr>
      </p:pic>
      <p:pic>
        <p:nvPicPr>
          <p:cNvPr id="377" name="Google Shape;377;p62"/>
          <p:cNvPicPr preferRelativeResize="0"/>
          <p:nvPr/>
        </p:nvPicPr>
        <p:blipFill rotWithShape="1">
          <a:blip r:embed="rId4">
            <a:alphaModFix/>
          </a:blip>
          <a:srcRect b="0" l="59" r="59" t="0"/>
          <a:stretch/>
        </p:blipFill>
        <p:spPr>
          <a:xfrm>
            <a:off x="3233425" y="1743763"/>
            <a:ext cx="3089550" cy="1892178"/>
          </a:xfrm>
          <a:prstGeom prst="rect">
            <a:avLst/>
          </a:prstGeom>
          <a:noFill/>
          <a:ln>
            <a:noFill/>
          </a:ln>
        </p:spPr>
      </p:pic>
      <p:pic>
        <p:nvPicPr>
          <p:cNvPr id="378" name="Google Shape;378;p62"/>
          <p:cNvPicPr preferRelativeResize="0"/>
          <p:nvPr/>
        </p:nvPicPr>
        <p:blipFill rotWithShape="1">
          <a:blip r:embed="rId5">
            <a:alphaModFix/>
          </a:blip>
          <a:srcRect b="248" l="0" r="0" t="248"/>
          <a:stretch/>
        </p:blipFill>
        <p:spPr>
          <a:xfrm>
            <a:off x="6176400" y="1745263"/>
            <a:ext cx="3089550" cy="1880361"/>
          </a:xfrm>
          <a:prstGeom prst="rect">
            <a:avLst/>
          </a:prstGeom>
          <a:noFill/>
          <a:ln>
            <a:noFill/>
          </a:ln>
        </p:spPr>
      </p:pic>
      <p:cxnSp>
        <p:nvCxnSpPr>
          <p:cNvPr id="379" name="Google Shape;379;p62"/>
          <p:cNvCxnSpPr/>
          <p:nvPr/>
        </p:nvCxnSpPr>
        <p:spPr>
          <a:xfrm>
            <a:off x="2898075" y="3750575"/>
            <a:ext cx="440100" cy="10200"/>
          </a:xfrm>
          <a:prstGeom prst="straightConnector1">
            <a:avLst/>
          </a:prstGeom>
          <a:noFill/>
          <a:ln cap="flat" cmpd="sng" w="38100">
            <a:solidFill>
              <a:srgbClr val="4A86E8"/>
            </a:solidFill>
            <a:prstDash val="solid"/>
            <a:round/>
            <a:headEnd len="med" w="med" type="none"/>
            <a:tailEnd len="med" w="med" type="none"/>
          </a:ln>
        </p:spPr>
      </p:cxnSp>
      <p:cxnSp>
        <p:nvCxnSpPr>
          <p:cNvPr id="380" name="Google Shape;380;p62"/>
          <p:cNvCxnSpPr/>
          <p:nvPr/>
        </p:nvCxnSpPr>
        <p:spPr>
          <a:xfrm>
            <a:off x="2898075" y="4131575"/>
            <a:ext cx="440100" cy="10200"/>
          </a:xfrm>
          <a:prstGeom prst="straightConnector1">
            <a:avLst/>
          </a:prstGeom>
          <a:noFill/>
          <a:ln cap="flat" cmpd="sng" w="38100">
            <a:solidFill>
              <a:srgbClr val="38761D"/>
            </a:solidFill>
            <a:prstDash val="solid"/>
            <a:round/>
            <a:headEnd len="med" w="med" type="none"/>
            <a:tailEnd len="med" w="med" type="none"/>
          </a:ln>
        </p:spPr>
      </p:cxnSp>
      <p:cxnSp>
        <p:nvCxnSpPr>
          <p:cNvPr id="381" name="Google Shape;381;p62"/>
          <p:cNvCxnSpPr/>
          <p:nvPr/>
        </p:nvCxnSpPr>
        <p:spPr>
          <a:xfrm>
            <a:off x="2898075" y="4512575"/>
            <a:ext cx="440100" cy="10200"/>
          </a:xfrm>
          <a:prstGeom prst="straightConnector1">
            <a:avLst/>
          </a:prstGeom>
          <a:noFill/>
          <a:ln cap="flat" cmpd="sng" w="38100">
            <a:solidFill>
              <a:srgbClr val="E69138"/>
            </a:solidFill>
            <a:prstDash val="solid"/>
            <a:round/>
            <a:headEnd len="med" w="med" type="none"/>
            <a:tailEnd len="med" w="med" type="none"/>
          </a:ln>
        </p:spPr>
      </p:cxnSp>
      <p:sp>
        <p:nvSpPr>
          <p:cNvPr id="382" name="Google Shape;382;p62"/>
          <p:cNvSpPr txBox="1"/>
          <p:nvPr/>
        </p:nvSpPr>
        <p:spPr>
          <a:xfrm>
            <a:off x="3471197" y="3577750"/>
            <a:ext cx="52791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100">
                <a:solidFill>
                  <a:srgbClr val="4A86E8"/>
                </a:solidFill>
              </a:rPr>
              <a:t>Coupled C384, ¼ deg Ocean (marine DA off)</a:t>
            </a:r>
            <a:endParaRPr b="1" sz="1100">
              <a:solidFill>
                <a:srgbClr val="4A86E8"/>
              </a:solidFill>
            </a:endParaRPr>
          </a:p>
        </p:txBody>
      </p:sp>
      <p:sp>
        <p:nvSpPr>
          <p:cNvPr id="383" name="Google Shape;383;p62"/>
          <p:cNvSpPr txBox="1"/>
          <p:nvPr/>
        </p:nvSpPr>
        <p:spPr>
          <a:xfrm>
            <a:off x="3471197" y="3958750"/>
            <a:ext cx="52791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100">
                <a:solidFill>
                  <a:srgbClr val="38761D"/>
                </a:solidFill>
              </a:rPr>
              <a:t>GFS (NOAA operations, no ocean model)</a:t>
            </a:r>
            <a:endParaRPr b="1" sz="1100">
              <a:solidFill>
                <a:srgbClr val="38761D"/>
              </a:solidFill>
            </a:endParaRPr>
          </a:p>
        </p:txBody>
      </p:sp>
      <p:sp>
        <p:nvSpPr>
          <p:cNvPr id="384" name="Google Shape;384;p62"/>
          <p:cNvSpPr txBox="1"/>
          <p:nvPr/>
        </p:nvSpPr>
        <p:spPr>
          <a:xfrm>
            <a:off x="3471197" y="4339750"/>
            <a:ext cx="52791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100">
                <a:solidFill>
                  <a:srgbClr val="E69138"/>
                </a:solidFill>
              </a:rPr>
              <a:t>Coupled C384, ¼ deg Ocean (marine DA on)</a:t>
            </a:r>
            <a:endParaRPr b="1" sz="1100">
              <a:solidFill>
                <a:srgbClr val="E69138"/>
              </a:solidFill>
            </a:endParaRPr>
          </a:p>
        </p:txBody>
      </p:sp>
      <p:sp>
        <p:nvSpPr>
          <p:cNvPr id="385" name="Google Shape;385;p62"/>
          <p:cNvSpPr txBox="1"/>
          <p:nvPr/>
        </p:nvSpPr>
        <p:spPr>
          <a:xfrm>
            <a:off x="1809250" y="1465938"/>
            <a:ext cx="5937900" cy="40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a:solidFill>
                  <a:schemeClr val="dk1"/>
                </a:solidFill>
              </a:rPr>
              <a:t>Daily Mean OMBs for SST-sensitive Radiances</a:t>
            </a:r>
            <a:endParaRPr b="1">
              <a:solidFill>
                <a:schemeClr val="dk1"/>
              </a:solidFill>
            </a:endParaRPr>
          </a:p>
        </p:txBody>
      </p:sp>
      <p:sp>
        <p:nvSpPr>
          <p:cNvPr id="386" name="Google Shape;386;p62"/>
          <p:cNvSpPr txBox="1"/>
          <p:nvPr/>
        </p:nvSpPr>
        <p:spPr>
          <a:xfrm>
            <a:off x="6702700" y="4476900"/>
            <a:ext cx="2441400" cy="3114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i="1" lang="en-US">
                <a:solidFill>
                  <a:schemeClr val="dk1"/>
                </a:solidFill>
              </a:rPr>
              <a:t>Courtesy of Andy Eichmann</a:t>
            </a:r>
            <a:endParaRPr i="1">
              <a:solidFill>
                <a:schemeClr val="dk1"/>
              </a:solidFill>
            </a:endParaRPr>
          </a:p>
        </p:txBody>
      </p:sp>
      <p:sp>
        <p:nvSpPr>
          <p:cNvPr id="387" name="Google Shape;387;p62"/>
          <p:cNvSpPr txBox="1"/>
          <p:nvPr>
            <p:ph type="title"/>
          </p:nvPr>
        </p:nvSpPr>
        <p:spPr>
          <a:xfrm>
            <a:off x="470447" y="-30175"/>
            <a:ext cx="8673300" cy="792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sz="3000"/>
              <a:t>Marine DA: Radiances</a:t>
            </a:r>
            <a:endParaRPr sz="30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63"/>
          <p:cNvSpPr txBox="1"/>
          <p:nvPr>
            <p:ph type="title"/>
          </p:nvPr>
        </p:nvSpPr>
        <p:spPr>
          <a:xfrm>
            <a:off x="457200" y="122238"/>
            <a:ext cx="8229600" cy="5943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US"/>
              <a:t>Marine DA: 3DVar Cycling Results</a:t>
            </a:r>
            <a:endParaRPr/>
          </a:p>
        </p:txBody>
      </p:sp>
      <p:grpSp>
        <p:nvGrpSpPr>
          <p:cNvPr id="393" name="Google Shape;393;p63"/>
          <p:cNvGrpSpPr/>
          <p:nvPr/>
        </p:nvGrpSpPr>
        <p:grpSpPr>
          <a:xfrm>
            <a:off x="4282450" y="618366"/>
            <a:ext cx="3942759" cy="3868771"/>
            <a:chOff x="2357759" y="772675"/>
            <a:chExt cx="4255541" cy="4491259"/>
          </a:xfrm>
        </p:grpSpPr>
        <p:pic>
          <p:nvPicPr>
            <p:cNvPr id="394" name="Google Shape;394;p63"/>
            <p:cNvPicPr preferRelativeResize="0"/>
            <p:nvPr/>
          </p:nvPicPr>
          <p:blipFill rotWithShape="1">
            <a:blip r:embed="rId3">
              <a:alphaModFix/>
            </a:blip>
            <a:srcRect b="0" l="0" r="8833" t="3873"/>
            <a:stretch/>
          </p:blipFill>
          <p:spPr>
            <a:xfrm>
              <a:off x="2357759" y="886657"/>
              <a:ext cx="4037345" cy="4256850"/>
            </a:xfrm>
            <a:prstGeom prst="rect">
              <a:avLst/>
            </a:prstGeom>
            <a:noFill/>
            <a:ln>
              <a:noFill/>
            </a:ln>
          </p:spPr>
        </p:pic>
        <p:sp>
          <p:nvSpPr>
            <p:cNvPr id="395" name="Google Shape;395;p63"/>
            <p:cNvSpPr txBox="1"/>
            <p:nvPr/>
          </p:nvSpPr>
          <p:spPr>
            <a:xfrm>
              <a:off x="2910750" y="772675"/>
              <a:ext cx="3446100" cy="403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1300">
                  <a:solidFill>
                    <a:srgbClr val="0A4595"/>
                  </a:solidFill>
                  <a:latin typeface="Calibri"/>
                  <a:ea typeface="Calibri"/>
                  <a:cs typeface="Calibri"/>
                  <a:sym typeface="Calibri"/>
                </a:rPr>
                <a:t>Mean stats per lead time for July 1-11, 2021 </a:t>
              </a:r>
              <a:endParaRPr b="1" sz="1000">
                <a:solidFill>
                  <a:srgbClr val="0A4595"/>
                </a:solidFill>
                <a:latin typeface="Calibri"/>
                <a:ea typeface="Calibri"/>
                <a:cs typeface="Calibri"/>
                <a:sym typeface="Calibri"/>
              </a:endParaRPr>
            </a:p>
          </p:txBody>
        </p:sp>
        <p:sp>
          <p:nvSpPr>
            <p:cNvPr id="396" name="Google Shape;396;p63"/>
            <p:cNvSpPr txBox="1"/>
            <p:nvPr/>
          </p:nvSpPr>
          <p:spPr>
            <a:xfrm>
              <a:off x="2415400" y="4825634"/>
              <a:ext cx="4197900" cy="438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300">
                  <a:solidFill>
                    <a:srgbClr val="999999"/>
                  </a:solidFill>
                  <a:latin typeface="Calibri"/>
                  <a:ea typeface="Calibri"/>
                  <a:cs typeface="Calibri"/>
                  <a:sym typeface="Calibri"/>
                </a:rPr>
                <a:t>Valid for 60°S-60°N</a:t>
              </a:r>
              <a:endParaRPr sz="1300">
                <a:solidFill>
                  <a:srgbClr val="999999"/>
                </a:solidFill>
                <a:latin typeface="Calibri"/>
                <a:ea typeface="Calibri"/>
                <a:cs typeface="Calibri"/>
                <a:sym typeface="Calibri"/>
              </a:endParaRPr>
            </a:p>
          </p:txBody>
        </p:sp>
      </p:grpSp>
      <p:pic>
        <p:nvPicPr>
          <p:cNvPr id="397" name="Google Shape;397;p63"/>
          <p:cNvPicPr preferRelativeResize="0"/>
          <p:nvPr/>
        </p:nvPicPr>
        <p:blipFill>
          <a:blip r:embed="rId4">
            <a:alphaModFix/>
          </a:blip>
          <a:stretch>
            <a:fillRect/>
          </a:stretch>
        </p:blipFill>
        <p:spPr>
          <a:xfrm>
            <a:off x="1066800" y="781050"/>
            <a:ext cx="3438150" cy="3438150"/>
          </a:xfrm>
          <a:prstGeom prst="rect">
            <a:avLst/>
          </a:prstGeom>
          <a:noFill/>
          <a:ln>
            <a:noFill/>
          </a:ln>
        </p:spPr>
      </p:pic>
      <p:sp>
        <p:nvSpPr>
          <p:cNvPr id="398" name="Google Shape;398;p63"/>
          <p:cNvSpPr txBox="1"/>
          <p:nvPr/>
        </p:nvSpPr>
        <p:spPr>
          <a:xfrm>
            <a:off x="5721375" y="3210200"/>
            <a:ext cx="2271600" cy="354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i="1" lang="en-US" sz="1100">
                <a:solidFill>
                  <a:schemeClr val="accent2"/>
                </a:solidFill>
              </a:rPr>
              <a:t>Figure courtesy of Katie Lukens</a:t>
            </a:r>
            <a:endParaRPr i="1" sz="1100">
              <a:solidFill>
                <a:schemeClr val="accent2"/>
              </a:solidFill>
            </a:endParaRPr>
          </a:p>
        </p:txBody>
      </p:sp>
      <p:sp>
        <p:nvSpPr>
          <p:cNvPr id="399" name="Google Shape;399;p63"/>
          <p:cNvSpPr txBox="1"/>
          <p:nvPr/>
        </p:nvSpPr>
        <p:spPr>
          <a:xfrm>
            <a:off x="136950" y="4359900"/>
            <a:ext cx="88701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US" sz="1800">
                <a:solidFill>
                  <a:schemeClr val="accent2"/>
                </a:solidFill>
              </a:rPr>
              <a:t>Weakly coupled DA improves upon the coupled forecast model only</a:t>
            </a:r>
            <a:endParaRPr i="1" sz="1800">
              <a:solidFill>
                <a:schemeClr val="accent2"/>
              </a:solidFill>
            </a:endParaRPr>
          </a:p>
        </p:txBody>
      </p:sp>
      <p:sp>
        <p:nvSpPr>
          <p:cNvPr id="400" name="Google Shape;400;p63"/>
          <p:cNvSpPr txBox="1"/>
          <p:nvPr/>
        </p:nvSpPr>
        <p:spPr>
          <a:xfrm>
            <a:off x="304800" y="2130675"/>
            <a:ext cx="10404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600">
                <a:solidFill>
                  <a:schemeClr val="accent2"/>
                </a:solidFill>
              </a:rPr>
              <a:t>500 hPa NH ACC</a:t>
            </a:r>
            <a:endParaRPr b="1" sz="1600">
              <a:solidFill>
                <a:schemeClr val="accent2"/>
              </a:solidFill>
            </a:endParaRPr>
          </a:p>
        </p:txBody>
      </p:sp>
      <p:sp>
        <p:nvSpPr>
          <p:cNvPr id="401" name="Google Shape;401;p63"/>
          <p:cNvSpPr txBox="1"/>
          <p:nvPr/>
        </p:nvSpPr>
        <p:spPr>
          <a:xfrm>
            <a:off x="7924800" y="2130675"/>
            <a:ext cx="13245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600">
                <a:solidFill>
                  <a:schemeClr val="accent2"/>
                </a:solidFill>
              </a:rPr>
              <a:t>SST vs. OSTIA</a:t>
            </a:r>
            <a:endParaRPr b="1" sz="1600">
              <a:solidFill>
                <a:schemeClr val="accent2"/>
              </a:solidFill>
            </a:endParaRPr>
          </a:p>
        </p:txBody>
      </p:sp>
      <p:sp>
        <p:nvSpPr>
          <p:cNvPr id="402" name="Google Shape;402;p63"/>
          <p:cNvSpPr txBox="1"/>
          <p:nvPr/>
        </p:nvSpPr>
        <p:spPr>
          <a:xfrm>
            <a:off x="8066850" y="46050"/>
            <a:ext cx="1040400" cy="12930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US" sz="1200"/>
              <a:t>ATM model, ATM DA</a:t>
            </a:r>
            <a:endParaRPr b="1" sz="1200"/>
          </a:p>
          <a:p>
            <a:pPr indent="0" lvl="0" marL="0" rtl="0" algn="ctr">
              <a:spcBef>
                <a:spcPts val="0"/>
              </a:spcBef>
              <a:spcAft>
                <a:spcPts val="0"/>
              </a:spcAft>
              <a:buNone/>
            </a:pPr>
            <a:r>
              <a:rPr b="1" lang="en-US" sz="1200">
                <a:solidFill>
                  <a:srgbClr val="FF0000"/>
                </a:solidFill>
              </a:rPr>
              <a:t>S2S model, ATM DA</a:t>
            </a:r>
            <a:endParaRPr b="1" sz="1200">
              <a:solidFill>
                <a:srgbClr val="FF0000"/>
              </a:solidFill>
            </a:endParaRPr>
          </a:p>
          <a:p>
            <a:pPr indent="0" lvl="0" marL="0" rtl="0" algn="ctr">
              <a:spcBef>
                <a:spcPts val="0"/>
              </a:spcBef>
              <a:spcAft>
                <a:spcPts val="0"/>
              </a:spcAft>
              <a:buNone/>
            </a:pPr>
            <a:r>
              <a:rPr b="1" lang="en-US" sz="1200">
                <a:solidFill>
                  <a:srgbClr val="00FF00"/>
                </a:solidFill>
              </a:rPr>
              <a:t>S2S model, </a:t>
            </a:r>
            <a:endParaRPr b="1" sz="1200">
              <a:solidFill>
                <a:srgbClr val="00FF00"/>
              </a:solidFill>
            </a:endParaRPr>
          </a:p>
          <a:p>
            <a:pPr indent="0" lvl="0" marL="0" rtl="0" algn="ctr">
              <a:spcBef>
                <a:spcPts val="0"/>
              </a:spcBef>
              <a:spcAft>
                <a:spcPts val="0"/>
              </a:spcAft>
              <a:buNone/>
            </a:pPr>
            <a:r>
              <a:rPr b="1" lang="en-US" sz="1200">
                <a:solidFill>
                  <a:srgbClr val="00FF00"/>
                </a:solidFill>
              </a:rPr>
              <a:t>S2S DA</a:t>
            </a:r>
            <a:endParaRPr b="1" sz="1200">
              <a:solidFill>
                <a:srgbClr val="00FF00"/>
              </a:solidFill>
            </a:endParaRPr>
          </a:p>
        </p:txBody>
      </p:sp>
      <p:sp>
        <p:nvSpPr>
          <p:cNvPr id="403" name="Google Shape;403;p63"/>
          <p:cNvSpPr txBox="1"/>
          <p:nvPr/>
        </p:nvSpPr>
        <p:spPr>
          <a:xfrm>
            <a:off x="1391125" y="3617025"/>
            <a:ext cx="19701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US" sz="1100">
                <a:solidFill>
                  <a:schemeClr val="accent2"/>
                </a:solidFill>
              </a:rPr>
              <a:t>Figure courtesy of Xuanli Li</a:t>
            </a:r>
            <a:endParaRPr i="1" sz="1100">
              <a:solidFill>
                <a:schemeClr val="accent2"/>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64"/>
          <p:cNvSpPr txBox="1"/>
          <p:nvPr>
            <p:ph type="title"/>
          </p:nvPr>
        </p:nvSpPr>
        <p:spPr>
          <a:xfrm>
            <a:off x="600500" y="129775"/>
            <a:ext cx="8270400" cy="594300"/>
          </a:xfrm>
          <a:prstGeom prst="rect">
            <a:avLst/>
          </a:prstGeom>
        </p:spPr>
        <p:txBody>
          <a:bodyPr anchorCtr="0" anchor="t" bIns="45700" lIns="0" spcFirstLastPara="1" rIns="0" wrap="square" tIns="45700">
            <a:normAutofit/>
          </a:bodyPr>
          <a:lstStyle/>
          <a:p>
            <a:pPr indent="0" lvl="0" marL="0" rtl="0" algn="ctr">
              <a:spcBef>
                <a:spcPts val="0"/>
              </a:spcBef>
              <a:spcAft>
                <a:spcPts val="0"/>
              </a:spcAft>
              <a:buNone/>
            </a:pPr>
            <a:r>
              <a:rPr lang="en-US"/>
              <a:t>GDAS-JEDI transition and implementation</a:t>
            </a:r>
            <a:endParaRPr/>
          </a:p>
        </p:txBody>
      </p:sp>
      <p:sp>
        <p:nvSpPr>
          <p:cNvPr id="409" name="Google Shape;409;p64"/>
          <p:cNvSpPr txBox="1"/>
          <p:nvPr>
            <p:ph idx="1" type="body"/>
          </p:nvPr>
        </p:nvSpPr>
        <p:spPr>
          <a:xfrm>
            <a:off x="127525" y="724075"/>
            <a:ext cx="6163500" cy="3836100"/>
          </a:xfrm>
          <a:prstGeom prst="rect">
            <a:avLst/>
          </a:prstGeom>
        </p:spPr>
        <p:txBody>
          <a:bodyPr anchorCtr="0" anchor="t" bIns="45700" lIns="0" spcFirstLastPara="1" rIns="0" wrap="square" tIns="0">
            <a:noAutofit/>
          </a:bodyPr>
          <a:lstStyle/>
          <a:p>
            <a:pPr indent="-228600" lvl="0" marL="457200" rtl="0" algn="l">
              <a:lnSpc>
                <a:spcPct val="70000"/>
              </a:lnSpc>
              <a:spcBef>
                <a:spcPts val="0"/>
              </a:spcBef>
              <a:spcAft>
                <a:spcPts val="0"/>
              </a:spcAft>
              <a:buClr>
                <a:srgbClr val="0B4596"/>
              </a:buClr>
              <a:buSzPts val="1900"/>
              <a:buNone/>
            </a:pPr>
            <a:r>
              <a:rPr lang="en-US" sz="1900">
                <a:solidFill>
                  <a:srgbClr val="0B4596"/>
                </a:solidFill>
              </a:rPr>
              <a:t>JEDI-based assimilated will complete transition as part of v17 &amp; v18</a:t>
            </a:r>
            <a:endParaRPr sz="1729">
              <a:solidFill>
                <a:srgbClr val="0B4596"/>
              </a:solidFill>
            </a:endParaRPr>
          </a:p>
          <a:p>
            <a:pPr indent="-333057" lvl="2" marL="1143000" rtl="0" algn="l">
              <a:lnSpc>
                <a:spcPct val="90000"/>
              </a:lnSpc>
              <a:spcBef>
                <a:spcPts val="1000"/>
              </a:spcBef>
              <a:spcAft>
                <a:spcPts val="0"/>
              </a:spcAft>
              <a:buClr>
                <a:srgbClr val="0B4596"/>
              </a:buClr>
              <a:buSzPts val="1645"/>
              <a:buAutoNum type="arabicPeriod"/>
            </a:pPr>
            <a:r>
              <a:rPr lang="en-US" sz="1645">
                <a:solidFill>
                  <a:srgbClr val="0B4596"/>
                </a:solidFill>
              </a:rPr>
              <a:t>Scientific validation</a:t>
            </a:r>
            <a:endParaRPr sz="1645">
              <a:solidFill>
                <a:srgbClr val="0B4596"/>
              </a:solidFill>
            </a:endParaRPr>
          </a:p>
          <a:p>
            <a:pPr indent="-327660" lvl="3" marL="1371600" rtl="0" algn="l">
              <a:lnSpc>
                <a:spcPct val="90000"/>
              </a:lnSpc>
              <a:spcBef>
                <a:spcPts val="0"/>
              </a:spcBef>
              <a:spcAft>
                <a:spcPts val="0"/>
              </a:spcAft>
              <a:buClr>
                <a:srgbClr val="0B4596"/>
              </a:buClr>
              <a:buSzPts val="1560"/>
              <a:buChar char="●"/>
            </a:pPr>
            <a:r>
              <a:rPr lang="en-US" sz="1560">
                <a:solidFill>
                  <a:srgbClr val="0B4596"/>
                </a:solidFill>
              </a:rPr>
              <a:t>UFO/IODA, model interfaces and interpolation, background error, variational solver</a:t>
            </a:r>
            <a:endParaRPr sz="1560">
              <a:solidFill>
                <a:srgbClr val="0B4596"/>
              </a:solidFill>
            </a:endParaRPr>
          </a:p>
          <a:p>
            <a:pPr indent="-333057" lvl="2" marL="1143000" rtl="0" algn="l">
              <a:lnSpc>
                <a:spcPct val="90000"/>
              </a:lnSpc>
              <a:spcBef>
                <a:spcPts val="1000"/>
              </a:spcBef>
              <a:spcAft>
                <a:spcPts val="0"/>
              </a:spcAft>
              <a:buClr>
                <a:srgbClr val="0B4596"/>
              </a:buClr>
              <a:buSzPts val="1645"/>
              <a:buAutoNum type="arabicPeriod"/>
            </a:pPr>
            <a:r>
              <a:rPr lang="en-US" sz="1645">
                <a:solidFill>
                  <a:srgbClr val="0B4596"/>
                </a:solidFill>
              </a:rPr>
              <a:t>Infrastructure Development</a:t>
            </a:r>
            <a:endParaRPr sz="1645">
              <a:solidFill>
                <a:srgbClr val="0B4596"/>
              </a:solidFill>
            </a:endParaRPr>
          </a:p>
          <a:p>
            <a:pPr indent="-333057" lvl="3" marL="1371600" rtl="0" algn="l">
              <a:lnSpc>
                <a:spcPct val="90000"/>
              </a:lnSpc>
              <a:spcBef>
                <a:spcPts val="0"/>
              </a:spcBef>
              <a:spcAft>
                <a:spcPts val="0"/>
              </a:spcAft>
              <a:buClr>
                <a:srgbClr val="0B4596"/>
              </a:buClr>
              <a:buSzPts val="1645"/>
              <a:buChar char="●"/>
            </a:pPr>
            <a:r>
              <a:rPr lang="en-US" sz="1645">
                <a:solidFill>
                  <a:srgbClr val="0B4596"/>
                </a:solidFill>
              </a:rPr>
              <a:t>Observation processing reengineering (based on IODA/UFO), workflow, UFS updates, GDASApp</a:t>
            </a:r>
            <a:endParaRPr sz="1645">
              <a:solidFill>
                <a:srgbClr val="0B4596"/>
              </a:solidFill>
            </a:endParaRPr>
          </a:p>
          <a:p>
            <a:pPr indent="-333057" lvl="2" marL="1143000" rtl="0" algn="l">
              <a:lnSpc>
                <a:spcPct val="90000"/>
              </a:lnSpc>
              <a:spcBef>
                <a:spcPts val="1000"/>
              </a:spcBef>
              <a:spcAft>
                <a:spcPts val="0"/>
              </a:spcAft>
              <a:buClr>
                <a:srgbClr val="0B4596"/>
              </a:buClr>
              <a:buSzPts val="1645"/>
              <a:buAutoNum type="arabicPeriod"/>
            </a:pPr>
            <a:r>
              <a:rPr lang="en-US" sz="1645">
                <a:solidFill>
                  <a:srgbClr val="0B4596"/>
                </a:solidFill>
              </a:rPr>
              <a:t>Optimization</a:t>
            </a:r>
            <a:endParaRPr sz="1645">
              <a:solidFill>
                <a:srgbClr val="0B4596"/>
              </a:solidFill>
            </a:endParaRPr>
          </a:p>
          <a:p>
            <a:pPr indent="-333057" lvl="3" marL="1371600" rtl="0" algn="l">
              <a:lnSpc>
                <a:spcPct val="90000"/>
              </a:lnSpc>
              <a:spcBef>
                <a:spcPts val="0"/>
              </a:spcBef>
              <a:spcAft>
                <a:spcPts val="0"/>
              </a:spcAft>
              <a:buClr>
                <a:srgbClr val="0B4596"/>
              </a:buClr>
              <a:buSzPts val="1645"/>
              <a:buChar char="●"/>
            </a:pPr>
            <a:r>
              <a:rPr lang="en-US" sz="1645">
                <a:solidFill>
                  <a:srgbClr val="0B4596"/>
                </a:solidFill>
              </a:rPr>
              <a:t>Scalability, reproducibility, operational run time, support across platforms</a:t>
            </a:r>
            <a:endParaRPr sz="1645">
              <a:solidFill>
                <a:srgbClr val="0B4596"/>
              </a:solidFill>
            </a:endParaRPr>
          </a:p>
          <a:p>
            <a:pPr indent="-333057" lvl="2" marL="1143000" rtl="0" algn="l">
              <a:lnSpc>
                <a:spcPct val="90000"/>
              </a:lnSpc>
              <a:spcBef>
                <a:spcPts val="1000"/>
              </a:spcBef>
              <a:spcAft>
                <a:spcPts val="0"/>
              </a:spcAft>
              <a:buClr>
                <a:srgbClr val="0B4596"/>
              </a:buClr>
              <a:buSzPts val="1645"/>
              <a:buAutoNum type="arabicPeriod"/>
            </a:pPr>
            <a:r>
              <a:rPr lang="en-US" sz="1645">
                <a:solidFill>
                  <a:srgbClr val="0B4596"/>
                </a:solidFill>
              </a:rPr>
              <a:t>Operational readiness testing and hardening</a:t>
            </a:r>
            <a:endParaRPr sz="1645">
              <a:solidFill>
                <a:srgbClr val="0B4596"/>
              </a:solidFill>
            </a:endParaRPr>
          </a:p>
          <a:p>
            <a:pPr indent="-333057" lvl="3" marL="1371600" rtl="0" algn="l">
              <a:lnSpc>
                <a:spcPct val="90000"/>
              </a:lnSpc>
              <a:spcBef>
                <a:spcPts val="0"/>
              </a:spcBef>
              <a:spcAft>
                <a:spcPts val="0"/>
              </a:spcAft>
              <a:buClr>
                <a:srgbClr val="0B4596"/>
              </a:buClr>
              <a:buSzPts val="1645"/>
              <a:buChar char="●"/>
            </a:pPr>
            <a:r>
              <a:rPr lang="en-US" sz="1645">
                <a:solidFill>
                  <a:srgbClr val="0B4596"/>
                </a:solidFill>
              </a:rPr>
              <a:t>Intent is to include science / innovation as part of transition, not just reproduction of current ops</a:t>
            </a:r>
            <a:endParaRPr sz="1645">
              <a:solidFill>
                <a:srgbClr val="0B4596"/>
              </a:solidFill>
            </a:endParaRPr>
          </a:p>
          <a:p>
            <a:pPr indent="0" lvl="0" marL="0" rtl="0" algn="l">
              <a:lnSpc>
                <a:spcPct val="70000"/>
              </a:lnSpc>
              <a:spcBef>
                <a:spcPts val="0"/>
              </a:spcBef>
              <a:spcAft>
                <a:spcPts val="0"/>
              </a:spcAft>
              <a:buSzPts val="935"/>
              <a:buNone/>
            </a:pPr>
            <a:r>
              <a:t/>
            </a:r>
            <a:endParaRPr sz="1900">
              <a:solidFill>
                <a:srgbClr val="0B4596"/>
              </a:solidFill>
            </a:endParaRPr>
          </a:p>
          <a:p>
            <a:pPr indent="0" lvl="0" marL="0" rtl="0" algn="l">
              <a:lnSpc>
                <a:spcPct val="70000"/>
              </a:lnSpc>
              <a:spcBef>
                <a:spcPts val="0"/>
              </a:spcBef>
              <a:spcAft>
                <a:spcPts val="0"/>
              </a:spcAft>
              <a:buSzPts val="935"/>
              <a:buNone/>
            </a:pPr>
            <a:r>
              <a:t/>
            </a:r>
            <a:endParaRPr sz="1900">
              <a:solidFill>
                <a:srgbClr val="0B4596"/>
              </a:solidFill>
            </a:endParaRPr>
          </a:p>
        </p:txBody>
      </p:sp>
      <p:pic>
        <p:nvPicPr>
          <p:cNvPr id="410" name="Google Shape;410;p64"/>
          <p:cNvPicPr preferRelativeResize="0"/>
          <p:nvPr/>
        </p:nvPicPr>
        <p:blipFill>
          <a:blip r:embed="rId3">
            <a:alphaModFix/>
          </a:blip>
          <a:stretch>
            <a:fillRect/>
          </a:stretch>
        </p:blipFill>
        <p:spPr>
          <a:xfrm>
            <a:off x="6291025" y="663975"/>
            <a:ext cx="2548175" cy="2329642"/>
          </a:xfrm>
          <a:prstGeom prst="rect">
            <a:avLst/>
          </a:prstGeom>
          <a:noFill/>
          <a:ln>
            <a:noFill/>
          </a:ln>
        </p:spPr>
      </p:pic>
      <p:pic>
        <p:nvPicPr>
          <p:cNvPr id="411" name="Google Shape;411;p64"/>
          <p:cNvPicPr preferRelativeResize="0"/>
          <p:nvPr/>
        </p:nvPicPr>
        <p:blipFill>
          <a:blip r:embed="rId4">
            <a:alphaModFix/>
          </a:blip>
          <a:stretch>
            <a:fillRect/>
          </a:stretch>
        </p:blipFill>
        <p:spPr>
          <a:xfrm>
            <a:off x="6147575" y="3421675"/>
            <a:ext cx="2939276" cy="1238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65"/>
          <p:cNvSpPr txBox="1"/>
          <p:nvPr>
            <p:ph type="title"/>
          </p:nvPr>
        </p:nvSpPr>
        <p:spPr>
          <a:xfrm>
            <a:off x="713825" y="2274600"/>
            <a:ext cx="7933800" cy="9930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US" sz="2500"/>
              <a:t>Thank you for your attention!</a:t>
            </a:r>
            <a:endParaRPr sz="2500"/>
          </a:p>
          <a:p>
            <a:pPr indent="0" lvl="0" marL="0" rtl="0" algn="l">
              <a:spcBef>
                <a:spcPts val="0"/>
              </a:spcBef>
              <a:spcAft>
                <a:spcPts val="0"/>
              </a:spcAft>
              <a:buNone/>
            </a:pPr>
            <a:r>
              <a:t/>
            </a:r>
            <a:endParaRPr sz="2500"/>
          </a:p>
          <a:p>
            <a:pPr indent="0" lvl="0" marL="0" rtl="0" algn="l">
              <a:spcBef>
                <a:spcPts val="0"/>
              </a:spcBef>
              <a:spcAft>
                <a:spcPts val="0"/>
              </a:spcAft>
              <a:buNone/>
            </a:pPr>
            <a:r>
              <a:rPr lang="en-US" sz="2500"/>
              <a:t>Questions?</a:t>
            </a:r>
            <a:endParaRPr sz="25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pic>
        <p:nvPicPr>
          <p:cNvPr id="236" name="Google Shape;236;p50"/>
          <p:cNvPicPr preferRelativeResize="0"/>
          <p:nvPr/>
        </p:nvPicPr>
        <p:blipFill>
          <a:blip r:embed="rId3">
            <a:alphaModFix/>
          </a:blip>
          <a:stretch>
            <a:fillRect/>
          </a:stretch>
        </p:blipFill>
        <p:spPr>
          <a:xfrm>
            <a:off x="5845225" y="1491800"/>
            <a:ext cx="3180150" cy="2874251"/>
          </a:xfrm>
          <a:prstGeom prst="rect">
            <a:avLst/>
          </a:prstGeom>
          <a:noFill/>
          <a:ln>
            <a:noFill/>
          </a:ln>
        </p:spPr>
      </p:pic>
      <p:sp>
        <p:nvSpPr>
          <p:cNvPr id="237" name="Google Shape;237;p50"/>
          <p:cNvSpPr txBox="1"/>
          <p:nvPr/>
        </p:nvSpPr>
        <p:spPr>
          <a:xfrm>
            <a:off x="6025375" y="671675"/>
            <a:ext cx="3000000" cy="446400"/>
          </a:xfrm>
          <a:prstGeom prst="rect">
            <a:avLst/>
          </a:prstGeom>
          <a:noFill/>
          <a:ln>
            <a:noFill/>
          </a:ln>
        </p:spPr>
        <p:txBody>
          <a:bodyPr anchorCtr="0" anchor="t" bIns="91425" lIns="91425" spcFirstLastPara="1" rIns="91425" wrap="square" tIns="91425">
            <a:spAutoFit/>
          </a:bodyPr>
          <a:lstStyle/>
          <a:p>
            <a:pPr indent="0" lvl="0" marL="0" marR="53339" rtl="0" algn="just">
              <a:lnSpc>
                <a:spcPct val="115000"/>
              </a:lnSpc>
              <a:spcBef>
                <a:spcPts val="0"/>
              </a:spcBef>
              <a:spcAft>
                <a:spcPts val="0"/>
              </a:spcAft>
              <a:buNone/>
            </a:pPr>
            <a:r>
              <a:rPr b="1" lang="en-US" sz="1700" u="sng">
                <a:solidFill>
                  <a:srgbClr val="07336F"/>
                </a:solidFill>
                <a:highlight>
                  <a:schemeClr val="lt1"/>
                </a:highlight>
                <a:latin typeface="Calibri"/>
                <a:ea typeface="Calibri"/>
                <a:cs typeface="Calibri"/>
                <a:sym typeface="Calibri"/>
              </a:rPr>
              <a:t>UFS coupled configuration</a:t>
            </a:r>
            <a:endParaRPr b="1" sz="1700" u="sng">
              <a:solidFill>
                <a:srgbClr val="07336F"/>
              </a:solidFill>
              <a:highlight>
                <a:schemeClr val="lt1"/>
              </a:highlight>
              <a:latin typeface="Calibri"/>
              <a:ea typeface="Calibri"/>
              <a:cs typeface="Calibri"/>
              <a:sym typeface="Calibri"/>
            </a:endParaRPr>
          </a:p>
        </p:txBody>
      </p:sp>
      <p:sp>
        <p:nvSpPr>
          <p:cNvPr id="238" name="Google Shape;238;p50"/>
          <p:cNvSpPr txBox="1"/>
          <p:nvPr/>
        </p:nvSpPr>
        <p:spPr>
          <a:xfrm>
            <a:off x="387600" y="215750"/>
            <a:ext cx="8524800" cy="594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99D8"/>
              </a:buClr>
              <a:buSzPts val="3200"/>
              <a:buFont typeface="Arial"/>
              <a:buNone/>
            </a:pPr>
            <a:r>
              <a:rPr b="1" lang="en-US" sz="2200">
                <a:solidFill>
                  <a:srgbClr val="0099D8"/>
                </a:solidFill>
                <a:latin typeface="Calibri"/>
                <a:ea typeface="Calibri"/>
                <a:cs typeface="Calibri"/>
                <a:sym typeface="Calibri"/>
              </a:rPr>
              <a:t>NOAA/NWS Weather to Seasonal Forecast Systems: Moving towards Fully Coupled Earth System Modeling and Data Assimilation</a:t>
            </a:r>
            <a:endParaRPr b="1" i="0" sz="2200" u="none" cap="none" strike="noStrike">
              <a:solidFill>
                <a:srgbClr val="0099D8"/>
              </a:solidFill>
              <a:latin typeface="Calibri"/>
              <a:ea typeface="Calibri"/>
              <a:cs typeface="Calibri"/>
              <a:sym typeface="Calibri"/>
            </a:endParaRPr>
          </a:p>
        </p:txBody>
      </p:sp>
      <p:sp>
        <p:nvSpPr>
          <p:cNvPr id="239" name="Google Shape;239;p50"/>
          <p:cNvSpPr/>
          <p:nvPr/>
        </p:nvSpPr>
        <p:spPr>
          <a:xfrm>
            <a:off x="5380275" y="1540450"/>
            <a:ext cx="276900" cy="2656800"/>
          </a:xfrm>
          <a:prstGeom prst="rightBrace">
            <a:avLst>
              <a:gd fmla="val 50000" name="adj1"/>
              <a:gd fmla="val 50000" name="adj2"/>
            </a:avLst>
          </a:prstGeom>
          <a:noFill/>
          <a:ln cap="flat" cmpd="sng" w="9525">
            <a:solidFill>
              <a:srgbClr val="07336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br>
              <a:rPr lang="en-US"/>
            </a:br>
            <a:endParaRPr/>
          </a:p>
        </p:txBody>
      </p:sp>
      <p:sp>
        <p:nvSpPr>
          <p:cNvPr id="240" name="Google Shape;240;p50"/>
          <p:cNvSpPr txBox="1"/>
          <p:nvPr/>
        </p:nvSpPr>
        <p:spPr>
          <a:xfrm>
            <a:off x="387600" y="971550"/>
            <a:ext cx="3642000" cy="3794100"/>
          </a:xfrm>
          <a:prstGeom prst="rect">
            <a:avLst/>
          </a:prstGeom>
          <a:noFill/>
          <a:ln>
            <a:noFill/>
          </a:ln>
        </p:spPr>
        <p:txBody>
          <a:bodyPr anchorCtr="0" anchor="t" bIns="91425" lIns="91425" spcFirstLastPara="1" rIns="91425" wrap="square" tIns="91425">
            <a:noAutofit/>
          </a:bodyPr>
          <a:lstStyle/>
          <a:p>
            <a:pPr indent="0" lvl="0" marL="0" marR="53339" rtl="0" algn="just">
              <a:lnSpc>
                <a:spcPct val="115000"/>
              </a:lnSpc>
              <a:spcBef>
                <a:spcPts val="0"/>
              </a:spcBef>
              <a:spcAft>
                <a:spcPts val="0"/>
              </a:spcAft>
              <a:buNone/>
            </a:pPr>
            <a:r>
              <a:rPr b="1" lang="en-US" sz="1700" u="sng">
                <a:solidFill>
                  <a:srgbClr val="07336F"/>
                </a:solidFill>
                <a:highlight>
                  <a:srgbClr val="FFFFFF"/>
                </a:highlight>
                <a:latin typeface="Calibri"/>
                <a:ea typeface="Calibri"/>
                <a:cs typeface="Calibri"/>
                <a:sym typeface="Calibri"/>
              </a:rPr>
              <a:t>Current</a:t>
            </a:r>
            <a:r>
              <a:rPr b="1" lang="en-US" u="sng">
                <a:solidFill>
                  <a:srgbClr val="07336F"/>
                </a:solidFill>
                <a:highlight>
                  <a:srgbClr val="FFFFFF"/>
                </a:highlight>
                <a:latin typeface="Calibri"/>
                <a:ea typeface="Calibri"/>
                <a:cs typeface="Calibri"/>
                <a:sym typeface="Calibri"/>
              </a:rPr>
              <a:t> </a:t>
            </a:r>
            <a:r>
              <a:rPr b="1" lang="en-US" sz="1700" u="sng">
                <a:solidFill>
                  <a:srgbClr val="07336F"/>
                </a:solidFill>
                <a:highlight>
                  <a:srgbClr val="FFFFFF"/>
                </a:highlight>
                <a:latin typeface="Calibri"/>
                <a:ea typeface="Calibri"/>
                <a:cs typeface="Calibri"/>
                <a:sym typeface="Calibri"/>
              </a:rPr>
              <a:t>operations</a:t>
            </a:r>
            <a:endParaRPr b="1" sz="1700" u="sng">
              <a:solidFill>
                <a:srgbClr val="07336F"/>
              </a:solidFill>
              <a:highlight>
                <a:srgbClr val="FFFFFF"/>
              </a:highlight>
              <a:latin typeface="Calibri"/>
              <a:ea typeface="Calibri"/>
              <a:cs typeface="Calibri"/>
              <a:sym typeface="Calibri"/>
            </a:endParaRPr>
          </a:p>
          <a:p>
            <a:pPr indent="0" lvl="0" marL="0" marR="53339" rtl="0" algn="just">
              <a:lnSpc>
                <a:spcPct val="115000"/>
              </a:lnSpc>
              <a:spcBef>
                <a:spcPts val="0"/>
              </a:spcBef>
              <a:spcAft>
                <a:spcPts val="0"/>
              </a:spcAft>
              <a:buNone/>
            </a:pPr>
            <a:r>
              <a:t/>
            </a:r>
            <a:endParaRPr b="1">
              <a:solidFill>
                <a:srgbClr val="0B4596"/>
              </a:solidFill>
              <a:highlight>
                <a:srgbClr val="FFFFFF"/>
              </a:highlight>
              <a:latin typeface="Calibri"/>
              <a:ea typeface="Calibri"/>
              <a:cs typeface="Calibri"/>
              <a:sym typeface="Calibri"/>
            </a:endParaRPr>
          </a:p>
          <a:p>
            <a:pPr indent="0" lvl="0" marL="0" marR="53339" rtl="0" algn="just">
              <a:spcBef>
                <a:spcPts val="0"/>
              </a:spcBef>
              <a:spcAft>
                <a:spcPts val="0"/>
              </a:spcAft>
              <a:buNone/>
            </a:pPr>
            <a:r>
              <a:rPr b="1" lang="en-US" sz="1600">
                <a:solidFill>
                  <a:srgbClr val="07336F"/>
                </a:solidFill>
                <a:highlight>
                  <a:srgbClr val="FFFFFF"/>
                </a:highlight>
                <a:latin typeface="Calibri"/>
                <a:ea typeface="Calibri"/>
                <a:cs typeface="Calibri"/>
                <a:sym typeface="Calibri"/>
              </a:rPr>
              <a:t>GFSv16</a:t>
            </a:r>
            <a:r>
              <a:rPr lang="en-US" sz="1600">
                <a:solidFill>
                  <a:srgbClr val="07336F"/>
                </a:solidFill>
                <a:highlight>
                  <a:srgbClr val="FFFFFF"/>
                </a:highlight>
                <a:latin typeface="Calibri"/>
                <a:ea typeface="Calibri"/>
                <a:cs typeface="Calibri"/>
                <a:sym typeface="Calibri"/>
              </a:rPr>
              <a:t> (since March 2021) </a:t>
            </a:r>
            <a:endParaRPr sz="1600">
              <a:solidFill>
                <a:srgbClr val="07336F"/>
              </a:solidFill>
              <a:highlight>
                <a:srgbClr val="FFFFFF"/>
              </a:highlight>
              <a:latin typeface="Calibri"/>
              <a:ea typeface="Calibri"/>
              <a:cs typeface="Calibri"/>
              <a:sym typeface="Calibri"/>
            </a:endParaRPr>
          </a:p>
          <a:p>
            <a:pPr indent="0" lvl="0" marL="0" marR="53339" rtl="0" algn="just">
              <a:spcBef>
                <a:spcPts val="0"/>
              </a:spcBef>
              <a:spcAft>
                <a:spcPts val="0"/>
              </a:spcAft>
              <a:buNone/>
            </a:pPr>
            <a:r>
              <a:rPr lang="en-US" sz="1600">
                <a:solidFill>
                  <a:srgbClr val="07336F"/>
                </a:solidFill>
                <a:highlight>
                  <a:srgbClr val="FFFFFF"/>
                </a:highlight>
                <a:latin typeface="Calibri"/>
                <a:ea typeface="Calibri"/>
                <a:cs typeface="Calibri"/>
                <a:sym typeface="Calibri"/>
              </a:rPr>
              <a:t>Weather scales, deterministic, FV3 with </a:t>
            </a:r>
            <a:endParaRPr sz="1600">
              <a:solidFill>
                <a:srgbClr val="07336F"/>
              </a:solidFill>
              <a:highlight>
                <a:srgbClr val="FFFFFF"/>
              </a:highlight>
              <a:latin typeface="Calibri"/>
              <a:ea typeface="Calibri"/>
              <a:cs typeface="Calibri"/>
              <a:sym typeface="Calibri"/>
            </a:endParaRPr>
          </a:p>
          <a:p>
            <a:pPr indent="0" lvl="0" marL="0" marR="53339" rtl="0" algn="just">
              <a:spcBef>
                <a:spcPts val="0"/>
              </a:spcBef>
              <a:spcAft>
                <a:spcPts val="0"/>
              </a:spcAft>
              <a:buNone/>
            </a:pPr>
            <a:r>
              <a:rPr lang="en-US" sz="1600">
                <a:solidFill>
                  <a:srgbClr val="07336F"/>
                </a:solidFill>
                <a:highlight>
                  <a:srgbClr val="FFFFFF"/>
                </a:highlight>
                <a:latin typeface="Calibri"/>
                <a:ea typeface="Calibri"/>
                <a:cs typeface="Calibri"/>
                <a:sym typeface="Calibri"/>
              </a:rPr>
              <a:t>no coupling with ocean/ice.</a:t>
            </a:r>
            <a:endParaRPr sz="1600">
              <a:solidFill>
                <a:srgbClr val="07336F"/>
              </a:solidFill>
              <a:highlight>
                <a:srgbClr val="FFFFFF"/>
              </a:highlight>
              <a:latin typeface="Calibri"/>
              <a:ea typeface="Calibri"/>
              <a:cs typeface="Calibri"/>
              <a:sym typeface="Calibri"/>
            </a:endParaRPr>
          </a:p>
          <a:p>
            <a:pPr indent="0" lvl="0" marL="0" marR="53339" rtl="0" algn="just">
              <a:spcBef>
                <a:spcPts val="0"/>
              </a:spcBef>
              <a:spcAft>
                <a:spcPts val="0"/>
              </a:spcAft>
              <a:buNone/>
            </a:pPr>
            <a:r>
              <a:t/>
            </a:r>
            <a:endParaRPr b="1" sz="1600">
              <a:solidFill>
                <a:srgbClr val="07336F"/>
              </a:solidFill>
              <a:highlight>
                <a:srgbClr val="FFFFFF"/>
              </a:highlight>
              <a:latin typeface="Calibri"/>
              <a:ea typeface="Calibri"/>
              <a:cs typeface="Calibri"/>
              <a:sym typeface="Calibri"/>
            </a:endParaRPr>
          </a:p>
          <a:p>
            <a:pPr indent="0" lvl="0" marL="0" marR="53339" rtl="0" algn="just">
              <a:spcBef>
                <a:spcPts val="0"/>
              </a:spcBef>
              <a:spcAft>
                <a:spcPts val="0"/>
              </a:spcAft>
              <a:buNone/>
            </a:pPr>
            <a:r>
              <a:rPr b="1" lang="en-US" sz="1600">
                <a:solidFill>
                  <a:srgbClr val="07336F"/>
                </a:solidFill>
                <a:highlight>
                  <a:srgbClr val="FFFFFF"/>
                </a:highlight>
                <a:latin typeface="Calibri"/>
                <a:ea typeface="Calibri"/>
                <a:cs typeface="Calibri"/>
                <a:sym typeface="Calibri"/>
              </a:rPr>
              <a:t>GEFSv12</a:t>
            </a:r>
            <a:r>
              <a:rPr lang="en-US" sz="1600">
                <a:solidFill>
                  <a:srgbClr val="07336F"/>
                </a:solidFill>
                <a:highlight>
                  <a:srgbClr val="FFFFFF"/>
                </a:highlight>
                <a:latin typeface="Calibri"/>
                <a:ea typeface="Calibri"/>
                <a:cs typeface="Calibri"/>
                <a:sym typeface="Calibri"/>
              </a:rPr>
              <a:t> (since September 2020) </a:t>
            </a:r>
            <a:endParaRPr sz="1600">
              <a:solidFill>
                <a:srgbClr val="07336F"/>
              </a:solidFill>
              <a:highlight>
                <a:srgbClr val="FFFFFF"/>
              </a:highlight>
              <a:latin typeface="Calibri"/>
              <a:ea typeface="Calibri"/>
              <a:cs typeface="Calibri"/>
              <a:sym typeface="Calibri"/>
            </a:endParaRPr>
          </a:p>
          <a:p>
            <a:pPr indent="0" lvl="0" marL="0" marR="53339" rtl="0" algn="just">
              <a:spcBef>
                <a:spcPts val="0"/>
              </a:spcBef>
              <a:spcAft>
                <a:spcPts val="0"/>
              </a:spcAft>
              <a:buNone/>
            </a:pPr>
            <a:r>
              <a:rPr lang="en-US" sz="1600">
                <a:solidFill>
                  <a:srgbClr val="07336F"/>
                </a:solidFill>
                <a:highlight>
                  <a:srgbClr val="FFFFFF"/>
                </a:highlight>
                <a:latin typeface="Calibri"/>
                <a:ea typeface="Calibri"/>
                <a:cs typeface="Calibri"/>
                <a:sym typeface="Calibri"/>
              </a:rPr>
              <a:t>Weather to subseasonal, ensemble,  FV3 with no coupling with ocean/ice. </a:t>
            </a:r>
            <a:endParaRPr sz="1600">
              <a:solidFill>
                <a:srgbClr val="07336F"/>
              </a:solidFill>
              <a:highlight>
                <a:srgbClr val="FFFFFF"/>
              </a:highlight>
              <a:latin typeface="Calibri"/>
              <a:ea typeface="Calibri"/>
              <a:cs typeface="Calibri"/>
              <a:sym typeface="Calibri"/>
            </a:endParaRPr>
          </a:p>
          <a:p>
            <a:pPr indent="0" lvl="0" marL="0" marR="53339" rtl="0" algn="just">
              <a:lnSpc>
                <a:spcPct val="115000"/>
              </a:lnSpc>
              <a:spcBef>
                <a:spcPts val="0"/>
              </a:spcBef>
              <a:spcAft>
                <a:spcPts val="0"/>
              </a:spcAft>
              <a:buNone/>
            </a:pPr>
            <a:r>
              <a:t/>
            </a:r>
            <a:endParaRPr b="1" sz="1600">
              <a:solidFill>
                <a:srgbClr val="07336F"/>
              </a:solidFill>
              <a:highlight>
                <a:srgbClr val="FFFFFF"/>
              </a:highlight>
              <a:latin typeface="Calibri"/>
              <a:ea typeface="Calibri"/>
              <a:cs typeface="Calibri"/>
              <a:sym typeface="Calibri"/>
            </a:endParaRPr>
          </a:p>
          <a:p>
            <a:pPr indent="0" lvl="0" marL="0" marR="53339" rtl="0" algn="just">
              <a:spcBef>
                <a:spcPts val="0"/>
              </a:spcBef>
              <a:spcAft>
                <a:spcPts val="0"/>
              </a:spcAft>
              <a:buNone/>
            </a:pPr>
            <a:r>
              <a:rPr b="1" lang="en-US" sz="1600">
                <a:solidFill>
                  <a:srgbClr val="07336F"/>
                </a:solidFill>
                <a:highlight>
                  <a:srgbClr val="FFFFFF"/>
                </a:highlight>
                <a:latin typeface="Calibri"/>
                <a:ea typeface="Calibri"/>
                <a:cs typeface="Calibri"/>
                <a:sym typeface="Calibri"/>
              </a:rPr>
              <a:t>CFSv2</a:t>
            </a:r>
            <a:r>
              <a:rPr lang="en-US" sz="1600">
                <a:solidFill>
                  <a:srgbClr val="07336F"/>
                </a:solidFill>
                <a:highlight>
                  <a:srgbClr val="FFFFFF"/>
                </a:highlight>
                <a:latin typeface="Calibri"/>
                <a:ea typeface="Calibri"/>
                <a:cs typeface="Calibri"/>
                <a:sym typeface="Calibri"/>
              </a:rPr>
              <a:t> (since March 2011) </a:t>
            </a:r>
            <a:endParaRPr sz="1600">
              <a:solidFill>
                <a:srgbClr val="07336F"/>
              </a:solidFill>
              <a:highlight>
                <a:srgbClr val="FFFFFF"/>
              </a:highlight>
              <a:latin typeface="Calibri"/>
              <a:ea typeface="Calibri"/>
              <a:cs typeface="Calibri"/>
              <a:sym typeface="Calibri"/>
            </a:endParaRPr>
          </a:p>
          <a:p>
            <a:pPr indent="0" lvl="0" marL="0" marR="53339" rtl="0" algn="just">
              <a:spcBef>
                <a:spcPts val="0"/>
              </a:spcBef>
              <a:spcAft>
                <a:spcPts val="0"/>
              </a:spcAft>
              <a:buNone/>
            </a:pPr>
            <a:r>
              <a:rPr lang="en-US" sz="1600">
                <a:solidFill>
                  <a:srgbClr val="07336F"/>
                </a:solidFill>
                <a:highlight>
                  <a:srgbClr val="FFFFFF"/>
                </a:highlight>
                <a:latin typeface="Calibri"/>
                <a:ea typeface="Calibri"/>
                <a:cs typeface="Calibri"/>
                <a:sym typeface="Calibri"/>
              </a:rPr>
              <a:t>Subseasonal to seasonal, ensemble, </a:t>
            </a:r>
            <a:endParaRPr sz="1600">
              <a:solidFill>
                <a:srgbClr val="07336F"/>
              </a:solidFill>
              <a:highlight>
                <a:srgbClr val="FFFFFF"/>
              </a:highlight>
              <a:latin typeface="Calibri"/>
              <a:ea typeface="Calibri"/>
              <a:cs typeface="Calibri"/>
              <a:sym typeface="Calibri"/>
            </a:endParaRPr>
          </a:p>
          <a:p>
            <a:pPr indent="0" lvl="0" marL="0" marR="53339" rtl="0" algn="just">
              <a:spcBef>
                <a:spcPts val="0"/>
              </a:spcBef>
              <a:spcAft>
                <a:spcPts val="0"/>
              </a:spcAft>
              <a:buNone/>
            </a:pPr>
            <a:r>
              <a:rPr lang="en-US" sz="1600">
                <a:solidFill>
                  <a:srgbClr val="07336F"/>
                </a:solidFill>
                <a:highlight>
                  <a:srgbClr val="FFFFFF"/>
                </a:highlight>
                <a:latin typeface="Calibri"/>
                <a:ea typeface="Calibri"/>
                <a:cs typeface="Calibri"/>
                <a:sym typeface="Calibri"/>
              </a:rPr>
              <a:t>coupled with ocean &amp; sea ice. </a:t>
            </a:r>
            <a:endParaRPr sz="1600">
              <a:solidFill>
                <a:srgbClr val="07336F"/>
              </a:solidFill>
              <a:highlight>
                <a:srgbClr val="FFFFFF"/>
              </a:highlight>
              <a:latin typeface="Calibri"/>
              <a:ea typeface="Calibri"/>
              <a:cs typeface="Calibri"/>
              <a:sym typeface="Calibri"/>
            </a:endParaRPr>
          </a:p>
          <a:p>
            <a:pPr indent="0" lvl="0" marL="0" marR="53339" rtl="0" algn="just">
              <a:spcBef>
                <a:spcPts val="0"/>
              </a:spcBef>
              <a:spcAft>
                <a:spcPts val="0"/>
              </a:spcAft>
              <a:buNone/>
            </a:pPr>
            <a:r>
              <a:rPr lang="en-US" sz="1600">
                <a:solidFill>
                  <a:srgbClr val="07336F"/>
                </a:solidFill>
                <a:highlight>
                  <a:srgbClr val="FFFFFF"/>
                </a:highlight>
                <a:latin typeface="Calibri"/>
                <a:ea typeface="Calibri"/>
                <a:cs typeface="Calibri"/>
                <a:sym typeface="Calibri"/>
              </a:rPr>
              <a:t>Spectral Atm/MOM4 Ocean/SIS1 sea ice.</a:t>
            </a:r>
            <a:endParaRPr sz="1600">
              <a:solidFill>
                <a:srgbClr val="07336F"/>
              </a:solidFill>
              <a:highlight>
                <a:srgbClr val="FFFFFF"/>
              </a:highlight>
              <a:latin typeface="Calibri"/>
              <a:ea typeface="Calibri"/>
              <a:cs typeface="Calibri"/>
              <a:sym typeface="Calibri"/>
            </a:endParaRPr>
          </a:p>
          <a:p>
            <a:pPr indent="0" lvl="0" marL="457200" marR="53339" rtl="0" algn="just">
              <a:lnSpc>
                <a:spcPct val="115000"/>
              </a:lnSpc>
              <a:spcBef>
                <a:spcPts val="0"/>
              </a:spcBef>
              <a:spcAft>
                <a:spcPts val="0"/>
              </a:spcAft>
              <a:buNone/>
            </a:pPr>
            <a:r>
              <a:t/>
            </a:r>
            <a:endParaRPr>
              <a:solidFill>
                <a:srgbClr val="07336F"/>
              </a:solidFill>
              <a:highlight>
                <a:srgbClr val="FFFFFF"/>
              </a:highlight>
              <a:latin typeface="Calibri"/>
              <a:ea typeface="Calibri"/>
              <a:cs typeface="Calibri"/>
              <a:sym typeface="Calibri"/>
            </a:endParaRPr>
          </a:p>
        </p:txBody>
      </p:sp>
      <p:sp>
        <p:nvSpPr>
          <p:cNvPr id="241" name="Google Shape;241;p50"/>
          <p:cNvSpPr txBox="1"/>
          <p:nvPr/>
        </p:nvSpPr>
        <p:spPr>
          <a:xfrm>
            <a:off x="3777875" y="971557"/>
            <a:ext cx="4038600" cy="3394500"/>
          </a:xfrm>
          <a:prstGeom prst="rect">
            <a:avLst/>
          </a:prstGeom>
          <a:noFill/>
          <a:ln>
            <a:noFill/>
          </a:ln>
        </p:spPr>
        <p:txBody>
          <a:bodyPr anchorCtr="0" anchor="t" bIns="91425" lIns="91425" spcFirstLastPara="1" rIns="91425" wrap="square" tIns="91425">
            <a:noAutofit/>
          </a:bodyPr>
          <a:lstStyle/>
          <a:p>
            <a:pPr indent="0" lvl="0" marL="0" marR="53339" rtl="0" algn="just">
              <a:lnSpc>
                <a:spcPct val="115000"/>
              </a:lnSpc>
              <a:spcBef>
                <a:spcPts val="0"/>
              </a:spcBef>
              <a:spcAft>
                <a:spcPts val="0"/>
              </a:spcAft>
              <a:buNone/>
            </a:pPr>
            <a:r>
              <a:rPr b="1" lang="en-US" sz="1700" u="sng">
                <a:solidFill>
                  <a:srgbClr val="07336F"/>
                </a:solidFill>
                <a:highlight>
                  <a:srgbClr val="FFFFFF"/>
                </a:highlight>
                <a:latin typeface="Calibri"/>
                <a:ea typeface="Calibri"/>
                <a:cs typeface="Calibri"/>
                <a:sym typeface="Calibri"/>
              </a:rPr>
              <a:t>Operational targets</a:t>
            </a:r>
            <a:endParaRPr b="1" sz="1700" u="sng">
              <a:solidFill>
                <a:srgbClr val="07336F"/>
              </a:solidFill>
              <a:highlight>
                <a:srgbClr val="FFFFFF"/>
              </a:highlight>
              <a:latin typeface="Calibri"/>
              <a:ea typeface="Calibri"/>
              <a:cs typeface="Calibri"/>
              <a:sym typeface="Calibri"/>
            </a:endParaRPr>
          </a:p>
          <a:p>
            <a:pPr indent="0" lvl="0" marL="0" marR="53339" rtl="0" algn="just">
              <a:lnSpc>
                <a:spcPct val="115000"/>
              </a:lnSpc>
              <a:spcBef>
                <a:spcPts val="0"/>
              </a:spcBef>
              <a:spcAft>
                <a:spcPts val="0"/>
              </a:spcAft>
              <a:buNone/>
            </a:pPr>
            <a:r>
              <a:t/>
            </a:r>
            <a:endParaRPr b="1">
              <a:solidFill>
                <a:srgbClr val="0B4596"/>
              </a:solidFill>
              <a:highlight>
                <a:srgbClr val="FFFFFF"/>
              </a:highlight>
              <a:latin typeface="Calibri"/>
              <a:ea typeface="Calibri"/>
              <a:cs typeface="Calibri"/>
              <a:sym typeface="Calibri"/>
            </a:endParaRPr>
          </a:p>
          <a:p>
            <a:pPr indent="0" lvl="0" marL="0" marR="53339" rtl="0" algn="just">
              <a:spcBef>
                <a:spcPts val="0"/>
              </a:spcBef>
              <a:spcAft>
                <a:spcPts val="0"/>
              </a:spcAft>
              <a:buNone/>
            </a:pPr>
            <a:r>
              <a:rPr b="1" lang="en-US" sz="1600">
                <a:solidFill>
                  <a:srgbClr val="07336F"/>
                </a:solidFill>
                <a:highlight>
                  <a:srgbClr val="FFFFFF"/>
                </a:highlight>
                <a:latin typeface="Calibri"/>
                <a:ea typeface="Calibri"/>
                <a:cs typeface="Calibri"/>
                <a:sym typeface="Calibri"/>
              </a:rPr>
              <a:t>       GFSv17 </a:t>
            </a:r>
            <a:endParaRPr sz="1600">
              <a:solidFill>
                <a:srgbClr val="07336F"/>
              </a:solidFill>
              <a:highlight>
                <a:srgbClr val="FFFFFF"/>
              </a:highlight>
              <a:latin typeface="Calibri"/>
              <a:ea typeface="Calibri"/>
              <a:cs typeface="Calibri"/>
              <a:sym typeface="Calibri"/>
            </a:endParaRPr>
          </a:p>
          <a:p>
            <a:pPr indent="0" lvl="0" marL="0" marR="53339" rtl="0" algn="just">
              <a:spcBef>
                <a:spcPts val="0"/>
              </a:spcBef>
              <a:spcAft>
                <a:spcPts val="0"/>
              </a:spcAft>
              <a:buNone/>
            </a:pPr>
            <a:r>
              <a:t/>
            </a:r>
            <a:endParaRPr sz="1600">
              <a:solidFill>
                <a:srgbClr val="07336F"/>
              </a:solidFill>
              <a:highlight>
                <a:srgbClr val="FFFFFF"/>
              </a:highlight>
              <a:latin typeface="Calibri"/>
              <a:ea typeface="Calibri"/>
              <a:cs typeface="Calibri"/>
              <a:sym typeface="Calibri"/>
            </a:endParaRPr>
          </a:p>
          <a:p>
            <a:pPr indent="0" lvl="0" marL="0" marR="53339" rtl="0" algn="just">
              <a:spcBef>
                <a:spcPts val="0"/>
              </a:spcBef>
              <a:spcAft>
                <a:spcPts val="0"/>
              </a:spcAft>
              <a:buNone/>
            </a:pPr>
            <a:r>
              <a:t/>
            </a:r>
            <a:endParaRPr b="1" sz="1600">
              <a:solidFill>
                <a:srgbClr val="07336F"/>
              </a:solidFill>
              <a:highlight>
                <a:srgbClr val="FFFFFF"/>
              </a:highlight>
              <a:latin typeface="Calibri"/>
              <a:ea typeface="Calibri"/>
              <a:cs typeface="Calibri"/>
              <a:sym typeface="Calibri"/>
            </a:endParaRPr>
          </a:p>
          <a:p>
            <a:pPr indent="0" lvl="0" marL="0" marR="53339" rtl="0" algn="just">
              <a:spcBef>
                <a:spcPts val="0"/>
              </a:spcBef>
              <a:spcAft>
                <a:spcPts val="0"/>
              </a:spcAft>
              <a:buNone/>
            </a:pPr>
            <a:r>
              <a:t/>
            </a:r>
            <a:endParaRPr b="1" sz="1600">
              <a:solidFill>
                <a:srgbClr val="07336F"/>
              </a:solidFill>
              <a:highlight>
                <a:srgbClr val="FFFFFF"/>
              </a:highlight>
              <a:latin typeface="Calibri"/>
              <a:ea typeface="Calibri"/>
              <a:cs typeface="Calibri"/>
              <a:sym typeface="Calibri"/>
            </a:endParaRPr>
          </a:p>
          <a:p>
            <a:pPr indent="0" lvl="0" marL="0" marR="53339" rtl="0" algn="just">
              <a:spcBef>
                <a:spcPts val="0"/>
              </a:spcBef>
              <a:spcAft>
                <a:spcPts val="0"/>
              </a:spcAft>
              <a:buNone/>
            </a:pPr>
            <a:r>
              <a:rPr b="1" lang="en-US" sz="1600">
                <a:solidFill>
                  <a:srgbClr val="07336F"/>
                </a:solidFill>
                <a:highlight>
                  <a:srgbClr val="FFFFFF"/>
                </a:highlight>
                <a:latin typeface="Calibri"/>
                <a:ea typeface="Calibri"/>
                <a:cs typeface="Calibri"/>
                <a:sym typeface="Calibri"/>
              </a:rPr>
              <a:t>       GEFSv13</a:t>
            </a:r>
            <a:endParaRPr b="1" sz="1600">
              <a:solidFill>
                <a:srgbClr val="07336F"/>
              </a:solidFill>
              <a:highlight>
                <a:srgbClr val="FFFFFF"/>
              </a:highlight>
              <a:latin typeface="Calibri"/>
              <a:ea typeface="Calibri"/>
              <a:cs typeface="Calibri"/>
              <a:sym typeface="Calibri"/>
            </a:endParaRPr>
          </a:p>
          <a:p>
            <a:pPr indent="0" lvl="0" marL="0" marR="53339" rtl="0" algn="just">
              <a:spcBef>
                <a:spcPts val="0"/>
              </a:spcBef>
              <a:spcAft>
                <a:spcPts val="0"/>
              </a:spcAft>
              <a:buNone/>
            </a:pPr>
            <a:r>
              <a:t/>
            </a:r>
            <a:endParaRPr b="1" sz="1600">
              <a:solidFill>
                <a:srgbClr val="07336F"/>
              </a:solidFill>
              <a:highlight>
                <a:srgbClr val="FFFFFF"/>
              </a:highlight>
              <a:latin typeface="Calibri"/>
              <a:ea typeface="Calibri"/>
              <a:cs typeface="Calibri"/>
              <a:sym typeface="Calibri"/>
            </a:endParaRPr>
          </a:p>
          <a:p>
            <a:pPr indent="0" lvl="0" marL="0" marR="53339" rtl="0" algn="just">
              <a:spcBef>
                <a:spcPts val="0"/>
              </a:spcBef>
              <a:spcAft>
                <a:spcPts val="0"/>
              </a:spcAft>
              <a:buNone/>
            </a:pPr>
            <a:r>
              <a:t/>
            </a:r>
            <a:endParaRPr b="1" sz="1600">
              <a:solidFill>
                <a:srgbClr val="07336F"/>
              </a:solidFill>
              <a:highlight>
                <a:srgbClr val="FFFFFF"/>
              </a:highlight>
              <a:latin typeface="Calibri"/>
              <a:ea typeface="Calibri"/>
              <a:cs typeface="Calibri"/>
              <a:sym typeface="Calibri"/>
            </a:endParaRPr>
          </a:p>
          <a:p>
            <a:pPr indent="0" lvl="0" marL="0" marR="53339" rtl="0" algn="just">
              <a:spcBef>
                <a:spcPts val="0"/>
              </a:spcBef>
              <a:spcAft>
                <a:spcPts val="0"/>
              </a:spcAft>
              <a:buNone/>
            </a:pPr>
            <a:r>
              <a:t/>
            </a:r>
            <a:endParaRPr b="1" sz="1600">
              <a:solidFill>
                <a:srgbClr val="07336F"/>
              </a:solidFill>
              <a:highlight>
                <a:srgbClr val="FFFFFF"/>
              </a:highlight>
              <a:latin typeface="Calibri"/>
              <a:ea typeface="Calibri"/>
              <a:cs typeface="Calibri"/>
              <a:sym typeface="Calibri"/>
            </a:endParaRPr>
          </a:p>
          <a:p>
            <a:pPr indent="0" lvl="0" marL="0" marR="53339" rtl="0" algn="just">
              <a:spcBef>
                <a:spcPts val="0"/>
              </a:spcBef>
              <a:spcAft>
                <a:spcPts val="0"/>
              </a:spcAft>
              <a:buNone/>
            </a:pPr>
            <a:r>
              <a:rPr b="1" lang="en-US" sz="1600">
                <a:solidFill>
                  <a:srgbClr val="07336F"/>
                </a:solidFill>
                <a:highlight>
                  <a:srgbClr val="FFFFFF"/>
                </a:highlight>
                <a:latin typeface="Calibri"/>
                <a:ea typeface="Calibri"/>
                <a:cs typeface="Calibri"/>
                <a:sym typeface="Calibri"/>
              </a:rPr>
              <a:t>        SFSv1</a:t>
            </a:r>
            <a:endParaRPr b="1" sz="1600">
              <a:solidFill>
                <a:srgbClr val="07336F"/>
              </a:solidFill>
              <a:highlight>
                <a:srgbClr val="FFFFFF"/>
              </a:highlight>
              <a:latin typeface="Calibri"/>
              <a:ea typeface="Calibri"/>
              <a:cs typeface="Calibri"/>
              <a:sym typeface="Calibri"/>
            </a:endParaRPr>
          </a:p>
          <a:p>
            <a:pPr indent="0" lvl="0" marL="457200" marR="53339" rtl="0" algn="just">
              <a:lnSpc>
                <a:spcPct val="115000"/>
              </a:lnSpc>
              <a:spcBef>
                <a:spcPts val="0"/>
              </a:spcBef>
              <a:spcAft>
                <a:spcPts val="0"/>
              </a:spcAft>
              <a:buNone/>
            </a:pPr>
            <a:r>
              <a:t/>
            </a:r>
            <a:endParaRPr sz="2800">
              <a:solidFill>
                <a:srgbClr val="0A4595"/>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51"/>
          <p:cNvSpPr txBox="1"/>
          <p:nvPr>
            <p:ph type="title"/>
          </p:nvPr>
        </p:nvSpPr>
        <p:spPr>
          <a:xfrm>
            <a:off x="457200" y="46047"/>
            <a:ext cx="8229600" cy="420300"/>
          </a:xfrm>
          <a:prstGeom prst="rect">
            <a:avLst/>
          </a:prstGeom>
        </p:spPr>
        <p:txBody>
          <a:bodyPr anchorCtr="0" anchor="t" bIns="45700" lIns="0" spcFirstLastPara="1" rIns="0" wrap="square" tIns="45700">
            <a:noAutofit/>
          </a:bodyPr>
          <a:lstStyle/>
          <a:p>
            <a:pPr indent="0" lvl="0" marL="0" rtl="0" algn="ctr">
              <a:spcBef>
                <a:spcPts val="0"/>
              </a:spcBef>
              <a:spcAft>
                <a:spcPts val="0"/>
              </a:spcAft>
              <a:buSzPts val="990"/>
              <a:buNone/>
            </a:pPr>
            <a:r>
              <a:rPr lang="en-US" sz="2480"/>
              <a:t>NWS/NCEP/EMC Data Assimilation Review and Current State</a:t>
            </a:r>
            <a:endParaRPr sz="2480"/>
          </a:p>
          <a:p>
            <a:pPr indent="0" lvl="0" marL="0" rtl="0" algn="ctr">
              <a:spcBef>
                <a:spcPts val="0"/>
              </a:spcBef>
              <a:spcAft>
                <a:spcPts val="0"/>
              </a:spcAft>
              <a:buSzPts val="990"/>
              <a:buNone/>
            </a:pPr>
            <a:r>
              <a:t/>
            </a:r>
            <a:endParaRPr sz="1380"/>
          </a:p>
        </p:txBody>
      </p:sp>
      <p:sp>
        <p:nvSpPr>
          <p:cNvPr id="247" name="Google Shape;247;p51"/>
          <p:cNvSpPr txBox="1"/>
          <p:nvPr>
            <p:ph idx="1" type="body"/>
          </p:nvPr>
        </p:nvSpPr>
        <p:spPr>
          <a:xfrm>
            <a:off x="-307075" y="470875"/>
            <a:ext cx="3785700" cy="4225200"/>
          </a:xfrm>
          <a:prstGeom prst="rect">
            <a:avLst/>
          </a:prstGeom>
        </p:spPr>
        <p:txBody>
          <a:bodyPr anchorCtr="0" anchor="t" bIns="45700" lIns="0" spcFirstLastPara="1" rIns="0" wrap="square" tIns="0">
            <a:normAutofit/>
          </a:bodyPr>
          <a:lstStyle/>
          <a:p>
            <a:pPr indent="-323850" lvl="1" marL="914400" rtl="0" algn="l">
              <a:spcBef>
                <a:spcPts val="600"/>
              </a:spcBef>
              <a:spcAft>
                <a:spcPts val="0"/>
              </a:spcAft>
              <a:buSzPts val="1500"/>
              <a:buChar char="○"/>
            </a:pPr>
            <a:r>
              <a:rPr lang="en-US" sz="1500"/>
              <a:t>Introduction</a:t>
            </a:r>
            <a:endParaRPr sz="1500"/>
          </a:p>
          <a:p>
            <a:pPr indent="-323850" lvl="1" marL="914400" rtl="0" algn="l">
              <a:spcBef>
                <a:spcPts val="0"/>
              </a:spcBef>
              <a:spcAft>
                <a:spcPts val="0"/>
              </a:spcAft>
              <a:buSzPts val="1500"/>
              <a:buChar char="○"/>
            </a:pPr>
            <a:r>
              <a:rPr lang="en-US" sz="1500"/>
              <a:t>Atmospheric Systems</a:t>
            </a:r>
            <a:endParaRPr sz="1500"/>
          </a:p>
          <a:p>
            <a:pPr indent="-323850" lvl="2" marL="1371600" rtl="0" algn="l">
              <a:spcBef>
                <a:spcPts val="0"/>
              </a:spcBef>
              <a:spcAft>
                <a:spcPts val="0"/>
              </a:spcAft>
              <a:buSzPts val="1500"/>
              <a:buChar char="■"/>
            </a:pPr>
            <a:r>
              <a:rPr lang="en-US" sz="1500"/>
              <a:t>GSI Unification, Hybrid DA</a:t>
            </a:r>
            <a:endParaRPr sz="1500"/>
          </a:p>
          <a:p>
            <a:pPr indent="-323850" lvl="1" marL="914400" rtl="0" algn="l">
              <a:spcBef>
                <a:spcPts val="0"/>
              </a:spcBef>
              <a:spcAft>
                <a:spcPts val="0"/>
              </a:spcAft>
              <a:buSzPts val="1500"/>
              <a:buChar char="○"/>
            </a:pPr>
            <a:r>
              <a:rPr lang="en-US" sz="1500"/>
              <a:t>Marine, Land, Composition, and Coupled Assimilation</a:t>
            </a:r>
            <a:endParaRPr sz="1500"/>
          </a:p>
          <a:p>
            <a:pPr indent="-323850" lvl="1" marL="914400" rtl="0" algn="l">
              <a:spcBef>
                <a:spcPts val="0"/>
              </a:spcBef>
              <a:spcAft>
                <a:spcPts val="0"/>
              </a:spcAft>
              <a:buSzPts val="1500"/>
              <a:buChar char="○"/>
            </a:pPr>
            <a:r>
              <a:rPr lang="en-US" sz="1500"/>
              <a:t>Current Use of Observations</a:t>
            </a:r>
            <a:endParaRPr sz="1500"/>
          </a:p>
          <a:p>
            <a:pPr indent="-323850" lvl="2" marL="1371600" rtl="0" algn="l">
              <a:spcBef>
                <a:spcPts val="0"/>
              </a:spcBef>
              <a:spcAft>
                <a:spcPts val="0"/>
              </a:spcAft>
              <a:buSzPts val="1500"/>
              <a:buChar char="■"/>
            </a:pPr>
            <a:r>
              <a:rPr lang="en-US" sz="1500"/>
              <a:t>Decoding and Obs Processing</a:t>
            </a:r>
            <a:endParaRPr sz="1500"/>
          </a:p>
          <a:p>
            <a:pPr indent="-323850" lvl="2" marL="1371600" rtl="0" algn="l">
              <a:spcBef>
                <a:spcPts val="0"/>
              </a:spcBef>
              <a:spcAft>
                <a:spcPts val="0"/>
              </a:spcAft>
              <a:buSzPts val="1500"/>
              <a:buChar char="■"/>
            </a:pPr>
            <a:r>
              <a:rPr lang="en-US" sz="1500"/>
              <a:t>In-situ and anchor obs</a:t>
            </a:r>
            <a:endParaRPr sz="1500"/>
          </a:p>
          <a:p>
            <a:pPr indent="-323850" lvl="2" marL="1371600" rtl="0" algn="l">
              <a:spcBef>
                <a:spcPts val="0"/>
              </a:spcBef>
              <a:spcAft>
                <a:spcPts val="0"/>
              </a:spcAft>
              <a:buSzPts val="1500"/>
              <a:buChar char="■"/>
            </a:pPr>
            <a:r>
              <a:rPr lang="en-US" sz="1500"/>
              <a:t>Remotely sensed (non-satellite)</a:t>
            </a:r>
            <a:endParaRPr sz="1500"/>
          </a:p>
          <a:p>
            <a:pPr indent="-323850" lvl="2" marL="1371600" rtl="0" algn="l">
              <a:spcBef>
                <a:spcPts val="0"/>
              </a:spcBef>
              <a:spcAft>
                <a:spcPts val="0"/>
              </a:spcAft>
              <a:buSzPts val="1500"/>
              <a:buChar char="■"/>
            </a:pPr>
            <a:r>
              <a:rPr lang="en-US" sz="1500"/>
              <a:t>Remotely sensed (satellite)</a:t>
            </a:r>
            <a:endParaRPr sz="1500"/>
          </a:p>
          <a:p>
            <a:pPr indent="-323850" lvl="1" marL="914400" rtl="0" algn="l">
              <a:spcBef>
                <a:spcPts val="0"/>
              </a:spcBef>
              <a:spcAft>
                <a:spcPts val="0"/>
              </a:spcAft>
              <a:buSzPts val="1500"/>
              <a:buChar char="○"/>
            </a:pPr>
            <a:r>
              <a:rPr lang="en-US" sz="1500"/>
              <a:t>Monitoring &amp; Observation Impacts</a:t>
            </a:r>
            <a:endParaRPr sz="1500"/>
          </a:p>
          <a:p>
            <a:pPr indent="-323850" lvl="1" marL="914400" rtl="0" algn="l">
              <a:spcBef>
                <a:spcPts val="0"/>
              </a:spcBef>
              <a:spcAft>
                <a:spcPts val="0"/>
              </a:spcAft>
              <a:buSzPts val="1500"/>
              <a:buChar char="○"/>
            </a:pPr>
            <a:r>
              <a:rPr lang="en-US" sz="1500"/>
              <a:t>Current Implementation Procedure</a:t>
            </a:r>
            <a:endParaRPr sz="1500"/>
          </a:p>
        </p:txBody>
      </p:sp>
      <p:pic>
        <p:nvPicPr>
          <p:cNvPr id="248" name="Google Shape;248;p51"/>
          <p:cNvPicPr preferRelativeResize="0"/>
          <p:nvPr/>
        </p:nvPicPr>
        <p:blipFill>
          <a:blip r:embed="rId3">
            <a:alphaModFix/>
          </a:blip>
          <a:stretch>
            <a:fillRect/>
          </a:stretch>
        </p:blipFill>
        <p:spPr>
          <a:xfrm>
            <a:off x="5961175" y="509300"/>
            <a:ext cx="3101174" cy="2742550"/>
          </a:xfrm>
          <a:prstGeom prst="rect">
            <a:avLst/>
          </a:prstGeom>
          <a:noFill/>
          <a:ln>
            <a:noFill/>
          </a:ln>
          <a:effectLst>
            <a:outerShdw blurRad="57150" rotWithShape="0" algn="bl" dir="5400000" dist="19050">
              <a:srgbClr val="000000">
                <a:alpha val="50000"/>
              </a:srgbClr>
            </a:outerShdw>
          </a:effectLst>
        </p:spPr>
      </p:pic>
      <p:pic>
        <p:nvPicPr>
          <p:cNvPr id="249" name="Google Shape;249;p51"/>
          <p:cNvPicPr preferRelativeResize="0"/>
          <p:nvPr/>
        </p:nvPicPr>
        <p:blipFill>
          <a:blip r:embed="rId4">
            <a:alphaModFix/>
          </a:blip>
          <a:stretch>
            <a:fillRect/>
          </a:stretch>
        </p:blipFill>
        <p:spPr>
          <a:xfrm>
            <a:off x="3404025" y="933500"/>
            <a:ext cx="2335950" cy="2335950"/>
          </a:xfrm>
          <a:prstGeom prst="rect">
            <a:avLst/>
          </a:prstGeom>
          <a:noFill/>
          <a:ln>
            <a:noFill/>
          </a:ln>
        </p:spPr>
      </p:pic>
      <p:sp>
        <p:nvSpPr>
          <p:cNvPr id="250" name="Google Shape;250;p51"/>
          <p:cNvSpPr txBox="1"/>
          <p:nvPr/>
        </p:nvSpPr>
        <p:spPr>
          <a:xfrm>
            <a:off x="4813438" y="3736600"/>
            <a:ext cx="3533400" cy="4203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1000"/>
              </a:spcBef>
              <a:spcAft>
                <a:spcPts val="0"/>
              </a:spcAft>
              <a:buNone/>
            </a:pPr>
            <a:r>
              <a:rPr lang="en-US" sz="1700">
                <a:solidFill>
                  <a:schemeClr val="dk1"/>
                </a:solidFill>
              </a:rPr>
              <a:t>https://doi.org/10.25923/pjs0-4j42</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52"/>
          <p:cNvSpPr txBox="1"/>
          <p:nvPr>
            <p:ph type="title"/>
          </p:nvPr>
        </p:nvSpPr>
        <p:spPr>
          <a:xfrm>
            <a:off x="457200" y="46038"/>
            <a:ext cx="8229600" cy="594300"/>
          </a:xfrm>
          <a:prstGeom prst="rect">
            <a:avLst/>
          </a:prstGeom>
        </p:spPr>
        <p:txBody>
          <a:bodyPr anchorCtr="0" anchor="t" bIns="45700" lIns="0" spcFirstLastPara="1" rIns="0" wrap="square" tIns="45700">
            <a:noAutofit/>
          </a:bodyPr>
          <a:lstStyle/>
          <a:p>
            <a:pPr indent="0" lvl="0" marL="0" rtl="0" algn="ctr">
              <a:spcBef>
                <a:spcPts val="0"/>
              </a:spcBef>
              <a:spcAft>
                <a:spcPts val="0"/>
              </a:spcAft>
              <a:buSzPts val="990"/>
              <a:buNone/>
            </a:pPr>
            <a:r>
              <a:rPr lang="en-US" sz="2480"/>
              <a:t>NWS/NCEP/EMC Data Assimilation Development Strategy</a:t>
            </a:r>
            <a:endParaRPr sz="2480"/>
          </a:p>
          <a:p>
            <a:pPr indent="0" lvl="0" marL="0" rtl="0" algn="ctr">
              <a:spcBef>
                <a:spcPts val="0"/>
              </a:spcBef>
              <a:spcAft>
                <a:spcPts val="0"/>
              </a:spcAft>
              <a:buSzPts val="990"/>
              <a:buNone/>
            </a:pPr>
            <a:r>
              <a:t/>
            </a:r>
            <a:endParaRPr sz="1380"/>
          </a:p>
        </p:txBody>
      </p:sp>
      <p:sp>
        <p:nvSpPr>
          <p:cNvPr id="256" name="Google Shape;256;p52"/>
          <p:cNvSpPr txBox="1"/>
          <p:nvPr>
            <p:ph idx="1" type="body"/>
          </p:nvPr>
        </p:nvSpPr>
        <p:spPr>
          <a:xfrm>
            <a:off x="-303625" y="503450"/>
            <a:ext cx="4127700" cy="4252800"/>
          </a:xfrm>
          <a:prstGeom prst="rect">
            <a:avLst/>
          </a:prstGeom>
        </p:spPr>
        <p:txBody>
          <a:bodyPr anchorCtr="0" anchor="t" bIns="45700" lIns="0" spcFirstLastPara="1" rIns="0" wrap="square" tIns="0">
            <a:normAutofit lnSpcReduction="10000"/>
          </a:bodyPr>
          <a:lstStyle/>
          <a:p>
            <a:pPr indent="-323850" lvl="1" marL="914400" rtl="0" algn="l">
              <a:spcBef>
                <a:spcPts val="600"/>
              </a:spcBef>
              <a:spcAft>
                <a:spcPts val="0"/>
              </a:spcAft>
              <a:buSzPts val="1500"/>
              <a:buChar char="○"/>
            </a:pPr>
            <a:r>
              <a:rPr lang="en-US" sz="1500"/>
              <a:t>Introduction</a:t>
            </a:r>
            <a:endParaRPr sz="1500"/>
          </a:p>
          <a:p>
            <a:pPr indent="-323850" lvl="1" marL="914400" rtl="0" algn="l">
              <a:spcBef>
                <a:spcPts val="0"/>
              </a:spcBef>
              <a:spcAft>
                <a:spcPts val="0"/>
              </a:spcAft>
              <a:buSzPts val="1500"/>
              <a:buChar char="○"/>
            </a:pPr>
            <a:r>
              <a:rPr lang="en-US" sz="1500"/>
              <a:t>Advanced Infrastructure / JEDI</a:t>
            </a:r>
            <a:endParaRPr sz="1500"/>
          </a:p>
          <a:p>
            <a:pPr indent="-323850" lvl="1" marL="914400" rtl="0" algn="l">
              <a:spcBef>
                <a:spcPts val="0"/>
              </a:spcBef>
              <a:spcAft>
                <a:spcPts val="0"/>
              </a:spcAft>
              <a:buSzPts val="1500"/>
              <a:buChar char="○"/>
            </a:pPr>
            <a:r>
              <a:rPr lang="en-US" sz="1500"/>
              <a:t>Research and Development</a:t>
            </a:r>
            <a:endParaRPr sz="1500"/>
          </a:p>
          <a:p>
            <a:pPr indent="-323850" lvl="2" marL="1371600" rtl="0" algn="l">
              <a:spcBef>
                <a:spcPts val="0"/>
              </a:spcBef>
              <a:spcAft>
                <a:spcPts val="0"/>
              </a:spcAft>
              <a:buSzPts val="1500"/>
              <a:buChar char="■"/>
            </a:pPr>
            <a:r>
              <a:rPr lang="en-US" sz="1500"/>
              <a:t>Use of Observations</a:t>
            </a:r>
            <a:endParaRPr sz="1500"/>
          </a:p>
          <a:p>
            <a:pPr indent="-323850" lvl="2" marL="1371600" rtl="0" algn="l">
              <a:spcBef>
                <a:spcPts val="0"/>
              </a:spcBef>
              <a:spcAft>
                <a:spcPts val="0"/>
              </a:spcAft>
              <a:buSzPts val="1500"/>
              <a:buChar char="■"/>
            </a:pPr>
            <a:r>
              <a:rPr lang="en-US" sz="1500"/>
              <a:t>New and Upcoming Observations</a:t>
            </a:r>
            <a:endParaRPr sz="1500"/>
          </a:p>
          <a:p>
            <a:pPr indent="-323850" lvl="2" marL="1371600" rtl="0" algn="l">
              <a:spcBef>
                <a:spcPts val="0"/>
              </a:spcBef>
              <a:spcAft>
                <a:spcPts val="0"/>
              </a:spcAft>
              <a:buSzPts val="1500"/>
              <a:buChar char="■"/>
            </a:pPr>
            <a:r>
              <a:rPr lang="en-US" sz="1500"/>
              <a:t>Algorithms</a:t>
            </a:r>
            <a:endParaRPr sz="1500"/>
          </a:p>
          <a:p>
            <a:pPr indent="-323850" lvl="2" marL="1371600" rtl="0" algn="l">
              <a:spcBef>
                <a:spcPts val="0"/>
              </a:spcBef>
              <a:spcAft>
                <a:spcPts val="0"/>
              </a:spcAft>
              <a:buSzPts val="1500"/>
              <a:buChar char="■"/>
            </a:pPr>
            <a:r>
              <a:rPr lang="en-US" sz="1500"/>
              <a:t>Toward Continuous DA</a:t>
            </a:r>
            <a:endParaRPr sz="1500"/>
          </a:p>
          <a:p>
            <a:pPr indent="-323850" lvl="2" marL="1371600" rtl="0" algn="l">
              <a:spcBef>
                <a:spcPts val="0"/>
              </a:spcBef>
              <a:spcAft>
                <a:spcPts val="0"/>
              </a:spcAft>
              <a:buSzPts val="1500"/>
              <a:buChar char="■"/>
            </a:pPr>
            <a:r>
              <a:rPr lang="en-US" sz="1500"/>
              <a:t>Coupled DA</a:t>
            </a:r>
            <a:endParaRPr sz="1500"/>
          </a:p>
          <a:p>
            <a:pPr indent="-323850" lvl="2" marL="1371600" rtl="0" algn="l">
              <a:spcBef>
                <a:spcPts val="0"/>
              </a:spcBef>
              <a:spcAft>
                <a:spcPts val="0"/>
              </a:spcAft>
              <a:buSzPts val="1500"/>
              <a:buChar char="■"/>
            </a:pPr>
            <a:r>
              <a:rPr lang="en-US" sz="1500"/>
              <a:t>AI/ML</a:t>
            </a:r>
            <a:endParaRPr sz="1500"/>
          </a:p>
          <a:p>
            <a:pPr indent="-323850" lvl="2" marL="1371600" rtl="0" algn="l">
              <a:spcBef>
                <a:spcPts val="0"/>
              </a:spcBef>
              <a:spcAft>
                <a:spcPts val="0"/>
              </a:spcAft>
              <a:buSzPts val="1500"/>
              <a:buChar char="■"/>
            </a:pPr>
            <a:r>
              <a:rPr lang="en-US" sz="1500"/>
              <a:t>Reanalysis</a:t>
            </a:r>
            <a:endParaRPr sz="1500"/>
          </a:p>
          <a:p>
            <a:pPr indent="-323850" lvl="2" marL="1371600" rtl="0" algn="l">
              <a:spcBef>
                <a:spcPts val="0"/>
              </a:spcBef>
              <a:spcAft>
                <a:spcPts val="0"/>
              </a:spcAft>
              <a:buSzPts val="1500"/>
              <a:buChar char="■"/>
            </a:pPr>
            <a:r>
              <a:rPr lang="en-US" sz="1500"/>
              <a:t>Development Practices</a:t>
            </a:r>
            <a:endParaRPr sz="1500"/>
          </a:p>
          <a:p>
            <a:pPr indent="-323850" lvl="1" marL="914400" rtl="0" algn="l">
              <a:spcBef>
                <a:spcPts val="0"/>
              </a:spcBef>
              <a:spcAft>
                <a:spcPts val="0"/>
              </a:spcAft>
              <a:buSzPts val="1500"/>
              <a:buChar char="○"/>
            </a:pPr>
            <a:r>
              <a:rPr lang="en-US" sz="1500"/>
              <a:t>Data Assimilation Vision - Holistic Approach</a:t>
            </a:r>
            <a:endParaRPr sz="1500"/>
          </a:p>
          <a:p>
            <a:pPr indent="-323850" lvl="2" marL="1371600" rtl="0" algn="l">
              <a:spcBef>
                <a:spcPts val="0"/>
              </a:spcBef>
              <a:spcAft>
                <a:spcPts val="0"/>
              </a:spcAft>
              <a:buSzPts val="1500"/>
              <a:buChar char="■"/>
            </a:pPr>
            <a:r>
              <a:rPr lang="en-US" sz="1500"/>
              <a:t>JEDI, Partnerships, Embracing Change, and Workforce</a:t>
            </a:r>
            <a:endParaRPr sz="1500"/>
          </a:p>
          <a:p>
            <a:pPr indent="-323850" lvl="2" marL="1371600" rtl="0" algn="l">
              <a:spcBef>
                <a:spcPts val="0"/>
              </a:spcBef>
              <a:spcAft>
                <a:spcPts val="0"/>
              </a:spcAft>
              <a:buSzPts val="1500"/>
              <a:buChar char="■"/>
            </a:pPr>
            <a:r>
              <a:rPr lang="en-US" sz="1500"/>
              <a:t>Risk Management</a:t>
            </a:r>
            <a:endParaRPr sz="1500"/>
          </a:p>
        </p:txBody>
      </p:sp>
      <p:sp>
        <p:nvSpPr>
          <p:cNvPr id="257" name="Google Shape;257;p52"/>
          <p:cNvSpPr txBox="1"/>
          <p:nvPr/>
        </p:nvSpPr>
        <p:spPr>
          <a:xfrm>
            <a:off x="4425463" y="3718825"/>
            <a:ext cx="3533400" cy="4203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1000"/>
              </a:spcBef>
              <a:spcAft>
                <a:spcPts val="0"/>
              </a:spcAft>
              <a:buNone/>
            </a:pPr>
            <a:r>
              <a:rPr lang="en-US" sz="1700">
                <a:solidFill>
                  <a:schemeClr val="dk1"/>
                </a:solidFill>
              </a:rPr>
              <a:t>https://doi.org/10.25923/kqra-6z66</a:t>
            </a:r>
            <a:endParaRPr/>
          </a:p>
        </p:txBody>
      </p:sp>
      <p:pic>
        <p:nvPicPr>
          <p:cNvPr id="258" name="Google Shape;258;p52"/>
          <p:cNvPicPr preferRelativeResize="0"/>
          <p:nvPr/>
        </p:nvPicPr>
        <p:blipFill>
          <a:blip r:embed="rId3">
            <a:alphaModFix/>
          </a:blip>
          <a:stretch>
            <a:fillRect/>
          </a:stretch>
        </p:blipFill>
        <p:spPr>
          <a:xfrm>
            <a:off x="3356351" y="748500"/>
            <a:ext cx="2431300" cy="2431300"/>
          </a:xfrm>
          <a:prstGeom prst="rect">
            <a:avLst/>
          </a:prstGeom>
          <a:noFill/>
          <a:ln>
            <a:noFill/>
          </a:ln>
        </p:spPr>
      </p:pic>
      <p:pic>
        <p:nvPicPr>
          <p:cNvPr id="259" name="Google Shape;259;p52"/>
          <p:cNvPicPr preferRelativeResize="0"/>
          <p:nvPr/>
        </p:nvPicPr>
        <p:blipFill>
          <a:blip r:embed="rId4">
            <a:alphaModFix/>
          </a:blip>
          <a:stretch>
            <a:fillRect/>
          </a:stretch>
        </p:blipFill>
        <p:spPr>
          <a:xfrm>
            <a:off x="5870375" y="576750"/>
            <a:ext cx="3247299" cy="2926900"/>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53"/>
          <p:cNvSpPr txBox="1"/>
          <p:nvPr/>
        </p:nvSpPr>
        <p:spPr>
          <a:xfrm>
            <a:off x="451525" y="106000"/>
            <a:ext cx="8455800" cy="615300"/>
          </a:xfrm>
          <a:prstGeom prst="rect">
            <a:avLst/>
          </a:prstGeom>
          <a:noFill/>
          <a:ln>
            <a:noFill/>
          </a:ln>
        </p:spPr>
        <p:txBody>
          <a:bodyPr anchorCtr="0" anchor="t" bIns="45700" lIns="0" spcFirstLastPara="1" rIns="0" wrap="square" tIns="45700">
            <a:normAutofit lnSpcReduction="20000"/>
          </a:bodyPr>
          <a:lstStyle/>
          <a:p>
            <a:pPr indent="0" lvl="0" marL="0" rtl="0" algn="ctr">
              <a:lnSpc>
                <a:spcPct val="90000"/>
              </a:lnSpc>
              <a:spcBef>
                <a:spcPts val="0"/>
              </a:spcBef>
              <a:spcAft>
                <a:spcPts val="0"/>
              </a:spcAft>
              <a:buNone/>
            </a:pPr>
            <a:r>
              <a:rPr b="1" lang="en-US" sz="2400">
                <a:solidFill>
                  <a:schemeClr val="dk1"/>
                </a:solidFill>
              </a:rPr>
              <a:t>Joint Effort for Data assimilation Integration (JEDI)</a:t>
            </a:r>
            <a:endParaRPr b="1" sz="2400">
              <a:solidFill>
                <a:schemeClr val="dk1"/>
              </a:solidFill>
            </a:endParaRPr>
          </a:p>
          <a:p>
            <a:pPr indent="0" lvl="0" marL="0" rtl="0" algn="ctr">
              <a:lnSpc>
                <a:spcPct val="90000"/>
              </a:lnSpc>
              <a:spcBef>
                <a:spcPts val="0"/>
              </a:spcBef>
              <a:spcAft>
                <a:spcPts val="0"/>
              </a:spcAft>
              <a:buNone/>
            </a:pPr>
            <a:r>
              <a:rPr b="1" lang="en-US" sz="2400">
                <a:solidFill>
                  <a:schemeClr val="dk1"/>
                </a:solidFill>
              </a:rPr>
              <a:t>Infrastructure for Unified Data Assimilation</a:t>
            </a:r>
            <a:endParaRPr b="1" sz="2400">
              <a:solidFill>
                <a:schemeClr val="dk1"/>
              </a:solidFill>
            </a:endParaRPr>
          </a:p>
        </p:txBody>
      </p:sp>
      <p:sp>
        <p:nvSpPr>
          <p:cNvPr id="265" name="Google Shape;265;p53"/>
          <p:cNvSpPr txBox="1"/>
          <p:nvPr/>
        </p:nvSpPr>
        <p:spPr>
          <a:xfrm>
            <a:off x="628650" y="817065"/>
            <a:ext cx="6948300" cy="38628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b="1" lang="en-US" sz="1500">
                <a:solidFill>
                  <a:srgbClr val="0099D8"/>
                </a:solidFill>
                <a:latin typeface="Calibri"/>
                <a:ea typeface="Calibri"/>
                <a:cs typeface="Calibri"/>
                <a:sym typeface="Calibri"/>
              </a:rPr>
              <a:t>JEDI</a:t>
            </a:r>
            <a:r>
              <a:rPr b="1" lang="en-US" sz="1500">
                <a:latin typeface="Calibri"/>
                <a:ea typeface="Calibri"/>
                <a:cs typeface="Calibri"/>
                <a:sym typeface="Calibri"/>
              </a:rPr>
              <a:t> </a:t>
            </a:r>
            <a:r>
              <a:rPr lang="en-US" sz="1500">
                <a:latin typeface="Calibri"/>
                <a:ea typeface="Calibri"/>
                <a:cs typeface="Calibri"/>
                <a:sym typeface="Calibri"/>
              </a:rPr>
              <a:t>is a project within the Joint Center for Satellite Data Assimilation (JCSDA)</a:t>
            </a:r>
            <a:endParaRPr sz="1500">
              <a:latin typeface="Calibri"/>
              <a:ea typeface="Calibri"/>
              <a:cs typeface="Calibri"/>
              <a:sym typeface="Calibri"/>
            </a:endParaRPr>
          </a:p>
          <a:p>
            <a:pPr indent="0" lvl="0" marL="0" rtl="0" algn="l">
              <a:lnSpc>
                <a:spcPct val="115000"/>
              </a:lnSpc>
              <a:spcBef>
                <a:spcPts val="0"/>
              </a:spcBef>
              <a:spcAft>
                <a:spcPts val="0"/>
              </a:spcAft>
              <a:buNone/>
            </a:pPr>
            <a:r>
              <a:t/>
            </a:r>
            <a:endParaRPr sz="1200">
              <a:latin typeface="Calibri"/>
              <a:ea typeface="Calibri"/>
              <a:cs typeface="Calibri"/>
              <a:sym typeface="Calibri"/>
            </a:endParaRPr>
          </a:p>
          <a:p>
            <a:pPr indent="0" lvl="0" marL="0" rtl="0" algn="l">
              <a:lnSpc>
                <a:spcPct val="115000"/>
              </a:lnSpc>
              <a:spcBef>
                <a:spcPts val="0"/>
              </a:spcBef>
              <a:spcAft>
                <a:spcPts val="0"/>
              </a:spcAft>
              <a:buNone/>
            </a:pPr>
            <a:r>
              <a:rPr lang="en-US" sz="1500">
                <a:latin typeface="Calibri"/>
                <a:ea typeface="Calibri"/>
                <a:cs typeface="Calibri"/>
                <a:sym typeface="Calibri"/>
              </a:rPr>
              <a:t>JEDI p</a:t>
            </a:r>
            <a:r>
              <a:rPr lang="en-US" sz="1500">
                <a:solidFill>
                  <a:srgbClr val="323B42"/>
                </a:solidFill>
                <a:latin typeface="Calibri"/>
                <a:ea typeface="Calibri"/>
                <a:cs typeface="Calibri"/>
                <a:sym typeface="Calibri"/>
              </a:rPr>
              <a:t>r</a:t>
            </a:r>
            <a:r>
              <a:rPr lang="en-US" sz="1500">
                <a:latin typeface="Calibri"/>
                <a:ea typeface="Calibri"/>
                <a:cs typeface="Calibri"/>
                <a:sym typeface="Calibri"/>
              </a:rPr>
              <a:t>ovides a </a:t>
            </a:r>
            <a:r>
              <a:rPr b="1" lang="en-US" sz="1500">
                <a:solidFill>
                  <a:srgbClr val="0099D8"/>
                </a:solidFill>
                <a:latin typeface="Calibri"/>
                <a:ea typeface="Calibri"/>
                <a:cs typeface="Calibri"/>
                <a:sym typeface="Calibri"/>
              </a:rPr>
              <a:t>software infrastructure for data assimilation</a:t>
            </a:r>
            <a:r>
              <a:rPr lang="en-US" sz="1500">
                <a:solidFill>
                  <a:srgbClr val="0099D8"/>
                </a:solidFill>
                <a:latin typeface="Calibri"/>
                <a:ea typeface="Calibri"/>
                <a:cs typeface="Calibri"/>
                <a:sym typeface="Calibri"/>
              </a:rPr>
              <a:t> </a:t>
            </a:r>
            <a:r>
              <a:rPr lang="en-US" sz="1500">
                <a:latin typeface="Calibri"/>
                <a:ea typeface="Calibri"/>
                <a:cs typeface="Calibri"/>
                <a:sym typeface="Calibri"/>
              </a:rPr>
              <a:t>that</a:t>
            </a:r>
            <a:endParaRPr sz="1500">
              <a:latin typeface="Calibri"/>
              <a:ea typeface="Calibri"/>
              <a:cs typeface="Calibri"/>
              <a:sym typeface="Calibri"/>
            </a:endParaRPr>
          </a:p>
          <a:p>
            <a:pPr indent="-260350" lvl="1" marL="685800" rtl="0" algn="l">
              <a:lnSpc>
                <a:spcPct val="115000"/>
              </a:lnSpc>
              <a:spcBef>
                <a:spcPts val="0"/>
              </a:spcBef>
              <a:spcAft>
                <a:spcPts val="0"/>
              </a:spcAft>
              <a:buSzPts val="1500"/>
              <a:buFont typeface="Calibri"/>
              <a:buChar char="❏"/>
            </a:pPr>
            <a:r>
              <a:rPr lang="en-US" sz="1500">
                <a:latin typeface="Calibri"/>
                <a:ea typeface="Calibri"/>
                <a:cs typeface="Calibri"/>
                <a:sym typeface="Calibri"/>
              </a:rPr>
              <a:t>is model agnostic</a:t>
            </a:r>
            <a:endParaRPr sz="1500">
              <a:latin typeface="Calibri"/>
              <a:ea typeface="Calibri"/>
              <a:cs typeface="Calibri"/>
              <a:sym typeface="Calibri"/>
            </a:endParaRPr>
          </a:p>
          <a:p>
            <a:pPr indent="-260350" lvl="1" marL="685800" rtl="0" algn="l">
              <a:lnSpc>
                <a:spcPct val="80000"/>
              </a:lnSpc>
              <a:spcBef>
                <a:spcPts val="0"/>
              </a:spcBef>
              <a:spcAft>
                <a:spcPts val="0"/>
              </a:spcAft>
              <a:buSzPts val="1500"/>
              <a:buFont typeface="Calibri"/>
              <a:buChar char="❏"/>
            </a:pPr>
            <a:r>
              <a:rPr lang="en-US" sz="1500">
                <a:latin typeface="Calibri"/>
                <a:ea typeface="Calibri"/>
                <a:cs typeface="Calibri"/>
                <a:sym typeface="Calibri"/>
              </a:rPr>
              <a:t>is generic and portable, from toy models running on laptops to operational Earth system coupled models running in the cloud.</a:t>
            </a:r>
            <a:endParaRPr sz="1500">
              <a:latin typeface="Calibri"/>
              <a:ea typeface="Calibri"/>
              <a:cs typeface="Calibri"/>
              <a:sym typeface="Calibri"/>
            </a:endParaRPr>
          </a:p>
          <a:p>
            <a:pPr indent="-260350" lvl="1" marL="685800" rtl="0" algn="l">
              <a:lnSpc>
                <a:spcPct val="115000"/>
              </a:lnSpc>
              <a:spcBef>
                <a:spcPts val="0"/>
              </a:spcBef>
              <a:spcAft>
                <a:spcPts val="0"/>
              </a:spcAft>
              <a:buSzPts val="1500"/>
              <a:buFont typeface="Calibri"/>
              <a:buChar char="❏"/>
            </a:pPr>
            <a:r>
              <a:rPr lang="en-US" sz="1500">
                <a:latin typeface="Calibri"/>
                <a:ea typeface="Calibri"/>
                <a:cs typeface="Calibri"/>
                <a:sym typeface="Calibri"/>
              </a:rPr>
              <a:t>enables DA on the model native grid</a:t>
            </a:r>
            <a:endParaRPr sz="1500">
              <a:latin typeface="Calibri"/>
              <a:ea typeface="Calibri"/>
              <a:cs typeface="Calibri"/>
              <a:sym typeface="Calibri"/>
            </a:endParaRPr>
          </a:p>
          <a:p>
            <a:pPr indent="-260350" lvl="1" marL="685800" rtl="0" algn="l">
              <a:lnSpc>
                <a:spcPct val="115000"/>
              </a:lnSpc>
              <a:spcBef>
                <a:spcPts val="0"/>
              </a:spcBef>
              <a:spcAft>
                <a:spcPts val="0"/>
              </a:spcAft>
              <a:buSzPts val="1500"/>
              <a:buFont typeface="Calibri"/>
              <a:buChar char="❏"/>
            </a:pPr>
            <a:r>
              <a:rPr lang="en-US" sz="1500">
                <a:latin typeface="Calibri"/>
                <a:ea typeface="Calibri"/>
                <a:cs typeface="Calibri"/>
                <a:sym typeface="Calibri"/>
              </a:rPr>
              <a:t>does not impose one specific DA methodology or algorithm</a:t>
            </a:r>
            <a:endParaRPr sz="1500">
              <a:latin typeface="Calibri"/>
              <a:ea typeface="Calibri"/>
              <a:cs typeface="Calibri"/>
              <a:sym typeface="Calibri"/>
            </a:endParaRPr>
          </a:p>
          <a:p>
            <a:pPr indent="-260350" lvl="1" marL="685800" rtl="0" algn="l">
              <a:lnSpc>
                <a:spcPct val="80000"/>
              </a:lnSpc>
              <a:spcBef>
                <a:spcPts val="0"/>
              </a:spcBef>
              <a:spcAft>
                <a:spcPts val="0"/>
              </a:spcAft>
              <a:buClr>
                <a:srgbClr val="323B42"/>
              </a:buClr>
              <a:buSzPts val="1500"/>
              <a:buFont typeface="Noto Sans Symbols"/>
              <a:buChar char="❏"/>
            </a:pPr>
            <a:r>
              <a:rPr lang="en-US" sz="1500">
                <a:latin typeface="Calibri"/>
                <a:ea typeface="Calibri"/>
                <a:cs typeface="Calibri"/>
                <a:sym typeface="Calibri"/>
              </a:rPr>
              <a:t>provides a framework for rapid uptake of new observations into operations with generic observation handling and modeling</a:t>
            </a:r>
            <a:endParaRPr sz="1500">
              <a:latin typeface="Calibri"/>
              <a:ea typeface="Calibri"/>
              <a:cs typeface="Calibri"/>
              <a:sym typeface="Calibri"/>
            </a:endParaRPr>
          </a:p>
          <a:p>
            <a:pPr indent="-260350" lvl="1" marL="685800" rtl="0" algn="l">
              <a:lnSpc>
                <a:spcPct val="115000"/>
              </a:lnSpc>
              <a:spcBef>
                <a:spcPts val="0"/>
              </a:spcBef>
              <a:spcAft>
                <a:spcPts val="0"/>
              </a:spcAft>
              <a:buSzPts val="1500"/>
              <a:buFont typeface="Calibri"/>
              <a:buChar char="❏"/>
            </a:pPr>
            <a:r>
              <a:rPr lang="en-US" sz="1500">
                <a:latin typeface="Calibri"/>
                <a:ea typeface="Calibri"/>
                <a:cs typeface="Calibri"/>
                <a:sym typeface="Calibri"/>
              </a:rPr>
              <a:t>encourages implementation of model-independent observation operators </a:t>
            </a:r>
            <a:endParaRPr sz="1500">
              <a:latin typeface="Calibri"/>
              <a:ea typeface="Calibri"/>
              <a:cs typeface="Calibri"/>
              <a:sym typeface="Calibri"/>
            </a:endParaRPr>
          </a:p>
          <a:p>
            <a:pPr indent="-260350" lvl="1" marL="685800" rtl="0" algn="l">
              <a:lnSpc>
                <a:spcPct val="115000"/>
              </a:lnSpc>
              <a:spcBef>
                <a:spcPts val="0"/>
              </a:spcBef>
              <a:spcAft>
                <a:spcPts val="0"/>
              </a:spcAft>
              <a:buSzPts val="1500"/>
              <a:buFont typeface="Calibri"/>
              <a:buChar char="❏"/>
            </a:pPr>
            <a:r>
              <a:rPr lang="en-US" sz="1500">
                <a:latin typeface="Calibri"/>
                <a:ea typeface="Calibri"/>
                <a:cs typeface="Calibri"/>
                <a:sym typeface="Calibri"/>
              </a:rPr>
              <a:t>provides a unified Interface for Observation Data Access (IODA)</a:t>
            </a:r>
            <a:endParaRPr sz="1500">
              <a:latin typeface="Calibri"/>
              <a:ea typeface="Calibri"/>
              <a:cs typeface="Calibri"/>
              <a:sym typeface="Calibri"/>
            </a:endParaRPr>
          </a:p>
          <a:p>
            <a:pPr indent="0" lvl="0" marL="0" rtl="0" algn="l">
              <a:lnSpc>
                <a:spcPct val="115000"/>
              </a:lnSpc>
              <a:spcBef>
                <a:spcPts val="0"/>
              </a:spcBef>
              <a:spcAft>
                <a:spcPts val="0"/>
              </a:spcAft>
              <a:buNone/>
            </a:pPr>
            <a:r>
              <a:t/>
            </a:r>
            <a:endParaRPr sz="1100">
              <a:latin typeface="Calibri"/>
              <a:ea typeface="Calibri"/>
              <a:cs typeface="Calibri"/>
              <a:sym typeface="Calibri"/>
            </a:endParaRPr>
          </a:p>
          <a:p>
            <a:pPr indent="0" lvl="0" marL="0" rtl="0" algn="l">
              <a:lnSpc>
                <a:spcPct val="115000"/>
              </a:lnSpc>
              <a:spcBef>
                <a:spcPts val="0"/>
              </a:spcBef>
              <a:spcAft>
                <a:spcPts val="0"/>
              </a:spcAft>
              <a:buNone/>
            </a:pPr>
            <a:r>
              <a:rPr lang="en-US" sz="1500">
                <a:latin typeface="Calibri"/>
                <a:ea typeface="Calibri"/>
                <a:cs typeface="Calibri"/>
                <a:sym typeface="Calibri"/>
              </a:rPr>
              <a:t>JEDI is intended for </a:t>
            </a:r>
            <a:r>
              <a:rPr b="1" lang="en-US" sz="1500">
                <a:solidFill>
                  <a:srgbClr val="0099D8"/>
                </a:solidFill>
                <a:latin typeface="Calibri"/>
                <a:ea typeface="Calibri"/>
                <a:cs typeface="Calibri"/>
                <a:sym typeface="Calibri"/>
              </a:rPr>
              <a:t>scientific exploration</a:t>
            </a:r>
            <a:r>
              <a:rPr lang="en-US" sz="1500">
                <a:solidFill>
                  <a:srgbClr val="0099D8"/>
                </a:solidFill>
                <a:latin typeface="Calibri"/>
                <a:ea typeface="Calibri"/>
                <a:cs typeface="Calibri"/>
                <a:sym typeface="Calibri"/>
              </a:rPr>
              <a:t> </a:t>
            </a:r>
            <a:r>
              <a:rPr lang="en-US" sz="1500">
                <a:latin typeface="Calibri"/>
                <a:ea typeface="Calibri"/>
                <a:cs typeface="Calibri"/>
                <a:sym typeface="Calibri"/>
              </a:rPr>
              <a:t>and </a:t>
            </a:r>
            <a:r>
              <a:rPr b="1" lang="en-US" sz="1500">
                <a:solidFill>
                  <a:srgbClr val="0099D8"/>
                </a:solidFill>
                <a:latin typeface="Calibri"/>
                <a:ea typeface="Calibri"/>
                <a:cs typeface="Calibri"/>
                <a:sym typeface="Calibri"/>
              </a:rPr>
              <a:t>operational forecasting</a:t>
            </a:r>
            <a:r>
              <a:rPr lang="en-US" sz="1500">
                <a:solidFill>
                  <a:srgbClr val="07336F"/>
                </a:solidFill>
                <a:latin typeface="Calibri"/>
                <a:ea typeface="Calibri"/>
                <a:cs typeface="Calibri"/>
                <a:sym typeface="Calibri"/>
              </a:rPr>
              <a:t>.</a:t>
            </a:r>
            <a:endParaRPr b="1" sz="1500">
              <a:latin typeface="Calibri"/>
              <a:ea typeface="Calibri"/>
              <a:cs typeface="Calibri"/>
              <a:sym typeface="Calibri"/>
            </a:endParaRPr>
          </a:p>
          <a:p>
            <a:pPr indent="0" lvl="0" marL="0" rtl="0" algn="l">
              <a:lnSpc>
                <a:spcPct val="115000"/>
              </a:lnSpc>
              <a:spcBef>
                <a:spcPts val="0"/>
              </a:spcBef>
              <a:spcAft>
                <a:spcPts val="0"/>
              </a:spcAft>
              <a:buNone/>
            </a:pPr>
            <a:r>
              <a:t/>
            </a:r>
            <a:endParaRPr b="1" sz="1200">
              <a:latin typeface="Calibri"/>
              <a:ea typeface="Calibri"/>
              <a:cs typeface="Calibri"/>
              <a:sym typeface="Calibri"/>
            </a:endParaRPr>
          </a:p>
          <a:p>
            <a:pPr indent="0" lvl="0" marL="0" rtl="0" algn="l">
              <a:lnSpc>
                <a:spcPct val="115000"/>
              </a:lnSpc>
              <a:spcBef>
                <a:spcPts val="0"/>
              </a:spcBef>
              <a:spcAft>
                <a:spcPts val="0"/>
              </a:spcAft>
              <a:buNone/>
            </a:pPr>
            <a:r>
              <a:rPr lang="en-US" sz="1500">
                <a:latin typeface="Calibri"/>
                <a:ea typeface="Calibri"/>
                <a:cs typeface="Calibri"/>
                <a:sym typeface="Calibri"/>
              </a:rPr>
              <a:t>	 The keys to success are </a:t>
            </a:r>
            <a:r>
              <a:rPr b="1" lang="en-US" sz="1500">
                <a:solidFill>
                  <a:srgbClr val="0099D8"/>
                </a:solidFill>
                <a:latin typeface="Calibri"/>
                <a:ea typeface="Calibri"/>
                <a:cs typeface="Calibri"/>
                <a:sym typeface="Calibri"/>
              </a:rPr>
              <a:t>separation of concerns </a:t>
            </a:r>
            <a:r>
              <a:rPr lang="en-US" sz="1500">
                <a:latin typeface="Calibri"/>
                <a:ea typeface="Calibri"/>
                <a:cs typeface="Calibri"/>
                <a:sym typeface="Calibri"/>
              </a:rPr>
              <a:t>and </a:t>
            </a:r>
            <a:r>
              <a:rPr b="1" lang="en-US" sz="1500">
                <a:solidFill>
                  <a:srgbClr val="0099D8"/>
                </a:solidFill>
                <a:latin typeface="Calibri"/>
                <a:ea typeface="Calibri"/>
                <a:cs typeface="Calibri"/>
                <a:sym typeface="Calibri"/>
              </a:rPr>
              <a:t>interfaces</a:t>
            </a:r>
            <a:r>
              <a:rPr lang="en-US" sz="1500">
                <a:solidFill>
                  <a:srgbClr val="07336F"/>
                </a:solidFill>
                <a:latin typeface="Calibri"/>
                <a:ea typeface="Calibri"/>
                <a:cs typeface="Calibri"/>
                <a:sym typeface="Calibri"/>
              </a:rPr>
              <a:t>.</a:t>
            </a:r>
            <a:endParaRPr sz="1500">
              <a:latin typeface="Calibri"/>
              <a:ea typeface="Calibri"/>
              <a:cs typeface="Calibri"/>
              <a:sym typeface="Calibri"/>
            </a:endParaRPr>
          </a:p>
          <a:p>
            <a:pPr indent="0" lvl="0" marL="0" rtl="0" algn="l">
              <a:spcBef>
                <a:spcPts val="0"/>
              </a:spcBef>
              <a:spcAft>
                <a:spcPts val="0"/>
              </a:spcAft>
              <a:buNone/>
            </a:pPr>
            <a:r>
              <a:t/>
            </a:r>
            <a:endParaRPr sz="1500">
              <a:latin typeface="Calibri"/>
              <a:ea typeface="Calibri"/>
              <a:cs typeface="Calibri"/>
              <a:sym typeface="Calibri"/>
            </a:endParaRPr>
          </a:p>
          <a:p>
            <a:pPr indent="0" lvl="0" marL="0" rtl="0" algn="l">
              <a:spcBef>
                <a:spcPts val="560"/>
              </a:spcBef>
              <a:spcAft>
                <a:spcPts val="0"/>
              </a:spcAft>
              <a:buNone/>
            </a:pPr>
            <a:r>
              <a:t/>
            </a:r>
            <a:endParaRPr sz="1500">
              <a:solidFill>
                <a:srgbClr val="07336F"/>
              </a:solidFill>
              <a:latin typeface="Calibri"/>
              <a:ea typeface="Calibri"/>
              <a:cs typeface="Calibri"/>
              <a:sym typeface="Calibri"/>
            </a:endParaRPr>
          </a:p>
        </p:txBody>
      </p:sp>
      <p:grpSp>
        <p:nvGrpSpPr>
          <p:cNvPr id="266" name="Google Shape;266;p53"/>
          <p:cNvGrpSpPr/>
          <p:nvPr/>
        </p:nvGrpSpPr>
        <p:grpSpPr>
          <a:xfrm>
            <a:off x="7404681" y="822953"/>
            <a:ext cx="1502619" cy="1191603"/>
            <a:chOff x="7328481" y="1295392"/>
            <a:chExt cx="1669577" cy="1324003"/>
          </a:xfrm>
        </p:grpSpPr>
        <p:pic>
          <p:nvPicPr>
            <p:cNvPr id="267" name="Google Shape;267;p53"/>
            <p:cNvPicPr preferRelativeResize="0"/>
            <p:nvPr/>
          </p:nvPicPr>
          <p:blipFill rotWithShape="1">
            <a:blip r:embed="rId3">
              <a:alphaModFix/>
            </a:blip>
            <a:srcRect b="0" l="0" r="0" t="0"/>
            <a:stretch/>
          </p:blipFill>
          <p:spPr>
            <a:xfrm>
              <a:off x="7691274" y="1295392"/>
              <a:ext cx="910653" cy="910653"/>
            </a:xfrm>
            <a:prstGeom prst="rect">
              <a:avLst/>
            </a:prstGeom>
            <a:noFill/>
            <a:ln>
              <a:noFill/>
            </a:ln>
          </p:spPr>
        </p:pic>
        <p:pic>
          <p:nvPicPr>
            <p:cNvPr id="268" name="Google Shape;268;p53"/>
            <p:cNvPicPr preferRelativeResize="0"/>
            <p:nvPr/>
          </p:nvPicPr>
          <p:blipFill rotWithShape="1">
            <a:blip r:embed="rId4">
              <a:alphaModFix/>
            </a:blip>
            <a:srcRect b="0" l="0" r="0" t="0"/>
            <a:stretch/>
          </p:blipFill>
          <p:spPr>
            <a:xfrm>
              <a:off x="7699063" y="2208660"/>
              <a:ext cx="477177" cy="399238"/>
            </a:xfrm>
            <a:prstGeom prst="rect">
              <a:avLst/>
            </a:prstGeom>
            <a:noFill/>
            <a:ln>
              <a:noFill/>
            </a:ln>
          </p:spPr>
        </p:pic>
        <p:pic>
          <p:nvPicPr>
            <p:cNvPr id="269" name="Google Shape;269;p53"/>
            <p:cNvPicPr preferRelativeResize="0"/>
            <p:nvPr/>
          </p:nvPicPr>
          <p:blipFill rotWithShape="1">
            <a:blip r:embed="rId5">
              <a:alphaModFix/>
            </a:blip>
            <a:srcRect b="0" l="0" r="0" t="0"/>
            <a:stretch/>
          </p:blipFill>
          <p:spPr>
            <a:xfrm>
              <a:off x="8229616" y="2195342"/>
              <a:ext cx="424053" cy="424053"/>
            </a:xfrm>
            <a:prstGeom prst="rect">
              <a:avLst/>
            </a:prstGeom>
            <a:noFill/>
            <a:ln>
              <a:noFill/>
            </a:ln>
          </p:spPr>
        </p:pic>
        <p:pic>
          <p:nvPicPr>
            <p:cNvPr id="270" name="Google Shape;270;p53"/>
            <p:cNvPicPr preferRelativeResize="0"/>
            <p:nvPr/>
          </p:nvPicPr>
          <p:blipFill rotWithShape="1">
            <a:blip r:embed="rId6">
              <a:alphaModFix/>
            </a:blip>
            <a:srcRect b="0" l="0" r="0" t="0"/>
            <a:stretch/>
          </p:blipFill>
          <p:spPr>
            <a:xfrm>
              <a:off x="7328481" y="1937992"/>
              <a:ext cx="381594" cy="381594"/>
            </a:xfrm>
            <a:prstGeom prst="rect">
              <a:avLst/>
            </a:prstGeom>
            <a:noFill/>
            <a:ln>
              <a:noFill/>
            </a:ln>
          </p:spPr>
        </p:pic>
        <p:pic>
          <p:nvPicPr>
            <p:cNvPr id="271" name="Google Shape;271;p53"/>
            <p:cNvPicPr preferRelativeResize="0"/>
            <p:nvPr/>
          </p:nvPicPr>
          <p:blipFill rotWithShape="1">
            <a:blip r:embed="rId7">
              <a:alphaModFix/>
            </a:blip>
            <a:srcRect b="0" l="0" r="0" t="0"/>
            <a:stretch/>
          </p:blipFill>
          <p:spPr>
            <a:xfrm>
              <a:off x="8615534" y="1950603"/>
              <a:ext cx="382524" cy="350520"/>
            </a:xfrm>
            <a:prstGeom prst="rect">
              <a:avLst/>
            </a:prstGeom>
            <a:noFill/>
            <a:ln>
              <a:noFill/>
            </a:ln>
          </p:spPr>
        </p:pic>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54"/>
          <p:cNvSpPr txBox="1"/>
          <p:nvPr/>
        </p:nvSpPr>
        <p:spPr>
          <a:xfrm>
            <a:off x="0" y="59635"/>
            <a:ext cx="9144000" cy="5616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3200"/>
              <a:buFont typeface="Arial"/>
              <a:buNone/>
            </a:pPr>
            <a:r>
              <a:rPr b="1" lang="en-US" sz="3200">
                <a:solidFill>
                  <a:srgbClr val="002060"/>
                </a:solidFill>
                <a:latin typeface="Garamond"/>
                <a:ea typeface="Garamond"/>
                <a:cs typeface="Garamond"/>
                <a:sym typeface="Garamond"/>
              </a:rPr>
              <a:t>Overview of </a:t>
            </a:r>
            <a:r>
              <a:rPr b="1" i="0" lang="en-US" sz="3200" u="none" cap="none" strike="noStrike">
                <a:solidFill>
                  <a:srgbClr val="002060"/>
                </a:solidFill>
                <a:latin typeface="Garamond"/>
                <a:ea typeface="Garamond"/>
                <a:cs typeface="Garamond"/>
                <a:sym typeface="Garamond"/>
              </a:rPr>
              <a:t>Real-Time Ocean Forecast System </a:t>
            </a:r>
            <a:endParaRPr b="1" i="0" sz="3200" u="none" cap="none" strike="noStrike">
              <a:solidFill>
                <a:srgbClr val="002060"/>
              </a:solidFill>
              <a:latin typeface="Garamond"/>
              <a:ea typeface="Garamond"/>
              <a:cs typeface="Garamond"/>
              <a:sym typeface="Garamond"/>
            </a:endParaRPr>
          </a:p>
        </p:txBody>
      </p:sp>
      <p:pic>
        <p:nvPicPr>
          <p:cNvPr id="277" name="Google Shape;277;p54"/>
          <p:cNvPicPr preferRelativeResize="0"/>
          <p:nvPr/>
        </p:nvPicPr>
        <p:blipFill rotWithShape="1">
          <a:blip r:embed="rId3">
            <a:alphaModFix/>
          </a:blip>
          <a:srcRect b="0" l="0" r="0" t="0"/>
          <a:stretch/>
        </p:blipFill>
        <p:spPr>
          <a:xfrm>
            <a:off x="76200" y="1245912"/>
            <a:ext cx="3597246" cy="2697438"/>
          </a:xfrm>
          <a:prstGeom prst="rect">
            <a:avLst/>
          </a:prstGeom>
          <a:noFill/>
          <a:ln>
            <a:noFill/>
          </a:ln>
        </p:spPr>
      </p:pic>
      <p:sp>
        <p:nvSpPr>
          <p:cNvPr id="278" name="Google Shape;278;p54"/>
          <p:cNvSpPr txBox="1"/>
          <p:nvPr/>
        </p:nvSpPr>
        <p:spPr>
          <a:xfrm>
            <a:off x="3873250" y="1065449"/>
            <a:ext cx="5241900" cy="35448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2000"/>
              <a:buFont typeface="Arial"/>
              <a:buNone/>
            </a:pPr>
            <a:r>
              <a:t/>
            </a:r>
            <a:endParaRPr b="0" i="0" sz="1400" u="none" cap="none" strike="noStrike">
              <a:solidFill>
                <a:srgbClr val="000000"/>
              </a:solidFill>
              <a:latin typeface="Arial"/>
              <a:ea typeface="Arial"/>
              <a:cs typeface="Arial"/>
              <a:sym typeface="Arial"/>
            </a:endParaRPr>
          </a:p>
          <a:p>
            <a:pPr indent="-214312" lvl="0" marL="214312"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Trebuchet MS"/>
                <a:ea typeface="Trebuchet MS"/>
                <a:cs typeface="Trebuchet MS"/>
                <a:sym typeface="Trebuchet MS"/>
              </a:rPr>
              <a:t>Multivariate, multi-scale 3D Variatio</a:t>
            </a:r>
            <a:r>
              <a:rPr lang="en-US" sz="1800">
                <a:latin typeface="Trebuchet MS"/>
                <a:ea typeface="Trebuchet MS"/>
                <a:cs typeface="Trebuchet MS"/>
                <a:sym typeface="Trebuchet MS"/>
              </a:rPr>
              <a:t>nal </a:t>
            </a:r>
            <a:r>
              <a:rPr b="0" i="0" lang="en-US" sz="1800" u="none" cap="none" strike="noStrike">
                <a:solidFill>
                  <a:srgbClr val="000000"/>
                </a:solidFill>
                <a:latin typeface="Trebuchet MS"/>
                <a:ea typeface="Trebuchet MS"/>
                <a:cs typeface="Trebuchet MS"/>
                <a:sym typeface="Trebuchet MS"/>
              </a:rPr>
              <a:t>Analysis </a:t>
            </a:r>
            <a:r>
              <a:rPr lang="en-US" sz="1800">
                <a:latin typeface="Trebuchet MS"/>
                <a:ea typeface="Trebuchet MS"/>
                <a:cs typeface="Trebuchet MS"/>
                <a:sym typeface="Trebuchet MS"/>
              </a:rPr>
              <a:t>(VAR).</a:t>
            </a:r>
            <a:endParaRPr b="0" i="0" sz="1800" u="none" cap="none" strike="noStrike">
              <a:solidFill>
                <a:srgbClr val="000000"/>
              </a:solidFill>
              <a:latin typeface="Trebuchet MS"/>
              <a:ea typeface="Trebuchet MS"/>
              <a:cs typeface="Trebuchet MS"/>
              <a:sym typeface="Trebuchet MS"/>
            </a:endParaRPr>
          </a:p>
          <a:p>
            <a:pPr indent="-214312" lvl="0" marL="214312"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Trebuchet MS"/>
                <a:ea typeface="Trebuchet MS"/>
                <a:cs typeface="Trebuchet MS"/>
                <a:sym typeface="Trebuchet MS"/>
              </a:rPr>
              <a:t>Flexible and unified end-to-end system:</a:t>
            </a:r>
            <a:endParaRPr sz="1800">
              <a:latin typeface="Trebuchet MS"/>
              <a:ea typeface="Trebuchet MS"/>
              <a:cs typeface="Trebuchet MS"/>
              <a:sym typeface="Trebuchet MS"/>
            </a:endParaRPr>
          </a:p>
          <a:p>
            <a:pPr indent="-342900" lvl="1" marL="914400" marR="0" rtl="0" algn="l">
              <a:lnSpc>
                <a:spcPct val="100000"/>
              </a:lnSpc>
              <a:spcBef>
                <a:spcPts val="0"/>
              </a:spcBef>
              <a:spcAft>
                <a:spcPts val="0"/>
              </a:spcAft>
              <a:buClr>
                <a:srgbClr val="000000"/>
              </a:buClr>
              <a:buSzPts val="1800"/>
              <a:buFont typeface="Arial"/>
              <a:buChar char="○"/>
            </a:pPr>
            <a:r>
              <a:rPr lang="en-US" sz="1800">
                <a:solidFill>
                  <a:srgbClr val="000066"/>
                </a:solidFill>
                <a:latin typeface="Trebuchet MS"/>
                <a:ea typeface="Trebuchet MS"/>
                <a:cs typeface="Trebuchet MS"/>
                <a:sym typeface="Trebuchet MS"/>
              </a:rPr>
              <a:t>Q</a:t>
            </a:r>
            <a:r>
              <a:rPr b="0" i="0" lang="en-US" sz="1800" u="none" cap="none" strike="noStrike">
                <a:solidFill>
                  <a:srgbClr val="000066"/>
                </a:solidFill>
                <a:latin typeface="Trebuchet MS"/>
                <a:ea typeface="Trebuchet MS"/>
                <a:cs typeface="Trebuchet MS"/>
                <a:sym typeface="Trebuchet MS"/>
              </a:rPr>
              <a:t>uality control of </a:t>
            </a:r>
            <a:r>
              <a:rPr lang="en-US" sz="1800">
                <a:solidFill>
                  <a:srgbClr val="000066"/>
                </a:solidFill>
                <a:latin typeface="Trebuchet MS"/>
                <a:ea typeface="Trebuchet MS"/>
                <a:cs typeface="Trebuchet MS"/>
                <a:sym typeface="Trebuchet MS"/>
              </a:rPr>
              <a:t>observations</a:t>
            </a:r>
            <a:r>
              <a:rPr b="0" i="0" lang="en-US" sz="1800" u="none" cap="none" strike="noStrike">
                <a:solidFill>
                  <a:srgbClr val="000066"/>
                </a:solidFill>
                <a:latin typeface="Trebuchet MS"/>
                <a:ea typeface="Trebuchet MS"/>
                <a:cs typeface="Trebuchet MS"/>
                <a:sym typeface="Trebuchet MS"/>
              </a:rPr>
              <a:t>.</a:t>
            </a:r>
            <a:endParaRPr b="0" i="0" sz="1800" u="none" cap="none" strike="noStrike">
              <a:solidFill>
                <a:srgbClr val="000066"/>
              </a:solidFill>
              <a:latin typeface="Trebuchet MS"/>
              <a:ea typeface="Trebuchet MS"/>
              <a:cs typeface="Trebuchet MS"/>
              <a:sym typeface="Trebuchet MS"/>
            </a:endParaRPr>
          </a:p>
          <a:p>
            <a:pPr indent="-342900" lvl="1" marL="914400" marR="0" rtl="0" algn="l">
              <a:lnSpc>
                <a:spcPct val="100000"/>
              </a:lnSpc>
              <a:spcBef>
                <a:spcPts val="0"/>
              </a:spcBef>
              <a:spcAft>
                <a:spcPts val="0"/>
              </a:spcAft>
              <a:buClr>
                <a:srgbClr val="000000"/>
              </a:buClr>
              <a:buSzPts val="1800"/>
              <a:buFont typeface="Arial"/>
              <a:buChar char="○"/>
            </a:pPr>
            <a:r>
              <a:rPr lang="en-US" sz="1800">
                <a:solidFill>
                  <a:srgbClr val="000066"/>
                </a:solidFill>
                <a:latin typeface="Trebuchet MS"/>
                <a:ea typeface="Trebuchet MS"/>
                <a:cs typeface="Trebuchet MS"/>
                <a:sym typeface="Trebuchet MS"/>
              </a:rPr>
              <a:t>V</a:t>
            </a:r>
            <a:r>
              <a:rPr b="0" i="0" lang="en-US" sz="1800" u="none" cap="none" strike="noStrike">
                <a:solidFill>
                  <a:srgbClr val="000066"/>
                </a:solidFill>
                <a:latin typeface="Trebuchet MS"/>
                <a:ea typeface="Trebuchet MS"/>
                <a:cs typeface="Trebuchet MS"/>
                <a:sym typeface="Trebuchet MS"/>
              </a:rPr>
              <a:t>ariational analysis.</a:t>
            </a:r>
            <a:endParaRPr sz="1800">
              <a:solidFill>
                <a:srgbClr val="000066"/>
              </a:solidFill>
              <a:latin typeface="Trebuchet MS"/>
              <a:ea typeface="Trebuchet MS"/>
              <a:cs typeface="Trebuchet MS"/>
              <a:sym typeface="Trebuchet MS"/>
            </a:endParaRPr>
          </a:p>
          <a:p>
            <a:pPr indent="-342900" lvl="1" marL="914400" marR="0" rtl="0" algn="l">
              <a:lnSpc>
                <a:spcPct val="100000"/>
              </a:lnSpc>
              <a:spcBef>
                <a:spcPts val="0"/>
              </a:spcBef>
              <a:spcAft>
                <a:spcPts val="0"/>
              </a:spcAft>
              <a:buClr>
                <a:srgbClr val="000000"/>
              </a:buClr>
              <a:buSzPts val="1800"/>
              <a:buFont typeface="Arial"/>
              <a:buChar char="○"/>
            </a:pPr>
            <a:r>
              <a:rPr lang="en-US" sz="1800">
                <a:solidFill>
                  <a:srgbClr val="000066"/>
                </a:solidFill>
                <a:latin typeface="Trebuchet MS"/>
                <a:ea typeface="Trebuchet MS"/>
                <a:cs typeface="Trebuchet MS"/>
                <a:sym typeface="Trebuchet MS"/>
              </a:rPr>
              <a:t>Dia</a:t>
            </a:r>
            <a:r>
              <a:rPr b="0" i="0" lang="en-US" sz="1800" u="none" cap="none" strike="noStrike">
                <a:solidFill>
                  <a:srgbClr val="000066"/>
                </a:solidFill>
                <a:latin typeface="Trebuchet MS"/>
                <a:ea typeface="Trebuchet MS"/>
                <a:cs typeface="Trebuchet MS"/>
                <a:sym typeface="Trebuchet MS"/>
              </a:rPr>
              <a:t>gnostics.</a:t>
            </a:r>
            <a:endParaRPr b="0" i="0" sz="1800" u="none" cap="none" strike="noStrike">
              <a:solidFill>
                <a:srgbClr val="000066"/>
              </a:solidFill>
              <a:latin typeface="Trebuchet MS"/>
              <a:ea typeface="Trebuchet MS"/>
              <a:cs typeface="Trebuchet MS"/>
              <a:sym typeface="Trebuchet MS"/>
            </a:endParaRPr>
          </a:p>
          <a:p>
            <a:pPr indent="-214312" lvl="0" marL="214312" marR="0" rtl="0" algn="l">
              <a:lnSpc>
                <a:spcPct val="100000"/>
              </a:lnSpc>
              <a:spcBef>
                <a:spcPts val="0"/>
              </a:spcBef>
              <a:spcAft>
                <a:spcPts val="0"/>
              </a:spcAft>
              <a:buClr>
                <a:srgbClr val="000000"/>
              </a:buClr>
              <a:buSzPts val="1800"/>
              <a:buFont typeface="Arial"/>
              <a:buChar char="•"/>
            </a:pPr>
            <a:r>
              <a:rPr lang="en-US" sz="1800">
                <a:solidFill>
                  <a:schemeClr val="dk1"/>
                </a:solidFill>
                <a:latin typeface="Trebuchet MS"/>
                <a:ea typeface="Trebuchet MS"/>
                <a:cs typeface="Trebuchet MS"/>
                <a:sym typeface="Trebuchet MS"/>
              </a:rPr>
              <a:t>Uses HYCOM Ocean and Community Ice CodE (CICE; sea ice) models.</a:t>
            </a:r>
            <a:endParaRPr sz="1800">
              <a:solidFill>
                <a:schemeClr val="dk1"/>
              </a:solidFill>
              <a:latin typeface="Trebuchet MS"/>
              <a:ea typeface="Trebuchet MS"/>
              <a:cs typeface="Trebuchet MS"/>
              <a:sym typeface="Trebuchet MS"/>
            </a:endParaRPr>
          </a:p>
          <a:p>
            <a:pPr indent="-214312" lvl="0" marL="214312" marR="0" rtl="0" algn="l">
              <a:lnSpc>
                <a:spcPct val="100000"/>
              </a:lnSpc>
              <a:spcBef>
                <a:spcPts val="0"/>
              </a:spcBef>
              <a:spcAft>
                <a:spcPts val="0"/>
              </a:spcAft>
              <a:buClr>
                <a:srgbClr val="000000"/>
              </a:buClr>
              <a:buSzPts val="1800"/>
              <a:buFont typeface="Arial"/>
              <a:buChar char="•"/>
            </a:pPr>
            <a:r>
              <a:rPr b="0" i="0" lang="en-US" sz="1800" u="none" cap="none" strike="noStrike">
                <a:solidFill>
                  <a:schemeClr val="dk1"/>
                </a:solidFill>
                <a:latin typeface="Trebuchet MS"/>
                <a:ea typeface="Trebuchet MS"/>
                <a:cs typeface="Trebuchet MS"/>
                <a:sym typeface="Trebuchet MS"/>
              </a:rPr>
              <a:t>Analysis performed directly on the </a:t>
            </a:r>
            <a:r>
              <a:rPr lang="en-US" sz="1800">
                <a:solidFill>
                  <a:schemeClr val="dk1"/>
                </a:solidFill>
                <a:latin typeface="Trebuchet MS"/>
                <a:ea typeface="Trebuchet MS"/>
                <a:cs typeface="Trebuchet MS"/>
                <a:sym typeface="Trebuchet MS"/>
              </a:rPr>
              <a:t>ocean model </a:t>
            </a:r>
            <a:r>
              <a:rPr b="0" i="0" lang="en-US" sz="1800" u="none" cap="none" strike="noStrike">
                <a:solidFill>
                  <a:schemeClr val="dk1"/>
                </a:solidFill>
                <a:latin typeface="Trebuchet MS"/>
                <a:ea typeface="Trebuchet MS"/>
                <a:cs typeface="Trebuchet MS"/>
                <a:sym typeface="Trebuchet MS"/>
              </a:rPr>
              <a:t>tripol</a:t>
            </a:r>
            <a:r>
              <a:rPr lang="en-US" sz="1800">
                <a:solidFill>
                  <a:schemeClr val="dk1"/>
                </a:solidFill>
                <a:latin typeface="Trebuchet MS"/>
                <a:ea typeface="Trebuchet MS"/>
                <a:cs typeface="Trebuchet MS"/>
                <a:sym typeface="Trebuchet MS"/>
              </a:rPr>
              <a:t>e</a:t>
            </a:r>
            <a:r>
              <a:rPr b="0" i="0" lang="en-US" sz="1800" u="none" cap="none" strike="noStrike">
                <a:solidFill>
                  <a:schemeClr val="dk1"/>
                </a:solidFill>
                <a:latin typeface="Trebuchet MS"/>
                <a:ea typeface="Trebuchet MS"/>
                <a:cs typeface="Trebuchet MS"/>
                <a:sym typeface="Trebuchet MS"/>
              </a:rPr>
              <a:t> grid</a:t>
            </a:r>
            <a:r>
              <a:rPr lang="en-US" sz="1800">
                <a:solidFill>
                  <a:schemeClr val="dk1"/>
                </a:solidFill>
                <a:latin typeface="Trebuchet MS"/>
                <a:ea typeface="Trebuchet MS"/>
                <a:cs typeface="Trebuchet MS"/>
                <a:sym typeface="Trebuchet MS"/>
              </a:rPr>
              <a:t>: 0.08</a:t>
            </a:r>
            <a:r>
              <a:rPr baseline="30000" lang="en-US" sz="1800">
                <a:solidFill>
                  <a:schemeClr val="dk1"/>
                </a:solidFill>
                <a:latin typeface="Trebuchet MS"/>
                <a:ea typeface="Trebuchet MS"/>
                <a:cs typeface="Trebuchet MS"/>
                <a:sym typeface="Trebuchet MS"/>
              </a:rPr>
              <a:t>o</a:t>
            </a:r>
            <a:r>
              <a:rPr lang="en-US" sz="1800">
                <a:solidFill>
                  <a:schemeClr val="dk1"/>
                </a:solidFill>
                <a:latin typeface="Trebuchet MS"/>
                <a:ea typeface="Trebuchet MS"/>
                <a:cs typeface="Trebuchet MS"/>
                <a:sym typeface="Trebuchet MS"/>
              </a:rPr>
              <a:t> resolution with 41 layers, 1 m top level thickness.</a:t>
            </a:r>
            <a:endParaRPr sz="1800">
              <a:solidFill>
                <a:schemeClr val="dk1"/>
              </a:solidFill>
              <a:latin typeface="Trebuchet MS"/>
              <a:ea typeface="Trebuchet MS"/>
              <a:cs typeface="Trebuchet MS"/>
              <a:sym typeface="Trebuchet MS"/>
            </a:endParaRPr>
          </a:p>
          <a:p>
            <a:pPr indent="-214312" lvl="0" marL="214312" marR="0" rtl="0" algn="l">
              <a:lnSpc>
                <a:spcPct val="100000"/>
              </a:lnSpc>
              <a:spcBef>
                <a:spcPts val="0"/>
              </a:spcBef>
              <a:spcAft>
                <a:spcPts val="0"/>
              </a:spcAft>
              <a:buClr>
                <a:srgbClr val="000000"/>
              </a:buClr>
              <a:buSzPts val="1800"/>
              <a:buFont typeface="Arial"/>
              <a:buChar char="•"/>
            </a:pPr>
            <a:r>
              <a:rPr lang="en-US" sz="1800">
                <a:solidFill>
                  <a:schemeClr val="dk1"/>
                </a:solidFill>
                <a:latin typeface="Trebuchet MS"/>
                <a:ea typeface="Trebuchet MS"/>
                <a:cs typeface="Trebuchet MS"/>
                <a:sym typeface="Trebuchet MS"/>
              </a:rPr>
              <a:t>Daily </a:t>
            </a:r>
            <a:r>
              <a:rPr b="0" i="0" lang="en-US" sz="1800" u="none" cap="none" strike="noStrike">
                <a:solidFill>
                  <a:schemeClr val="dk1"/>
                </a:solidFill>
                <a:latin typeface="Trebuchet MS"/>
                <a:ea typeface="Trebuchet MS"/>
                <a:cs typeface="Trebuchet MS"/>
                <a:sym typeface="Trebuchet MS"/>
              </a:rPr>
              <a:t>update cycle.</a:t>
            </a:r>
            <a:endParaRPr b="0" i="0" sz="1800" u="none" cap="none" strike="noStrike">
              <a:solidFill>
                <a:schemeClr val="dk1"/>
              </a:solidFill>
              <a:latin typeface="Trebuchet MS"/>
              <a:ea typeface="Trebuchet MS"/>
              <a:cs typeface="Trebuchet MS"/>
              <a:sym typeface="Trebuchet MS"/>
            </a:endParaRPr>
          </a:p>
        </p:txBody>
      </p:sp>
      <p:sp>
        <p:nvSpPr>
          <p:cNvPr id="279" name="Google Shape;279;p5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pic>
        <p:nvPicPr>
          <p:cNvPr id="284" name="Google Shape;284;p55"/>
          <p:cNvPicPr preferRelativeResize="0"/>
          <p:nvPr/>
        </p:nvPicPr>
        <p:blipFill>
          <a:blip r:embed="rId3">
            <a:alphaModFix/>
          </a:blip>
          <a:stretch>
            <a:fillRect/>
          </a:stretch>
        </p:blipFill>
        <p:spPr>
          <a:xfrm>
            <a:off x="363775" y="60800"/>
            <a:ext cx="4622051" cy="4678275"/>
          </a:xfrm>
          <a:prstGeom prst="rect">
            <a:avLst/>
          </a:prstGeom>
          <a:noFill/>
          <a:ln>
            <a:noFill/>
          </a:ln>
        </p:spPr>
      </p:pic>
      <p:pic>
        <p:nvPicPr>
          <p:cNvPr id="285" name="Google Shape;285;p55"/>
          <p:cNvPicPr preferRelativeResize="0"/>
          <p:nvPr/>
        </p:nvPicPr>
        <p:blipFill rotWithShape="1">
          <a:blip r:embed="rId4">
            <a:alphaModFix/>
          </a:blip>
          <a:srcRect b="0" l="7715" r="0" t="0"/>
          <a:stretch/>
        </p:blipFill>
        <p:spPr>
          <a:xfrm>
            <a:off x="4985825" y="1142725"/>
            <a:ext cx="4085725" cy="1635450"/>
          </a:xfrm>
          <a:prstGeom prst="rect">
            <a:avLst/>
          </a:prstGeom>
          <a:noFill/>
          <a:ln>
            <a:noFill/>
          </a:ln>
        </p:spPr>
      </p:pic>
      <p:sp>
        <p:nvSpPr>
          <p:cNvPr id="286" name="Google Shape;286;p55"/>
          <p:cNvSpPr txBox="1"/>
          <p:nvPr/>
        </p:nvSpPr>
        <p:spPr>
          <a:xfrm>
            <a:off x="5149850" y="60801"/>
            <a:ext cx="3345900" cy="525300"/>
          </a:xfrm>
          <a:prstGeom prst="rect">
            <a:avLst/>
          </a:prstGeom>
          <a:noFill/>
          <a:ln>
            <a:noFill/>
          </a:ln>
        </p:spPr>
        <p:txBody>
          <a:bodyPr anchorCtr="0" anchor="t" bIns="34275" lIns="68575" spcFirstLastPara="1" rIns="68575" wrap="square" tIns="34275">
            <a:noAutofit/>
          </a:bodyPr>
          <a:lstStyle/>
          <a:p>
            <a:pPr indent="0" lvl="0" marL="0" marR="0" rtl="0" algn="ctr">
              <a:lnSpc>
                <a:spcPct val="90000"/>
              </a:lnSpc>
              <a:spcBef>
                <a:spcPts val="0"/>
              </a:spcBef>
              <a:spcAft>
                <a:spcPts val="0"/>
              </a:spcAft>
              <a:buNone/>
            </a:pPr>
            <a:r>
              <a:rPr b="1" lang="en-US" sz="1600">
                <a:solidFill>
                  <a:schemeClr val="dk1"/>
                </a:solidFill>
              </a:rPr>
              <a:t>Observations assimilated &amp; Upcoming changes to RTOFSV2.5</a:t>
            </a:r>
            <a:endParaRPr b="1" sz="1600">
              <a:solidFill>
                <a:schemeClr val="dk1"/>
              </a:solidFill>
            </a:endParaRPr>
          </a:p>
        </p:txBody>
      </p:sp>
      <p:pic>
        <p:nvPicPr>
          <p:cNvPr id="287" name="Google Shape;287;p55"/>
          <p:cNvPicPr preferRelativeResize="0"/>
          <p:nvPr/>
        </p:nvPicPr>
        <p:blipFill>
          <a:blip r:embed="rId5">
            <a:alphaModFix/>
          </a:blip>
          <a:stretch>
            <a:fillRect/>
          </a:stretch>
        </p:blipFill>
        <p:spPr>
          <a:xfrm>
            <a:off x="4902262" y="3391350"/>
            <a:ext cx="4154201" cy="11597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56"/>
          <p:cNvSpPr txBox="1"/>
          <p:nvPr/>
        </p:nvSpPr>
        <p:spPr>
          <a:xfrm>
            <a:off x="0" y="-20625"/>
            <a:ext cx="9144000" cy="5001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1" i="0" lang="en-US" sz="2800" u="none" cap="none" strike="noStrike">
                <a:solidFill>
                  <a:schemeClr val="dk1"/>
                </a:solidFill>
                <a:latin typeface="Garamond"/>
                <a:ea typeface="Garamond"/>
                <a:cs typeface="Garamond"/>
                <a:sym typeface="Garamond"/>
              </a:rPr>
              <a:t>Add </a:t>
            </a:r>
            <a:r>
              <a:rPr b="1" lang="en-US" sz="2800">
                <a:solidFill>
                  <a:schemeClr val="dk1"/>
                </a:solidFill>
                <a:latin typeface="Garamond"/>
                <a:ea typeface="Garamond"/>
                <a:cs typeface="Garamond"/>
                <a:sym typeface="Garamond"/>
              </a:rPr>
              <a:t>N</a:t>
            </a:r>
            <a:r>
              <a:rPr b="1" i="0" lang="en-US" sz="2800" u="none" cap="none" strike="noStrike">
                <a:solidFill>
                  <a:schemeClr val="dk1"/>
                </a:solidFill>
                <a:latin typeface="Garamond"/>
                <a:ea typeface="Garamond"/>
                <a:cs typeface="Garamond"/>
                <a:sym typeface="Garamond"/>
              </a:rPr>
              <a:t>ew Observing Systems </a:t>
            </a:r>
            <a:endParaRPr b="1" i="0" sz="2800" u="none" cap="none" strike="noStrike">
              <a:solidFill>
                <a:srgbClr val="000000"/>
              </a:solidFill>
              <a:latin typeface="Garamond"/>
              <a:ea typeface="Garamond"/>
              <a:cs typeface="Garamond"/>
              <a:sym typeface="Garamond"/>
            </a:endParaRPr>
          </a:p>
        </p:txBody>
      </p:sp>
      <p:pic>
        <p:nvPicPr>
          <p:cNvPr id="293" name="Google Shape;293;p56"/>
          <p:cNvPicPr preferRelativeResize="0"/>
          <p:nvPr/>
        </p:nvPicPr>
        <p:blipFill rotWithShape="1">
          <a:blip r:embed="rId3">
            <a:alphaModFix/>
          </a:blip>
          <a:srcRect b="0" l="0" r="0" t="4852"/>
          <a:stretch/>
        </p:blipFill>
        <p:spPr>
          <a:xfrm>
            <a:off x="5925801" y="850403"/>
            <a:ext cx="2663896" cy="1989247"/>
          </a:xfrm>
          <a:prstGeom prst="rect">
            <a:avLst/>
          </a:prstGeom>
          <a:noFill/>
          <a:ln>
            <a:noFill/>
          </a:ln>
        </p:spPr>
      </p:pic>
      <p:pic>
        <p:nvPicPr>
          <p:cNvPr id="294" name="Google Shape;294;p56"/>
          <p:cNvPicPr preferRelativeResize="0"/>
          <p:nvPr/>
        </p:nvPicPr>
        <p:blipFill rotWithShape="1">
          <a:blip r:embed="rId4">
            <a:alphaModFix/>
          </a:blip>
          <a:srcRect b="13393" l="0" r="0" t="10287"/>
          <a:stretch/>
        </p:blipFill>
        <p:spPr>
          <a:xfrm>
            <a:off x="3168524" y="857086"/>
            <a:ext cx="2553607" cy="1934243"/>
          </a:xfrm>
          <a:prstGeom prst="rect">
            <a:avLst/>
          </a:prstGeom>
          <a:noFill/>
          <a:ln>
            <a:noFill/>
          </a:ln>
        </p:spPr>
      </p:pic>
      <p:pic>
        <p:nvPicPr>
          <p:cNvPr id="295" name="Google Shape;295;p56"/>
          <p:cNvPicPr preferRelativeResize="0"/>
          <p:nvPr/>
        </p:nvPicPr>
        <p:blipFill rotWithShape="1">
          <a:blip r:embed="rId5">
            <a:alphaModFix/>
          </a:blip>
          <a:srcRect b="13799" l="0" r="0" t="7571"/>
          <a:stretch/>
        </p:blipFill>
        <p:spPr>
          <a:xfrm>
            <a:off x="296558" y="857086"/>
            <a:ext cx="2580992" cy="1934245"/>
          </a:xfrm>
          <a:prstGeom prst="rect">
            <a:avLst/>
          </a:prstGeom>
          <a:noFill/>
          <a:ln>
            <a:noFill/>
          </a:ln>
        </p:spPr>
      </p:pic>
      <p:pic>
        <p:nvPicPr>
          <p:cNvPr id="296" name="Google Shape;296;p56"/>
          <p:cNvPicPr preferRelativeResize="0"/>
          <p:nvPr/>
        </p:nvPicPr>
        <p:blipFill rotWithShape="1">
          <a:blip r:embed="rId4">
            <a:alphaModFix/>
          </a:blip>
          <a:srcRect b="0" l="0" r="0" t="91986"/>
          <a:stretch/>
        </p:blipFill>
        <p:spPr>
          <a:xfrm>
            <a:off x="378419" y="2798205"/>
            <a:ext cx="5272984" cy="371261"/>
          </a:xfrm>
          <a:prstGeom prst="rect">
            <a:avLst/>
          </a:prstGeom>
          <a:noFill/>
          <a:ln>
            <a:noFill/>
          </a:ln>
        </p:spPr>
      </p:pic>
      <p:sp>
        <p:nvSpPr>
          <p:cNvPr id="297" name="Google Shape;297;p56"/>
          <p:cNvSpPr txBox="1"/>
          <p:nvPr/>
        </p:nvSpPr>
        <p:spPr>
          <a:xfrm>
            <a:off x="296559" y="529391"/>
            <a:ext cx="82356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800" u="none" cap="none" strike="noStrike">
                <a:solidFill>
                  <a:srgbClr val="000000"/>
                </a:solidFill>
                <a:latin typeface="Trebuchet MS"/>
                <a:ea typeface="Trebuchet MS"/>
                <a:cs typeface="Trebuchet MS"/>
                <a:sym typeface="Trebuchet MS"/>
              </a:rPr>
              <a:t>         NOAA-21 S</a:t>
            </a:r>
            <a:r>
              <a:rPr lang="en-US" sz="1800">
                <a:latin typeface="Trebuchet MS"/>
                <a:ea typeface="Trebuchet MS"/>
                <a:cs typeface="Trebuchet MS"/>
                <a:sym typeface="Trebuchet MS"/>
              </a:rPr>
              <a:t>ST</a:t>
            </a:r>
            <a:r>
              <a:rPr b="0" i="0" lang="en-US" sz="1800" u="none" cap="none" strike="noStrike">
                <a:solidFill>
                  <a:srgbClr val="000000"/>
                </a:solidFill>
                <a:latin typeface="Trebuchet MS"/>
                <a:ea typeface="Trebuchet MS"/>
                <a:cs typeface="Trebuchet MS"/>
                <a:sym typeface="Trebuchet MS"/>
              </a:rPr>
              <a:t>                MSG02/MSG03 SST                    SWOT SSH </a:t>
            </a:r>
            <a:endParaRPr/>
          </a:p>
        </p:txBody>
      </p:sp>
      <p:sp>
        <p:nvSpPr>
          <p:cNvPr id="298" name="Google Shape;298;p56"/>
          <p:cNvSpPr txBox="1"/>
          <p:nvPr/>
        </p:nvSpPr>
        <p:spPr>
          <a:xfrm>
            <a:off x="378425" y="3176350"/>
            <a:ext cx="3517200" cy="1816200"/>
          </a:xfrm>
          <a:prstGeom prst="rect">
            <a:avLst/>
          </a:prstGeom>
          <a:solidFill>
            <a:srgbClr val="9E9E9E"/>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Trebuchet MS"/>
                <a:ea typeface="Trebuchet MS"/>
                <a:cs typeface="Trebuchet MS"/>
                <a:sym typeface="Trebuchet MS"/>
              </a:rPr>
              <a:t>Updated BUFR decoder with new WMO rules on identifying profile data types:</a:t>
            </a:r>
            <a:endParaRPr sz="1200"/>
          </a:p>
          <a:p>
            <a:pPr indent="0" lvl="3" marL="0" marR="0" rtl="0" algn="l">
              <a:lnSpc>
                <a:spcPct val="100000"/>
              </a:lnSpc>
              <a:spcBef>
                <a:spcPts val="0"/>
              </a:spcBef>
              <a:spcAft>
                <a:spcPts val="0"/>
              </a:spcAft>
              <a:buNone/>
            </a:pPr>
            <a:r>
              <a:rPr b="0" i="0" lang="en-US" sz="1600" u="none" cap="none" strike="noStrike">
                <a:solidFill>
                  <a:srgbClr val="000000"/>
                </a:solidFill>
                <a:latin typeface="Trebuchet MS"/>
                <a:ea typeface="Trebuchet MS"/>
                <a:cs typeface="Trebuchet MS"/>
                <a:sym typeface="Trebuchet MS"/>
              </a:rPr>
              <a:t>      - Glider and Argo Profiles</a:t>
            </a:r>
            <a:endParaRPr sz="1200"/>
          </a:p>
          <a:p>
            <a:pPr indent="0" lvl="3" marL="0" marR="0" rtl="0" algn="l">
              <a:lnSpc>
                <a:spcPct val="100000"/>
              </a:lnSpc>
              <a:spcBef>
                <a:spcPts val="0"/>
              </a:spcBef>
              <a:spcAft>
                <a:spcPts val="0"/>
              </a:spcAft>
              <a:buNone/>
            </a:pPr>
            <a:r>
              <a:rPr b="0" i="0" lang="en-US" sz="1600" u="none" cap="none" strike="noStrike">
                <a:solidFill>
                  <a:srgbClr val="000000"/>
                </a:solidFill>
                <a:latin typeface="Trebuchet MS"/>
                <a:ea typeface="Trebuchet MS"/>
                <a:cs typeface="Trebuchet MS"/>
                <a:sym typeface="Trebuchet MS"/>
              </a:rPr>
              <a:t>      - Marine Mammals </a:t>
            </a:r>
            <a:endParaRPr sz="1200"/>
          </a:p>
          <a:p>
            <a:pPr indent="0" lvl="2" marL="0" marR="0" rtl="0" algn="l">
              <a:lnSpc>
                <a:spcPct val="100000"/>
              </a:lnSpc>
              <a:spcBef>
                <a:spcPts val="0"/>
              </a:spcBef>
              <a:spcAft>
                <a:spcPts val="0"/>
              </a:spcAft>
              <a:buNone/>
            </a:pPr>
            <a:r>
              <a:rPr b="0" i="0" lang="en-US" sz="1600" u="none" cap="none" strike="noStrike">
                <a:solidFill>
                  <a:srgbClr val="000000"/>
                </a:solidFill>
                <a:latin typeface="Trebuchet MS"/>
                <a:ea typeface="Trebuchet MS"/>
                <a:cs typeface="Trebuchet MS"/>
                <a:sym typeface="Trebuchet MS"/>
              </a:rPr>
              <a:t>      - </a:t>
            </a:r>
            <a:r>
              <a:rPr b="0" i="0" lang="en-US" sz="1600" u="none" cap="none" strike="noStrike">
                <a:solidFill>
                  <a:srgbClr val="000000"/>
                </a:solidFill>
                <a:latin typeface="Trebuchet MS"/>
                <a:ea typeface="Trebuchet MS"/>
                <a:cs typeface="Trebuchet MS"/>
                <a:sym typeface="Trebuchet MS"/>
              </a:rPr>
              <a:t>Saildrone</a:t>
            </a:r>
            <a:endParaRPr sz="1200"/>
          </a:p>
          <a:p>
            <a:pPr indent="0" lvl="2" marL="0" marR="0" rtl="0" algn="l">
              <a:lnSpc>
                <a:spcPct val="100000"/>
              </a:lnSpc>
              <a:spcBef>
                <a:spcPts val="0"/>
              </a:spcBef>
              <a:spcAft>
                <a:spcPts val="0"/>
              </a:spcAft>
              <a:buNone/>
            </a:pPr>
            <a:r>
              <a:rPr b="0" i="0" lang="en-US" sz="1600" u="none" cap="none" strike="noStrike">
                <a:solidFill>
                  <a:srgbClr val="000000"/>
                </a:solidFill>
                <a:latin typeface="Trebuchet MS"/>
                <a:ea typeface="Trebuchet MS"/>
                <a:cs typeface="Trebuchet MS"/>
                <a:sym typeface="Trebuchet MS"/>
              </a:rPr>
              <a:t>      - Ocean Climate Stations </a:t>
            </a:r>
            <a:endParaRPr sz="1200"/>
          </a:p>
        </p:txBody>
      </p:sp>
      <p:grpSp>
        <p:nvGrpSpPr>
          <p:cNvPr id="299" name="Google Shape;299;p56"/>
          <p:cNvGrpSpPr/>
          <p:nvPr/>
        </p:nvGrpSpPr>
        <p:grpSpPr>
          <a:xfrm>
            <a:off x="4083575" y="2956100"/>
            <a:ext cx="5147952" cy="2176925"/>
            <a:chOff x="4083575" y="2956100"/>
            <a:chExt cx="5147952" cy="2176925"/>
          </a:xfrm>
        </p:grpSpPr>
        <p:pic>
          <p:nvPicPr>
            <p:cNvPr id="300" name="Google Shape;300;p56"/>
            <p:cNvPicPr preferRelativeResize="0"/>
            <p:nvPr/>
          </p:nvPicPr>
          <p:blipFill>
            <a:blip r:embed="rId6">
              <a:alphaModFix/>
            </a:blip>
            <a:stretch>
              <a:fillRect/>
            </a:stretch>
          </p:blipFill>
          <p:spPr>
            <a:xfrm>
              <a:off x="4083575" y="3675875"/>
              <a:ext cx="1990025" cy="1457150"/>
            </a:xfrm>
            <a:prstGeom prst="rect">
              <a:avLst/>
            </a:prstGeom>
            <a:noFill/>
            <a:ln>
              <a:noFill/>
            </a:ln>
          </p:spPr>
        </p:pic>
        <p:pic>
          <p:nvPicPr>
            <p:cNvPr id="301" name="Google Shape;301;p56"/>
            <p:cNvPicPr preferRelativeResize="0"/>
            <p:nvPr/>
          </p:nvPicPr>
          <p:blipFill>
            <a:blip r:embed="rId7">
              <a:alphaModFix/>
            </a:blip>
            <a:stretch>
              <a:fillRect/>
            </a:stretch>
          </p:blipFill>
          <p:spPr>
            <a:xfrm>
              <a:off x="5747494" y="3257634"/>
              <a:ext cx="3484033" cy="1361932"/>
            </a:xfrm>
            <a:prstGeom prst="rect">
              <a:avLst/>
            </a:prstGeom>
            <a:noFill/>
            <a:ln>
              <a:noFill/>
            </a:ln>
          </p:spPr>
        </p:pic>
        <p:sp>
          <p:nvSpPr>
            <p:cNvPr id="302" name="Google Shape;302;p56"/>
            <p:cNvSpPr txBox="1"/>
            <p:nvPr/>
          </p:nvSpPr>
          <p:spPr>
            <a:xfrm>
              <a:off x="4199975" y="2956100"/>
              <a:ext cx="49440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700">
                  <a:solidFill>
                    <a:schemeClr val="dk2"/>
                  </a:solidFill>
                </a:rPr>
                <a:t>Usage of Glider and Saildrone measurements</a:t>
              </a:r>
              <a:endParaRPr b="1" sz="1700">
                <a:solidFill>
                  <a:schemeClr val="dk2"/>
                </a:solidFill>
              </a:endParaRPr>
            </a:p>
          </p:txBody>
        </p:sp>
        <p:sp>
          <p:nvSpPr>
            <p:cNvPr id="303" name="Google Shape;303;p56"/>
            <p:cNvSpPr txBox="1"/>
            <p:nvPr/>
          </p:nvSpPr>
          <p:spPr>
            <a:xfrm>
              <a:off x="6710075" y="3511925"/>
              <a:ext cx="1367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800">
                  <a:solidFill>
                    <a:srgbClr val="FF0000"/>
                  </a:solidFill>
                </a:rPr>
                <a:t>Saildrone</a:t>
              </a:r>
              <a:endParaRPr b="1" sz="1800">
                <a:solidFill>
                  <a:srgbClr val="FF0000"/>
                </a:solidFill>
              </a:endParaRPr>
            </a:p>
          </p:txBody>
        </p:sp>
      </p:grpSp>
      <p:sp>
        <p:nvSpPr>
          <p:cNvPr id="304" name="Google Shape;304;p56"/>
          <p:cNvSpPr txBox="1"/>
          <p:nvPr/>
        </p:nvSpPr>
        <p:spPr>
          <a:xfrm>
            <a:off x="4347875" y="3359525"/>
            <a:ext cx="954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800">
                <a:solidFill>
                  <a:srgbClr val="FF0000"/>
                </a:solidFill>
              </a:rPr>
              <a:t>Glider</a:t>
            </a:r>
            <a:endParaRPr b="1" sz="1800">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57"/>
          <p:cNvSpPr txBox="1"/>
          <p:nvPr>
            <p:ph type="title"/>
          </p:nvPr>
        </p:nvSpPr>
        <p:spPr>
          <a:xfrm>
            <a:off x="628650" y="2738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US"/>
              <a:t>Exploitation of JEDI for Coupled Atmosphere-Ocean DA</a:t>
            </a:r>
            <a:endParaRPr/>
          </a:p>
        </p:txBody>
      </p:sp>
      <p:pic>
        <p:nvPicPr>
          <p:cNvPr id="310" name="Google Shape;310;p57"/>
          <p:cNvPicPr preferRelativeResize="0"/>
          <p:nvPr/>
        </p:nvPicPr>
        <p:blipFill>
          <a:blip r:embed="rId3">
            <a:alphaModFix/>
          </a:blip>
          <a:stretch>
            <a:fillRect/>
          </a:stretch>
        </p:blipFill>
        <p:spPr>
          <a:xfrm>
            <a:off x="423873" y="1282650"/>
            <a:ext cx="4465250" cy="3394500"/>
          </a:xfrm>
          <a:prstGeom prst="rect">
            <a:avLst/>
          </a:prstGeom>
          <a:noFill/>
          <a:ln>
            <a:noFill/>
          </a:ln>
        </p:spPr>
      </p:pic>
      <p:pic>
        <p:nvPicPr>
          <p:cNvPr id="311" name="Google Shape;311;p57"/>
          <p:cNvPicPr preferRelativeResize="0"/>
          <p:nvPr/>
        </p:nvPicPr>
        <p:blipFill>
          <a:blip r:embed="rId4">
            <a:alphaModFix/>
          </a:blip>
          <a:stretch>
            <a:fillRect/>
          </a:stretch>
        </p:blipFill>
        <p:spPr>
          <a:xfrm>
            <a:off x="4959225" y="1456778"/>
            <a:ext cx="3950076" cy="30375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3. Content Slide - no icon">
  <a:themeElements>
    <a:clrScheme name="PTT 1">
      <a:dk1>
        <a:srgbClr val="0A4595"/>
      </a:dk1>
      <a:lt1>
        <a:srgbClr val="FFFFFF"/>
      </a:lt1>
      <a:dk2>
        <a:srgbClr val="323B42"/>
      </a:dk2>
      <a:lt2>
        <a:srgbClr val="D6F5FF"/>
      </a:lt2>
      <a:accent1>
        <a:srgbClr val="0099D8"/>
      </a:accent1>
      <a:accent2>
        <a:srgbClr val="0A4595"/>
      </a:accent2>
      <a:accent3>
        <a:srgbClr val="34C8C9"/>
      </a:accent3>
      <a:accent4>
        <a:srgbClr val="CC9C4A"/>
      </a:accent4>
      <a:accent5>
        <a:srgbClr val="A52B15"/>
      </a:accent5>
      <a:accent6>
        <a:srgbClr val="A74FA9"/>
      </a:accent6>
      <a:hlink>
        <a:srgbClr val="0A52F6"/>
      </a:hlink>
      <a:folHlink>
        <a:srgbClr val="0072A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Design">
  <a:themeElements>
    <a:clrScheme name="NOAA Colors">
      <a:dk1>
        <a:srgbClr val="0A4595"/>
      </a:dk1>
      <a:lt1>
        <a:srgbClr val="FFFFFF"/>
      </a:lt1>
      <a:dk2>
        <a:srgbClr val="323B42"/>
      </a:dk2>
      <a:lt2>
        <a:srgbClr val="D6F5FF"/>
      </a:lt2>
      <a:accent1>
        <a:srgbClr val="0099D8"/>
      </a:accent1>
      <a:accent2>
        <a:srgbClr val="0A4595"/>
      </a:accent2>
      <a:accent3>
        <a:srgbClr val="34C8C9"/>
      </a:accent3>
      <a:accent4>
        <a:srgbClr val="CC9C4A"/>
      </a:accent4>
      <a:accent5>
        <a:srgbClr val="A52B15"/>
      </a:accent5>
      <a:accent6>
        <a:srgbClr val="A74FA9"/>
      </a:accent6>
      <a:hlink>
        <a:srgbClr val="0A52F6"/>
      </a:hlink>
      <a:folHlink>
        <a:srgbClr val="0072A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