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70" r:id="rId12"/>
    <p:sldId id="267" r:id="rId13"/>
    <p:sldId id="268" r:id="rId14"/>
  </p:sldIdLst>
  <p:sldSz cx="12192000" cy="6858000"/>
  <p:notesSz cx="6858000" cy="9144000"/>
  <p:embeddedFontLst>
    <p:embeddedFont>
      <p:font typeface="Roboto" panose="02000000000000000000" pitchFamily="2" charset="0"/>
      <p:regular r:id="rId16"/>
      <p:bold r:id="rId17"/>
      <p:italic r:id="rId18"/>
      <p:boldItalic r:id="rId19"/>
    </p:embeddedFont>
    <p:embeddedFont>
      <p:font typeface="Roboto Light"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YJgYPjo08UMwcrY0og+L4vCgn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6474B3-61CB-4FAB-8AC4-62A23E6EF5CD}">
  <a:tblStyle styleId="{DF6474B3-61CB-4FAB-8AC4-62A23E6EF5C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E"/>
          </a:solidFill>
        </a:fill>
      </a:tcStyle>
    </a:wholeTbl>
    <a:band1H>
      <a:tcTxStyle/>
      <a:tcStyle>
        <a:tcBdr/>
        <a:fill>
          <a:solidFill>
            <a:srgbClr val="CBCEDC"/>
          </a:solidFill>
        </a:fill>
      </a:tcStyle>
    </a:band1H>
    <a:band2H>
      <a:tcTxStyle/>
      <a:tcStyle>
        <a:tcBdr/>
      </a:tcStyle>
    </a:band2H>
    <a:band1V>
      <a:tcTxStyle/>
      <a:tcStyle>
        <a:tcBdr/>
        <a:fill>
          <a:solidFill>
            <a:srgbClr val="CBCED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3"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15"/>
        <p:cNvGrpSpPr/>
        <p:nvPr/>
      </p:nvGrpSpPr>
      <p:grpSpPr>
        <a:xfrm>
          <a:off x="0" y="0"/>
          <a:ext cx="0" cy="0"/>
          <a:chOff x="0" y="0"/>
          <a:chExt cx="0" cy="0"/>
        </a:xfrm>
      </p:grpSpPr>
      <p:sp>
        <p:nvSpPr>
          <p:cNvPr id="16" name="Google Shape;16;p17"/>
          <p:cNvSpPr/>
          <p:nvPr/>
        </p:nvSpPr>
        <p:spPr>
          <a:xfrm>
            <a:off x="0" y="1857600"/>
            <a:ext cx="12192000" cy="5000400"/>
          </a:xfrm>
          <a:prstGeom prst="rect">
            <a:avLst/>
          </a:prstGeom>
          <a:solidFill>
            <a:schemeClr val="dk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7" title="2025-GOOS-PPT-Template.png"/>
          <p:cNvPicPr preferRelativeResize="0"/>
          <p:nvPr/>
        </p:nvPicPr>
        <p:blipFill rotWithShape="1">
          <a:blip r:embed="rId2">
            <a:alphaModFix/>
          </a:blip>
          <a:srcRect l="-690" r="689" b="25451"/>
          <a:stretch/>
        </p:blipFill>
        <p:spPr>
          <a:xfrm>
            <a:off x="0" y="1857600"/>
            <a:ext cx="12192000" cy="5000400"/>
          </a:xfrm>
          <a:prstGeom prst="rect">
            <a:avLst/>
          </a:prstGeom>
          <a:noFill/>
          <a:ln>
            <a:noFill/>
          </a:ln>
        </p:spPr>
      </p:pic>
      <p:sp>
        <p:nvSpPr>
          <p:cNvPr id="18" name="Google Shape;18;p17"/>
          <p:cNvSpPr txBox="1">
            <a:spLocks noGrp="1"/>
          </p:cNvSpPr>
          <p:nvPr>
            <p:ph type="ctrTitle"/>
          </p:nvPr>
        </p:nvSpPr>
        <p:spPr>
          <a:xfrm>
            <a:off x="1367999" y="2790000"/>
            <a:ext cx="6877011"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2000"/>
              <a:buNone/>
              <a:defRPr sz="20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17" descr="A group of logos on a black background&#10;&#10;Description automatically generated"/>
          <p:cNvPicPr preferRelativeResize="0"/>
          <p:nvPr/>
        </p:nvPicPr>
        <p:blipFill rotWithShape="1">
          <a:blip r:embed="rId3">
            <a:alphaModFix/>
          </a:blip>
          <a:srcRect t="27684" b="28042"/>
          <a:stretch/>
        </p:blipFill>
        <p:spPr>
          <a:xfrm>
            <a:off x="5787760" y="317837"/>
            <a:ext cx="6100216" cy="1350691"/>
          </a:xfrm>
          <a:prstGeom prst="rect">
            <a:avLst/>
          </a:prstGeom>
          <a:noFill/>
          <a:ln>
            <a:noFill/>
          </a:ln>
        </p:spPr>
      </p:pic>
      <p:pic>
        <p:nvPicPr>
          <p:cNvPr id="21" name="Google Shape;21;p17" descr="A blue and black logo&#10;&#10;AI-generated content may be incorrect."/>
          <p:cNvPicPr preferRelativeResize="0"/>
          <p:nvPr/>
        </p:nvPicPr>
        <p:blipFill rotWithShape="1">
          <a:blip r:embed="rId4">
            <a:alphaModFix/>
          </a:blip>
          <a:srcRect/>
          <a:stretch/>
        </p:blipFill>
        <p:spPr>
          <a:xfrm>
            <a:off x="944094" y="508340"/>
            <a:ext cx="3834940" cy="101806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dk1"/>
        </a:solidFill>
        <a:effectLst/>
      </p:bgPr>
    </p:bg>
    <p:spTree>
      <p:nvGrpSpPr>
        <p:cNvPr id="1" name="Shape 71"/>
        <p:cNvGrpSpPr/>
        <p:nvPr/>
      </p:nvGrpSpPr>
      <p:grpSpPr>
        <a:xfrm>
          <a:off x="0" y="0"/>
          <a:ext cx="0" cy="0"/>
          <a:chOff x="0" y="0"/>
          <a:chExt cx="0" cy="0"/>
        </a:xfrm>
      </p:grpSpPr>
      <p:sp>
        <p:nvSpPr>
          <p:cNvPr id="72" name="Google Shape;72;p25"/>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25"/>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sz="1200" b="0" i="0" u="none" strike="noStrike" cap="none">
                <a:solidFill>
                  <a:schemeClr val="lt1"/>
                </a:solidFill>
                <a:latin typeface="Arial"/>
                <a:ea typeface="Arial"/>
                <a:cs typeface="Arial"/>
                <a:sym typeface="Arial"/>
              </a:defRPr>
            </a:lvl1pPr>
            <a:lvl2pPr marL="0" lvl="1" indent="0" algn="r">
              <a:lnSpc>
                <a:spcPct val="90000"/>
              </a:lnSpc>
              <a:spcBef>
                <a:spcPts val="0"/>
              </a:spcBef>
              <a:buNone/>
              <a:defRPr sz="1200" b="0" i="0" u="none" strike="noStrike" cap="none">
                <a:solidFill>
                  <a:schemeClr val="lt1"/>
                </a:solidFill>
                <a:latin typeface="Arial"/>
                <a:ea typeface="Arial"/>
                <a:cs typeface="Arial"/>
                <a:sym typeface="Arial"/>
              </a:defRPr>
            </a:lvl2pPr>
            <a:lvl3pPr marL="0" lvl="2" indent="0" algn="r">
              <a:lnSpc>
                <a:spcPct val="90000"/>
              </a:lnSpc>
              <a:spcBef>
                <a:spcPts val="0"/>
              </a:spcBef>
              <a:buNone/>
              <a:defRPr sz="1200" b="0" i="0" u="none" strike="noStrike" cap="none">
                <a:solidFill>
                  <a:schemeClr val="lt1"/>
                </a:solidFill>
                <a:latin typeface="Arial"/>
                <a:ea typeface="Arial"/>
                <a:cs typeface="Arial"/>
                <a:sym typeface="Arial"/>
              </a:defRPr>
            </a:lvl3pPr>
            <a:lvl4pPr marL="0" lvl="3" indent="0" algn="r">
              <a:lnSpc>
                <a:spcPct val="90000"/>
              </a:lnSpc>
              <a:spcBef>
                <a:spcPts val="0"/>
              </a:spcBef>
              <a:buNone/>
              <a:defRPr sz="1200" b="0" i="0" u="none" strike="noStrike" cap="none">
                <a:solidFill>
                  <a:schemeClr val="lt1"/>
                </a:solidFill>
                <a:latin typeface="Arial"/>
                <a:ea typeface="Arial"/>
                <a:cs typeface="Arial"/>
                <a:sym typeface="Arial"/>
              </a:defRPr>
            </a:lvl4pPr>
            <a:lvl5pPr marL="0" lvl="4" indent="0" algn="r">
              <a:lnSpc>
                <a:spcPct val="90000"/>
              </a:lnSpc>
              <a:spcBef>
                <a:spcPts val="0"/>
              </a:spcBef>
              <a:buNone/>
              <a:defRPr sz="1200" b="0" i="0" u="none" strike="noStrike" cap="none">
                <a:solidFill>
                  <a:schemeClr val="lt1"/>
                </a:solidFill>
                <a:latin typeface="Arial"/>
                <a:ea typeface="Arial"/>
                <a:cs typeface="Arial"/>
                <a:sym typeface="Arial"/>
              </a:defRPr>
            </a:lvl5pPr>
            <a:lvl6pPr marL="0" lvl="5" indent="0" algn="r">
              <a:lnSpc>
                <a:spcPct val="90000"/>
              </a:lnSpc>
              <a:spcBef>
                <a:spcPts val="0"/>
              </a:spcBef>
              <a:buNone/>
              <a:defRPr sz="1200" b="0" i="0" u="none" strike="noStrike" cap="none">
                <a:solidFill>
                  <a:schemeClr val="lt1"/>
                </a:solidFill>
                <a:latin typeface="Arial"/>
                <a:ea typeface="Arial"/>
                <a:cs typeface="Arial"/>
                <a:sym typeface="Arial"/>
              </a:defRPr>
            </a:lvl6pPr>
            <a:lvl7pPr marL="0" lvl="6" indent="0" algn="r">
              <a:lnSpc>
                <a:spcPct val="90000"/>
              </a:lnSpc>
              <a:spcBef>
                <a:spcPts val="0"/>
              </a:spcBef>
              <a:buNone/>
              <a:defRPr sz="1200" b="0" i="0" u="none" strike="noStrike" cap="none">
                <a:solidFill>
                  <a:schemeClr val="lt1"/>
                </a:solidFill>
                <a:latin typeface="Arial"/>
                <a:ea typeface="Arial"/>
                <a:cs typeface="Arial"/>
                <a:sym typeface="Arial"/>
              </a:defRPr>
            </a:lvl7pPr>
            <a:lvl8pPr marL="0" lvl="7" indent="0" algn="r">
              <a:lnSpc>
                <a:spcPct val="90000"/>
              </a:lnSpc>
              <a:spcBef>
                <a:spcPts val="0"/>
              </a:spcBef>
              <a:buNone/>
              <a:defRPr sz="1200" b="0" i="0" u="none" strike="noStrike" cap="none">
                <a:solidFill>
                  <a:schemeClr val="lt1"/>
                </a:solidFill>
                <a:latin typeface="Arial"/>
                <a:ea typeface="Arial"/>
                <a:cs typeface="Arial"/>
                <a:sym typeface="Arial"/>
              </a:defRPr>
            </a:lvl8pPr>
            <a:lvl9pPr marL="0" lvl="8" indent="0" algn="r">
              <a:lnSpc>
                <a:spcPct val="90000"/>
              </a:lnSpc>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25"/>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342900" algn="l">
              <a:lnSpc>
                <a:spcPct val="100000"/>
              </a:lnSpc>
              <a:spcBef>
                <a:spcPts val="567"/>
              </a:spcBef>
              <a:spcAft>
                <a:spcPts val="0"/>
              </a:spcAft>
              <a:buSzPts val="1800"/>
              <a:buChar char="•"/>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5"/>
          <p:cNvSpPr txBox="1">
            <a:spLocks noGrp="1"/>
          </p:cNvSpPr>
          <p:nvPr>
            <p:ph type="body" idx="2"/>
          </p:nvPr>
        </p:nvSpPr>
        <p:spPr>
          <a:xfrm>
            <a:off x="72072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330200" algn="l">
              <a:lnSpc>
                <a:spcPct val="100000"/>
              </a:lnSpc>
              <a:spcBef>
                <a:spcPts val="567"/>
              </a:spcBef>
              <a:spcAft>
                <a:spcPts val="0"/>
              </a:spcAft>
              <a:buSzPts val="1600"/>
              <a:buChar char="•"/>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body" idx="3"/>
          </p:nvPr>
        </p:nvSpPr>
        <p:spPr>
          <a:xfrm>
            <a:off x="4363199"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330200" algn="l">
              <a:lnSpc>
                <a:spcPct val="100000"/>
              </a:lnSpc>
              <a:spcBef>
                <a:spcPts val="567"/>
              </a:spcBef>
              <a:spcAft>
                <a:spcPts val="0"/>
              </a:spcAft>
              <a:buSzPts val="1600"/>
              <a:buChar char="•"/>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body" idx="4"/>
          </p:nvPr>
        </p:nvSpPr>
        <p:spPr>
          <a:xfrm>
            <a:off x="800567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330200" algn="l">
              <a:lnSpc>
                <a:spcPct val="100000"/>
              </a:lnSpc>
              <a:spcBef>
                <a:spcPts val="567"/>
              </a:spcBef>
              <a:spcAft>
                <a:spcPts val="0"/>
              </a:spcAft>
              <a:buSzPts val="1600"/>
              <a:buChar char="•"/>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9" name="Google Shape;79;p25"/>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pic>
        <p:nvPicPr>
          <p:cNvPr id="80" name="Google Shape;80;p25" descr="A logo with a globe and text&#10;&#10;AI-generated content may be incorrect."/>
          <p:cNvPicPr preferRelativeResize="0"/>
          <p:nvPr/>
        </p:nvPicPr>
        <p:blipFill rotWithShape="1">
          <a:blip r:embed="rId2">
            <a:alphaModFix/>
          </a:blip>
          <a:srcRect t="20971" b="32592"/>
          <a:stretch/>
        </p:blipFill>
        <p:spPr>
          <a:xfrm>
            <a:off x="535415" y="6159405"/>
            <a:ext cx="1230985" cy="404622"/>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Wide" type="obj">
  <p:cSld name="OBJECT">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600"/>
              <a:buFont typeface="Roboto"/>
              <a:buNone/>
              <a:defRPr>
                <a:solidFill>
                  <a:schemeClr val="dk1"/>
                </a:solidFill>
                <a:latin typeface="Roboto"/>
                <a:ea typeface="Roboto"/>
                <a:cs typeface="Roboto"/>
                <a:sym typeface="Roboto"/>
              </a:defRPr>
            </a:lvl1pPr>
            <a:lvl2pPr lvl="1">
              <a:spcBef>
                <a:spcPts val="0"/>
              </a:spcBef>
              <a:spcAft>
                <a:spcPts val="0"/>
              </a:spcAft>
              <a:buSzPts val="1400"/>
              <a:buFont typeface="Roboto"/>
              <a:buNone/>
              <a:defRPr>
                <a:latin typeface="Roboto"/>
                <a:ea typeface="Roboto"/>
                <a:cs typeface="Roboto"/>
                <a:sym typeface="Roboto"/>
              </a:defRPr>
            </a:lvl2pPr>
            <a:lvl3pPr lvl="2">
              <a:spcBef>
                <a:spcPts val="0"/>
              </a:spcBef>
              <a:spcAft>
                <a:spcPts val="0"/>
              </a:spcAft>
              <a:buSzPts val="1400"/>
              <a:buFont typeface="Roboto"/>
              <a:buNone/>
              <a:defRPr>
                <a:latin typeface="Roboto"/>
                <a:ea typeface="Roboto"/>
                <a:cs typeface="Roboto"/>
                <a:sym typeface="Roboto"/>
              </a:defRPr>
            </a:lvl3pPr>
            <a:lvl4pPr lvl="3">
              <a:spcBef>
                <a:spcPts val="0"/>
              </a:spcBef>
              <a:spcAft>
                <a:spcPts val="0"/>
              </a:spcAft>
              <a:buSzPts val="1400"/>
              <a:buFont typeface="Roboto"/>
              <a:buNone/>
              <a:defRPr>
                <a:latin typeface="Roboto"/>
                <a:ea typeface="Roboto"/>
                <a:cs typeface="Roboto"/>
                <a:sym typeface="Roboto"/>
              </a:defRPr>
            </a:lvl4pPr>
            <a:lvl5pPr lvl="4">
              <a:spcBef>
                <a:spcPts val="0"/>
              </a:spcBef>
              <a:spcAft>
                <a:spcPts val="0"/>
              </a:spcAft>
              <a:buSzPts val="1400"/>
              <a:buFont typeface="Roboto"/>
              <a:buNone/>
              <a:defRPr>
                <a:latin typeface="Roboto"/>
                <a:ea typeface="Roboto"/>
                <a:cs typeface="Roboto"/>
                <a:sym typeface="Roboto"/>
              </a:defRPr>
            </a:lvl5pPr>
            <a:lvl6pPr lvl="5">
              <a:spcBef>
                <a:spcPts val="0"/>
              </a:spcBef>
              <a:spcAft>
                <a:spcPts val="0"/>
              </a:spcAft>
              <a:buSzPts val="1400"/>
              <a:buFont typeface="Roboto"/>
              <a:buNone/>
              <a:defRPr>
                <a:latin typeface="Roboto"/>
                <a:ea typeface="Roboto"/>
                <a:cs typeface="Roboto"/>
                <a:sym typeface="Roboto"/>
              </a:defRPr>
            </a:lvl6pPr>
            <a:lvl7pPr lvl="6">
              <a:spcBef>
                <a:spcPts val="0"/>
              </a:spcBef>
              <a:spcAft>
                <a:spcPts val="0"/>
              </a:spcAft>
              <a:buSzPts val="1400"/>
              <a:buFont typeface="Roboto"/>
              <a:buNone/>
              <a:defRPr>
                <a:latin typeface="Roboto"/>
                <a:ea typeface="Roboto"/>
                <a:cs typeface="Roboto"/>
                <a:sym typeface="Roboto"/>
              </a:defRPr>
            </a:lvl7pPr>
            <a:lvl8pPr lvl="7">
              <a:spcBef>
                <a:spcPts val="0"/>
              </a:spcBef>
              <a:spcAft>
                <a:spcPts val="0"/>
              </a:spcAft>
              <a:buSzPts val="1400"/>
              <a:buFont typeface="Roboto"/>
              <a:buNone/>
              <a:defRPr>
                <a:latin typeface="Roboto"/>
                <a:ea typeface="Roboto"/>
                <a:cs typeface="Roboto"/>
                <a:sym typeface="Roboto"/>
              </a:defRPr>
            </a:lvl8pPr>
            <a:lvl9pPr lvl="8">
              <a:spcBef>
                <a:spcPts val="0"/>
              </a:spcBef>
              <a:spcAft>
                <a:spcPts val="0"/>
              </a:spcAft>
              <a:buSzPts val="1400"/>
              <a:buFont typeface="Roboto"/>
              <a:buNone/>
              <a:defRPr>
                <a:latin typeface="Roboto"/>
                <a:ea typeface="Roboto"/>
                <a:cs typeface="Roboto"/>
                <a:sym typeface="Roboto"/>
              </a:defRPr>
            </a:lvl9pPr>
          </a:lstStyle>
          <a:p>
            <a:endParaRPr/>
          </a:p>
        </p:txBody>
      </p:sp>
      <p:sp>
        <p:nvSpPr>
          <p:cNvPr id="83" name="Google Shape;83;p26"/>
          <p:cNvSpPr txBox="1">
            <a:spLocks noGrp="1"/>
          </p:cNvSpPr>
          <p:nvPr>
            <p:ph type="body" idx="1"/>
          </p:nvPr>
        </p:nvSpPr>
        <p:spPr>
          <a:xfrm>
            <a:off x="720725" y="1417050"/>
            <a:ext cx="10750500" cy="4496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Font typeface="Roboto"/>
              <a:buNone/>
              <a:defRPr>
                <a:latin typeface="Roboto"/>
                <a:ea typeface="Roboto"/>
                <a:cs typeface="Roboto"/>
                <a:sym typeface="Roboto"/>
              </a:defRPr>
            </a:lvl1pPr>
            <a:lvl2pPr marL="914400" lvl="1" indent="-228600" algn="l">
              <a:lnSpc>
                <a:spcPct val="90000"/>
              </a:lnSpc>
              <a:spcBef>
                <a:spcPts val="1701"/>
              </a:spcBef>
              <a:spcAft>
                <a:spcPts val="0"/>
              </a:spcAft>
              <a:buClr>
                <a:schemeClr val="accent3"/>
              </a:buClr>
              <a:buSzPts val="1800"/>
              <a:buFont typeface="Roboto"/>
              <a:buNone/>
              <a:defRPr>
                <a:latin typeface="Roboto"/>
                <a:ea typeface="Roboto"/>
                <a:cs typeface="Roboto"/>
                <a:sym typeface="Roboto"/>
              </a:defRPr>
            </a:lvl2pPr>
            <a:lvl3pPr marL="1371600" lvl="2" indent="-342900" algn="l">
              <a:lnSpc>
                <a:spcPct val="100000"/>
              </a:lnSpc>
              <a:spcBef>
                <a:spcPts val="567"/>
              </a:spcBef>
              <a:spcAft>
                <a:spcPts val="0"/>
              </a:spcAft>
              <a:buSzPts val="1800"/>
              <a:buFont typeface="Roboto"/>
              <a:buChar char="•"/>
              <a:defRPr>
                <a:latin typeface="Roboto"/>
                <a:ea typeface="Roboto"/>
                <a:cs typeface="Roboto"/>
                <a:sym typeface="Roboto"/>
              </a:defRPr>
            </a:lvl3pPr>
            <a:lvl4pPr marL="1828800" lvl="3" indent="-330200" algn="l">
              <a:lnSpc>
                <a:spcPct val="100000"/>
              </a:lnSpc>
              <a:spcBef>
                <a:spcPts val="2835"/>
              </a:spcBef>
              <a:spcAft>
                <a:spcPts val="0"/>
              </a:spcAft>
              <a:buSzPts val="1600"/>
              <a:buFont typeface="Roboto"/>
              <a:buChar char="•"/>
              <a:defRPr>
                <a:latin typeface="Roboto"/>
                <a:ea typeface="Roboto"/>
                <a:cs typeface="Roboto"/>
                <a:sym typeface="Roboto"/>
              </a:defRPr>
            </a:lvl4pPr>
            <a:lvl5pPr marL="2286000" lvl="4" indent="-330200" algn="l">
              <a:lnSpc>
                <a:spcPct val="100000"/>
              </a:lnSpc>
              <a:spcBef>
                <a:spcPts val="850"/>
              </a:spcBef>
              <a:spcAft>
                <a:spcPts val="0"/>
              </a:spcAft>
              <a:buSzPts val="1600"/>
              <a:buFont typeface="Roboto"/>
              <a:buChar char="•"/>
              <a:defRPr>
                <a:latin typeface="Roboto"/>
                <a:ea typeface="Roboto"/>
                <a:cs typeface="Roboto"/>
                <a:sym typeface="Roboto"/>
              </a:defRPr>
            </a:lvl5pPr>
            <a:lvl6pPr marL="2743200" lvl="5" indent="-342900" algn="l">
              <a:lnSpc>
                <a:spcPct val="90000"/>
              </a:lnSpc>
              <a:spcBef>
                <a:spcPts val="850"/>
              </a:spcBef>
              <a:spcAft>
                <a:spcPts val="0"/>
              </a:spcAft>
              <a:buSzPts val="1800"/>
              <a:buFont typeface="Roboto"/>
              <a:buChar char="•"/>
              <a:defRPr>
                <a:latin typeface="Roboto"/>
                <a:ea typeface="Roboto"/>
                <a:cs typeface="Roboto"/>
                <a:sym typeface="Roboto"/>
              </a:defRPr>
            </a:lvl6pPr>
            <a:lvl7pPr marL="3200400" lvl="6"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marL="3657600" lvl="7"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marL="4114800" lvl="8"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a:endParaRPr/>
          </a:p>
        </p:txBody>
      </p:sp>
      <p:sp>
        <p:nvSpPr>
          <p:cNvPr id="84" name="Google Shape;84;p2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Image">
  <p:cSld name="Section Header Image">
    <p:bg>
      <p:bgPr>
        <a:solidFill>
          <a:schemeClr val="lt1"/>
        </a:solidFill>
        <a:effectLst/>
      </p:bgPr>
    </p:bg>
    <p:spTree>
      <p:nvGrpSpPr>
        <p:cNvPr id="1" name="Shape 85"/>
        <p:cNvGrpSpPr/>
        <p:nvPr/>
      </p:nvGrpSpPr>
      <p:grpSpPr>
        <a:xfrm>
          <a:off x="0" y="0"/>
          <a:ext cx="0" cy="0"/>
          <a:chOff x="0" y="0"/>
          <a:chExt cx="0" cy="0"/>
        </a:xfrm>
      </p:grpSpPr>
      <p:sp>
        <p:nvSpPr>
          <p:cNvPr id="86" name="Google Shape;86;p2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27"/>
          <p:cNvSpPr>
            <a:spLocks noGrp="1"/>
          </p:cNvSpPr>
          <p:nvPr>
            <p:ph type="pic" idx="2"/>
          </p:nvPr>
        </p:nvSpPr>
        <p:spPr>
          <a:xfrm>
            <a:off x="5334000" y="0"/>
            <a:ext cx="6858000" cy="6858000"/>
          </a:xfrm>
          <a:prstGeom prst="rect">
            <a:avLst/>
          </a:prstGeom>
          <a:solidFill>
            <a:srgbClr val="D8D8D8"/>
          </a:solidFill>
          <a:ln>
            <a:noFill/>
          </a:ln>
        </p:spPr>
      </p:sp>
      <p:sp>
        <p:nvSpPr>
          <p:cNvPr id="88" name="Google Shape;88;p27"/>
          <p:cNvSpPr txBox="1">
            <a:spLocks noGrp="1"/>
          </p:cNvSpPr>
          <p:nvPr>
            <p:ph type="title"/>
          </p:nvPr>
        </p:nvSpPr>
        <p:spPr>
          <a:xfrm>
            <a:off x="720725" y="1296988"/>
            <a:ext cx="4169327"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1pPr>
            <a:lvl2pPr lvl="1">
              <a:spcBef>
                <a:spcPts val="0"/>
              </a:spcBef>
              <a:spcAft>
                <a:spcPts val="0"/>
              </a:spcAft>
              <a:buSzPts val="1400"/>
              <a:buFont typeface="Roboto"/>
              <a:buNone/>
              <a:defRPr>
                <a:latin typeface="Roboto"/>
                <a:ea typeface="Roboto"/>
                <a:cs typeface="Roboto"/>
                <a:sym typeface="Roboto"/>
              </a:defRPr>
            </a:lvl2pPr>
            <a:lvl3pPr lvl="2">
              <a:spcBef>
                <a:spcPts val="0"/>
              </a:spcBef>
              <a:spcAft>
                <a:spcPts val="0"/>
              </a:spcAft>
              <a:buSzPts val="1400"/>
              <a:buFont typeface="Roboto"/>
              <a:buNone/>
              <a:defRPr>
                <a:latin typeface="Roboto"/>
                <a:ea typeface="Roboto"/>
                <a:cs typeface="Roboto"/>
                <a:sym typeface="Roboto"/>
              </a:defRPr>
            </a:lvl3pPr>
            <a:lvl4pPr lvl="3">
              <a:spcBef>
                <a:spcPts val="0"/>
              </a:spcBef>
              <a:spcAft>
                <a:spcPts val="0"/>
              </a:spcAft>
              <a:buSzPts val="1400"/>
              <a:buFont typeface="Roboto"/>
              <a:buNone/>
              <a:defRPr>
                <a:latin typeface="Roboto"/>
                <a:ea typeface="Roboto"/>
                <a:cs typeface="Roboto"/>
                <a:sym typeface="Roboto"/>
              </a:defRPr>
            </a:lvl4pPr>
            <a:lvl5pPr lvl="4">
              <a:spcBef>
                <a:spcPts val="0"/>
              </a:spcBef>
              <a:spcAft>
                <a:spcPts val="0"/>
              </a:spcAft>
              <a:buSzPts val="1400"/>
              <a:buFont typeface="Roboto"/>
              <a:buNone/>
              <a:defRPr>
                <a:latin typeface="Roboto"/>
                <a:ea typeface="Roboto"/>
                <a:cs typeface="Roboto"/>
                <a:sym typeface="Roboto"/>
              </a:defRPr>
            </a:lvl5pPr>
            <a:lvl6pPr lvl="5">
              <a:spcBef>
                <a:spcPts val="0"/>
              </a:spcBef>
              <a:spcAft>
                <a:spcPts val="0"/>
              </a:spcAft>
              <a:buSzPts val="1400"/>
              <a:buFont typeface="Roboto"/>
              <a:buNone/>
              <a:defRPr>
                <a:latin typeface="Roboto"/>
                <a:ea typeface="Roboto"/>
                <a:cs typeface="Roboto"/>
                <a:sym typeface="Roboto"/>
              </a:defRPr>
            </a:lvl6pPr>
            <a:lvl7pPr lvl="6">
              <a:spcBef>
                <a:spcPts val="0"/>
              </a:spcBef>
              <a:spcAft>
                <a:spcPts val="0"/>
              </a:spcAft>
              <a:buSzPts val="1400"/>
              <a:buFont typeface="Roboto"/>
              <a:buNone/>
              <a:defRPr>
                <a:latin typeface="Roboto"/>
                <a:ea typeface="Roboto"/>
                <a:cs typeface="Roboto"/>
                <a:sym typeface="Roboto"/>
              </a:defRPr>
            </a:lvl7pPr>
            <a:lvl8pPr lvl="7">
              <a:spcBef>
                <a:spcPts val="0"/>
              </a:spcBef>
              <a:spcAft>
                <a:spcPts val="0"/>
              </a:spcAft>
              <a:buSzPts val="1400"/>
              <a:buFont typeface="Roboto"/>
              <a:buNone/>
              <a:defRPr>
                <a:latin typeface="Roboto"/>
                <a:ea typeface="Roboto"/>
                <a:cs typeface="Roboto"/>
                <a:sym typeface="Roboto"/>
              </a:defRPr>
            </a:lvl8pPr>
            <a:lvl9pPr lvl="8">
              <a:spcBef>
                <a:spcPts val="0"/>
              </a:spcBef>
              <a:spcAft>
                <a:spcPts val="0"/>
              </a:spcAft>
              <a:buSzPts val="1400"/>
              <a:buFont typeface="Roboto"/>
              <a:buNone/>
              <a:defRPr>
                <a:latin typeface="Roboto"/>
                <a:ea typeface="Roboto"/>
                <a:cs typeface="Roboto"/>
                <a:sym typeface="Roboto"/>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chemeClr val="dk1"/>
        </a:solidFill>
        <a:effectLst/>
      </p:bgPr>
    </p:bg>
    <p:spTree>
      <p:nvGrpSpPr>
        <p:cNvPr id="1" name="Shape 94"/>
        <p:cNvGrpSpPr/>
        <p:nvPr/>
      </p:nvGrpSpPr>
      <p:grpSpPr>
        <a:xfrm>
          <a:off x="0" y="0"/>
          <a:ext cx="0" cy="0"/>
          <a:chOff x="0" y="0"/>
          <a:chExt cx="0" cy="0"/>
        </a:xfrm>
      </p:grpSpPr>
      <p:pic>
        <p:nvPicPr>
          <p:cNvPr id="95" name="Google Shape;95;g30500106440_0_20" title="2025-GOOS-PPT-Template.png"/>
          <p:cNvPicPr preferRelativeResize="0"/>
          <p:nvPr/>
        </p:nvPicPr>
        <p:blipFill rotWithShape="1">
          <a:blip r:embed="rId2">
            <a:alphaModFix/>
          </a:blip>
          <a:srcRect l="-690" t="-1245" r="689"/>
          <a:stretch/>
        </p:blipFill>
        <p:spPr>
          <a:xfrm>
            <a:off x="-150050" y="-168807"/>
            <a:ext cx="12492101" cy="7026807"/>
          </a:xfrm>
          <a:prstGeom prst="rect">
            <a:avLst/>
          </a:prstGeom>
          <a:noFill/>
          <a:ln>
            <a:noFill/>
          </a:ln>
        </p:spPr>
      </p:pic>
      <p:sp>
        <p:nvSpPr>
          <p:cNvPr id="96" name="Google Shape;96;g30500106440_0_20"/>
          <p:cNvSpPr txBox="1">
            <a:spLocks noGrp="1"/>
          </p:cNvSpPr>
          <p:nvPr>
            <p:ph type="title"/>
          </p:nvPr>
        </p:nvSpPr>
        <p:spPr>
          <a:xfrm>
            <a:off x="720725" y="1296988"/>
            <a:ext cx="6155400" cy="385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900"/>
              <a:buFont typeface="Roboto"/>
              <a:buNone/>
              <a:defRPr sz="49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g30500106440_0_20"/>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sz="1200" b="0" i="0" u="none" strike="noStrike" cap="none">
                <a:solidFill>
                  <a:schemeClr val="lt1"/>
                </a:solidFill>
                <a:latin typeface="Arial"/>
                <a:ea typeface="Arial"/>
                <a:cs typeface="Arial"/>
                <a:sym typeface="Arial"/>
              </a:defRPr>
            </a:lvl1pPr>
            <a:lvl2pPr marL="0" lvl="1" indent="0" algn="r">
              <a:lnSpc>
                <a:spcPct val="90000"/>
              </a:lnSpc>
              <a:spcBef>
                <a:spcPts val="0"/>
              </a:spcBef>
              <a:buNone/>
              <a:defRPr sz="1200" b="0" i="0" u="none" strike="noStrike" cap="none">
                <a:solidFill>
                  <a:schemeClr val="lt1"/>
                </a:solidFill>
                <a:latin typeface="Arial"/>
                <a:ea typeface="Arial"/>
                <a:cs typeface="Arial"/>
                <a:sym typeface="Arial"/>
              </a:defRPr>
            </a:lvl2pPr>
            <a:lvl3pPr marL="0" lvl="2" indent="0" algn="r">
              <a:lnSpc>
                <a:spcPct val="90000"/>
              </a:lnSpc>
              <a:spcBef>
                <a:spcPts val="0"/>
              </a:spcBef>
              <a:buNone/>
              <a:defRPr sz="1200" b="0" i="0" u="none" strike="noStrike" cap="none">
                <a:solidFill>
                  <a:schemeClr val="lt1"/>
                </a:solidFill>
                <a:latin typeface="Arial"/>
                <a:ea typeface="Arial"/>
                <a:cs typeface="Arial"/>
                <a:sym typeface="Arial"/>
              </a:defRPr>
            </a:lvl3pPr>
            <a:lvl4pPr marL="0" lvl="3" indent="0" algn="r">
              <a:lnSpc>
                <a:spcPct val="90000"/>
              </a:lnSpc>
              <a:spcBef>
                <a:spcPts val="0"/>
              </a:spcBef>
              <a:buNone/>
              <a:defRPr sz="1200" b="0" i="0" u="none" strike="noStrike" cap="none">
                <a:solidFill>
                  <a:schemeClr val="lt1"/>
                </a:solidFill>
                <a:latin typeface="Arial"/>
                <a:ea typeface="Arial"/>
                <a:cs typeface="Arial"/>
                <a:sym typeface="Arial"/>
              </a:defRPr>
            </a:lvl4pPr>
            <a:lvl5pPr marL="0" lvl="4" indent="0" algn="r">
              <a:lnSpc>
                <a:spcPct val="90000"/>
              </a:lnSpc>
              <a:spcBef>
                <a:spcPts val="0"/>
              </a:spcBef>
              <a:buNone/>
              <a:defRPr sz="1200" b="0" i="0" u="none" strike="noStrike" cap="none">
                <a:solidFill>
                  <a:schemeClr val="lt1"/>
                </a:solidFill>
                <a:latin typeface="Arial"/>
                <a:ea typeface="Arial"/>
                <a:cs typeface="Arial"/>
                <a:sym typeface="Arial"/>
              </a:defRPr>
            </a:lvl5pPr>
            <a:lvl6pPr marL="0" lvl="5" indent="0" algn="r">
              <a:lnSpc>
                <a:spcPct val="90000"/>
              </a:lnSpc>
              <a:spcBef>
                <a:spcPts val="0"/>
              </a:spcBef>
              <a:buNone/>
              <a:defRPr sz="1200" b="0" i="0" u="none" strike="noStrike" cap="none">
                <a:solidFill>
                  <a:schemeClr val="lt1"/>
                </a:solidFill>
                <a:latin typeface="Arial"/>
                <a:ea typeface="Arial"/>
                <a:cs typeface="Arial"/>
                <a:sym typeface="Arial"/>
              </a:defRPr>
            </a:lvl6pPr>
            <a:lvl7pPr marL="0" lvl="6" indent="0" algn="r">
              <a:lnSpc>
                <a:spcPct val="90000"/>
              </a:lnSpc>
              <a:spcBef>
                <a:spcPts val="0"/>
              </a:spcBef>
              <a:buNone/>
              <a:defRPr sz="1200" b="0" i="0" u="none" strike="noStrike" cap="none">
                <a:solidFill>
                  <a:schemeClr val="lt1"/>
                </a:solidFill>
                <a:latin typeface="Arial"/>
                <a:ea typeface="Arial"/>
                <a:cs typeface="Arial"/>
                <a:sym typeface="Arial"/>
              </a:defRPr>
            </a:lvl7pPr>
            <a:lvl8pPr marL="0" lvl="7" indent="0" algn="r">
              <a:lnSpc>
                <a:spcPct val="90000"/>
              </a:lnSpc>
              <a:spcBef>
                <a:spcPts val="0"/>
              </a:spcBef>
              <a:buNone/>
              <a:defRPr sz="1200" b="0" i="0" u="none" strike="noStrike" cap="none">
                <a:solidFill>
                  <a:schemeClr val="lt1"/>
                </a:solidFill>
                <a:latin typeface="Arial"/>
                <a:ea typeface="Arial"/>
                <a:cs typeface="Arial"/>
                <a:sym typeface="Arial"/>
              </a:defRPr>
            </a:lvl8pPr>
            <a:lvl9pPr marL="0" lvl="8" indent="0" algn="r">
              <a:lnSpc>
                <a:spcPct val="90000"/>
              </a:lnSpc>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98" name="Google Shape;98;g30500106440_0_20"/>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pic>
        <p:nvPicPr>
          <p:cNvPr id="99" name="Google Shape;99;g30500106440_0_20" descr="A logo with a globe and text&#10;&#10;AI-generated content may be incorrect."/>
          <p:cNvPicPr preferRelativeResize="0"/>
          <p:nvPr/>
        </p:nvPicPr>
        <p:blipFill rotWithShape="1">
          <a:blip r:embed="rId3">
            <a:alphaModFix/>
          </a:blip>
          <a:srcRect t="20970" b="32593"/>
          <a:stretch/>
        </p:blipFill>
        <p:spPr>
          <a:xfrm>
            <a:off x="535415" y="6159405"/>
            <a:ext cx="1230985" cy="404621"/>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dk1"/>
        </a:solidFill>
        <a:effectLst/>
      </p:bgPr>
    </p:bg>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720725" y="1882800"/>
            <a:ext cx="7740000" cy="2827283"/>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Roboto"/>
              <a:buNone/>
              <a:defRPr sz="3600">
                <a:solidFill>
                  <a:schemeClr val="lt1"/>
                </a:solidFill>
                <a:latin typeface="Roboto"/>
                <a:ea typeface="Roboto"/>
                <a:cs typeface="Roboto"/>
                <a:sym typeface="Roboto"/>
              </a:defRPr>
            </a:lvl1pPr>
            <a:lvl2pPr lvl="1">
              <a:spcBef>
                <a:spcPts val="0"/>
              </a:spcBef>
              <a:spcAft>
                <a:spcPts val="0"/>
              </a:spcAft>
              <a:buSzPts val="1400"/>
              <a:buFont typeface="Roboto"/>
              <a:buNone/>
              <a:defRPr>
                <a:latin typeface="Roboto"/>
                <a:ea typeface="Roboto"/>
                <a:cs typeface="Roboto"/>
                <a:sym typeface="Roboto"/>
              </a:defRPr>
            </a:lvl2pPr>
            <a:lvl3pPr lvl="2">
              <a:spcBef>
                <a:spcPts val="0"/>
              </a:spcBef>
              <a:spcAft>
                <a:spcPts val="0"/>
              </a:spcAft>
              <a:buSzPts val="1400"/>
              <a:buFont typeface="Roboto"/>
              <a:buNone/>
              <a:defRPr>
                <a:latin typeface="Roboto"/>
                <a:ea typeface="Roboto"/>
                <a:cs typeface="Roboto"/>
                <a:sym typeface="Roboto"/>
              </a:defRPr>
            </a:lvl3pPr>
            <a:lvl4pPr lvl="3">
              <a:spcBef>
                <a:spcPts val="0"/>
              </a:spcBef>
              <a:spcAft>
                <a:spcPts val="0"/>
              </a:spcAft>
              <a:buSzPts val="1400"/>
              <a:buFont typeface="Roboto"/>
              <a:buNone/>
              <a:defRPr>
                <a:latin typeface="Roboto"/>
                <a:ea typeface="Roboto"/>
                <a:cs typeface="Roboto"/>
                <a:sym typeface="Roboto"/>
              </a:defRPr>
            </a:lvl4pPr>
            <a:lvl5pPr lvl="4">
              <a:spcBef>
                <a:spcPts val="0"/>
              </a:spcBef>
              <a:spcAft>
                <a:spcPts val="0"/>
              </a:spcAft>
              <a:buSzPts val="1400"/>
              <a:buFont typeface="Roboto"/>
              <a:buNone/>
              <a:defRPr>
                <a:latin typeface="Roboto"/>
                <a:ea typeface="Roboto"/>
                <a:cs typeface="Roboto"/>
                <a:sym typeface="Roboto"/>
              </a:defRPr>
            </a:lvl5pPr>
            <a:lvl6pPr lvl="5">
              <a:spcBef>
                <a:spcPts val="0"/>
              </a:spcBef>
              <a:spcAft>
                <a:spcPts val="0"/>
              </a:spcAft>
              <a:buSzPts val="1400"/>
              <a:buFont typeface="Roboto"/>
              <a:buNone/>
              <a:defRPr>
                <a:latin typeface="Roboto"/>
                <a:ea typeface="Roboto"/>
                <a:cs typeface="Roboto"/>
                <a:sym typeface="Roboto"/>
              </a:defRPr>
            </a:lvl6pPr>
            <a:lvl7pPr lvl="6">
              <a:spcBef>
                <a:spcPts val="0"/>
              </a:spcBef>
              <a:spcAft>
                <a:spcPts val="0"/>
              </a:spcAft>
              <a:buSzPts val="1400"/>
              <a:buFont typeface="Roboto"/>
              <a:buNone/>
              <a:defRPr>
                <a:latin typeface="Roboto"/>
                <a:ea typeface="Roboto"/>
                <a:cs typeface="Roboto"/>
                <a:sym typeface="Roboto"/>
              </a:defRPr>
            </a:lvl7pPr>
            <a:lvl8pPr lvl="7">
              <a:spcBef>
                <a:spcPts val="0"/>
              </a:spcBef>
              <a:spcAft>
                <a:spcPts val="0"/>
              </a:spcAft>
              <a:buSzPts val="1400"/>
              <a:buFont typeface="Roboto"/>
              <a:buNone/>
              <a:defRPr>
                <a:latin typeface="Roboto"/>
                <a:ea typeface="Roboto"/>
                <a:cs typeface="Roboto"/>
                <a:sym typeface="Roboto"/>
              </a:defRPr>
            </a:lvl8pPr>
            <a:lvl9pPr lvl="8">
              <a:spcBef>
                <a:spcPts val="0"/>
              </a:spcBef>
              <a:spcAft>
                <a:spcPts val="0"/>
              </a:spcAft>
              <a:buSzPts val="1400"/>
              <a:buFont typeface="Roboto"/>
              <a:buNone/>
              <a:defRPr>
                <a:latin typeface="Roboto"/>
                <a:ea typeface="Roboto"/>
                <a:cs typeface="Roboto"/>
                <a:sym typeface="Roboto"/>
              </a:defRPr>
            </a:lvl9pPr>
          </a:lstStyle>
          <a:p>
            <a:endParaRPr/>
          </a:p>
        </p:txBody>
      </p:sp>
      <p:sp>
        <p:nvSpPr>
          <p:cNvPr id="102" name="Google Shape;102;p2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sz="1200" b="0" i="0" u="none" strike="noStrike" cap="none">
                <a:solidFill>
                  <a:schemeClr val="lt1"/>
                </a:solidFill>
                <a:latin typeface="Arial"/>
                <a:ea typeface="Arial"/>
                <a:cs typeface="Arial"/>
                <a:sym typeface="Arial"/>
              </a:defRPr>
            </a:lvl1pPr>
            <a:lvl2pPr marL="0" lvl="1" indent="0" algn="r">
              <a:lnSpc>
                <a:spcPct val="90000"/>
              </a:lnSpc>
              <a:spcBef>
                <a:spcPts val="0"/>
              </a:spcBef>
              <a:buNone/>
              <a:defRPr sz="1200" b="0" i="0" u="none" strike="noStrike" cap="none">
                <a:solidFill>
                  <a:schemeClr val="lt1"/>
                </a:solidFill>
                <a:latin typeface="Arial"/>
                <a:ea typeface="Arial"/>
                <a:cs typeface="Arial"/>
                <a:sym typeface="Arial"/>
              </a:defRPr>
            </a:lvl2pPr>
            <a:lvl3pPr marL="0" lvl="2" indent="0" algn="r">
              <a:lnSpc>
                <a:spcPct val="90000"/>
              </a:lnSpc>
              <a:spcBef>
                <a:spcPts val="0"/>
              </a:spcBef>
              <a:buNone/>
              <a:defRPr sz="1200" b="0" i="0" u="none" strike="noStrike" cap="none">
                <a:solidFill>
                  <a:schemeClr val="lt1"/>
                </a:solidFill>
                <a:latin typeface="Arial"/>
                <a:ea typeface="Arial"/>
                <a:cs typeface="Arial"/>
                <a:sym typeface="Arial"/>
              </a:defRPr>
            </a:lvl3pPr>
            <a:lvl4pPr marL="0" lvl="3" indent="0" algn="r">
              <a:lnSpc>
                <a:spcPct val="90000"/>
              </a:lnSpc>
              <a:spcBef>
                <a:spcPts val="0"/>
              </a:spcBef>
              <a:buNone/>
              <a:defRPr sz="1200" b="0" i="0" u="none" strike="noStrike" cap="none">
                <a:solidFill>
                  <a:schemeClr val="lt1"/>
                </a:solidFill>
                <a:latin typeface="Arial"/>
                <a:ea typeface="Arial"/>
                <a:cs typeface="Arial"/>
                <a:sym typeface="Arial"/>
              </a:defRPr>
            </a:lvl4pPr>
            <a:lvl5pPr marL="0" lvl="4" indent="0" algn="r">
              <a:lnSpc>
                <a:spcPct val="90000"/>
              </a:lnSpc>
              <a:spcBef>
                <a:spcPts val="0"/>
              </a:spcBef>
              <a:buNone/>
              <a:defRPr sz="1200" b="0" i="0" u="none" strike="noStrike" cap="none">
                <a:solidFill>
                  <a:schemeClr val="lt1"/>
                </a:solidFill>
                <a:latin typeface="Arial"/>
                <a:ea typeface="Arial"/>
                <a:cs typeface="Arial"/>
                <a:sym typeface="Arial"/>
              </a:defRPr>
            </a:lvl5pPr>
            <a:lvl6pPr marL="0" lvl="5" indent="0" algn="r">
              <a:lnSpc>
                <a:spcPct val="90000"/>
              </a:lnSpc>
              <a:spcBef>
                <a:spcPts val="0"/>
              </a:spcBef>
              <a:buNone/>
              <a:defRPr sz="1200" b="0" i="0" u="none" strike="noStrike" cap="none">
                <a:solidFill>
                  <a:schemeClr val="lt1"/>
                </a:solidFill>
                <a:latin typeface="Arial"/>
                <a:ea typeface="Arial"/>
                <a:cs typeface="Arial"/>
                <a:sym typeface="Arial"/>
              </a:defRPr>
            </a:lvl6pPr>
            <a:lvl7pPr marL="0" lvl="6" indent="0" algn="r">
              <a:lnSpc>
                <a:spcPct val="90000"/>
              </a:lnSpc>
              <a:spcBef>
                <a:spcPts val="0"/>
              </a:spcBef>
              <a:buNone/>
              <a:defRPr sz="1200" b="0" i="0" u="none" strike="noStrike" cap="none">
                <a:solidFill>
                  <a:schemeClr val="lt1"/>
                </a:solidFill>
                <a:latin typeface="Arial"/>
                <a:ea typeface="Arial"/>
                <a:cs typeface="Arial"/>
                <a:sym typeface="Arial"/>
              </a:defRPr>
            </a:lvl7pPr>
            <a:lvl8pPr marL="0" lvl="7" indent="0" algn="r">
              <a:lnSpc>
                <a:spcPct val="90000"/>
              </a:lnSpc>
              <a:spcBef>
                <a:spcPts val="0"/>
              </a:spcBef>
              <a:buNone/>
              <a:defRPr sz="1200" b="0" i="0" u="none" strike="noStrike" cap="none">
                <a:solidFill>
                  <a:schemeClr val="lt1"/>
                </a:solidFill>
                <a:latin typeface="Arial"/>
                <a:ea typeface="Arial"/>
                <a:cs typeface="Arial"/>
                <a:sym typeface="Arial"/>
              </a:defRPr>
            </a:lvl8pPr>
            <a:lvl9pPr marL="0" lvl="8" indent="0" algn="r">
              <a:lnSpc>
                <a:spcPct val="90000"/>
              </a:lnSpc>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29"/>
          <p:cNvSpPr txBox="1">
            <a:spLocks noGrp="1"/>
          </p:cNvSpPr>
          <p:nvPr>
            <p:ph type="body" idx="1"/>
          </p:nvPr>
        </p:nvSpPr>
        <p:spPr>
          <a:xfrm>
            <a:off x="720725" y="2820725"/>
            <a:ext cx="7740000" cy="26922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228600" algn="l">
              <a:lnSpc>
                <a:spcPct val="9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marL="1371600" lvl="2" indent="-342900" algn="l">
              <a:lnSpc>
                <a:spcPct val="100000"/>
              </a:lnSpc>
              <a:spcBef>
                <a:spcPts val="567"/>
              </a:spcBef>
              <a:spcAft>
                <a:spcPts val="0"/>
              </a:spcAft>
              <a:buClr>
                <a:schemeClr val="lt1"/>
              </a:buClr>
              <a:buSzPts val="1800"/>
              <a:buFont typeface="Roboto"/>
              <a:buChar char="•"/>
              <a:defRPr sz="1800">
                <a:solidFill>
                  <a:schemeClr val="lt1"/>
                </a:solidFill>
                <a:latin typeface="Roboto"/>
                <a:ea typeface="Roboto"/>
                <a:cs typeface="Roboto"/>
                <a:sym typeface="Roboto"/>
              </a:defRPr>
            </a:lvl3pPr>
            <a:lvl4pPr marL="1828800" lvl="3" indent="-342900" algn="l">
              <a:lnSpc>
                <a:spcPct val="100000"/>
              </a:lnSpc>
              <a:spcBef>
                <a:spcPts val="2835"/>
              </a:spcBef>
              <a:spcAft>
                <a:spcPts val="0"/>
              </a:spcAft>
              <a:buClr>
                <a:schemeClr val="lt1"/>
              </a:buClr>
              <a:buSzPts val="1800"/>
              <a:buFont typeface="Roboto"/>
              <a:buChar char="•"/>
              <a:defRPr sz="1800">
                <a:solidFill>
                  <a:schemeClr val="lt1"/>
                </a:solidFill>
                <a:latin typeface="Roboto"/>
                <a:ea typeface="Roboto"/>
                <a:cs typeface="Roboto"/>
                <a:sym typeface="Roboto"/>
              </a:defRPr>
            </a:lvl4pPr>
            <a:lvl5pPr marL="2286000" lvl="4" indent="-342900" algn="l">
              <a:lnSpc>
                <a:spcPct val="100000"/>
              </a:lnSpc>
              <a:spcBef>
                <a:spcPts val="850"/>
              </a:spcBef>
              <a:spcAft>
                <a:spcPts val="0"/>
              </a:spcAft>
              <a:buClr>
                <a:schemeClr val="lt1"/>
              </a:buClr>
              <a:buSzPts val="1800"/>
              <a:buFont typeface="Roboto"/>
              <a:buChar char="•"/>
              <a:defRPr sz="1800">
                <a:solidFill>
                  <a:schemeClr val="lt1"/>
                </a:solidFill>
                <a:latin typeface="Roboto"/>
                <a:ea typeface="Roboto"/>
                <a:cs typeface="Roboto"/>
                <a:sym typeface="Roboto"/>
              </a:defRPr>
            </a:lvl5pPr>
            <a:lvl6pPr marL="2743200" lvl="5" indent="-342900" algn="l">
              <a:lnSpc>
                <a:spcPct val="90000"/>
              </a:lnSpc>
              <a:spcBef>
                <a:spcPts val="850"/>
              </a:spcBef>
              <a:spcAft>
                <a:spcPts val="0"/>
              </a:spcAft>
              <a:buClr>
                <a:schemeClr val="lt1"/>
              </a:buClr>
              <a:buSzPts val="1800"/>
              <a:buFont typeface="Roboto"/>
              <a:buChar char="•"/>
              <a:defRPr>
                <a:solidFill>
                  <a:schemeClr val="lt1"/>
                </a:solidFill>
                <a:latin typeface="Roboto"/>
                <a:ea typeface="Roboto"/>
                <a:cs typeface="Roboto"/>
                <a:sym typeface="Roboto"/>
              </a:defRPr>
            </a:lvl6pPr>
            <a:lvl7pPr marL="3200400" lvl="6" indent="-3429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7pPr>
            <a:lvl8pPr marL="3657600" lvl="7" indent="-3429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8pPr>
            <a:lvl9pPr marL="4114800" lvl="8" indent="-3429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9pPr>
          </a:lstStyle>
          <a:p>
            <a:endParaRPr/>
          </a:p>
        </p:txBody>
      </p:sp>
      <p:cxnSp>
        <p:nvCxnSpPr>
          <p:cNvPr id="104" name="Google Shape;104;p29"/>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pic>
        <p:nvPicPr>
          <p:cNvPr id="105" name="Google Shape;105;p29" descr="A logo with a globe and text&#10;&#10;AI-generated content may be incorrect."/>
          <p:cNvPicPr preferRelativeResize="0"/>
          <p:nvPr/>
        </p:nvPicPr>
        <p:blipFill rotWithShape="1">
          <a:blip r:embed="rId2">
            <a:alphaModFix/>
          </a:blip>
          <a:srcRect t="20971" b="32592"/>
          <a:stretch/>
        </p:blipFill>
        <p:spPr>
          <a:xfrm>
            <a:off x="535415" y="6159405"/>
            <a:ext cx="1230985" cy="404622"/>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Slide 1">
  <p:cSld name="Quote Slide_1">
    <p:bg>
      <p:bgPr>
        <a:solidFill>
          <a:schemeClr val="dk1"/>
        </a:solidFill>
        <a:effectLst/>
      </p:bgPr>
    </p:bg>
    <p:spTree>
      <p:nvGrpSpPr>
        <p:cNvPr id="1" name="Shape 106"/>
        <p:cNvGrpSpPr/>
        <p:nvPr/>
      </p:nvGrpSpPr>
      <p:grpSpPr>
        <a:xfrm>
          <a:off x="0" y="0"/>
          <a:ext cx="0" cy="0"/>
          <a:chOff x="0" y="0"/>
          <a:chExt cx="0" cy="0"/>
        </a:xfrm>
      </p:grpSpPr>
      <p:pic>
        <p:nvPicPr>
          <p:cNvPr id="107" name="Google Shape;107;g30500106440_0_32" title="2025-GOOS-PPT-Template.png"/>
          <p:cNvPicPr preferRelativeResize="0"/>
          <p:nvPr/>
        </p:nvPicPr>
        <p:blipFill rotWithShape="1">
          <a:blip r:embed="rId2">
            <a:alphaModFix/>
          </a:blip>
          <a:srcRect l="-690" t="-1245" r="689"/>
          <a:stretch/>
        </p:blipFill>
        <p:spPr>
          <a:xfrm>
            <a:off x="-150050" y="-168807"/>
            <a:ext cx="12492101" cy="7026807"/>
          </a:xfrm>
          <a:prstGeom prst="rect">
            <a:avLst/>
          </a:prstGeom>
          <a:noFill/>
          <a:ln>
            <a:noFill/>
          </a:ln>
        </p:spPr>
      </p:pic>
      <p:sp>
        <p:nvSpPr>
          <p:cNvPr id="108" name="Google Shape;108;g30500106440_0_32"/>
          <p:cNvSpPr txBox="1">
            <a:spLocks noGrp="1"/>
          </p:cNvSpPr>
          <p:nvPr>
            <p:ph type="title"/>
          </p:nvPr>
        </p:nvSpPr>
        <p:spPr>
          <a:xfrm>
            <a:off x="720725" y="1882800"/>
            <a:ext cx="7740000" cy="2827200"/>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Roboto"/>
              <a:buNone/>
              <a:defRPr sz="36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g30500106440_0_32"/>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sz="1200" b="0" i="0" u="none" strike="noStrike" cap="none">
                <a:solidFill>
                  <a:schemeClr val="lt1"/>
                </a:solidFill>
                <a:latin typeface="Arial"/>
                <a:ea typeface="Arial"/>
                <a:cs typeface="Arial"/>
                <a:sym typeface="Arial"/>
              </a:defRPr>
            </a:lvl1pPr>
            <a:lvl2pPr marL="0" lvl="1" indent="0" algn="r">
              <a:lnSpc>
                <a:spcPct val="90000"/>
              </a:lnSpc>
              <a:spcBef>
                <a:spcPts val="0"/>
              </a:spcBef>
              <a:buNone/>
              <a:defRPr sz="1200" b="0" i="0" u="none" strike="noStrike" cap="none">
                <a:solidFill>
                  <a:schemeClr val="lt1"/>
                </a:solidFill>
                <a:latin typeface="Arial"/>
                <a:ea typeface="Arial"/>
                <a:cs typeface="Arial"/>
                <a:sym typeface="Arial"/>
              </a:defRPr>
            </a:lvl2pPr>
            <a:lvl3pPr marL="0" lvl="2" indent="0" algn="r">
              <a:lnSpc>
                <a:spcPct val="90000"/>
              </a:lnSpc>
              <a:spcBef>
                <a:spcPts val="0"/>
              </a:spcBef>
              <a:buNone/>
              <a:defRPr sz="1200" b="0" i="0" u="none" strike="noStrike" cap="none">
                <a:solidFill>
                  <a:schemeClr val="lt1"/>
                </a:solidFill>
                <a:latin typeface="Arial"/>
                <a:ea typeface="Arial"/>
                <a:cs typeface="Arial"/>
                <a:sym typeface="Arial"/>
              </a:defRPr>
            </a:lvl3pPr>
            <a:lvl4pPr marL="0" lvl="3" indent="0" algn="r">
              <a:lnSpc>
                <a:spcPct val="90000"/>
              </a:lnSpc>
              <a:spcBef>
                <a:spcPts val="0"/>
              </a:spcBef>
              <a:buNone/>
              <a:defRPr sz="1200" b="0" i="0" u="none" strike="noStrike" cap="none">
                <a:solidFill>
                  <a:schemeClr val="lt1"/>
                </a:solidFill>
                <a:latin typeface="Arial"/>
                <a:ea typeface="Arial"/>
                <a:cs typeface="Arial"/>
                <a:sym typeface="Arial"/>
              </a:defRPr>
            </a:lvl4pPr>
            <a:lvl5pPr marL="0" lvl="4" indent="0" algn="r">
              <a:lnSpc>
                <a:spcPct val="90000"/>
              </a:lnSpc>
              <a:spcBef>
                <a:spcPts val="0"/>
              </a:spcBef>
              <a:buNone/>
              <a:defRPr sz="1200" b="0" i="0" u="none" strike="noStrike" cap="none">
                <a:solidFill>
                  <a:schemeClr val="lt1"/>
                </a:solidFill>
                <a:latin typeface="Arial"/>
                <a:ea typeface="Arial"/>
                <a:cs typeface="Arial"/>
                <a:sym typeface="Arial"/>
              </a:defRPr>
            </a:lvl5pPr>
            <a:lvl6pPr marL="0" lvl="5" indent="0" algn="r">
              <a:lnSpc>
                <a:spcPct val="90000"/>
              </a:lnSpc>
              <a:spcBef>
                <a:spcPts val="0"/>
              </a:spcBef>
              <a:buNone/>
              <a:defRPr sz="1200" b="0" i="0" u="none" strike="noStrike" cap="none">
                <a:solidFill>
                  <a:schemeClr val="lt1"/>
                </a:solidFill>
                <a:latin typeface="Arial"/>
                <a:ea typeface="Arial"/>
                <a:cs typeface="Arial"/>
                <a:sym typeface="Arial"/>
              </a:defRPr>
            </a:lvl6pPr>
            <a:lvl7pPr marL="0" lvl="6" indent="0" algn="r">
              <a:lnSpc>
                <a:spcPct val="90000"/>
              </a:lnSpc>
              <a:spcBef>
                <a:spcPts val="0"/>
              </a:spcBef>
              <a:buNone/>
              <a:defRPr sz="1200" b="0" i="0" u="none" strike="noStrike" cap="none">
                <a:solidFill>
                  <a:schemeClr val="lt1"/>
                </a:solidFill>
                <a:latin typeface="Arial"/>
                <a:ea typeface="Arial"/>
                <a:cs typeface="Arial"/>
                <a:sym typeface="Arial"/>
              </a:defRPr>
            </a:lvl7pPr>
            <a:lvl8pPr marL="0" lvl="7" indent="0" algn="r">
              <a:lnSpc>
                <a:spcPct val="90000"/>
              </a:lnSpc>
              <a:spcBef>
                <a:spcPts val="0"/>
              </a:spcBef>
              <a:buNone/>
              <a:defRPr sz="1200" b="0" i="0" u="none" strike="noStrike" cap="none">
                <a:solidFill>
                  <a:schemeClr val="lt1"/>
                </a:solidFill>
                <a:latin typeface="Arial"/>
                <a:ea typeface="Arial"/>
                <a:cs typeface="Arial"/>
                <a:sym typeface="Arial"/>
              </a:defRPr>
            </a:lvl8pPr>
            <a:lvl9pPr marL="0" lvl="8" indent="0" algn="r">
              <a:lnSpc>
                <a:spcPct val="90000"/>
              </a:lnSpc>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0" name="Google Shape;110;g30500106440_0_32"/>
          <p:cNvSpPr txBox="1">
            <a:spLocks noGrp="1"/>
          </p:cNvSpPr>
          <p:nvPr>
            <p:ph type="body" idx="1"/>
          </p:nvPr>
        </p:nvSpPr>
        <p:spPr>
          <a:xfrm>
            <a:off x="720725" y="2954425"/>
            <a:ext cx="7740000" cy="25584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228600" algn="l">
              <a:lnSpc>
                <a:spcPct val="9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marL="1371600" lvl="2" indent="-342900" algn="l">
              <a:lnSpc>
                <a:spcPct val="100000"/>
              </a:lnSpc>
              <a:spcBef>
                <a:spcPts val="567"/>
              </a:spcBef>
              <a:spcAft>
                <a:spcPts val="0"/>
              </a:spcAft>
              <a:buClr>
                <a:schemeClr val="lt1"/>
              </a:buClr>
              <a:buSzPts val="1800"/>
              <a:buFont typeface="Roboto"/>
              <a:buChar char="•"/>
              <a:defRPr sz="1800">
                <a:solidFill>
                  <a:schemeClr val="lt1"/>
                </a:solidFill>
                <a:latin typeface="Roboto"/>
                <a:ea typeface="Roboto"/>
                <a:cs typeface="Roboto"/>
                <a:sym typeface="Roboto"/>
              </a:defRPr>
            </a:lvl3pPr>
            <a:lvl4pPr marL="1828800" lvl="3" indent="-342900" algn="l">
              <a:lnSpc>
                <a:spcPct val="100000"/>
              </a:lnSpc>
              <a:spcBef>
                <a:spcPts val="2835"/>
              </a:spcBef>
              <a:spcAft>
                <a:spcPts val="0"/>
              </a:spcAft>
              <a:buClr>
                <a:schemeClr val="lt1"/>
              </a:buClr>
              <a:buSzPts val="1800"/>
              <a:buFont typeface="Roboto"/>
              <a:buChar char="•"/>
              <a:defRPr sz="1800">
                <a:solidFill>
                  <a:schemeClr val="lt1"/>
                </a:solidFill>
                <a:latin typeface="Roboto"/>
                <a:ea typeface="Roboto"/>
                <a:cs typeface="Roboto"/>
                <a:sym typeface="Roboto"/>
              </a:defRPr>
            </a:lvl4pPr>
            <a:lvl5pPr marL="2286000" lvl="4" indent="-342900" algn="l">
              <a:lnSpc>
                <a:spcPct val="100000"/>
              </a:lnSpc>
              <a:spcBef>
                <a:spcPts val="850"/>
              </a:spcBef>
              <a:spcAft>
                <a:spcPts val="0"/>
              </a:spcAft>
              <a:buClr>
                <a:schemeClr val="lt1"/>
              </a:buClr>
              <a:buSzPts val="1800"/>
              <a:buFont typeface="Roboto"/>
              <a:buChar char="•"/>
              <a:defRPr sz="1800">
                <a:solidFill>
                  <a:schemeClr val="lt1"/>
                </a:solidFill>
                <a:latin typeface="Roboto"/>
                <a:ea typeface="Roboto"/>
                <a:cs typeface="Roboto"/>
                <a:sym typeface="Roboto"/>
              </a:defRPr>
            </a:lvl5pPr>
            <a:lvl6pPr marL="2743200" lvl="5" indent="-342900" algn="l">
              <a:lnSpc>
                <a:spcPct val="90000"/>
              </a:lnSpc>
              <a:spcBef>
                <a:spcPts val="850"/>
              </a:spcBef>
              <a:spcAft>
                <a:spcPts val="0"/>
              </a:spcAft>
              <a:buClr>
                <a:schemeClr val="lt1"/>
              </a:buClr>
              <a:buSzPts val="1800"/>
              <a:buFont typeface="Roboto"/>
              <a:buChar char="•"/>
              <a:defRPr>
                <a:solidFill>
                  <a:schemeClr val="lt1"/>
                </a:solidFill>
                <a:latin typeface="Roboto"/>
                <a:ea typeface="Roboto"/>
                <a:cs typeface="Roboto"/>
                <a:sym typeface="Roboto"/>
              </a:defRPr>
            </a:lvl6pPr>
            <a:lvl7pPr marL="3200400" lvl="6" indent="-3429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7pPr>
            <a:lvl8pPr marL="3657600" lvl="7" indent="-3429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8pPr>
            <a:lvl9pPr marL="4114800" lvl="8" indent="-3429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9pPr>
          </a:lstStyle>
          <a:p>
            <a:endParaRPr/>
          </a:p>
        </p:txBody>
      </p:sp>
      <p:cxnSp>
        <p:nvCxnSpPr>
          <p:cNvPr id="111" name="Google Shape;111;g30500106440_0_32"/>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pic>
        <p:nvPicPr>
          <p:cNvPr id="112" name="Google Shape;112;g30500106440_0_32" descr="A logo with a globe and text&#10;&#10;AI-generated content may be incorrect."/>
          <p:cNvPicPr preferRelativeResize="0"/>
          <p:nvPr/>
        </p:nvPicPr>
        <p:blipFill rotWithShape="1">
          <a:blip r:embed="rId3">
            <a:alphaModFix/>
          </a:blip>
          <a:srcRect t="20970" b="32593"/>
          <a:stretch/>
        </p:blipFill>
        <p:spPr>
          <a:xfrm>
            <a:off x="535415" y="6159405"/>
            <a:ext cx="1230985" cy="404621"/>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113"/>
        <p:cNvGrpSpPr/>
        <p:nvPr/>
      </p:nvGrpSpPr>
      <p:grpSpPr>
        <a:xfrm>
          <a:off x="0" y="0"/>
          <a:ext cx="0" cy="0"/>
          <a:chOff x="0" y="0"/>
          <a:chExt cx="0" cy="0"/>
        </a:xfrm>
      </p:grpSpPr>
      <p:sp>
        <p:nvSpPr>
          <p:cNvPr id="114" name="Google Shape;114;p30"/>
          <p:cNvSpPr>
            <a:spLocks noGrp="1"/>
          </p:cNvSpPr>
          <p:nvPr>
            <p:ph type="pic" idx="2"/>
          </p:nvPr>
        </p:nvSpPr>
        <p:spPr>
          <a:xfrm>
            <a:off x="5287200" y="0"/>
            <a:ext cx="6858000" cy="6858000"/>
          </a:xfrm>
          <a:prstGeom prst="rect">
            <a:avLst/>
          </a:prstGeom>
          <a:solidFill>
            <a:srgbClr val="D8D8D8"/>
          </a:solidFill>
          <a:ln>
            <a:noFill/>
          </a:ln>
        </p:spPr>
      </p:sp>
      <p:grpSp>
        <p:nvGrpSpPr>
          <p:cNvPr id="115" name="Google Shape;115;p30"/>
          <p:cNvGrpSpPr/>
          <p:nvPr/>
        </p:nvGrpSpPr>
        <p:grpSpPr>
          <a:xfrm>
            <a:off x="720725" y="5472000"/>
            <a:ext cx="4009268" cy="694945"/>
            <a:chOff x="720725" y="5218493"/>
            <a:chExt cx="4009268" cy="694945"/>
          </a:xfrm>
        </p:grpSpPr>
        <p:pic>
          <p:nvPicPr>
            <p:cNvPr id="116" name="Google Shape;116;p30"/>
            <p:cNvPicPr preferRelativeResize="0"/>
            <p:nvPr/>
          </p:nvPicPr>
          <p:blipFill rotWithShape="1">
            <a:blip r:embed="rId2">
              <a:alphaModFix/>
            </a:blip>
            <a:srcRect/>
            <a:stretch/>
          </p:blipFill>
          <p:spPr>
            <a:xfrm>
              <a:off x="4032000" y="5325173"/>
              <a:ext cx="697993" cy="588265"/>
            </a:xfrm>
            <a:prstGeom prst="rect">
              <a:avLst/>
            </a:prstGeom>
            <a:noFill/>
            <a:ln>
              <a:noFill/>
            </a:ln>
          </p:spPr>
        </p:pic>
        <p:pic>
          <p:nvPicPr>
            <p:cNvPr id="117" name="Google Shape;117;p30"/>
            <p:cNvPicPr preferRelativeResize="0"/>
            <p:nvPr/>
          </p:nvPicPr>
          <p:blipFill rotWithShape="1">
            <a:blip r:embed="rId3">
              <a:alphaModFix/>
            </a:blip>
            <a:srcRect/>
            <a:stretch/>
          </p:blipFill>
          <p:spPr>
            <a:xfrm>
              <a:off x="2867282" y="5309933"/>
              <a:ext cx="826010" cy="603505"/>
            </a:xfrm>
            <a:prstGeom prst="rect">
              <a:avLst/>
            </a:prstGeom>
            <a:noFill/>
            <a:ln>
              <a:noFill/>
            </a:ln>
          </p:spPr>
        </p:pic>
        <p:pic>
          <p:nvPicPr>
            <p:cNvPr id="118" name="Google Shape;118;p30"/>
            <p:cNvPicPr preferRelativeResize="0"/>
            <p:nvPr/>
          </p:nvPicPr>
          <p:blipFill rotWithShape="1">
            <a:blip r:embed="rId4">
              <a:alphaModFix/>
            </a:blip>
            <a:srcRect/>
            <a:stretch/>
          </p:blipFill>
          <p:spPr>
            <a:xfrm>
              <a:off x="720725" y="5279453"/>
              <a:ext cx="594361" cy="633985"/>
            </a:xfrm>
            <a:prstGeom prst="rect">
              <a:avLst/>
            </a:prstGeom>
            <a:noFill/>
            <a:ln>
              <a:noFill/>
            </a:ln>
          </p:spPr>
        </p:pic>
        <p:pic>
          <p:nvPicPr>
            <p:cNvPr id="119" name="Google Shape;119;p30"/>
            <p:cNvPicPr preferRelativeResize="0"/>
            <p:nvPr/>
          </p:nvPicPr>
          <p:blipFill rotWithShape="1">
            <a:blip r:embed="rId5">
              <a:alphaModFix/>
            </a:blip>
            <a:srcRect/>
            <a:stretch/>
          </p:blipFill>
          <p:spPr>
            <a:xfrm>
              <a:off x="1653795" y="5218493"/>
              <a:ext cx="874778" cy="694945"/>
            </a:xfrm>
            <a:prstGeom prst="rect">
              <a:avLst/>
            </a:prstGeom>
            <a:noFill/>
            <a:ln>
              <a:noFill/>
            </a:ln>
          </p:spPr>
        </p:pic>
      </p:grpSp>
      <p:pic>
        <p:nvPicPr>
          <p:cNvPr id="120" name="Google Shape;120;p30" descr="A blue and orange logo with text&#10;&#10;AI-generated content may be incorrect."/>
          <p:cNvPicPr preferRelativeResize="0"/>
          <p:nvPr/>
        </p:nvPicPr>
        <p:blipFill rotWithShape="1">
          <a:blip r:embed="rId6">
            <a:alphaModFix/>
          </a:blip>
          <a:srcRect/>
          <a:stretch/>
        </p:blipFill>
        <p:spPr>
          <a:xfrm>
            <a:off x="597451" y="691055"/>
            <a:ext cx="2269831" cy="1606673"/>
          </a:xfrm>
          <a:prstGeom prst="rect">
            <a:avLst/>
          </a:prstGeom>
          <a:noFill/>
          <a:ln>
            <a:noFill/>
          </a:ln>
        </p:spPr>
      </p:pic>
      <p:sp>
        <p:nvSpPr>
          <p:cNvPr id="121" name="Google Shape;121;p30"/>
          <p:cNvSpPr txBox="1"/>
          <p:nvPr/>
        </p:nvSpPr>
        <p:spPr>
          <a:xfrm>
            <a:off x="679000" y="2787275"/>
            <a:ext cx="34326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400" b="1">
                <a:solidFill>
                  <a:schemeClr val="dk1"/>
                </a:solidFill>
                <a:latin typeface="Roboto"/>
                <a:ea typeface="Roboto"/>
                <a:cs typeface="Roboto"/>
                <a:sym typeface="Roboto"/>
              </a:rPr>
              <a:t>Thank you</a:t>
            </a:r>
            <a:endParaRPr sz="5400" b="1">
              <a:solidFill>
                <a:schemeClr val="dk1"/>
              </a:solidFill>
              <a:latin typeface="Roboto"/>
              <a:ea typeface="Roboto"/>
              <a:cs typeface="Roboto"/>
              <a:sym typeface="Roboto"/>
            </a:endParaRPr>
          </a:p>
        </p:txBody>
      </p:sp>
      <p:sp>
        <p:nvSpPr>
          <p:cNvPr id="122" name="Google Shape;122;p30"/>
          <p:cNvSpPr txBox="1"/>
          <p:nvPr/>
        </p:nvSpPr>
        <p:spPr>
          <a:xfrm>
            <a:off x="1984500" y="3841100"/>
            <a:ext cx="3302700" cy="6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solidFill>
                  <a:schemeClr val="accent2"/>
                </a:solidFill>
                <a:latin typeface="Roboto"/>
                <a:ea typeface="Roboto"/>
                <a:cs typeface="Roboto"/>
                <a:sym typeface="Roboto"/>
              </a:rPr>
              <a:t>goosocean.org</a:t>
            </a:r>
            <a:endParaRPr sz="2200">
              <a:solidFill>
                <a:schemeClr val="accent2"/>
              </a:solidFill>
              <a:latin typeface="Roboto"/>
              <a:ea typeface="Roboto"/>
              <a:cs typeface="Roboto"/>
              <a:sym typeface="Roboto"/>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600"/>
              <a:buFont typeface="Roboto"/>
              <a:buNone/>
              <a:defRPr>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32"/>
          <p:cNvSpPr txBox="1">
            <a:spLocks noGrp="1"/>
          </p:cNvSpPr>
          <p:nvPr>
            <p:ph type="body" idx="1"/>
          </p:nvPr>
        </p:nvSpPr>
        <p:spPr>
          <a:xfrm>
            <a:off x="720725" y="1497271"/>
            <a:ext cx="6681600" cy="3840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Font typeface="Roboto"/>
              <a:buNone/>
              <a:defRPr sz="1800">
                <a:solidFill>
                  <a:schemeClr val="dk2"/>
                </a:solidFill>
                <a:latin typeface="Roboto"/>
                <a:ea typeface="Roboto"/>
                <a:cs typeface="Roboto"/>
                <a:sym typeface="Roboto"/>
              </a:defRPr>
            </a:lvl1pPr>
            <a:lvl2pPr marL="914400" lvl="1" indent="-228600" algn="l">
              <a:lnSpc>
                <a:spcPct val="90000"/>
              </a:lnSpc>
              <a:spcBef>
                <a:spcPts val="0"/>
              </a:spcBef>
              <a:spcAft>
                <a:spcPts val="0"/>
              </a:spcAft>
              <a:buClr>
                <a:schemeClr val="accent3"/>
              </a:buClr>
              <a:buSzPts val="1800"/>
              <a:buFont typeface="Roboto"/>
              <a:buNone/>
              <a:defRPr>
                <a:latin typeface="Roboto"/>
                <a:ea typeface="Roboto"/>
                <a:cs typeface="Roboto"/>
                <a:sym typeface="Roboto"/>
              </a:defRPr>
            </a:lvl2pPr>
            <a:lvl3pPr marL="1371600" lvl="2" indent="-342900" algn="l">
              <a:lnSpc>
                <a:spcPct val="100000"/>
              </a:lnSpc>
              <a:spcBef>
                <a:spcPts val="567"/>
              </a:spcBef>
              <a:spcAft>
                <a:spcPts val="0"/>
              </a:spcAft>
              <a:buSzPts val="1800"/>
              <a:buFont typeface="Roboto"/>
              <a:buChar char="•"/>
              <a:defRPr>
                <a:latin typeface="Roboto"/>
                <a:ea typeface="Roboto"/>
                <a:cs typeface="Roboto"/>
                <a:sym typeface="Roboto"/>
              </a:defRPr>
            </a:lvl3pPr>
            <a:lvl4pPr marL="1828800" lvl="3" indent="-342900" algn="l">
              <a:lnSpc>
                <a:spcPct val="100000"/>
              </a:lnSpc>
              <a:spcBef>
                <a:spcPts val="2835"/>
              </a:spcBef>
              <a:spcAft>
                <a:spcPts val="0"/>
              </a:spcAft>
              <a:buSzPts val="1800"/>
              <a:buFont typeface="Roboto"/>
              <a:buChar char="•"/>
              <a:defRPr>
                <a:latin typeface="Roboto"/>
                <a:ea typeface="Roboto"/>
                <a:cs typeface="Roboto"/>
                <a:sym typeface="Roboto"/>
              </a:defRPr>
            </a:lvl4pPr>
            <a:lvl5pPr marL="2286000" lvl="4" indent="-342900" algn="l">
              <a:lnSpc>
                <a:spcPct val="100000"/>
              </a:lnSpc>
              <a:spcBef>
                <a:spcPts val="850"/>
              </a:spcBef>
              <a:spcAft>
                <a:spcPts val="0"/>
              </a:spcAft>
              <a:buSzPts val="1800"/>
              <a:buFont typeface="Roboto"/>
              <a:buChar char="•"/>
              <a:defRPr>
                <a:latin typeface="Roboto"/>
                <a:ea typeface="Roboto"/>
                <a:cs typeface="Roboto"/>
                <a:sym typeface="Roboto"/>
              </a:defRPr>
            </a:lvl5pPr>
            <a:lvl6pPr marL="2743200" lvl="5" indent="-342900" algn="l">
              <a:lnSpc>
                <a:spcPct val="90000"/>
              </a:lnSpc>
              <a:spcBef>
                <a:spcPts val="850"/>
              </a:spcBef>
              <a:spcAft>
                <a:spcPts val="0"/>
              </a:spcAft>
              <a:buSzPts val="1800"/>
              <a:buFont typeface="Roboto"/>
              <a:buChar char="•"/>
              <a:defRPr>
                <a:latin typeface="Roboto"/>
                <a:ea typeface="Roboto"/>
                <a:cs typeface="Roboto"/>
                <a:sym typeface="Roboto"/>
              </a:defRPr>
            </a:lvl6pPr>
            <a:lvl7pPr marL="3200400" lvl="6"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marL="3657600" lvl="7"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marL="4114800" lvl="8" indent="-3429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2">
  <p:cSld name="Title Slide_1">
    <p:spTree>
      <p:nvGrpSpPr>
        <p:cNvPr id="1" name="Shape 22"/>
        <p:cNvGrpSpPr/>
        <p:nvPr/>
      </p:nvGrpSpPr>
      <p:grpSpPr>
        <a:xfrm>
          <a:off x="0" y="0"/>
          <a:ext cx="0" cy="0"/>
          <a:chOff x="0" y="0"/>
          <a:chExt cx="0" cy="0"/>
        </a:xfrm>
      </p:grpSpPr>
      <p:sp>
        <p:nvSpPr>
          <p:cNvPr id="23" name="Google Shape;23;g30500106440_0_8"/>
          <p:cNvSpPr/>
          <p:nvPr/>
        </p:nvSpPr>
        <p:spPr>
          <a:xfrm>
            <a:off x="0" y="1857600"/>
            <a:ext cx="12192000" cy="5000400"/>
          </a:xfrm>
          <a:prstGeom prst="rect">
            <a:avLst/>
          </a:prstGeom>
          <a:solidFill>
            <a:schemeClr val="dk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g30500106440_0_8"/>
          <p:cNvSpPr txBox="1">
            <a:spLocks noGrp="1"/>
          </p:cNvSpPr>
          <p:nvPr>
            <p:ph type="ctrTitle"/>
          </p:nvPr>
        </p:nvSpPr>
        <p:spPr>
          <a:xfrm>
            <a:off x="1367999" y="2790000"/>
            <a:ext cx="6876900"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g30500106440_0_8"/>
          <p:cNvSpPr txBox="1">
            <a:spLocks noGrp="1"/>
          </p:cNvSpPr>
          <p:nvPr>
            <p:ph type="subTitle" idx="1"/>
          </p:nvPr>
        </p:nvSpPr>
        <p:spPr>
          <a:xfrm>
            <a:off x="1367999" y="4597200"/>
            <a:ext cx="6876900" cy="9282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2000"/>
              <a:buNone/>
              <a:defRPr sz="20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6" name="Google Shape;26;g30500106440_0_8" descr="A group of logos on a black background&#10;&#10;Description automatically generated"/>
          <p:cNvPicPr preferRelativeResize="0"/>
          <p:nvPr/>
        </p:nvPicPr>
        <p:blipFill rotWithShape="1">
          <a:blip r:embed="rId2">
            <a:alphaModFix/>
          </a:blip>
          <a:srcRect t="27684" b="28042"/>
          <a:stretch/>
        </p:blipFill>
        <p:spPr>
          <a:xfrm>
            <a:off x="5787760" y="317837"/>
            <a:ext cx="6100217" cy="1350692"/>
          </a:xfrm>
          <a:prstGeom prst="rect">
            <a:avLst/>
          </a:prstGeom>
          <a:noFill/>
          <a:ln>
            <a:noFill/>
          </a:ln>
        </p:spPr>
      </p:pic>
      <p:pic>
        <p:nvPicPr>
          <p:cNvPr id="27" name="Google Shape;27;g30500106440_0_8" descr="A blue and black logo&#10;&#10;AI-generated content may be incorrect."/>
          <p:cNvPicPr preferRelativeResize="0"/>
          <p:nvPr/>
        </p:nvPicPr>
        <p:blipFill rotWithShape="1">
          <a:blip r:embed="rId3">
            <a:alphaModFix/>
          </a:blip>
          <a:srcRect/>
          <a:stretch/>
        </p:blipFill>
        <p:spPr>
          <a:xfrm>
            <a:off x="944094" y="508340"/>
            <a:ext cx="3834943" cy="1018059"/>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Image Left">
  <p:cSld name="Title Slide Image Left">
    <p:spTree>
      <p:nvGrpSpPr>
        <p:cNvPr id="1" name="Shape 28"/>
        <p:cNvGrpSpPr/>
        <p:nvPr/>
      </p:nvGrpSpPr>
      <p:grpSpPr>
        <a:xfrm>
          <a:off x="0" y="0"/>
          <a:ext cx="0" cy="0"/>
          <a:chOff x="0" y="0"/>
          <a:chExt cx="0" cy="0"/>
        </a:xfrm>
      </p:grpSpPr>
      <p:sp>
        <p:nvSpPr>
          <p:cNvPr id="29" name="Google Shape;29;p18"/>
          <p:cNvSpPr>
            <a:spLocks noGrp="1"/>
          </p:cNvSpPr>
          <p:nvPr>
            <p:ph type="pic" idx="2"/>
          </p:nvPr>
        </p:nvSpPr>
        <p:spPr>
          <a:xfrm>
            <a:off x="0" y="0"/>
            <a:ext cx="6912000" cy="6858000"/>
          </a:xfrm>
          <a:prstGeom prst="rect">
            <a:avLst/>
          </a:prstGeom>
          <a:solidFill>
            <a:srgbClr val="D8D8D8"/>
          </a:solidFill>
          <a:ln>
            <a:noFill/>
          </a:ln>
        </p:spPr>
      </p:sp>
      <p:sp>
        <p:nvSpPr>
          <p:cNvPr id="30" name="Google Shape;30;p18"/>
          <p:cNvSpPr txBox="1">
            <a:spLocks noGrp="1"/>
          </p:cNvSpPr>
          <p:nvPr>
            <p:ph type="ctrTitle"/>
          </p:nvPr>
        </p:nvSpPr>
        <p:spPr>
          <a:xfrm>
            <a:off x="7559999" y="2495921"/>
            <a:ext cx="3944613" cy="18661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subTitle" idx="1"/>
          </p:nvPr>
        </p:nvSpPr>
        <p:spPr>
          <a:xfrm>
            <a:off x="7559999" y="4383519"/>
            <a:ext cx="3944613" cy="757643"/>
          </a:xfrm>
          <a:prstGeom prst="rect">
            <a:avLst/>
          </a:prstGeom>
          <a:noFill/>
          <a:ln>
            <a:noFill/>
          </a:ln>
        </p:spPr>
        <p:txBody>
          <a:bodyPr spcFirstLastPara="1" wrap="square" lIns="0" tIns="0" rIns="0" bIns="0" anchor="ctr" anchorCtr="0">
            <a:noAutofit/>
          </a:bodyPr>
          <a:lstStyle>
            <a:lvl1pPr lvl="0" algn="l">
              <a:lnSpc>
                <a:spcPct val="105000"/>
              </a:lnSpc>
              <a:spcBef>
                <a:spcPts val="0"/>
              </a:spcBef>
              <a:spcAft>
                <a:spcPts val="0"/>
              </a:spcAft>
              <a:buClr>
                <a:schemeClr val="dk2"/>
              </a:buClr>
              <a:buSzPts val="1800"/>
              <a:buNone/>
              <a:defRPr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 name="Google Shape;32;p18" descr="A blue and orange logo with text&#10;&#10;AI-generated content may be incorrect."/>
          <p:cNvPicPr preferRelativeResize="0"/>
          <p:nvPr/>
        </p:nvPicPr>
        <p:blipFill rotWithShape="1">
          <a:blip r:embed="rId2">
            <a:alphaModFix/>
          </a:blip>
          <a:srcRect/>
          <a:stretch/>
        </p:blipFill>
        <p:spPr>
          <a:xfrm>
            <a:off x="7418795" y="435487"/>
            <a:ext cx="2269831" cy="1606673"/>
          </a:xfrm>
          <a:prstGeom prst="rect">
            <a:avLst/>
          </a:prstGeom>
          <a:noFill/>
          <a:ln>
            <a:noFill/>
          </a:ln>
        </p:spPr>
      </p:pic>
      <p:pic>
        <p:nvPicPr>
          <p:cNvPr id="33" name="Google Shape;33;p18" descr="A group of logos on a black background&#10;&#10;Description automatically generated"/>
          <p:cNvPicPr preferRelativeResize="0"/>
          <p:nvPr/>
        </p:nvPicPr>
        <p:blipFill rotWithShape="1">
          <a:blip r:embed="rId3">
            <a:alphaModFix/>
          </a:blip>
          <a:srcRect t="27684" b="28042"/>
          <a:stretch/>
        </p:blipFill>
        <p:spPr>
          <a:xfrm>
            <a:off x="7176635" y="5790241"/>
            <a:ext cx="4327977" cy="958287"/>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19"/>
          <p:cNvSpPr txBox="1">
            <a:spLocks noGrp="1"/>
          </p:cNvSpPr>
          <p:nvPr>
            <p:ph type="body" idx="1"/>
          </p:nvPr>
        </p:nvSpPr>
        <p:spPr>
          <a:xfrm>
            <a:off x="720726" y="1296988"/>
            <a:ext cx="81180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a:lvl1pPr>
            <a:lvl2pPr marL="914400" lvl="1" indent="-228600" algn="l">
              <a:lnSpc>
                <a:spcPct val="90000"/>
              </a:lnSpc>
              <a:spcBef>
                <a:spcPts val="1701"/>
              </a:spcBef>
              <a:spcAft>
                <a:spcPts val="0"/>
              </a:spcAft>
              <a:buClr>
                <a:schemeClr val="accent3"/>
              </a:buClr>
              <a:buSzPts val="1800"/>
              <a:buNone/>
              <a:defRPr sz="1800">
                <a:solidFill>
                  <a:schemeClr val="accent3"/>
                </a:solidFill>
              </a:defRPr>
            </a:lvl2pPr>
            <a:lvl3pPr marL="1371600" lvl="2" indent="-342900" algn="l">
              <a:lnSpc>
                <a:spcPct val="100000"/>
              </a:lnSpc>
              <a:spcBef>
                <a:spcPts val="567"/>
              </a:spcBef>
              <a:spcAft>
                <a:spcPts val="0"/>
              </a:spcAft>
              <a:buSzPts val="1800"/>
              <a:buChar char="•"/>
              <a:defRPr/>
            </a:lvl3pPr>
            <a:lvl4pPr marL="1828800" lvl="3" indent="-330200" algn="l">
              <a:lnSpc>
                <a:spcPct val="100000"/>
              </a:lnSpc>
              <a:spcBef>
                <a:spcPts val="2835"/>
              </a:spcBef>
              <a:spcAft>
                <a:spcPts val="0"/>
              </a:spcAft>
              <a:buSzPts val="1600"/>
              <a:buChar char="•"/>
              <a:defRPr/>
            </a:lvl4pPr>
            <a:lvl5pPr marL="2286000" lvl="4" indent="-330200" algn="l">
              <a:lnSpc>
                <a:spcPct val="100000"/>
              </a:lnSpc>
              <a:spcBef>
                <a:spcPts val="850"/>
              </a:spcBef>
              <a:spcAft>
                <a:spcPts val="0"/>
              </a:spcAft>
              <a:buSzPts val="1600"/>
              <a:buChar char="•"/>
              <a:defRPr/>
            </a:lvl5pPr>
            <a:lvl6pPr marL="2743200" lvl="5" indent="-342900" algn="l">
              <a:lnSpc>
                <a:spcPct val="90000"/>
              </a:lnSpc>
              <a:spcBef>
                <a:spcPts val="85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19"/>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720723"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a:lvl1pPr>
            <a:lvl2pPr marL="914400" lvl="1" indent="-228600" algn="l">
              <a:lnSpc>
                <a:spcPct val="90000"/>
              </a:lnSpc>
              <a:spcBef>
                <a:spcPts val="1701"/>
              </a:spcBef>
              <a:spcAft>
                <a:spcPts val="0"/>
              </a:spcAft>
              <a:buClr>
                <a:schemeClr val="accent3"/>
              </a:buClr>
              <a:buSzPts val="1800"/>
              <a:buNone/>
              <a:defRPr sz="1800">
                <a:solidFill>
                  <a:schemeClr val="accent3"/>
                </a:solidFill>
              </a:defRPr>
            </a:lvl2pPr>
            <a:lvl3pPr marL="1371600" lvl="2" indent="-342900" algn="l">
              <a:lnSpc>
                <a:spcPct val="100000"/>
              </a:lnSpc>
              <a:spcBef>
                <a:spcPts val="567"/>
              </a:spcBef>
              <a:spcAft>
                <a:spcPts val="0"/>
              </a:spcAft>
              <a:buSzPts val="1800"/>
              <a:buChar char="•"/>
              <a:defRPr/>
            </a:lvl3pPr>
            <a:lvl4pPr marL="1828800" lvl="3" indent="-330200" algn="l">
              <a:lnSpc>
                <a:spcPct val="100000"/>
              </a:lnSpc>
              <a:spcBef>
                <a:spcPts val="2835"/>
              </a:spcBef>
              <a:spcAft>
                <a:spcPts val="0"/>
              </a:spcAft>
              <a:buSzPts val="1600"/>
              <a:buChar char="•"/>
              <a:defRPr/>
            </a:lvl4pPr>
            <a:lvl5pPr marL="2286000" lvl="4" indent="-330200" algn="l">
              <a:lnSpc>
                <a:spcPct val="100000"/>
              </a:lnSpc>
              <a:spcBef>
                <a:spcPts val="850"/>
              </a:spcBef>
              <a:spcAft>
                <a:spcPts val="0"/>
              </a:spcAft>
              <a:buSzPts val="1600"/>
              <a:buChar char="•"/>
              <a:defRPr/>
            </a:lvl5pPr>
            <a:lvl6pPr marL="2743200" lvl="5" indent="-342900" algn="l">
              <a:lnSpc>
                <a:spcPct val="90000"/>
              </a:lnSpc>
              <a:spcBef>
                <a:spcPts val="85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2"/>
          </p:nvPr>
        </p:nvSpPr>
        <p:spPr>
          <a:xfrm>
            <a:off x="6096000"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a:lvl1pPr>
            <a:lvl2pPr marL="914400" lvl="1" indent="-228600" algn="l">
              <a:lnSpc>
                <a:spcPct val="90000"/>
              </a:lnSpc>
              <a:spcBef>
                <a:spcPts val="1701"/>
              </a:spcBef>
              <a:spcAft>
                <a:spcPts val="0"/>
              </a:spcAft>
              <a:buClr>
                <a:schemeClr val="accent3"/>
              </a:buClr>
              <a:buSzPts val="1800"/>
              <a:buNone/>
              <a:defRPr sz="1800">
                <a:solidFill>
                  <a:schemeClr val="accent3"/>
                </a:solidFill>
              </a:defRPr>
            </a:lvl2pPr>
            <a:lvl3pPr marL="1371600" lvl="2" indent="-342900" algn="l">
              <a:lnSpc>
                <a:spcPct val="100000"/>
              </a:lnSpc>
              <a:spcBef>
                <a:spcPts val="567"/>
              </a:spcBef>
              <a:spcAft>
                <a:spcPts val="0"/>
              </a:spcAft>
              <a:buSzPts val="1800"/>
              <a:buChar char="•"/>
              <a:defRPr/>
            </a:lvl3pPr>
            <a:lvl4pPr marL="1828800" lvl="3" indent="-330200" algn="l">
              <a:lnSpc>
                <a:spcPct val="100000"/>
              </a:lnSpc>
              <a:spcBef>
                <a:spcPts val="2835"/>
              </a:spcBef>
              <a:spcAft>
                <a:spcPts val="0"/>
              </a:spcAft>
              <a:buSzPts val="1600"/>
              <a:buChar char="•"/>
              <a:defRPr/>
            </a:lvl4pPr>
            <a:lvl5pPr marL="2286000" lvl="4" indent="-330200" algn="l">
              <a:lnSpc>
                <a:spcPct val="100000"/>
              </a:lnSpc>
              <a:spcBef>
                <a:spcPts val="850"/>
              </a:spcBef>
              <a:spcAft>
                <a:spcPts val="0"/>
              </a:spcAft>
              <a:buSzPts val="1600"/>
              <a:buChar char="•"/>
              <a:defRPr/>
            </a:lvl5pPr>
            <a:lvl6pPr marL="2743200" lvl="5" indent="-342900" algn="l">
              <a:lnSpc>
                <a:spcPct val="90000"/>
              </a:lnSpc>
              <a:spcBef>
                <a:spcPts val="85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43"/>
        <p:cNvGrpSpPr/>
        <p:nvPr/>
      </p:nvGrpSpPr>
      <p:grpSpPr>
        <a:xfrm>
          <a:off x="0" y="0"/>
          <a:ext cx="0" cy="0"/>
          <a:chOff x="0" y="0"/>
          <a:chExt cx="0" cy="0"/>
        </a:xfrm>
      </p:grpSpPr>
      <p:sp>
        <p:nvSpPr>
          <p:cNvPr id="44" name="Google Shape;44;p21"/>
          <p:cNvSpPr txBox="1">
            <a:spLocks noGrp="1"/>
          </p:cNvSpPr>
          <p:nvPr>
            <p:ph type="dt" idx="10"/>
          </p:nvPr>
        </p:nvSpPr>
        <p:spPr>
          <a:xfrm>
            <a:off x="8081962" y="6492875"/>
            <a:ext cx="2743200" cy="18972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21"/>
          <p:cNvSpPr txBox="1">
            <a:spLocks noGrp="1"/>
          </p:cNvSpPr>
          <p:nvPr>
            <p:ph type="body" idx="1"/>
          </p:nvPr>
        </p:nvSpPr>
        <p:spPr>
          <a:xfrm>
            <a:off x="720725" y="1908350"/>
            <a:ext cx="5518800" cy="4005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a:lvl1pPr>
            <a:lvl2pPr marL="914400" lvl="1" indent="-228600" algn="l">
              <a:lnSpc>
                <a:spcPct val="90000"/>
              </a:lnSpc>
              <a:spcBef>
                <a:spcPts val="1701"/>
              </a:spcBef>
              <a:spcAft>
                <a:spcPts val="0"/>
              </a:spcAft>
              <a:buClr>
                <a:schemeClr val="accent3"/>
              </a:buClr>
              <a:buSzPts val="1800"/>
              <a:buNone/>
              <a:defRPr sz="1800">
                <a:solidFill>
                  <a:schemeClr val="accent3"/>
                </a:solidFill>
              </a:defRPr>
            </a:lvl2pPr>
            <a:lvl3pPr marL="1371600" lvl="2" indent="-342900" algn="l">
              <a:lnSpc>
                <a:spcPct val="100000"/>
              </a:lnSpc>
              <a:spcBef>
                <a:spcPts val="567"/>
              </a:spcBef>
              <a:spcAft>
                <a:spcPts val="0"/>
              </a:spcAft>
              <a:buSzPts val="1800"/>
              <a:buChar char="•"/>
              <a:defRPr/>
            </a:lvl3pPr>
            <a:lvl4pPr marL="1828800" lvl="3" indent="-330200" algn="l">
              <a:lnSpc>
                <a:spcPct val="100000"/>
              </a:lnSpc>
              <a:spcBef>
                <a:spcPts val="2835"/>
              </a:spcBef>
              <a:spcAft>
                <a:spcPts val="0"/>
              </a:spcAft>
              <a:buSzPts val="1600"/>
              <a:buChar char="•"/>
              <a:defRPr/>
            </a:lvl4pPr>
            <a:lvl5pPr marL="2286000" lvl="4" indent="-330200" algn="l">
              <a:lnSpc>
                <a:spcPct val="100000"/>
              </a:lnSpc>
              <a:spcBef>
                <a:spcPts val="850"/>
              </a:spcBef>
              <a:spcAft>
                <a:spcPts val="0"/>
              </a:spcAft>
              <a:buSzPts val="1600"/>
              <a:buChar char="•"/>
              <a:defRPr/>
            </a:lvl5pPr>
            <a:lvl6pPr marL="2743200" lvl="5" indent="-342900" algn="l">
              <a:lnSpc>
                <a:spcPct val="90000"/>
              </a:lnSpc>
              <a:spcBef>
                <a:spcPts val="85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1"/>
          <p:cNvSpPr txBox="1">
            <a:spLocks noGrp="1"/>
          </p:cNvSpPr>
          <p:nvPr>
            <p:ph type="title"/>
          </p:nvPr>
        </p:nvSpPr>
        <p:spPr>
          <a:xfrm>
            <a:off x="720726" y="722313"/>
            <a:ext cx="5518800" cy="94854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1"/>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49"/>
        <p:cNvGrpSpPr/>
        <p:nvPr/>
      </p:nvGrpSpPr>
      <p:grpSpPr>
        <a:xfrm>
          <a:off x="0" y="0"/>
          <a:ext cx="0" cy="0"/>
          <a:chOff x="0" y="0"/>
          <a:chExt cx="0" cy="0"/>
        </a:xfrm>
      </p:grpSpPr>
      <p:sp>
        <p:nvSpPr>
          <p:cNvPr id="50" name="Google Shape;50;p22"/>
          <p:cNvSpPr txBox="1">
            <a:spLocks noGrp="1"/>
          </p:cNvSpPr>
          <p:nvPr>
            <p:ph type="dt" idx="10"/>
          </p:nvPr>
        </p:nvSpPr>
        <p:spPr>
          <a:xfrm>
            <a:off x="8081962" y="6492875"/>
            <a:ext cx="2743200" cy="18972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2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22"/>
          <p:cNvSpPr txBox="1">
            <a:spLocks noGrp="1"/>
          </p:cNvSpPr>
          <p:nvPr>
            <p:ph type="body" idx="1"/>
          </p:nvPr>
        </p:nvSpPr>
        <p:spPr>
          <a:xfrm>
            <a:off x="720726" y="1928553"/>
            <a:ext cx="3913200" cy="398488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a:lvl1pPr>
            <a:lvl2pPr marL="914400" lvl="1" indent="-228600" algn="l">
              <a:lnSpc>
                <a:spcPct val="90000"/>
              </a:lnSpc>
              <a:spcBef>
                <a:spcPts val="1701"/>
              </a:spcBef>
              <a:spcAft>
                <a:spcPts val="0"/>
              </a:spcAft>
              <a:buClr>
                <a:schemeClr val="accent3"/>
              </a:buClr>
              <a:buSzPts val="1800"/>
              <a:buNone/>
              <a:defRPr sz="1800">
                <a:solidFill>
                  <a:schemeClr val="accent3"/>
                </a:solidFill>
              </a:defRPr>
            </a:lvl2pPr>
            <a:lvl3pPr marL="1371600" lvl="2" indent="-342900" algn="l">
              <a:lnSpc>
                <a:spcPct val="100000"/>
              </a:lnSpc>
              <a:spcBef>
                <a:spcPts val="567"/>
              </a:spcBef>
              <a:spcAft>
                <a:spcPts val="0"/>
              </a:spcAft>
              <a:buSzPts val="1800"/>
              <a:buChar char="•"/>
              <a:defRPr/>
            </a:lvl3pPr>
            <a:lvl4pPr marL="1828800" lvl="3" indent="-330200" algn="l">
              <a:lnSpc>
                <a:spcPct val="100000"/>
              </a:lnSpc>
              <a:spcBef>
                <a:spcPts val="2835"/>
              </a:spcBef>
              <a:spcAft>
                <a:spcPts val="0"/>
              </a:spcAft>
              <a:buSzPts val="1600"/>
              <a:buChar char="•"/>
              <a:defRPr/>
            </a:lvl4pPr>
            <a:lvl5pPr marL="2286000" lvl="4" indent="-330200" algn="l">
              <a:lnSpc>
                <a:spcPct val="100000"/>
              </a:lnSpc>
              <a:spcBef>
                <a:spcPts val="850"/>
              </a:spcBef>
              <a:spcAft>
                <a:spcPts val="0"/>
              </a:spcAft>
              <a:buSzPts val="1600"/>
              <a:buChar char="•"/>
              <a:defRPr/>
            </a:lvl5pPr>
            <a:lvl6pPr marL="2743200" lvl="5" indent="-342900" algn="l">
              <a:lnSpc>
                <a:spcPct val="90000"/>
              </a:lnSpc>
              <a:spcBef>
                <a:spcPts val="85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title"/>
          </p:nvPr>
        </p:nvSpPr>
        <p:spPr>
          <a:xfrm>
            <a:off x="720726" y="722313"/>
            <a:ext cx="39132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2"/>
          <p:cNvSpPr>
            <a:spLocks noGrp="1"/>
          </p:cNvSpPr>
          <p:nvPr>
            <p:ph type="pic" idx="2"/>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8" name="Google Shape;58;p23"/>
          <p:cNvSpPr>
            <a:spLocks noGrp="1"/>
          </p:cNvSpPr>
          <p:nvPr>
            <p:ph type="pic" idx="2"/>
          </p:nvPr>
        </p:nvSpPr>
        <p:spPr>
          <a:xfrm>
            <a:off x="720725" y="1857600"/>
            <a:ext cx="3463200" cy="1656000"/>
          </a:xfrm>
          <a:prstGeom prst="rect">
            <a:avLst/>
          </a:prstGeom>
          <a:solidFill>
            <a:srgbClr val="D8D8D8"/>
          </a:solidFill>
          <a:ln>
            <a:noFill/>
          </a:ln>
        </p:spPr>
      </p:sp>
      <p:sp>
        <p:nvSpPr>
          <p:cNvPr id="59" name="Google Shape;59;p23"/>
          <p:cNvSpPr txBox="1">
            <a:spLocks noGrp="1"/>
          </p:cNvSpPr>
          <p:nvPr>
            <p:ph type="body" idx="1"/>
          </p:nvPr>
        </p:nvSpPr>
        <p:spPr>
          <a:xfrm>
            <a:off x="720725" y="3513600"/>
            <a:ext cx="3463200" cy="2399838"/>
          </a:xfrm>
          <a:prstGeom prst="rect">
            <a:avLst/>
          </a:prstGeom>
          <a:solidFill>
            <a:schemeClr val="dk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330200" algn="l">
              <a:lnSpc>
                <a:spcPct val="100000"/>
              </a:lnSpc>
              <a:spcBef>
                <a:spcPts val="567"/>
              </a:spcBef>
              <a:spcAft>
                <a:spcPts val="0"/>
              </a:spcAft>
              <a:buSzPts val="1600"/>
              <a:buChar char="•"/>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a:spLocks noGrp="1"/>
          </p:cNvSpPr>
          <p:nvPr>
            <p:ph type="pic" idx="3"/>
          </p:nvPr>
        </p:nvSpPr>
        <p:spPr>
          <a:xfrm>
            <a:off x="4364400" y="1857600"/>
            <a:ext cx="3463200" cy="1656000"/>
          </a:xfrm>
          <a:prstGeom prst="rect">
            <a:avLst/>
          </a:prstGeom>
          <a:solidFill>
            <a:srgbClr val="D8D8D8"/>
          </a:solidFill>
          <a:ln>
            <a:noFill/>
          </a:ln>
        </p:spPr>
      </p:sp>
      <p:sp>
        <p:nvSpPr>
          <p:cNvPr id="61" name="Google Shape;61;p23"/>
          <p:cNvSpPr txBox="1">
            <a:spLocks noGrp="1"/>
          </p:cNvSpPr>
          <p:nvPr>
            <p:ph type="body" idx="4"/>
          </p:nvPr>
        </p:nvSpPr>
        <p:spPr>
          <a:xfrm>
            <a:off x="4364400" y="3513600"/>
            <a:ext cx="3463200" cy="2399838"/>
          </a:xfrm>
          <a:prstGeom prst="rect">
            <a:avLst/>
          </a:prstGeom>
          <a:solidFill>
            <a:schemeClr val="dk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330200" algn="l">
              <a:lnSpc>
                <a:spcPct val="100000"/>
              </a:lnSpc>
              <a:spcBef>
                <a:spcPts val="567"/>
              </a:spcBef>
              <a:spcAft>
                <a:spcPts val="0"/>
              </a:spcAft>
              <a:buSzPts val="1600"/>
              <a:buChar char="•"/>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a:spLocks noGrp="1"/>
          </p:cNvSpPr>
          <p:nvPr>
            <p:ph type="pic" idx="5"/>
          </p:nvPr>
        </p:nvSpPr>
        <p:spPr>
          <a:xfrm>
            <a:off x="8008075" y="1857600"/>
            <a:ext cx="3463200" cy="1656000"/>
          </a:xfrm>
          <a:prstGeom prst="rect">
            <a:avLst/>
          </a:prstGeom>
          <a:solidFill>
            <a:srgbClr val="D8D8D8"/>
          </a:solidFill>
          <a:ln>
            <a:noFill/>
          </a:ln>
        </p:spPr>
      </p:sp>
      <p:sp>
        <p:nvSpPr>
          <p:cNvPr id="63" name="Google Shape;63;p23"/>
          <p:cNvSpPr txBox="1">
            <a:spLocks noGrp="1"/>
          </p:cNvSpPr>
          <p:nvPr>
            <p:ph type="body" idx="6"/>
          </p:nvPr>
        </p:nvSpPr>
        <p:spPr>
          <a:xfrm>
            <a:off x="8008075" y="3513600"/>
            <a:ext cx="3463200" cy="2399838"/>
          </a:xfrm>
          <a:prstGeom prst="rect">
            <a:avLst/>
          </a:prstGeom>
          <a:solidFill>
            <a:schemeClr val="dk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330200" algn="l">
              <a:lnSpc>
                <a:spcPct val="100000"/>
              </a:lnSpc>
              <a:spcBef>
                <a:spcPts val="567"/>
              </a:spcBef>
              <a:spcAft>
                <a:spcPts val="0"/>
              </a:spcAft>
              <a:buSzPts val="1600"/>
              <a:buChar char="•"/>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lumns with Images">
  <p:cSld name="Two Columns with Images">
    <p:spTree>
      <p:nvGrpSpPr>
        <p:cNvPr id="1" name="Shape 64"/>
        <p:cNvGrpSpPr/>
        <p:nvPr/>
      </p:nvGrpSpPr>
      <p:grpSpPr>
        <a:xfrm>
          <a:off x="0" y="0"/>
          <a:ext cx="0" cy="0"/>
          <a:chOff x="0" y="0"/>
          <a:chExt cx="0" cy="0"/>
        </a:xfrm>
      </p:grpSpPr>
      <p:sp>
        <p:nvSpPr>
          <p:cNvPr id="65" name="Google Shape;65;p24"/>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lvl="0" indent="0" algn="r">
              <a:lnSpc>
                <a:spcPct val="90000"/>
              </a:lnSpc>
              <a:spcBef>
                <a:spcPts val="0"/>
              </a:spcBef>
              <a:buNone/>
              <a:defRPr/>
            </a:lvl1pPr>
            <a:lvl2pPr marL="0" lvl="1" indent="0" algn="r">
              <a:lnSpc>
                <a:spcPct val="90000"/>
              </a:lnSpc>
              <a:spcBef>
                <a:spcPts val="0"/>
              </a:spcBef>
              <a:buNone/>
              <a:defRPr/>
            </a:lvl2pPr>
            <a:lvl3pPr marL="0" lvl="2" indent="0" algn="r">
              <a:lnSpc>
                <a:spcPct val="90000"/>
              </a:lnSpc>
              <a:spcBef>
                <a:spcPts val="0"/>
              </a:spcBef>
              <a:buNone/>
              <a:defRPr/>
            </a:lvl3pPr>
            <a:lvl4pPr marL="0" lvl="3" indent="0" algn="r">
              <a:lnSpc>
                <a:spcPct val="90000"/>
              </a:lnSpc>
              <a:spcBef>
                <a:spcPts val="0"/>
              </a:spcBef>
              <a:buNone/>
              <a:defRPr/>
            </a:lvl4pPr>
            <a:lvl5pPr marL="0" lvl="4" indent="0" algn="r">
              <a:lnSpc>
                <a:spcPct val="90000"/>
              </a:lnSpc>
              <a:spcBef>
                <a:spcPts val="0"/>
              </a:spcBef>
              <a:buNone/>
              <a:defRPr/>
            </a:lvl5pPr>
            <a:lvl6pPr marL="0" lvl="5" indent="0" algn="r">
              <a:lnSpc>
                <a:spcPct val="90000"/>
              </a:lnSpc>
              <a:spcBef>
                <a:spcPts val="0"/>
              </a:spcBef>
              <a:buNone/>
              <a:defRPr/>
            </a:lvl6pPr>
            <a:lvl7pPr marL="0" lvl="6" indent="0" algn="r">
              <a:lnSpc>
                <a:spcPct val="90000"/>
              </a:lnSpc>
              <a:spcBef>
                <a:spcPts val="0"/>
              </a:spcBef>
              <a:buNone/>
              <a:defRPr/>
            </a:lvl7pPr>
            <a:lvl8pPr marL="0" lvl="7" indent="0" algn="r">
              <a:lnSpc>
                <a:spcPct val="90000"/>
              </a:lnSpc>
              <a:spcBef>
                <a:spcPts val="0"/>
              </a:spcBef>
              <a:buNone/>
              <a:defRPr/>
            </a:lvl8pPr>
            <a:lvl9pPr marL="0" lvl="8" indent="0" algn="r">
              <a:lnSpc>
                <a:spcPct val="90000"/>
              </a:lnSpc>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7" name="Google Shape;67;p24"/>
          <p:cNvSpPr>
            <a:spLocks noGrp="1"/>
          </p:cNvSpPr>
          <p:nvPr>
            <p:ph type="pic" idx="2"/>
          </p:nvPr>
        </p:nvSpPr>
        <p:spPr>
          <a:xfrm>
            <a:off x="720725" y="1857600"/>
            <a:ext cx="5302800" cy="2016000"/>
          </a:xfrm>
          <a:prstGeom prst="rect">
            <a:avLst/>
          </a:prstGeom>
          <a:solidFill>
            <a:srgbClr val="D8D8D8"/>
          </a:solidFill>
          <a:ln>
            <a:noFill/>
          </a:ln>
        </p:spPr>
      </p:sp>
      <p:sp>
        <p:nvSpPr>
          <p:cNvPr id="68" name="Google Shape;68;p24"/>
          <p:cNvSpPr txBox="1">
            <a:spLocks noGrp="1"/>
          </p:cNvSpPr>
          <p:nvPr>
            <p:ph type="body" idx="1"/>
          </p:nvPr>
        </p:nvSpPr>
        <p:spPr>
          <a:xfrm>
            <a:off x="720725" y="3872238"/>
            <a:ext cx="5302800" cy="2041200"/>
          </a:xfrm>
          <a:prstGeom prst="rect">
            <a:avLst/>
          </a:prstGeom>
          <a:solidFill>
            <a:schemeClr val="dk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330200" algn="l">
              <a:lnSpc>
                <a:spcPct val="100000"/>
              </a:lnSpc>
              <a:spcBef>
                <a:spcPts val="567"/>
              </a:spcBef>
              <a:spcAft>
                <a:spcPts val="0"/>
              </a:spcAft>
              <a:buSzPts val="1600"/>
              <a:buChar char="•"/>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a:spLocks noGrp="1"/>
          </p:cNvSpPr>
          <p:nvPr>
            <p:ph type="pic" idx="3"/>
          </p:nvPr>
        </p:nvSpPr>
        <p:spPr>
          <a:xfrm>
            <a:off x="6166888" y="1857600"/>
            <a:ext cx="5302800" cy="2016000"/>
          </a:xfrm>
          <a:prstGeom prst="rect">
            <a:avLst/>
          </a:prstGeom>
          <a:solidFill>
            <a:srgbClr val="D8D8D8"/>
          </a:solidFill>
          <a:ln>
            <a:noFill/>
          </a:ln>
        </p:spPr>
      </p:sp>
      <p:sp>
        <p:nvSpPr>
          <p:cNvPr id="70" name="Google Shape;70;p24"/>
          <p:cNvSpPr txBox="1">
            <a:spLocks noGrp="1"/>
          </p:cNvSpPr>
          <p:nvPr>
            <p:ph type="body" idx="4"/>
          </p:nvPr>
        </p:nvSpPr>
        <p:spPr>
          <a:xfrm>
            <a:off x="6166888" y="3872238"/>
            <a:ext cx="5302800" cy="2041200"/>
          </a:xfrm>
          <a:prstGeom prst="rect">
            <a:avLst/>
          </a:prstGeom>
          <a:solidFill>
            <a:schemeClr val="dk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330200" algn="l">
              <a:lnSpc>
                <a:spcPct val="100000"/>
              </a:lnSpc>
              <a:spcBef>
                <a:spcPts val="567"/>
              </a:spcBef>
              <a:spcAft>
                <a:spcPts val="0"/>
              </a:spcAft>
              <a:buSzPts val="1600"/>
              <a:buChar char="•"/>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Roboto"/>
              <a:buNone/>
              <a:defRPr sz="3600" b="1" i="0" u="none" strike="noStrike" cap="none">
                <a:solidFill>
                  <a:schemeClr val="accen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800"/>
              <a:buFont typeface="Roboto"/>
              <a:buNone/>
              <a:defRPr sz="1800" i="0" u="none" strike="noStrike" cap="none">
                <a:solidFill>
                  <a:schemeClr val="dk2"/>
                </a:solidFill>
                <a:latin typeface="Roboto"/>
                <a:ea typeface="Roboto"/>
                <a:cs typeface="Roboto"/>
                <a:sym typeface="Roboto"/>
              </a:defRPr>
            </a:lvl1pPr>
            <a:lvl2pPr marL="914400" marR="0" lvl="1" indent="-228600" algn="l" rtl="0">
              <a:lnSpc>
                <a:spcPct val="90000"/>
              </a:lnSpc>
              <a:spcBef>
                <a:spcPts val="1701"/>
              </a:spcBef>
              <a:spcAft>
                <a:spcPts val="0"/>
              </a:spcAft>
              <a:buClr>
                <a:schemeClr val="accent3"/>
              </a:buClr>
              <a:buSzPts val="1800"/>
              <a:buFont typeface="Roboto"/>
              <a:buNone/>
              <a:defRPr sz="1800" b="1" i="0" u="none" strike="noStrike" cap="none">
                <a:solidFill>
                  <a:schemeClr val="accent3"/>
                </a:solidFill>
                <a:latin typeface="Roboto"/>
                <a:ea typeface="Roboto"/>
                <a:cs typeface="Roboto"/>
                <a:sym typeface="Roboto"/>
              </a:defRPr>
            </a:lvl2pPr>
            <a:lvl3pPr marL="1371600" marR="0" lvl="2" indent="-330200" algn="l" rtl="0">
              <a:lnSpc>
                <a:spcPct val="100000"/>
              </a:lnSpc>
              <a:spcBef>
                <a:spcPts val="567"/>
              </a:spcBef>
              <a:spcAft>
                <a:spcPts val="0"/>
              </a:spcAft>
              <a:buClr>
                <a:schemeClr val="accent2"/>
              </a:buClr>
              <a:buSzPts val="1600"/>
              <a:buFont typeface="Roboto"/>
              <a:buChar char="•"/>
              <a:defRPr sz="1600" i="0" u="none" strike="noStrike" cap="none">
                <a:solidFill>
                  <a:schemeClr val="dk2"/>
                </a:solidFill>
                <a:latin typeface="Roboto"/>
                <a:ea typeface="Roboto"/>
                <a:cs typeface="Roboto"/>
                <a:sym typeface="Roboto"/>
              </a:defRPr>
            </a:lvl3pPr>
            <a:lvl4pPr marL="1828800" marR="0" lvl="3" indent="-330200" algn="l" rtl="0">
              <a:lnSpc>
                <a:spcPct val="100000"/>
              </a:lnSpc>
              <a:spcBef>
                <a:spcPts val="2835"/>
              </a:spcBef>
              <a:spcAft>
                <a:spcPts val="0"/>
              </a:spcAft>
              <a:buClr>
                <a:schemeClr val="accent2"/>
              </a:buClr>
              <a:buSzPts val="1600"/>
              <a:buFont typeface="Roboto"/>
              <a:buChar char="•"/>
              <a:defRPr sz="1600" i="0" u="none" strike="noStrike" cap="none">
                <a:solidFill>
                  <a:schemeClr val="dk2"/>
                </a:solidFill>
                <a:latin typeface="Roboto"/>
                <a:ea typeface="Roboto"/>
                <a:cs typeface="Roboto"/>
                <a:sym typeface="Roboto"/>
              </a:defRPr>
            </a:lvl4pPr>
            <a:lvl5pPr marL="2286000" marR="0" lvl="4" indent="-330200" algn="l" rtl="0">
              <a:lnSpc>
                <a:spcPct val="100000"/>
              </a:lnSpc>
              <a:spcBef>
                <a:spcPts val="850"/>
              </a:spcBef>
              <a:spcAft>
                <a:spcPts val="0"/>
              </a:spcAft>
              <a:buClr>
                <a:schemeClr val="accent2"/>
              </a:buClr>
              <a:buSzPts val="1600"/>
              <a:buFont typeface="Roboto"/>
              <a:buChar char="•"/>
              <a:defRPr sz="1600" i="0" u="none" strike="noStrike" cap="none">
                <a:solidFill>
                  <a:schemeClr val="dk2"/>
                </a:solidFill>
                <a:latin typeface="Roboto"/>
                <a:ea typeface="Roboto"/>
                <a:cs typeface="Roboto"/>
                <a:sym typeface="Roboto"/>
              </a:defRPr>
            </a:lvl5pPr>
            <a:lvl6pPr marL="2743200" marR="0" lvl="5" indent="-330200" algn="l" rtl="0">
              <a:lnSpc>
                <a:spcPct val="90000"/>
              </a:lnSpc>
              <a:spcBef>
                <a:spcPts val="850"/>
              </a:spcBef>
              <a:spcAft>
                <a:spcPts val="0"/>
              </a:spcAft>
              <a:buClr>
                <a:schemeClr val="accent2"/>
              </a:buClr>
              <a:buSzPts val="1600"/>
              <a:buFont typeface="Roboto"/>
              <a:buChar char="•"/>
              <a:defRPr sz="1600" i="0" u="none" strike="noStrike" cap="none">
                <a:solidFill>
                  <a:schemeClr val="dk2"/>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Roboto"/>
              <a:buChar char="•"/>
              <a:defRPr sz="1800" i="0" u="none" strike="noStrike" cap="none">
                <a:solidFill>
                  <a:schemeClr val="dk1"/>
                </a:solidFill>
                <a:latin typeface="Roboto"/>
                <a:ea typeface="Roboto"/>
                <a:cs typeface="Roboto"/>
                <a:sym typeface="Roboto"/>
              </a:defRPr>
            </a:lvl9pPr>
          </a:lstStyle>
          <a:p>
            <a:endParaRPr/>
          </a:p>
        </p:txBody>
      </p:sp>
      <p:sp>
        <p:nvSpPr>
          <p:cNvPr id="12" name="Google Shape;12;p1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buNone/>
              <a:defRPr sz="1200" b="0" i="0" u="none" strike="noStrike" cap="none">
                <a:solidFill>
                  <a:schemeClr val="dk1"/>
                </a:solidFill>
                <a:latin typeface="Arial"/>
                <a:ea typeface="Arial"/>
                <a:cs typeface="Arial"/>
                <a:sym typeface="Arial"/>
              </a:defRPr>
            </a:lvl1pPr>
            <a:lvl2pPr marL="0" marR="0" lvl="1" indent="0" algn="r" rtl="0">
              <a:lnSpc>
                <a:spcPct val="90000"/>
              </a:lnSpc>
              <a:spcBef>
                <a:spcPts val="0"/>
              </a:spcBef>
              <a:buNone/>
              <a:defRPr sz="1200" b="0" i="0" u="none" strike="noStrike" cap="none">
                <a:solidFill>
                  <a:schemeClr val="dk1"/>
                </a:solidFill>
                <a:latin typeface="Arial"/>
                <a:ea typeface="Arial"/>
                <a:cs typeface="Arial"/>
                <a:sym typeface="Arial"/>
              </a:defRPr>
            </a:lvl2pPr>
            <a:lvl3pPr marL="0" marR="0" lvl="2" indent="0" algn="r" rtl="0">
              <a:lnSpc>
                <a:spcPct val="90000"/>
              </a:lnSpc>
              <a:spcBef>
                <a:spcPts val="0"/>
              </a:spcBef>
              <a:buNone/>
              <a:defRPr sz="1200" b="0" i="0" u="none" strike="noStrike" cap="none">
                <a:solidFill>
                  <a:schemeClr val="dk1"/>
                </a:solidFill>
                <a:latin typeface="Arial"/>
                <a:ea typeface="Arial"/>
                <a:cs typeface="Arial"/>
                <a:sym typeface="Arial"/>
              </a:defRPr>
            </a:lvl3pPr>
            <a:lvl4pPr marL="0" marR="0" lvl="3" indent="0" algn="r" rtl="0">
              <a:lnSpc>
                <a:spcPct val="90000"/>
              </a:lnSpc>
              <a:spcBef>
                <a:spcPts val="0"/>
              </a:spcBef>
              <a:buNone/>
              <a:defRPr sz="1200" b="0" i="0" u="none" strike="noStrike" cap="none">
                <a:solidFill>
                  <a:schemeClr val="dk1"/>
                </a:solidFill>
                <a:latin typeface="Arial"/>
                <a:ea typeface="Arial"/>
                <a:cs typeface="Arial"/>
                <a:sym typeface="Arial"/>
              </a:defRPr>
            </a:lvl4pPr>
            <a:lvl5pPr marL="0" marR="0" lvl="4" indent="0" algn="r" rtl="0">
              <a:lnSpc>
                <a:spcPct val="90000"/>
              </a:lnSpc>
              <a:spcBef>
                <a:spcPts val="0"/>
              </a:spcBef>
              <a:buNone/>
              <a:defRPr sz="1200" b="0" i="0" u="none" strike="noStrike" cap="none">
                <a:solidFill>
                  <a:schemeClr val="dk1"/>
                </a:solidFill>
                <a:latin typeface="Arial"/>
                <a:ea typeface="Arial"/>
                <a:cs typeface="Arial"/>
                <a:sym typeface="Arial"/>
              </a:defRPr>
            </a:lvl5pPr>
            <a:lvl6pPr marL="0" marR="0" lvl="5" indent="0" algn="r" rtl="0">
              <a:lnSpc>
                <a:spcPct val="90000"/>
              </a:lnSpc>
              <a:spcBef>
                <a:spcPts val="0"/>
              </a:spcBef>
              <a:buNone/>
              <a:defRPr sz="1200" b="0" i="0" u="none" strike="noStrike" cap="none">
                <a:solidFill>
                  <a:schemeClr val="dk1"/>
                </a:solidFill>
                <a:latin typeface="Arial"/>
                <a:ea typeface="Arial"/>
                <a:cs typeface="Arial"/>
                <a:sym typeface="Arial"/>
              </a:defRPr>
            </a:lvl6pPr>
            <a:lvl7pPr marL="0" marR="0" lvl="6" indent="0" algn="r" rtl="0">
              <a:lnSpc>
                <a:spcPct val="90000"/>
              </a:lnSpc>
              <a:spcBef>
                <a:spcPts val="0"/>
              </a:spcBef>
              <a:buNone/>
              <a:defRPr sz="1200" b="0" i="0" u="none" strike="noStrike" cap="none">
                <a:solidFill>
                  <a:schemeClr val="dk1"/>
                </a:solidFill>
                <a:latin typeface="Arial"/>
                <a:ea typeface="Arial"/>
                <a:cs typeface="Arial"/>
                <a:sym typeface="Arial"/>
              </a:defRPr>
            </a:lvl7pPr>
            <a:lvl8pPr marL="0" marR="0" lvl="7" indent="0" algn="r" rtl="0">
              <a:lnSpc>
                <a:spcPct val="90000"/>
              </a:lnSpc>
              <a:spcBef>
                <a:spcPts val="0"/>
              </a:spcBef>
              <a:buNone/>
              <a:defRPr sz="1200" b="0" i="0" u="none" strike="noStrike" cap="none">
                <a:solidFill>
                  <a:schemeClr val="dk1"/>
                </a:solidFill>
                <a:latin typeface="Arial"/>
                <a:ea typeface="Arial"/>
                <a:cs typeface="Arial"/>
                <a:sym typeface="Arial"/>
              </a:defRPr>
            </a:lvl8pPr>
            <a:lvl9pPr marL="0" marR="0" lvl="8" indent="0" algn="r" rtl="0">
              <a:lnSpc>
                <a:spcPct val="90000"/>
              </a:lnSpc>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 name="Google Shape;13;p16"/>
          <p:cNvCxnSpPr/>
          <p:nvPr/>
        </p:nvCxnSpPr>
        <p:spPr>
          <a:xfrm>
            <a:off x="1766400" y="6361716"/>
            <a:ext cx="10425600" cy="0"/>
          </a:xfrm>
          <a:prstGeom prst="straightConnector1">
            <a:avLst/>
          </a:prstGeom>
          <a:noFill/>
          <a:ln w="9525" cap="flat" cmpd="sng">
            <a:solidFill>
              <a:schemeClr val="accent1"/>
            </a:solidFill>
            <a:prstDash val="solid"/>
            <a:miter lim="800000"/>
            <a:headEnd type="none" w="sm" len="sm"/>
            <a:tailEnd type="none" w="sm" len="sm"/>
          </a:ln>
        </p:spPr>
      </p:cxnSp>
      <p:pic>
        <p:nvPicPr>
          <p:cNvPr id="14" name="Google Shape;14;p16" descr="A blue and orange logo with text&#10;&#10;AI-generated content may be incorrect."/>
          <p:cNvPicPr preferRelativeResize="0"/>
          <p:nvPr/>
        </p:nvPicPr>
        <p:blipFill rotWithShape="1">
          <a:blip r:embed="rId19">
            <a:alphaModFix/>
          </a:blip>
          <a:srcRect t="17852" b="30925"/>
          <a:stretch/>
        </p:blipFill>
        <p:spPr>
          <a:xfrm>
            <a:off x="564432" y="6157635"/>
            <a:ext cx="1125763" cy="408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1367999" y="2790000"/>
            <a:ext cx="6877011" cy="147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000"/>
              <a:buFont typeface="Arial"/>
              <a:buNone/>
            </a:pPr>
            <a:r>
              <a:rPr lang="en-GB"/>
              <a:t>Presentation title over two lines</a:t>
            </a:r>
            <a:endParaRPr/>
          </a:p>
        </p:txBody>
      </p:sp>
      <p:sp>
        <p:nvSpPr>
          <p:cNvPr id="132" name="Google Shape;132;p1"/>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lt1"/>
              </a:buClr>
              <a:buSzPts val="1800"/>
              <a:buNone/>
            </a:pPr>
            <a:r>
              <a:rPr lang="en-GB"/>
              <a:t>Presentation subtitle</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10</a:t>
            </a:fld>
            <a:endParaRPr/>
          </a:p>
        </p:txBody>
      </p:sp>
      <p:sp>
        <p:nvSpPr>
          <p:cNvPr id="208" name="Google Shape;208;p12"/>
          <p:cNvSpPr>
            <a:spLocks noGrp="1"/>
          </p:cNvSpPr>
          <p:nvPr>
            <p:ph type="pic" idx="2"/>
          </p:nvPr>
        </p:nvSpPr>
        <p:spPr>
          <a:xfrm>
            <a:off x="5334000" y="0"/>
            <a:ext cx="6858000" cy="6858000"/>
          </a:xfrm>
          <a:prstGeom prst="rect">
            <a:avLst/>
          </a:prstGeom>
          <a:solidFill>
            <a:srgbClr val="D8D8D8"/>
          </a:solidFill>
          <a:ln>
            <a:noFill/>
          </a:ln>
        </p:spPr>
        <p:txBody>
          <a:bodyPr/>
          <a:lstStyle/>
          <a:p>
            <a:endParaRPr lang="en-US"/>
          </a:p>
        </p:txBody>
      </p:sp>
      <p:sp>
        <p:nvSpPr>
          <p:cNvPr id="209" name="Google Shape;209;p12"/>
          <p:cNvSpPr txBox="1">
            <a:spLocks noGrp="1"/>
          </p:cNvSpPr>
          <p:nvPr>
            <p:ph type="title"/>
          </p:nvPr>
        </p:nvSpPr>
        <p:spPr>
          <a:xfrm>
            <a:off x="720725" y="1296988"/>
            <a:ext cx="4169327" cy="385362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900"/>
              <a:buFont typeface="Arial"/>
              <a:buNone/>
            </a:pPr>
            <a:r>
              <a:rPr lang="en-GB"/>
              <a:t>Section header goes here over multiple lines</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E888-2B94-07FB-7A97-B333E3B68776}"/>
              </a:ext>
            </a:extLst>
          </p:cNvPr>
          <p:cNvSpPr>
            <a:spLocks noGrp="1"/>
          </p:cNvSpPr>
          <p:nvPr>
            <p:ph type="title"/>
          </p:nvPr>
        </p:nvSpPr>
        <p:spPr>
          <a:xfrm>
            <a:off x="720724" y="1296988"/>
            <a:ext cx="7408391" cy="3853500"/>
          </a:xfrm>
        </p:spPr>
        <p:txBody>
          <a:bodyPr/>
          <a:lstStyle/>
          <a:p>
            <a:r>
              <a:rPr lang="en-US" dirty="0"/>
              <a:t>Section header goes here over multiple lines</a:t>
            </a:r>
          </a:p>
        </p:txBody>
      </p:sp>
      <p:sp>
        <p:nvSpPr>
          <p:cNvPr id="3" name="Slide Number Placeholder 2">
            <a:extLst>
              <a:ext uri="{FF2B5EF4-FFF2-40B4-BE49-F238E27FC236}">
                <a16:creationId xmlns:a16="http://schemas.microsoft.com/office/drawing/2014/main" id="{54F7D714-6EA3-19FC-8157-EBEBBFF3FF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Tree>
    <p:extLst>
      <p:ext uri="{BB962C8B-B14F-4D97-AF65-F5344CB8AC3E}">
        <p14:creationId xmlns:p14="http://schemas.microsoft.com/office/powerpoint/2010/main" val="15294032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600"/>
              <a:buFont typeface="Arial"/>
              <a:buNone/>
            </a:pPr>
            <a:r>
              <a:rPr lang="en-GB"/>
              <a:t>“Quote goes here and can break over multiple lines as required, lorem ipsum dolor sit amet, consectetuer adipiscing elit.”</a:t>
            </a:r>
            <a:endParaRPr/>
          </a:p>
        </p:txBody>
      </p:sp>
      <p:sp>
        <p:nvSpPr>
          <p:cNvPr id="221" name="Google Shape;221;p14"/>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12</a:t>
            </a:fld>
            <a:endParaRPr/>
          </a:p>
        </p:txBody>
      </p:sp>
      <p:sp>
        <p:nvSpPr>
          <p:cNvPr id="222" name="Google Shape;222;p14"/>
          <p:cNvSpPr txBox="1">
            <a:spLocks noGrp="1"/>
          </p:cNvSpPr>
          <p:nvPr>
            <p:ph type="body" idx="1"/>
          </p:nvPr>
        </p:nvSpPr>
        <p:spPr>
          <a:xfrm>
            <a:off x="720725" y="4365171"/>
            <a:ext cx="7740000" cy="1147654"/>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chemeClr val="lt1"/>
              </a:buClr>
              <a:buSzPts val="1800"/>
              <a:buFont typeface="Arial"/>
              <a:buChar char="–"/>
            </a:pPr>
            <a:r>
              <a:rPr lang="en-GB" dirty="0" err="1"/>
              <a:t>Firstname</a:t>
            </a:r>
            <a:r>
              <a:rPr lang="en-GB" dirty="0"/>
              <a:t> Surname, Organisation</a:t>
            </a:r>
            <a:endParaRPr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5" title="siocomm_A_ArgoDeployments_2024_61.jpg"/>
          <p:cNvPicPr preferRelativeResize="0"/>
          <p:nvPr/>
        </p:nvPicPr>
        <p:blipFill rotWithShape="1">
          <a:blip r:embed="rId3">
            <a:alphaModFix/>
          </a:blip>
          <a:srcRect l="10382" t="7842" r="6492"/>
          <a:stretch/>
        </p:blipFill>
        <p:spPr>
          <a:xfrm>
            <a:off x="5003292" y="222416"/>
            <a:ext cx="3885338" cy="6458470"/>
          </a:xfrm>
          <a:prstGeom prst="rect">
            <a:avLst/>
          </a:prstGeom>
          <a:noFill/>
          <a:ln>
            <a:noFill/>
          </a:ln>
        </p:spPr>
      </p:pic>
      <p:pic>
        <p:nvPicPr>
          <p:cNvPr id="228" name="Google Shape;228;p15"/>
          <p:cNvPicPr preferRelativeResize="0"/>
          <p:nvPr/>
        </p:nvPicPr>
        <p:blipFill rotWithShape="1">
          <a:blip r:embed="rId4">
            <a:alphaModFix/>
          </a:blip>
          <a:srcRect t="7426" b="8185"/>
          <a:stretch/>
        </p:blipFill>
        <p:spPr>
          <a:xfrm>
            <a:off x="9014364" y="233724"/>
            <a:ext cx="3177631" cy="2178791"/>
          </a:xfrm>
          <a:prstGeom prst="rect">
            <a:avLst/>
          </a:prstGeom>
          <a:noFill/>
          <a:ln>
            <a:noFill/>
          </a:ln>
        </p:spPr>
      </p:pic>
      <p:pic>
        <p:nvPicPr>
          <p:cNvPr id="229" name="Google Shape;229;p15" descr="A picture containing person&#10;&#10;Description automatically generated"/>
          <p:cNvPicPr preferRelativeResize="0"/>
          <p:nvPr/>
        </p:nvPicPr>
        <p:blipFill rotWithShape="1">
          <a:blip r:embed="rId5">
            <a:alphaModFix/>
          </a:blip>
          <a:srcRect t="1871" b="9017"/>
          <a:stretch/>
        </p:blipFill>
        <p:spPr>
          <a:xfrm>
            <a:off x="9014365" y="2574207"/>
            <a:ext cx="3177638" cy="1755646"/>
          </a:xfrm>
          <a:prstGeom prst="rect">
            <a:avLst/>
          </a:prstGeom>
          <a:noFill/>
          <a:ln>
            <a:noFill/>
          </a:ln>
        </p:spPr>
      </p:pic>
      <p:pic>
        <p:nvPicPr>
          <p:cNvPr id="230" name="Google Shape;230;p15" descr="A picture containing sky, outdoor, snow, seal&#10;&#10;Description automatically generated"/>
          <p:cNvPicPr preferRelativeResize="0"/>
          <p:nvPr/>
        </p:nvPicPr>
        <p:blipFill rotWithShape="1">
          <a:blip r:embed="rId6">
            <a:alphaModFix/>
          </a:blip>
          <a:srcRect t="9663" b="-1087"/>
          <a:stretch/>
        </p:blipFill>
        <p:spPr>
          <a:xfrm>
            <a:off x="9014364" y="4486675"/>
            <a:ext cx="3177631" cy="2178791"/>
          </a:xfrm>
          <a:prstGeom prst="rect">
            <a:avLst/>
          </a:prstGeom>
          <a:noFill/>
          <a:ln>
            <a:noFill/>
          </a:ln>
        </p:spPr>
      </p:pic>
      <p:sp>
        <p:nvSpPr>
          <p:cNvPr id="231" name="Google Shape;231;p15"/>
          <p:cNvSpPr txBox="1"/>
          <p:nvPr/>
        </p:nvSpPr>
        <p:spPr>
          <a:xfrm rot="-5400000">
            <a:off x="6565475" y="4304025"/>
            <a:ext cx="44073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50">
                <a:solidFill>
                  <a:srgbClr val="A4C2F4"/>
                </a:solidFill>
                <a:latin typeface="Roboto Light"/>
                <a:ea typeface="Roboto Light"/>
                <a:cs typeface="Roboto Light"/>
                <a:sym typeface="Roboto Light"/>
              </a:rPr>
              <a:t>Argo Program / Scripps Institution of Oceanography at UC San Diego</a:t>
            </a:r>
            <a:endParaRPr sz="850">
              <a:solidFill>
                <a:srgbClr val="A4C2F4"/>
              </a:solidFill>
              <a:latin typeface="Roboto Light"/>
              <a:ea typeface="Roboto Light"/>
              <a:cs typeface="Roboto Light"/>
              <a:sym typeface="Roboto 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a:spLocks noGrp="1"/>
          </p:cNvSpPr>
          <p:nvPr>
            <p:ph type="pic" idx="2"/>
          </p:nvPr>
        </p:nvSpPr>
        <p:spPr>
          <a:xfrm>
            <a:off x="0" y="0"/>
            <a:ext cx="6912000" cy="6858000"/>
          </a:xfrm>
          <a:prstGeom prst="rect">
            <a:avLst/>
          </a:prstGeom>
          <a:solidFill>
            <a:srgbClr val="D8D8D8"/>
          </a:solidFill>
          <a:ln>
            <a:noFill/>
          </a:ln>
        </p:spPr>
        <p:txBody>
          <a:bodyPr/>
          <a:lstStyle/>
          <a:p>
            <a:endParaRPr lang="en-US"/>
          </a:p>
        </p:txBody>
      </p:sp>
      <p:sp>
        <p:nvSpPr>
          <p:cNvPr id="138" name="Google Shape;138;p2"/>
          <p:cNvSpPr txBox="1">
            <a:spLocks noGrp="1"/>
          </p:cNvSpPr>
          <p:nvPr>
            <p:ph type="ctrTitle"/>
          </p:nvPr>
        </p:nvSpPr>
        <p:spPr>
          <a:xfrm>
            <a:off x="7560000" y="3160800"/>
            <a:ext cx="3944613" cy="186615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4200"/>
              <a:buFont typeface="Arial"/>
              <a:buNone/>
            </a:pPr>
            <a:r>
              <a:rPr lang="en-GB"/>
              <a:t>Presentation Title</a:t>
            </a:r>
            <a:endParaRPr/>
          </a:p>
        </p:txBody>
      </p:sp>
      <p:sp>
        <p:nvSpPr>
          <p:cNvPr id="139" name="Google Shape;139;p2"/>
          <p:cNvSpPr txBox="1">
            <a:spLocks noGrp="1"/>
          </p:cNvSpPr>
          <p:nvPr>
            <p:ph type="subTitle" idx="1"/>
          </p:nvPr>
        </p:nvSpPr>
        <p:spPr>
          <a:xfrm>
            <a:off x="7560000" y="5162400"/>
            <a:ext cx="3944613" cy="757643"/>
          </a:xfrm>
          <a:prstGeom prst="rect">
            <a:avLst/>
          </a:prstGeom>
          <a:noFill/>
          <a:ln>
            <a:noFill/>
          </a:ln>
        </p:spPr>
        <p:txBody>
          <a:bodyPr spcFirstLastPara="1" wrap="square" lIns="0" tIns="0" rIns="0" bIns="0" anchor="ctr" anchorCtr="0">
            <a:noAutofit/>
          </a:bodyPr>
          <a:lstStyle/>
          <a:p>
            <a:pPr marL="0" lvl="0" indent="0" algn="l" rtl="0">
              <a:lnSpc>
                <a:spcPct val="105000"/>
              </a:lnSpc>
              <a:spcBef>
                <a:spcPts val="0"/>
              </a:spcBef>
              <a:spcAft>
                <a:spcPts val="0"/>
              </a:spcAft>
              <a:buClr>
                <a:schemeClr val="dk2"/>
              </a:buClr>
              <a:buSzPts val="1600"/>
              <a:buNone/>
            </a:pPr>
            <a:r>
              <a:rPr lang="en-GB"/>
              <a:t>Presenter</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43"/>
        <p:cNvGrpSpPr/>
        <p:nvPr/>
      </p:nvGrpSpPr>
      <p:grpSpPr>
        <a:xfrm>
          <a:off x="0" y="0"/>
          <a:ext cx="0" cy="0"/>
          <a:chOff x="0" y="0"/>
          <a:chExt cx="0" cy="0"/>
        </a:xfrm>
      </p:grpSpPr>
      <p:sp>
        <p:nvSpPr>
          <p:cNvPr id="144" name="Google Shape;144;p3"/>
          <p:cNvSpPr txBox="1">
            <a:spLocks noGrp="1"/>
          </p:cNvSpPr>
          <p:nvPr>
            <p:ph type="body" idx="1"/>
          </p:nvPr>
        </p:nvSpPr>
        <p:spPr>
          <a:xfrm>
            <a:off x="720725" y="2052638"/>
            <a:ext cx="9243082" cy="3860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800"/>
              <a:buNone/>
            </a:pPr>
            <a:r>
              <a:rPr lang="en-GB"/>
              <a:t>The template includes a range of predefined layouts that you can insert. These have been designed to cater for text, text and images and for picture arrangements. There are also layouts for Title and Divider slides.</a:t>
            </a:r>
            <a:endParaRPr/>
          </a:p>
          <a:p>
            <a:pPr marL="0" lvl="0" indent="0" algn="l" rtl="0">
              <a:lnSpc>
                <a:spcPct val="100000"/>
              </a:lnSpc>
              <a:spcBef>
                <a:spcPts val="1701"/>
              </a:spcBef>
              <a:spcAft>
                <a:spcPts val="0"/>
              </a:spcAft>
              <a:buClr>
                <a:schemeClr val="dk2"/>
              </a:buClr>
              <a:buSzPts val="1800"/>
              <a:buNone/>
            </a:pPr>
            <a:r>
              <a:rPr lang="en-GB"/>
              <a:t>Each custom layout includes the correct colour palette, type levels and formatting.</a:t>
            </a:r>
            <a:endParaRPr/>
          </a:p>
          <a:p>
            <a:pPr marL="0" lvl="0" indent="0" algn="l" rtl="0">
              <a:lnSpc>
                <a:spcPct val="100000"/>
              </a:lnSpc>
              <a:spcBef>
                <a:spcPts val="1701"/>
              </a:spcBef>
              <a:spcAft>
                <a:spcPts val="0"/>
              </a:spcAft>
              <a:buClr>
                <a:schemeClr val="dk2"/>
              </a:buClr>
              <a:buSzPts val="1800"/>
              <a:buNone/>
            </a:pPr>
            <a:r>
              <a:rPr lang="en-GB"/>
              <a:t>You can choose one of the layouts using the ‘New Slide’ button on the Home tab. You can also change the layout for a current slide using the ‘Layout’ list on the Home tab.</a:t>
            </a:r>
            <a:endParaRPr/>
          </a:p>
        </p:txBody>
      </p:sp>
      <p:sp>
        <p:nvSpPr>
          <p:cNvPr id="145" name="Google Shape;145;p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3</a:t>
            </a:fld>
            <a:endParaRPr/>
          </a:p>
        </p:txBody>
      </p:sp>
      <p:sp>
        <p:nvSpPr>
          <p:cNvPr id="146" name="Google Shape;146;p3"/>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600"/>
              <a:buFont typeface="Arial"/>
              <a:buNone/>
            </a:pPr>
            <a:r>
              <a:rPr lang="en-GB">
                <a:solidFill>
                  <a:schemeClr val="dk1"/>
                </a:solidFill>
              </a:rPr>
              <a:t>Notes to the template</a:t>
            </a:r>
            <a:br>
              <a:rPr lang="en-GB">
                <a:solidFill>
                  <a:schemeClr val="dk1"/>
                </a:solidFill>
              </a:rPr>
            </a:br>
            <a:r>
              <a:rPr lang="en-GB">
                <a:solidFill>
                  <a:schemeClr val="dk1"/>
                </a:solidFill>
              </a:rPr>
              <a:t>Custom layouts and example slides</a:t>
            </a:r>
            <a:endParaRPr/>
          </a:p>
        </p:txBody>
      </p:sp>
      <p:pic>
        <p:nvPicPr>
          <p:cNvPr id="147" name="Google Shape;147;p3"/>
          <p:cNvPicPr preferRelativeResize="0"/>
          <p:nvPr/>
        </p:nvPicPr>
        <p:blipFill rotWithShape="1">
          <a:blip r:embed="rId3">
            <a:alphaModFix/>
          </a:blip>
          <a:srcRect/>
          <a:stretch/>
        </p:blipFill>
        <p:spPr>
          <a:xfrm>
            <a:off x="4978366" y="4452852"/>
            <a:ext cx="6345569" cy="1460586"/>
          </a:xfrm>
          <a:prstGeom prst="rect">
            <a:avLst/>
          </a:prstGeom>
          <a:noFill/>
          <a:ln w="9525" cap="flat" cmpd="sng">
            <a:solidFill>
              <a:schemeClr val="dk1"/>
            </a:solidFill>
            <a:prstDash val="solid"/>
            <a:round/>
            <a:headEnd type="none" w="sm" len="sm"/>
            <a:tailEnd type="none" w="sm" len="sm"/>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4</a:t>
            </a:fld>
            <a:endParaRPr/>
          </a:p>
        </p:txBody>
      </p:sp>
      <p:sp>
        <p:nvSpPr>
          <p:cNvPr id="153" name="Google Shape;153;p6"/>
          <p:cNvSpPr txBox="1">
            <a:spLocks noGrp="1"/>
          </p:cNvSpPr>
          <p:nvPr>
            <p:ph type="body" idx="1"/>
          </p:nvPr>
        </p:nvSpPr>
        <p:spPr>
          <a:xfrm>
            <a:off x="720725" y="1524000"/>
            <a:ext cx="5518150" cy="43894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33333"/>
              </a:buClr>
              <a:buSzPts val="1800"/>
              <a:buNone/>
            </a:pPr>
            <a:r>
              <a:rPr lang="en-GB" b="0" i="0">
                <a:solidFill>
                  <a:srgbClr val="333333"/>
                </a:solidFill>
              </a:rPr>
              <a:t>Lorem ipsum dolor sit amet, consectetur adipiscing elit, sed do eiusmod tempor incididunt ut labore et dolore magna aliqua. </a:t>
            </a:r>
            <a:endParaRPr/>
          </a:p>
          <a:p>
            <a:pPr marL="0" lvl="0" indent="0" algn="l" rtl="0">
              <a:lnSpc>
                <a:spcPct val="100000"/>
              </a:lnSpc>
              <a:spcBef>
                <a:spcPts val="1701"/>
              </a:spcBef>
              <a:spcAft>
                <a:spcPts val="0"/>
              </a:spcAft>
              <a:buClr>
                <a:schemeClr val="dk2"/>
              </a:buClr>
              <a:buSzPts val="1800"/>
              <a:buNone/>
            </a:pPr>
            <a:endParaRPr b="0" i="0">
              <a:solidFill>
                <a:srgbClr val="333333"/>
              </a:solidFill>
            </a:endParaRPr>
          </a:p>
          <a:p>
            <a:pPr marL="0" lvl="1" indent="0" algn="l" rtl="0">
              <a:lnSpc>
                <a:spcPct val="90000"/>
              </a:lnSpc>
              <a:spcBef>
                <a:spcPts val="1701"/>
              </a:spcBef>
              <a:spcAft>
                <a:spcPts val="0"/>
              </a:spcAft>
              <a:buClr>
                <a:srgbClr val="333333"/>
              </a:buClr>
              <a:buSzPts val="1800"/>
              <a:buNone/>
            </a:pPr>
            <a:r>
              <a:rPr lang="en-GB">
                <a:solidFill>
                  <a:srgbClr val="333333"/>
                </a:solidFill>
              </a:rPr>
              <a:t>Subtitle</a:t>
            </a:r>
            <a:endParaRPr/>
          </a:p>
          <a:p>
            <a:pPr marL="324000" lvl="3" indent="-324000" algn="l" rtl="0">
              <a:lnSpc>
                <a:spcPct val="100000"/>
              </a:lnSpc>
              <a:spcBef>
                <a:spcPts val="567"/>
              </a:spcBef>
              <a:spcAft>
                <a:spcPts val="0"/>
              </a:spcAft>
              <a:buSzPts val="1600"/>
              <a:buChar char="•"/>
            </a:pPr>
            <a:r>
              <a:rPr lang="en-GB" b="0" i="0">
                <a:solidFill>
                  <a:srgbClr val="333333"/>
                </a:solidFill>
              </a:rPr>
              <a:t>Lorem ipsum dolor sit amet </a:t>
            </a:r>
            <a:endParaRPr/>
          </a:p>
          <a:p>
            <a:pPr marL="324000" lvl="3" indent="-324000" algn="l" rtl="0">
              <a:lnSpc>
                <a:spcPct val="100000"/>
              </a:lnSpc>
              <a:spcBef>
                <a:spcPts val="850"/>
              </a:spcBef>
              <a:spcAft>
                <a:spcPts val="0"/>
              </a:spcAft>
              <a:buSzPts val="1600"/>
              <a:buChar char="•"/>
            </a:pPr>
            <a:r>
              <a:rPr lang="en-GB" b="0" i="0">
                <a:solidFill>
                  <a:srgbClr val="333333"/>
                </a:solidFill>
              </a:rPr>
              <a:t>Lorem ipsum dolor sit amet </a:t>
            </a:r>
            <a:endParaRPr/>
          </a:p>
          <a:p>
            <a:pPr marL="609750" lvl="4" indent="-285750" algn="l" rtl="0">
              <a:lnSpc>
                <a:spcPct val="100000"/>
              </a:lnSpc>
              <a:spcBef>
                <a:spcPts val="850"/>
              </a:spcBef>
              <a:spcAft>
                <a:spcPts val="0"/>
              </a:spcAft>
              <a:buSzPts val="1600"/>
              <a:buChar char="•"/>
            </a:pPr>
            <a:r>
              <a:rPr lang="en-GB" b="0" i="0">
                <a:solidFill>
                  <a:srgbClr val="333333"/>
                </a:solidFill>
              </a:rPr>
              <a:t>Lorem ipsum dolor sit amet </a:t>
            </a:r>
            <a:endParaRPr/>
          </a:p>
          <a:p>
            <a:pPr marL="609750" lvl="4" indent="-285750" algn="l" rtl="0">
              <a:lnSpc>
                <a:spcPct val="100000"/>
              </a:lnSpc>
              <a:spcBef>
                <a:spcPts val="850"/>
              </a:spcBef>
              <a:spcAft>
                <a:spcPts val="0"/>
              </a:spcAft>
              <a:buSzPts val="1600"/>
              <a:buChar char="•"/>
            </a:pPr>
            <a:r>
              <a:rPr lang="en-GB" b="0" i="0">
                <a:solidFill>
                  <a:srgbClr val="333333"/>
                </a:solidFill>
              </a:rPr>
              <a:t>Lorem ipsum dolor sit amet </a:t>
            </a:r>
            <a:endParaRPr/>
          </a:p>
          <a:p>
            <a:pPr marL="609750" lvl="4" indent="-184150" algn="l" rtl="0">
              <a:lnSpc>
                <a:spcPct val="100000"/>
              </a:lnSpc>
              <a:spcBef>
                <a:spcPts val="850"/>
              </a:spcBef>
              <a:spcAft>
                <a:spcPts val="0"/>
              </a:spcAft>
              <a:buSzPts val="1600"/>
              <a:buNone/>
            </a:pPr>
            <a:endParaRPr b="0" i="0">
              <a:solidFill>
                <a:srgbClr val="333333"/>
              </a:solidFill>
            </a:endParaRPr>
          </a:p>
          <a:p>
            <a:pPr marL="0" lvl="0" indent="0" algn="l" rtl="0">
              <a:lnSpc>
                <a:spcPct val="100000"/>
              </a:lnSpc>
              <a:spcBef>
                <a:spcPts val="850"/>
              </a:spcBef>
              <a:spcAft>
                <a:spcPts val="0"/>
              </a:spcAft>
              <a:buClr>
                <a:schemeClr val="dk2"/>
              </a:buClr>
              <a:buSzPts val="1800"/>
              <a:buNone/>
            </a:pPr>
            <a:endParaRPr/>
          </a:p>
        </p:txBody>
      </p:sp>
      <p:sp>
        <p:nvSpPr>
          <p:cNvPr id="154" name="Google Shape;154;p6"/>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600"/>
              <a:buFont typeface="Arial"/>
              <a:buNone/>
            </a:pPr>
            <a:r>
              <a:rPr lang="en-GB"/>
              <a:t>Slide title</a:t>
            </a:r>
            <a:endParaRPr/>
          </a:p>
        </p:txBody>
      </p:sp>
      <p:sp>
        <p:nvSpPr>
          <p:cNvPr id="155" name="Google Shape;155;p6"/>
          <p:cNvSpPr>
            <a:spLocks noGrp="1"/>
          </p:cNvSpPr>
          <p:nvPr>
            <p:ph type="pic" idx="2"/>
          </p:nvPr>
        </p:nvSpPr>
        <p:spPr>
          <a:xfrm>
            <a:off x="6900000" y="0"/>
            <a:ext cx="5292000" cy="6858000"/>
          </a:xfrm>
          <a:prstGeom prst="rect">
            <a:avLst/>
          </a:prstGeom>
          <a:solidFill>
            <a:srgbClr val="D8D8D8"/>
          </a:solidFill>
          <a:ln>
            <a:noFill/>
          </a:ln>
        </p:spPr>
        <p:txBody>
          <a:bodyPr/>
          <a:lstStyle/>
          <a:p>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5</a:t>
            </a:fld>
            <a:endParaRPr/>
          </a:p>
        </p:txBody>
      </p:sp>
      <p:sp>
        <p:nvSpPr>
          <p:cNvPr id="161" name="Google Shape;161;p7"/>
          <p:cNvSpPr txBox="1">
            <a:spLocks noGrp="1"/>
          </p:cNvSpPr>
          <p:nvPr>
            <p:ph type="body" idx="1"/>
          </p:nvPr>
        </p:nvSpPr>
        <p:spPr>
          <a:xfrm>
            <a:off x="720725" y="1502978"/>
            <a:ext cx="3913188" cy="44104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33333"/>
              </a:buClr>
              <a:buSzPts val="1800"/>
              <a:buNone/>
            </a:pPr>
            <a:r>
              <a:rPr lang="en-GB" b="0" i="0">
                <a:solidFill>
                  <a:srgbClr val="333333"/>
                </a:solidFill>
              </a:rPr>
              <a:t>Lorem ipsum dolor sit amet, consectetur adipiscing elit, sed do eiusmod tempor incididunt ut labore et dolore magna aliqua. </a:t>
            </a:r>
            <a:endParaRPr/>
          </a:p>
          <a:p>
            <a:pPr marL="0" lvl="0" indent="0" algn="l" rtl="0">
              <a:lnSpc>
                <a:spcPct val="100000"/>
              </a:lnSpc>
              <a:spcBef>
                <a:spcPts val="1701"/>
              </a:spcBef>
              <a:spcAft>
                <a:spcPts val="0"/>
              </a:spcAft>
              <a:buClr>
                <a:schemeClr val="dk2"/>
              </a:buClr>
              <a:buSzPts val="1800"/>
              <a:buNone/>
            </a:pPr>
            <a:endParaRPr b="0" i="0">
              <a:solidFill>
                <a:srgbClr val="333333"/>
              </a:solidFill>
            </a:endParaRPr>
          </a:p>
          <a:p>
            <a:pPr marL="0" lvl="1" indent="0" algn="l" rtl="0">
              <a:lnSpc>
                <a:spcPct val="90000"/>
              </a:lnSpc>
              <a:spcBef>
                <a:spcPts val="1701"/>
              </a:spcBef>
              <a:spcAft>
                <a:spcPts val="0"/>
              </a:spcAft>
              <a:buClr>
                <a:schemeClr val="accent3"/>
              </a:buClr>
              <a:buSzPts val="1800"/>
              <a:buNone/>
            </a:pPr>
            <a:r>
              <a:rPr lang="en-GB"/>
              <a:t>Subtitle</a:t>
            </a:r>
            <a:endParaRPr/>
          </a:p>
          <a:p>
            <a:pPr marL="324000" lvl="3" indent="-324000" algn="l" rtl="0">
              <a:lnSpc>
                <a:spcPct val="100000"/>
              </a:lnSpc>
              <a:spcBef>
                <a:spcPts val="567"/>
              </a:spcBef>
              <a:spcAft>
                <a:spcPts val="0"/>
              </a:spcAft>
              <a:buSzPts val="1600"/>
              <a:buChar char="•"/>
            </a:pPr>
            <a:r>
              <a:rPr lang="en-GB"/>
              <a:t>Lorem ipsum dolor sit amet</a:t>
            </a:r>
            <a:endParaRPr/>
          </a:p>
          <a:p>
            <a:pPr marL="324000" lvl="3" indent="-324000" algn="l" rtl="0">
              <a:lnSpc>
                <a:spcPct val="100000"/>
              </a:lnSpc>
              <a:spcBef>
                <a:spcPts val="850"/>
              </a:spcBef>
              <a:spcAft>
                <a:spcPts val="0"/>
              </a:spcAft>
              <a:buSzPts val="1600"/>
              <a:buChar char="•"/>
            </a:pPr>
            <a:r>
              <a:rPr lang="en-GB"/>
              <a:t>Lorem ipsum dolor sit amet</a:t>
            </a:r>
            <a:endParaRPr/>
          </a:p>
          <a:p>
            <a:pPr marL="285750" lvl="2" indent="-184150" algn="l" rtl="0">
              <a:lnSpc>
                <a:spcPct val="100000"/>
              </a:lnSpc>
              <a:spcBef>
                <a:spcPts val="850"/>
              </a:spcBef>
              <a:spcAft>
                <a:spcPts val="0"/>
              </a:spcAft>
              <a:buSzPts val="1600"/>
              <a:buNone/>
            </a:pPr>
            <a:endParaRPr/>
          </a:p>
          <a:p>
            <a:pPr marL="0" lvl="0" indent="0" algn="l" rtl="0">
              <a:lnSpc>
                <a:spcPct val="100000"/>
              </a:lnSpc>
              <a:spcBef>
                <a:spcPts val="2835"/>
              </a:spcBef>
              <a:spcAft>
                <a:spcPts val="0"/>
              </a:spcAft>
              <a:buClr>
                <a:schemeClr val="dk2"/>
              </a:buClr>
              <a:buSzPts val="1800"/>
              <a:buNone/>
            </a:pPr>
            <a:endParaRPr/>
          </a:p>
        </p:txBody>
      </p:sp>
      <p:sp>
        <p:nvSpPr>
          <p:cNvPr id="162" name="Google Shape;162;p7"/>
          <p:cNvSpPr txBox="1">
            <a:spLocks noGrp="1"/>
          </p:cNvSpPr>
          <p:nvPr>
            <p:ph type="title"/>
          </p:nvPr>
        </p:nvSpPr>
        <p:spPr>
          <a:xfrm>
            <a:off x="720726" y="722313"/>
            <a:ext cx="391320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600"/>
              <a:buFont typeface="Arial"/>
              <a:buNone/>
            </a:pPr>
            <a:r>
              <a:rPr lang="en-GB"/>
              <a:t>Slide title</a:t>
            </a:r>
            <a:endParaRPr/>
          </a:p>
        </p:txBody>
      </p:sp>
      <p:sp>
        <p:nvSpPr>
          <p:cNvPr id="163" name="Google Shape;163;p7"/>
          <p:cNvSpPr>
            <a:spLocks noGrp="1"/>
          </p:cNvSpPr>
          <p:nvPr>
            <p:ph type="pic" idx="2"/>
          </p:nvPr>
        </p:nvSpPr>
        <p:spPr>
          <a:xfrm>
            <a:off x="5334000" y="0"/>
            <a:ext cx="6858000" cy="6858000"/>
          </a:xfrm>
          <a:prstGeom prst="rect">
            <a:avLst/>
          </a:prstGeom>
          <a:solidFill>
            <a:srgbClr val="D8D8D8"/>
          </a:solidFill>
          <a:ln>
            <a:noFill/>
          </a:ln>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600"/>
              <a:buFont typeface="Arial"/>
              <a:buNone/>
            </a:pPr>
            <a:r>
              <a:rPr lang="en-GB"/>
              <a:t>Slide title</a:t>
            </a:r>
            <a:endParaRPr/>
          </a:p>
        </p:txBody>
      </p:sp>
      <p:sp>
        <p:nvSpPr>
          <p:cNvPr id="169" name="Google Shape;169;p8"/>
          <p:cNvSpPr>
            <a:spLocks noGrp="1"/>
          </p:cNvSpPr>
          <p:nvPr>
            <p:ph type="pic" idx="2"/>
          </p:nvPr>
        </p:nvSpPr>
        <p:spPr>
          <a:xfrm>
            <a:off x="720725" y="1857600"/>
            <a:ext cx="3463200" cy="1656000"/>
          </a:xfrm>
          <a:prstGeom prst="rect">
            <a:avLst/>
          </a:prstGeom>
          <a:solidFill>
            <a:srgbClr val="D8D8D8"/>
          </a:solidFill>
          <a:ln>
            <a:noFill/>
          </a:ln>
        </p:spPr>
        <p:txBody>
          <a:bodyPr/>
          <a:lstStyle/>
          <a:p>
            <a:endParaRPr lang="en-US"/>
          </a:p>
        </p:txBody>
      </p:sp>
      <p:sp>
        <p:nvSpPr>
          <p:cNvPr id="170" name="Google Shape;170;p8"/>
          <p:cNvSpPr txBox="1">
            <a:spLocks noGrp="1"/>
          </p:cNvSpPr>
          <p:nvPr>
            <p:ph type="body" idx="1"/>
          </p:nvPr>
        </p:nvSpPr>
        <p:spPr>
          <a:xfrm>
            <a:off x="720725" y="3513600"/>
            <a:ext cx="3463200" cy="2399838"/>
          </a:xfrm>
          <a:prstGeom prst="rect">
            <a:avLst/>
          </a:prstGeom>
          <a:solidFill>
            <a:schemeClr val="dk1"/>
          </a:solidFill>
          <a:ln>
            <a:noFill/>
          </a:ln>
        </p:spPr>
        <p:txBody>
          <a:bodyPr spcFirstLastPara="1" wrap="square" lIns="216000" tIns="216000" rIns="216000" bIns="216000" anchor="t" anchorCtr="0">
            <a:noAutofit/>
          </a:bodyPr>
          <a:lstStyle/>
          <a:p>
            <a:pPr marL="0" lvl="1" indent="0" algn="l" rtl="0">
              <a:lnSpc>
                <a:spcPct val="100000"/>
              </a:lnSpc>
              <a:spcBef>
                <a:spcPts val="0"/>
              </a:spcBef>
              <a:spcAft>
                <a:spcPts val="0"/>
              </a:spcAft>
              <a:buClr>
                <a:schemeClr val="lt1"/>
              </a:buClr>
              <a:buSzPts val="2000"/>
              <a:buNone/>
            </a:pPr>
            <a:r>
              <a:rPr lang="en-GB"/>
              <a:t>Heading </a:t>
            </a:r>
            <a:endParaRPr/>
          </a:p>
          <a:p>
            <a:pPr marL="0" lvl="0" indent="0" algn="l" rtl="0">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p:txBody>
      </p:sp>
      <p:sp>
        <p:nvSpPr>
          <p:cNvPr id="171" name="Google Shape;171;p8"/>
          <p:cNvSpPr>
            <a:spLocks noGrp="1"/>
          </p:cNvSpPr>
          <p:nvPr>
            <p:ph type="pic" idx="3"/>
          </p:nvPr>
        </p:nvSpPr>
        <p:spPr>
          <a:xfrm>
            <a:off x="4364400" y="1857600"/>
            <a:ext cx="3463200" cy="1656000"/>
          </a:xfrm>
          <a:prstGeom prst="rect">
            <a:avLst/>
          </a:prstGeom>
          <a:solidFill>
            <a:srgbClr val="D8D8D8"/>
          </a:solidFill>
          <a:ln>
            <a:noFill/>
          </a:ln>
        </p:spPr>
        <p:txBody>
          <a:bodyPr/>
          <a:lstStyle/>
          <a:p>
            <a:endParaRPr lang="en-US"/>
          </a:p>
        </p:txBody>
      </p:sp>
      <p:sp>
        <p:nvSpPr>
          <p:cNvPr id="172" name="Google Shape;172;p8"/>
          <p:cNvSpPr txBox="1">
            <a:spLocks noGrp="1"/>
          </p:cNvSpPr>
          <p:nvPr>
            <p:ph type="body" idx="4"/>
          </p:nvPr>
        </p:nvSpPr>
        <p:spPr>
          <a:xfrm>
            <a:off x="4364400" y="3513600"/>
            <a:ext cx="3463200" cy="2399838"/>
          </a:xfrm>
          <a:prstGeom prst="rect">
            <a:avLst/>
          </a:prstGeom>
          <a:solidFill>
            <a:schemeClr val="dk1"/>
          </a:solidFill>
          <a:ln>
            <a:noFill/>
          </a:ln>
        </p:spPr>
        <p:txBody>
          <a:bodyPr spcFirstLastPara="1" wrap="square" lIns="216000" tIns="216000" rIns="216000" bIns="216000" anchor="t" anchorCtr="0">
            <a:noAutofit/>
          </a:bodyPr>
          <a:lstStyle/>
          <a:p>
            <a:pPr marL="0" lvl="1" indent="0" algn="l" rtl="0">
              <a:lnSpc>
                <a:spcPct val="100000"/>
              </a:lnSpc>
              <a:spcBef>
                <a:spcPts val="0"/>
              </a:spcBef>
              <a:spcAft>
                <a:spcPts val="0"/>
              </a:spcAft>
              <a:buClr>
                <a:schemeClr val="lt1"/>
              </a:buClr>
              <a:buSzPts val="2000"/>
              <a:buNone/>
            </a:pPr>
            <a:r>
              <a:rPr lang="en-GB"/>
              <a:t>Heading</a:t>
            </a:r>
            <a:endParaRPr/>
          </a:p>
          <a:p>
            <a:pPr marL="0" lvl="0" indent="0" algn="l" rtl="0">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marL="0" lvl="0" indent="0" algn="l" rtl="0">
              <a:lnSpc>
                <a:spcPct val="100000"/>
              </a:lnSpc>
              <a:spcBef>
                <a:spcPts val="0"/>
              </a:spcBef>
              <a:spcAft>
                <a:spcPts val="0"/>
              </a:spcAft>
              <a:buClr>
                <a:schemeClr val="lt1"/>
              </a:buClr>
              <a:buSzPts val="1400"/>
              <a:buNone/>
            </a:pPr>
            <a:endParaRPr/>
          </a:p>
        </p:txBody>
      </p:sp>
      <p:sp>
        <p:nvSpPr>
          <p:cNvPr id="173" name="Google Shape;173;p8"/>
          <p:cNvSpPr>
            <a:spLocks noGrp="1"/>
          </p:cNvSpPr>
          <p:nvPr>
            <p:ph type="pic" idx="5"/>
          </p:nvPr>
        </p:nvSpPr>
        <p:spPr>
          <a:xfrm>
            <a:off x="8008075" y="1857600"/>
            <a:ext cx="3463200" cy="1656000"/>
          </a:xfrm>
          <a:prstGeom prst="rect">
            <a:avLst/>
          </a:prstGeom>
          <a:solidFill>
            <a:srgbClr val="D8D8D8"/>
          </a:solidFill>
          <a:ln>
            <a:noFill/>
          </a:ln>
        </p:spPr>
        <p:txBody>
          <a:bodyPr/>
          <a:lstStyle/>
          <a:p>
            <a:endParaRPr lang="en-US"/>
          </a:p>
        </p:txBody>
      </p:sp>
      <p:sp>
        <p:nvSpPr>
          <p:cNvPr id="174" name="Google Shape;174;p8"/>
          <p:cNvSpPr txBox="1">
            <a:spLocks noGrp="1"/>
          </p:cNvSpPr>
          <p:nvPr>
            <p:ph type="body" idx="6"/>
          </p:nvPr>
        </p:nvSpPr>
        <p:spPr>
          <a:xfrm>
            <a:off x="8008075" y="3513600"/>
            <a:ext cx="3463200" cy="2399838"/>
          </a:xfrm>
          <a:prstGeom prst="rect">
            <a:avLst/>
          </a:prstGeom>
          <a:solidFill>
            <a:schemeClr val="dk1"/>
          </a:solidFill>
          <a:ln>
            <a:noFill/>
          </a:ln>
        </p:spPr>
        <p:txBody>
          <a:bodyPr spcFirstLastPara="1" wrap="square" lIns="216000" tIns="216000" rIns="216000" bIns="216000" anchor="t" anchorCtr="0">
            <a:noAutofit/>
          </a:bodyPr>
          <a:lstStyle/>
          <a:p>
            <a:pPr marL="0" lvl="1" indent="0" algn="l" rtl="0">
              <a:lnSpc>
                <a:spcPct val="100000"/>
              </a:lnSpc>
              <a:spcBef>
                <a:spcPts val="0"/>
              </a:spcBef>
              <a:spcAft>
                <a:spcPts val="0"/>
              </a:spcAft>
              <a:buClr>
                <a:schemeClr val="lt1"/>
              </a:buClr>
              <a:buSzPts val="2000"/>
              <a:buNone/>
            </a:pPr>
            <a:r>
              <a:rPr lang="en-GB"/>
              <a:t>Heading</a:t>
            </a:r>
            <a:endParaRPr/>
          </a:p>
          <a:p>
            <a:pPr marL="0" lvl="0" indent="0" algn="l" rtl="0">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marL="0" lvl="0" indent="0" algn="l" rtl="0">
              <a:lnSpc>
                <a:spcPct val="100000"/>
              </a:lnSpc>
              <a:spcBef>
                <a:spcPts val="0"/>
              </a:spcBef>
              <a:spcAft>
                <a:spcPts val="0"/>
              </a:spcAft>
              <a:buClr>
                <a:schemeClr val="lt1"/>
              </a:buClr>
              <a:buSzPts val="1400"/>
              <a:buNone/>
            </a:pPr>
            <a:endParaRPr/>
          </a:p>
        </p:txBody>
      </p:sp>
      <p:sp>
        <p:nvSpPr>
          <p:cNvPr id="175" name="Google Shape;175;p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6</a:t>
            </a:fld>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600"/>
              <a:buFont typeface="Arial"/>
              <a:buNone/>
            </a:pPr>
            <a:r>
              <a:rPr lang="en-GB"/>
              <a:t>Slide title</a:t>
            </a:r>
            <a:endParaRPr/>
          </a:p>
        </p:txBody>
      </p:sp>
      <p:sp>
        <p:nvSpPr>
          <p:cNvPr id="181" name="Google Shape;181;p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7</a:t>
            </a:fld>
            <a:endParaRPr/>
          </a:p>
        </p:txBody>
      </p:sp>
      <p:sp>
        <p:nvSpPr>
          <p:cNvPr id="182" name="Google Shape;182;p9"/>
          <p:cNvSpPr>
            <a:spLocks noGrp="1"/>
          </p:cNvSpPr>
          <p:nvPr>
            <p:ph type="pic" idx="2"/>
          </p:nvPr>
        </p:nvSpPr>
        <p:spPr>
          <a:xfrm>
            <a:off x="720725" y="1857600"/>
            <a:ext cx="5302800" cy="2016000"/>
          </a:xfrm>
          <a:prstGeom prst="rect">
            <a:avLst/>
          </a:prstGeom>
          <a:solidFill>
            <a:srgbClr val="D8D8D8"/>
          </a:solidFill>
          <a:ln>
            <a:noFill/>
          </a:ln>
        </p:spPr>
        <p:txBody>
          <a:bodyPr/>
          <a:lstStyle/>
          <a:p>
            <a:endParaRPr lang="en-US"/>
          </a:p>
        </p:txBody>
      </p:sp>
      <p:sp>
        <p:nvSpPr>
          <p:cNvPr id="183" name="Google Shape;183;p9"/>
          <p:cNvSpPr txBox="1">
            <a:spLocks noGrp="1"/>
          </p:cNvSpPr>
          <p:nvPr>
            <p:ph type="body" idx="1"/>
          </p:nvPr>
        </p:nvSpPr>
        <p:spPr>
          <a:xfrm>
            <a:off x="720725" y="3876260"/>
            <a:ext cx="5302250" cy="2037177"/>
          </a:xfrm>
          <a:prstGeom prst="rect">
            <a:avLst/>
          </a:prstGeom>
          <a:solidFill>
            <a:schemeClr val="dk1"/>
          </a:solidFill>
          <a:ln>
            <a:noFill/>
          </a:ln>
        </p:spPr>
        <p:txBody>
          <a:bodyPr spcFirstLastPara="1" wrap="square" lIns="216000" tIns="216000" rIns="216000" bIns="216000" anchor="t" anchorCtr="0">
            <a:noAutofit/>
          </a:bodyPr>
          <a:lstStyle/>
          <a:p>
            <a:pPr marL="0" lvl="1" indent="0" algn="l" rtl="0">
              <a:lnSpc>
                <a:spcPct val="100000"/>
              </a:lnSpc>
              <a:spcBef>
                <a:spcPts val="0"/>
              </a:spcBef>
              <a:spcAft>
                <a:spcPts val="0"/>
              </a:spcAft>
              <a:buClr>
                <a:schemeClr val="lt1"/>
              </a:buClr>
              <a:buSzPts val="2000"/>
              <a:buNone/>
            </a:pPr>
            <a:r>
              <a:rPr lang="en-GB"/>
              <a:t>Heading </a:t>
            </a:r>
            <a:endParaRPr/>
          </a:p>
          <a:p>
            <a:pPr marL="0" lvl="0" indent="0" algn="l" rtl="0">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p:txBody>
      </p:sp>
      <p:sp>
        <p:nvSpPr>
          <p:cNvPr id="184" name="Google Shape;184;p9"/>
          <p:cNvSpPr>
            <a:spLocks noGrp="1"/>
          </p:cNvSpPr>
          <p:nvPr>
            <p:ph type="pic" idx="3"/>
          </p:nvPr>
        </p:nvSpPr>
        <p:spPr>
          <a:xfrm>
            <a:off x="6166888" y="1857600"/>
            <a:ext cx="5302800" cy="2016000"/>
          </a:xfrm>
          <a:prstGeom prst="rect">
            <a:avLst/>
          </a:prstGeom>
          <a:solidFill>
            <a:srgbClr val="D8D8D8"/>
          </a:solidFill>
          <a:ln>
            <a:noFill/>
          </a:ln>
        </p:spPr>
        <p:txBody>
          <a:bodyPr/>
          <a:lstStyle/>
          <a:p>
            <a:endParaRPr lang="en-US"/>
          </a:p>
        </p:txBody>
      </p:sp>
      <p:sp>
        <p:nvSpPr>
          <p:cNvPr id="185" name="Google Shape;185;p9"/>
          <p:cNvSpPr txBox="1">
            <a:spLocks noGrp="1"/>
          </p:cNvSpPr>
          <p:nvPr>
            <p:ph type="body" idx="4"/>
          </p:nvPr>
        </p:nvSpPr>
        <p:spPr>
          <a:xfrm>
            <a:off x="6167438" y="3876260"/>
            <a:ext cx="5302250" cy="2037177"/>
          </a:xfrm>
          <a:prstGeom prst="rect">
            <a:avLst/>
          </a:prstGeom>
          <a:solidFill>
            <a:schemeClr val="dk1"/>
          </a:solidFill>
          <a:ln>
            <a:noFill/>
          </a:ln>
        </p:spPr>
        <p:txBody>
          <a:bodyPr spcFirstLastPara="1" wrap="square" lIns="216000" tIns="216000" rIns="216000" bIns="216000" anchor="t" anchorCtr="0">
            <a:noAutofit/>
          </a:bodyPr>
          <a:lstStyle/>
          <a:p>
            <a:pPr marL="0" lvl="1" indent="0" algn="l" rtl="0">
              <a:lnSpc>
                <a:spcPct val="100000"/>
              </a:lnSpc>
              <a:spcBef>
                <a:spcPts val="0"/>
              </a:spcBef>
              <a:spcAft>
                <a:spcPts val="0"/>
              </a:spcAft>
              <a:buClr>
                <a:schemeClr val="lt1"/>
              </a:buClr>
              <a:buSzPts val="2000"/>
              <a:buNone/>
            </a:pPr>
            <a:r>
              <a:rPr lang="en-GB"/>
              <a:t>Heading </a:t>
            </a:r>
            <a:endParaRPr/>
          </a:p>
          <a:p>
            <a:pPr marL="0" lvl="0" indent="0" algn="l" rtl="0">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marL="0" lvl="0" indent="0" algn="l" rtl="0">
              <a:lnSpc>
                <a:spcPct val="100000"/>
              </a:lnSpc>
              <a:spcBef>
                <a:spcPts val="0"/>
              </a:spcBef>
              <a:spcAft>
                <a:spcPts val="0"/>
              </a:spcAft>
              <a:buClr>
                <a:schemeClr val="lt1"/>
              </a:buClr>
              <a:buSzPts val="1400"/>
              <a:buNone/>
            </a:pP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600"/>
              <a:buFont typeface="Arial"/>
              <a:buNone/>
            </a:pPr>
            <a:r>
              <a:rPr lang="en-GB"/>
              <a:t>Slide title</a:t>
            </a:r>
            <a:endParaRPr/>
          </a:p>
        </p:txBody>
      </p:sp>
      <p:sp>
        <p:nvSpPr>
          <p:cNvPr id="191" name="Google Shape;191;p1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8</a:t>
            </a:fld>
            <a:endParaRPr/>
          </a:p>
        </p:txBody>
      </p:sp>
      <p:sp>
        <p:nvSpPr>
          <p:cNvPr id="192" name="Google Shape;192;p10"/>
          <p:cNvSpPr txBox="1">
            <a:spLocks noGrp="1"/>
          </p:cNvSpPr>
          <p:nvPr>
            <p:ph type="body" idx="1"/>
          </p:nvPr>
        </p:nvSpPr>
        <p:spPr>
          <a:xfrm>
            <a:off x="720725" y="1296988"/>
            <a:ext cx="6681788" cy="5842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dk2"/>
              </a:buClr>
              <a:buSzPts val="1800"/>
              <a:buNone/>
            </a:pPr>
            <a:r>
              <a:rPr lang="en-GB"/>
              <a:t>Introduction text goes here and can break over multiple </a:t>
            </a:r>
            <a:br>
              <a:rPr lang="en-GB"/>
            </a:br>
            <a:r>
              <a:rPr lang="en-GB"/>
              <a:t>lines as required lorem ipsum dolor sit amet</a:t>
            </a:r>
            <a:endParaRPr/>
          </a:p>
        </p:txBody>
      </p:sp>
      <p:sp>
        <p:nvSpPr>
          <p:cNvPr id="193" name="Google Shape;193;p10"/>
          <p:cNvSpPr txBox="1">
            <a:spLocks noGrp="1"/>
          </p:cNvSpPr>
          <p:nvPr>
            <p:ph type="body" idx="2"/>
          </p:nvPr>
        </p:nvSpPr>
        <p:spPr>
          <a:xfrm>
            <a:off x="720725" y="2728913"/>
            <a:ext cx="3463925" cy="3184525"/>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lt1"/>
              </a:buClr>
              <a:buSzPts val="2000"/>
              <a:buNone/>
            </a:pPr>
            <a:r>
              <a:rPr lang="en-GB"/>
              <a:t>Heading</a:t>
            </a:r>
            <a:endParaRPr/>
          </a:p>
          <a:p>
            <a:pPr marL="0" lvl="0" indent="0" algn="l" rtl="0">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p:txBody>
      </p:sp>
      <p:sp>
        <p:nvSpPr>
          <p:cNvPr id="194" name="Google Shape;194;p10"/>
          <p:cNvSpPr txBox="1">
            <a:spLocks noGrp="1"/>
          </p:cNvSpPr>
          <p:nvPr>
            <p:ph type="body" idx="3"/>
          </p:nvPr>
        </p:nvSpPr>
        <p:spPr>
          <a:xfrm>
            <a:off x="4362450" y="2728913"/>
            <a:ext cx="3465513" cy="3184525"/>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lt1"/>
              </a:buClr>
              <a:buSzPts val="2000"/>
              <a:buNone/>
            </a:pPr>
            <a:r>
              <a:rPr lang="en-GB"/>
              <a:t>Heading</a:t>
            </a:r>
            <a:endParaRPr/>
          </a:p>
          <a:p>
            <a:pPr marL="0" lvl="0" indent="0" algn="l" rtl="0">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marL="0" lvl="0" indent="0" algn="l" rtl="0">
              <a:lnSpc>
                <a:spcPct val="100000"/>
              </a:lnSpc>
              <a:spcBef>
                <a:spcPts val="0"/>
              </a:spcBef>
              <a:spcAft>
                <a:spcPts val="0"/>
              </a:spcAft>
              <a:buClr>
                <a:schemeClr val="lt1"/>
              </a:buClr>
              <a:buSzPts val="1400"/>
              <a:buNone/>
            </a:pPr>
            <a:endParaRPr/>
          </a:p>
        </p:txBody>
      </p:sp>
      <p:sp>
        <p:nvSpPr>
          <p:cNvPr id="195" name="Google Shape;195;p10"/>
          <p:cNvSpPr txBox="1">
            <a:spLocks noGrp="1"/>
          </p:cNvSpPr>
          <p:nvPr>
            <p:ph type="body" idx="4"/>
          </p:nvPr>
        </p:nvSpPr>
        <p:spPr>
          <a:xfrm>
            <a:off x="8005763" y="2728913"/>
            <a:ext cx="3463925" cy="3184525"/>
          </a:xfrm>
          <a:prstGeom prst="rect">
            <a:avLst/>
          </a:prstGeom>
          <a:noFill/>
          <a:ln>
            <a:noFill/>
          </a:ln>
        </p:spPr>
        <p:txBody>
          <a:bodyPr spcFirstLastPara="1" wrap="square" lIns="0" tIns="0" rIns="0" bIns="0" anchor="t" anchorCtr="0">
            <a:noAutofit/>
          </a:bodyPr>
          <a:lstStyle/>
          <a:p>
            <a:pPr marL="0" lvl="1" indent="0" algn="l" rtl="0">
              <a:lnSpc>
                <a:spcPct val="100000"/>
              </a:lnSpc>
              <a:spcBef>
                <a:spcPts val="0"/>
              </a:spcBef>
              <a:spcAft>
                <a:spcPts val="0"/>
              </a:spcAft>
              <a:buClr>
                <a:schemeClr val="lt1"/>
              </a:buClr>
              <a:buSzPts val="2000"/>
              <a:buNone/>
            </a:pPr>
            <a:r>
              <a:rPr lang="en-GB"/>
              <a:t>Heading</a:t>
            </a:r>
            <a:endParaRPr/>
          </a:p>
          <a:p>
            <a:pPr marL="0" lvl="0" indent="0" algn="l" rtl="0">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marL="0" lvl="0" indent="0" algn="l" rtl="0">
              <a:lnSpc>
                <a:spcPct val="100000"/>
              </a:lnSpc>
              <a:spcBef>
                <a:spcPts val="0"/>
              </a:spcBef>
              <a:spcAft>
                <a:spcPts val="0"/>
              </a:spcAft>
              <a:buClr>
                <a:schemeClr val="lt1"/>
              </a:buClr>
              <a:buSzPts val="1400"/>
              <a:buNone/>
            </a:pPr>
            <a:endParaRPr/>
          </a:p>
          <a:p>
            <a:pPr marL="0" lvl="0" indent="0" algn="l" rtl="0">
              <a:lnSpc>
                <a:spcPct val="100000"/>
              </a:lnSpc>
              <a:spcBef>
                <a:spcPts val="0"/>
              </a:spcBef>
              <a:spcAft>
                <a:spcPts val="0"/>
              </a:spcAft>
              <a:buClr>
                <a:schemeClr val="lt1"/>
              </a:buClr>
              <a:buSzPts val="1400"/>
              <a:buNone/>
            </a:pP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600"/>
              <a:buFont typeface="Arial"/>
              <a:buNone/>
            </a:pPr>
            <a:r>
              <a:rPr lang="en-GB"/>
              <a:t>Slide title</a:t>
            </a:r>
            <a:endParaRPr/>
          </a:p>
        </p:txBody>
      </p:sp>
      <p:sp>
        <p:nvSpPr>
          <p:cNvPr id="201" name="Google Shape;201;p1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None/>
            </a:pPr>
            <a:fld id="{00000000-1234-1234-1234-123412341234}" type="slidenum">
              <a:rPr lang="en-GB"/>
              <a:t>9</a:t>
            </a:fld>
            <a:endParaRPr/>
          </a:p>
        </p:txBody>
      </p:sp>
      <p:graphicFrame>
        <p:nvGraphicFramePr>
          <p:cNvPr id="202" name="Google Shape;202;p11"/>
          <p:cNvGraphicFramePr/>
          <p:nvPr/>
        </p:nvGraphicFramePr>
        <p:xfrm>
          <a:off x="720725" y="1601266"/>
          <a:ext cx="10748950" cy="4312150"/>
        </p:xfrm>
        <a:graphic>
          <a:graphicData uri="http://schemas.openxmlformats.org/drawingml/2006/table">
            <a:tbl>
              <a:tblPr firstRow="1" firstCol="1">
                <a:noFill/>
                <a:tableStyleId>{DF6474B3-61CB-4FAB-8AC4-62A23E6EF5CD}</a:tableStyleId>
              </a:tblPr>
              <a:tblGrid>
                <a:gridCol w="2149800">
                  <a:extLst>
                    <a:ext uri="{9D8B030D-6E8A-4147-A177-3AD203B41FA5}">
                      <a16:colId xmlns:a16="http://schemas.microsoft.com/office/drawing/2014/main" val="20000"/>
                    </a:ext>
                  </a:extLst>
                </a:gridCol>
                <a:gridCol w="4299575">
                  <a:extLst>
                    <a:ext uri="{9D8B030D-6E8A-4147-A177-3AD203B41FA5}">
                      <a16:colId xmlns:a16="http://schemas.microsoft.com/office/drawing/2014/main" val="20001"/>
                    </a:ext>
                  </a:extLst>
                </a:gridCol>
                <a:gridCol w="4299575">
                  <a:extLst>
                    <a:ext uri="{9D8B030D-6E8A-4147-A177-3AD203B41FA5}">
                      <a16:colId xmlns:a16="http://schemas.microsoft.com/office/drawing/2014/main" val="20002"/>
                    </a:ext>
                  </a:extLst>
                </a:gridCol>
              </a:tblGrid>
              <a:tr h="389450">
                <a:tc>
                  <a:txBody>
                    <a:bodyPr/>
                    <a:lstStyle/>
                    <a:p>
                      <a:pPr marL="0" marR="0" lvl="0" indent="0" algn="l" rtl="0">
                        <a:spcBef>
                          <a:spcPts val="0"/>
                        </a:spcBef>
                        <a:spcAft>
                          <a:spcPts val="0"/>
                        </a:spcAft>
                        <a:buNone/>
                      </a:pPr>
                      <a:r>
                        <a:rPr lang="en-GB" sz="1300" u="none" strike="noStrike" cap="none">
                          <a:solidFill>
                            <a:schemeClr val="lt1"/>
                          </a:solidFill>
                        </a:rPr>
                        <a:t>Column 1</a:t>
                      </a:r>
                      <a:endParaRPr/>
                    </a:p>
                  </a:txBody>
                  <a:tcPr marL="91450" marR="91450" marT="90000" marB="90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300"/>
                        <a:buFont typeface="Arial"/>
                        <a:buNone/>
                      </a:pPr>
                      <a:r>
                        <a:rPr lang="en-GB" sz="1300">
                          <a:solidFill>
                            <a:schemeClr val="lt1"/>
                          </a:solidFill>
                        </a:rPr>
                        <a:t>Column 2</a:t>
                      </a:r>
                      <a:endParaRPr/>
                    </a:p>
                  </a:txBody>
                  <a:tcPr marL="91450" marR="91450" marT="90000" marB="90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300"/>
                        <a:buFont typeface="Arial"/>
                        <a:buNone/>
                      </a:pPr>
                      <a:r>
                        <a:rPr lang="en-GB" sz="1300">
                          <a:solidFill>
                            <a:schemeClr val="lt1"/>
                          </a:solidFill>
                        </a:rPr>
                        <a:t>Column 3</a:t>
                      </a:r>
                      <a:endParaRPr/>
                    </a:p>
                  </a:txBody>
                  <a:tcPr marL="91450" marR="91450" marT="90000" marB="900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980675">
                <a:tc>
                  <a:txBody>
                    <a:bodyPr/>
                    <a:lstStyle/>
                    <a:p>
                      <a:pPr marL="0" marR="0" lvl="0" indent="0" algn="l" rtl="0">
                        <a:spcBef>
                          <a:spcPts val="0"/>
                        </a:spcBef>
                        <a:spcAft>
                          <a:spcPts val="0"/>
                        </a:spcAft>
                        <a:buNone/>
                      </a:pPr>
                      <a:r>
                        <a:rPr lang="en-GB" sz="1300">
                          <a:solidFill>
                            <a:schemeClr val="lt1"/>
                          </a:solidFill>
                        </a:rPr>
                        <a:t>Row 1</a:t>
                      </a:r>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chemeClr val="dk2"/>
                        </a:buClr>
                        <a:buSzPts val="1300"/>
                        <a:buFont typeface="Arial"/>
                        <a:buNone/>
                      </a:pPr>
                      <a:r>
                        <a:rPr lang="en-GB" sz="1300" b="0" i="0" u="none" strike="noStrike" cap="none">
                          <a:solidFill>
                            <a:schemeClr val="dk2"/>
                          </a:solidFill>
                          <a:latin typeface="Arial"/>
                          <a:ea typeface="Arial"/>
                          <a:cs typeface="Arial"/>
                          <a:sym typeface="Arial"/>
                        </a:rPr>
                        <a:t>Lorem ipsum dolor sit amet, consectetuer adipiscing elit. Maecenas porttitor congue massa. </a:t>
                      </a:r>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144000" marR="0" lvl="0" indent="-144000" algn="l" rtl="0">
                        <a:lnSpc>
                          <a:spcPct val="100000"/>
                        </a:lnSpc>
                        <a:spcBef>
                          <a:spcPts val="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Lorem ipsum dolor sit amet</a:t>
                      </a:r>
                      <a:endParaRPr sz="1300" b="0" i="0" u="none" strike="noStrike" cap="none">
                        <a:solidFill>
                          <a:schemeClr val="dk2"/>
                        </a:solidFill>
                        <a:latin typeface="Arial"/>
                        <a:ea typeface="Arial"/>
                        <a:cs typeface="Arial"/>
                        <a:sym typeface="Arial"/>
                      </a:endParaRPr>
                    </a:p>
                    <a:p>
                      <a:pPr marL="144000" marR="0" lvl="0" indent="-144000" algn="l" rtl="0">
                        <a:lnSpc>
                          <a:spcPct val="100000"/>
                        </a:lnSpc>
                        <a:spcBef>
                          <a:spcPts val="70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Consectetuer adipiscing elit</a:t>
                      </a:r>
                      <a:endParaRPr sz="1300" b="0" i="0" u="none" strike="noStrike" cap="none">
                        <a:solidFill>
                          <a:schemeClr val="dk2"/>
                        </a:solidFill>
                        <a:latin typeface="Arial"/>
                        <a:ea typeface="Arial"/>
                        <a:cs typeface="Arial"/>
                        <a:sym typeface="Arial"/>
                      </a:endParaRPr>
                    </a:p>
                    <a:p>
                      <a:pPr marL="144000" marR="0" lvl="0" indent="-144000" algn="l" rtl="0">
                        <a:lnSpc>
                          <a:spcPct val="100000"/>
                        </a:lnSpc>
                        <a:spcBef>
                          <a:spcPts val="70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Maecenas porttitor congue massa</a:t>
                      </a:r>
                      <a:endParaRPr sz="1300" b="0" i="0" u="none" strike="noStrike" cap="none">
                        <a:solidFill>
                          <a:schemeClr val="dk2"/>
                        </a:solidFill>
                        <a:latin typeface="Arial"/>
                        <a:ea typeface="Arial"/>
                        <a:cs typeface="Arial"/>
                        <a:sym typeface="Arial"/>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980675">
                <a:tc>
                  <a:txBody>
                    <a:bodyPr/>
                    <a:lstStyle/>
                    <a:p>
                      <a:pPr marL="0" marR="0" lvl="0" indent="0" algn="l" rtl="0">
                        <a:spcBef>
                          <a:spcPts val="0"/>
                        </a:spcBef>
                        <a:spcAft>
                          <a:spcPts val="0"/>
                        </a:spcAft>
                        <a:buNone/>
                      </a:pPr>
                      <a:r>
                        <a:rPr lang="en-GB" sz="1300">
                          <a:solidFill>
                            <a:schemeClr val="lt1"/>
                          </a:solidFill>
                        </a:rPr>
                        <a:t>Row 2</a:t>
                      </a:r>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chemeClr val="dk2"/>
                        </a:buClr>
                        <a:buSzPts val="1300"/>
                        <a:buFont typeface="Arial"/>
                        <a:buNone/>
                      </a:pPr>
                      <a:r>
                        <a:rPr lang="en-GB" sz="1300" b="0" i="0" u="none" strike="noStrike" cap="none">
                          <a:solidFill>
                            <a:schemeClr val="dk2"/>
                          </a:solidFill>
                          <a:latin typeface="Arial"/>
                          <a:ea typeface="Arial"/>
                          <a:cs typeface="Arial"/>
                          <a:sym typeface="Arial"/>
                        </a:rPr>
                        <a:t>Lorem ipsum dolor sit amet, consectetuer adipiscing elit. Maecenas porttitor congue massa. </a:t>
                      </a:r>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144000" marR="0" lvl="0" indent="-144000" algn="l" rtl="0">
                        <a:lnSpc>
                          <a:spcPct val="100000"/>
                        </a:lnSpc>
                        <a:spcBef>
                          <a:spcPts val="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Lorem ipsum dolor sit amet</a:t>
                      </a:r>
                      <a:endParaRPr sz="1300" b="0" i="0" u="none" strike="noStrike" cap="none">
                        <a:solidFill>
                          <a:schemeClr val="dk2"/>
                        </a:solidFill>
                        <a:latin typeface="Arial"/>
                        <a:ea typeface="Arial"/>
                        <a:cs typeface="Arial"/>
                        <a:sym typeface="Arial"/>
                      </a:endParaRPr>
                    </a:p>
                    <a:p>
                      <a:pPr marL="144000" marR="0" lvl="0" indent="-144000" algn="l" rtl="0">
                        <a:lnSpc>
                          <a:spcPct val="100000"/>
                        </a:lnSpc>
                        <a:spcBef>
                          <a:spcPts val="70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Consectetuer adipiscing elit</a:t>
                      </a:r>
                      <a:endParaRPr sz="1300" b="0" i="0" u="none" strike="noStrike" cap="none">
                        <a:solidFill>
                          <a:schemeClr val="dk2"/>
                        </a:solidFill>
                        <a:latin typeface="Arial"/>
                        <a:ea typeface="Arial"/>
                        <a:cs typeface="Arial"/>
                        <a:sym typeface="Arial"/>
                      </a:endParaRPr>
                    </a:p>
                    <a:p>
                      <a:pPr marL="144000" marR="0" lvl="0" indent="-144000" algn="l" rtl="0">
                        <a:lnSpc>
                          <a:spcPct val="100000"/>
                        </a:lnSpc>
                        <a:spcBef>
                          <a:spcPts val="70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Maecenas porttitor congue massa</a:t>
                      </a:r>
                      <a:endParaRPr sz="1300" b="0" i="0" u="none" strike="noStrike" cap="none">
                        <a:solidFill>
                          <a:schemeClr val="dk2"/>
                        </a:solidFill>
                        <a:latin typeface="Arial"/>
                        <a:ea typeface="Arial"/>
                        <a:cs typeface="Arial"/>
                        <a:sym typeface="Arial"/>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980675">
                <a:tc>
                  <a:txBody>
                    <a:bodyPr/>
                    <a:lstStyle/>
                    <a:p>
                      <a:pPr marL="0" marR="0" lvl="0" indent="0" algn="l" rtl="0">
                        <a:spcBef>
                          <a:spcPts val="0"/>
                        </a:spcBef>
                        <a:spcAft>
                          <a:spcPts val="0"/>
                        </a:spcAft>
                        <a:buNone/>
                      </a:pPr>
                      <a:r>
                        <a:rPr lang="en-GB" sz="1300">
                          <a:solidFill>
                            <a:schemeClr val="lt1"/>
                          </a:solidFill>
                        </a:rPr>
                        <a:t>Row 3</a:t>
                      </a:r>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chemeClr val="dk2"/>
                        </a:buClr>
                        <a:buSzPts val="1300"/>
                        <a:buFont typeface="Arial"/>
                        <a:buNone/>
                      </a:pPr>
                      <a:r>
                        <a:rPr lang="en-GB" sz="1300" b="0" i="0" u="none" strike="noStrike" cap="none">
                          <a:solidFill>
                            <a:schemeClr val="dk2"/>
                          </a:solidFill>
                          <a:latin typeface="Arial"/>
                          <a:ea typeface="Arial"/>
                          <a:cs typeface="Arial"/>
                          <a:sym typeface="Arial"/>
                        </a:rPr>
                        <a:t>Lorem ipsum dolor sit amet, consectetuer adipiscing elit. Maecenas porttitor congue massa. </a:t>
                      </a:r>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144000" marR="0" lvl="0" indent="-144000" algn="l" rtl="0">
                        <a:lnSpc>
                          <a:spcPct val="100000"/>
                        </a:lnSpc>
                        <a:spcBef>
                          <a:spcPts val="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Lorem ipsum dolor sit amet</a:t>
                      </a:r>
                      <a:endParaRPr sz="1300" b="0" i="0" u="none" strike="noStrike" cap="none">
                        <a:solidFill>
                          <a:schemeClr val="dk2"/>
                        </a:solidFill>
                        <a:latin typeface="Arial"/>
                        <a:ea typeface="Arial"/>
                        <a:cs typeface="Arial"/>
                        <a:sym typeface="Arial"/>
                      </a:endParaRPr>
                    </a:p>
                    <a:p>
                      <a:pPr marL="144000" marR="0" lvl="0" indent="-144000" algn="l" rtl="0">
                        <a:lnSpc>
                          <a:spcPct val="100000"/>
                        </a:lnSpc>
                        <a:spcBef>
                          <a:spcPts val="70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Consectetuer adipiscing elit</a:t>
                      </a:r>
                      <a:endParaRPr sz="1300" b="0" i="0" u="none" strike="noStrike" cap="none">
                        <a:solidFill>
                          <a:schemeClr val="dk2"/>
                        </a:solidFill>
                        <a:latin typeface="Arial"/>
                        <a:ea typeface="Arial"/>
                        <a:cs typeface="Arial"/>
                        <a:sym typeface="Arial"/>
                      </a:endParaRPr>
                    </a:p>
                    <a:p>
                      <a:pPr marL="144000" marR="0" lvl="0" indent="-144000" algn="l" rtl="0">
                        <a:lnSpc>
                          <a:spcPct val="100000"/>
                        </a:lnSpc>
                        <a:spcBef>
                          <a:spcPts val="70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Maecenas porttitor congue massa</a:t>
                      </a:r>
                      <a:endParaRPr sz="1300" b="0" i="0" u="none" strike="noStrike" cap="none">
                        <a:solidFill>
                          <a:schemeClr val="dk2"/>
                        </a:solidFill>
                        <a:latin typeface="Arial"/>
                        <a:ea typeface="Arial"/>
                        <a:cs typeface="Arial"/>
                        <a:sym typeface="Arial"/>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980675">
                <a:tc>
                  <a:txBody>
                    <a:bodyPr/>
                    <a:lstStyle/>
                    <a:p>
                      <a:pPr marL="0" marR="0" lvl="0" indent="0" algn="l" rtl="0">
                        <a:spcBef>
                          <a:spcPts val="0"/>
                        </a:spcBef>
                        <a:spcAft>
                          <a:spcPts val="0"/>
                        </a:spcAft>
                        <a:buNone/>
                      </a:pPr>
                      <a:r>
                        <a:rPr lang="en-GB" sz="1300">
                          <a:solidFill>
                            <a:schemeClr val="lt1"/>
                          </a:solidFill>
                        </a:rPr>
                        <a:t>Row 4</a:t>
                      </a:r>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chemeClr val="dk2"/>
                        </a:buClr>
                        <a:buSzPts val="1300"/>
                        <a:buFont typeface="Arial"/>
                        <a:buNone/>
                      </a:pPr>
                      <a:r>
                        <a:rPr lang="en-GB" sz="1300" b="0" i="0" u="none" strike="noStrike" cap="none">
                          <a:solidFill>
                            <a:schemeClr val="dk2"/>
                          </a:solidFill>
                          <a:latin typeface="Arial"/>
                          <a:ea typeface="Arial"/>
                          <a:cs typeface="Arial"/>
                          <a:sym typeface="Arial"/>
                        </a:rPr>
                        <a:t>Lorem ipsum dolor sit amet, consectetuer adipiscing elit. Maecenas porttitor congue massa. </a:t>
                      </a:r>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tc>
                  <a:txBody>
                    <a:bodyPr/>
                    <a:lstStyle/>
                    <a:p>
                      <a:pPr marL="144000" marR="0" lvl="0" indent="-144000" algn="l" rtl="0">
                        <a:lnSpc>
                          <a:spcPct val="100000"/>
                        </a:lnSpc>
                        <a:spcBef>
                          <a:spcPts val="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Lorem ipsum dolor sit amet</a:t>
                      </a:r>
                      <a:endParaRPr sz="1300" b="0" i="0" u="none" strike="noStrike" cap="none">
                        <a:solidFill>
                          <a:schemeClr val="dk2"/>
                        </a:solidFill>
                        <a:latin typeface="Arial"/>
                        <a:ea typeface="Arial"/>
                        <a:cs typeface="Arial"/>
                        <a:sym typeface="Arial"/>
                      </a:endParaRPr>
                    </a:p>
                    <a:p>
                      <a:pPr marL="144000" marR="0" lvl="0" indent="-144000" algn="l" rtl="0">
                        <a:lnSpc>
                          <a:spcPct val="100000"/>
                        </a:lnSpc>
                        <a:spcBef>
                          <a:spcPts val="70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Consectetuer adipiscing elit</a:t>
                      </a:r>
                      <a:endParaRPr sz="1300" b="0" i="0" u="none" strike="noStrike" cap="none">
                        <a:solidFill>
                          <a:schemeClr val="dk2"/>
                        </a:solidFill>
                        <a:latin typeface="Arial"/>
                        <a:ea typeface="Arial"/>
                        <a:cs typeface="Arial"/>
                        <a:sym typeface="Arial"/>
                      </a:endParaRPr>
                    </a:p>
                    <a:p>
                      <a:pPr marL="144000" marR="0" lvl="0" indent="-144000" algn="l" rtl="0">
                        <a:lnSpc>
                          <a:spcPct val="100000"/>
                        </a:lnSpc>
                        <a:spcBef>
                          <a:spcPts val="700"/>
                        </a:spcBef>
                        <a:spcAft>
                          <a:spcPts val="0"/>
                        </a:spcAft>
                        <a:buClr>
                          <a:schemeClr val="accent1"/>
                        </a:buClr>
                        <a:buSzPts val="1300"/>
                        <a:buFont typeface="Arial"/>
                        <a:buChar char="•"/>
                      </a:pPr>
                      <a:r>
                        <a:rPr lang="en-GB" sz="1300" b="0" i="0" u="none" strike="noStrike" cap="none">
                          <a:solidFill>
                            <a:schemeClr val="dk2"/>
                          </a:solidFill>
                          <a:latin typeface="Arial"/>
                          <a:ea typeface="Arial"/>
                          <a:cs typeface="Arial"/>
                          <a:sym typeface="Arial"/>
                        </a:rPr>
                        <a:t>Maecenas porttitor congue massa</a:t>
                      </a:r>
                      <a:endParaRPr sz="1300" b="0" i="0" u="none" strike="noStrike" cap="none">
                        <a:solidFill>
                          <a:schemeClr val="dk2"/>
                        </a:solidFill>
                        <a:latin typeface="Arial"/>
                        <a:ea typeface="Arial"/>
                        <a:cs typeface="Arial"/>
                        <a:sym typeface="Arial"/>
                      </a:endParaRPr>
                    </a:p>
                  </a:txBody>
                  <a:tcPr marL="91450" marR="91450" marT="90000" marB="900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bl>
          </a:graphicData>
        </a:graphic>
      </p:graphicFrame>
    </p:spTree>
  </p:cSld>
  <p:clrMapOvr>
    <a:masterClrMapping/>
  </p:clrMapOvr>
  <p:transition>
    <p:fade/>
  </p:transition>
</p:sld>
</file>

<file path=ppt/theme/theme1.xml><?xml version="1.0" encoding="utf-8"?>
<a:theme xmlns:a="http://schemas.openxmlformats.org/drawingml/2006/main" name="GOOS PPT Theme 2025">
  <a:themeElements>
    <a:clrScheme name="GOOS 2025">
      <a:dk1>
        <a:srgbClr val="184596"/>
      </a:dk1>
      <a:lt1>
        <a:srgbClr val="FFFFFF"/>
      </a:lt1>
      <a:dk2>
        <a:srgbClr val="262023"/>
      </a:dk2>
      <a:lt2>
        <a:srgbClr val="FFFFFF"/>
      </a:lt2>
      <a:accent1>
        <a:srgbClr val="184596"/>
      </a:accent1>
      <a:accent2>
        <a:srgbClr val="F38417"/>
      </a:accent2>
      <a:accent3>
        <a:srgbClr val="157FD2"/>
      </a:accent3>
      <a:accent4>
        <a:srgbClr val="2BABE3"/>
      </a:accent4>
      <a:accent5>
        <a:srgbClr val="189669"/>
      </a:accent5>
      <a:accent6>
        <a:srgbClr val="5C5C5C"/>
      </a:accent6>
      <a:hlink>
        <a:srgbClr val="F38417"/>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Widescreen</PresentationFormat>
  <Paragraphs>81</Paragraphs>
  <Slides>13</Slides>
  <Notes>12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Roboto Light</vt:lpstr>
      <vt:lpstr>Roboto</vt:lpstr>
      <vt:lpstr>Arial</vt:lpstr>
      <vt:lpstr>Calibri</vt:lpstr>
      <vt:lpstr>GOOS PPT Theme 2025</vt:lpstr>
      <vt:lpstr>Presentation title over two lines</vt:lpstr>
      <vt:lpstr>Presentation Title</vt:lpstr>
      <vt:lpstr>Notes to the template Custom layouts and example slides</vt:lpstr>
      <vt:lpstr>Slide title</vt:lpstr>
      <vt:lpstr>Slide title</vt:lpstr>
      <vt:lpstr>Slide title</vt:lpstr>
      <vt:lpstr>Slide title</vt:lpstr>
      <vt:lpstr>Slide title</vt:lpstr>
      <vt:lpstr>Slide title</vt:lpstr>
      <vt:lpstr>Section header goes here over multiple lines</vt:lpstr>
      <vt:lpstr>Section header goes here over multiple lines</vt:lpstr>
      <vt:lpstr>“Quote goes here and can break over multiple lines as required, lorem ipsum dolor sit amet, consectetuer adipiscing elit.”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Stukonyte</dc:creator>
  <cp:lastModifiedBy>Laura Stukonyte</cp:lastModifiedBy>
  <cp:revision>1</cp:revision>
  <dcterms:created xsi:type="dcterms:W3CDTF">2024-07-29T08:46:23Z</dcterms:created>
  <dcterms:modified xsi:type="dcterms:W3CDTF">2025-05-27T10:35:16Z</dcterms:modified>
</cp:coreProperties>
</file>