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5" roundtripDataSignature="AMtx7mgdbWTsSGvvlNJQVZMiPuOdIix9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CF8B75-6DE9-475D-9CE8-D8123DD813AF}">
  <a:tblStyle styleId="{ECCF8B75-6DE9-475D-9CE8-D8123DD813A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af6e583aa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2af6e583aa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f6e583aa3_0_854: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af6e583aa3_0_854: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t/>
            </a:r>
            <a:endParaRPr sz="1110"/>
          </a:p>
        </p:txBody>
      </p:sp>
      <p:sp>
        <p:nvSpPr>
          <p:cNvPr id="219" name="Google Shape;219;g2af6e583aa3_0_854:notes"/>
          <p:cNvSpPr txBox="1"/>
          <p:nvPr>
            <p:ph idx="12" type="sldNum"/>
          </p:nvPr>
        </p:nvSpPr>
        <p:spPr>
          <a:xfrm>
            <a:off x="3884613" y="8685224"/>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A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f6e583aa3_0_882: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2af6e583aa3_0_882: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af6e583aa3_0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af6e583aa3_0_9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1253481a16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31253481a16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af6e583aa3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2af6e583aa3_0_9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f6e583aa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af6e583aa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af6e583aa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2af6e583aa3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f6e583aa3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2af6e583aa3_0_9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af6e583aa3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2af6e583aa3_0_9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f6e583aa3_0_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af6e583aa3_0_8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f6e583aa3_0_9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af6e583aa3_0_9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f6e583aa3_0_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af6e583aa3_0_9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af6e583aa3_0_845: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af6e583aa3_0_845:notes"/>
          <p:cNvSpPr txBox="1"/>
          <p:nvPr>
            <p:ph idx="1" type="body"/>
          </p:nvPr>
        </p:nvSpPr>
        <p:spPr>
          <a:xfrm>
            <a:off x="685801" y="4343406"/>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2af6e583aa3_0_845:notes"/>
          <p:cNvSpPr txBox="1"/>
          <p:nvPr>
            <p:ph idx="12" type="sldNum"/>
          </p:nvPr>
        </p:nvSpPr>
        <p:spPr>
          <a:xfrm>
            <a:off x="3884613" y="8685224"/>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AU"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br@nforsk.no" TargetMode="External"/><Relationship Id="rId3" Type="http://schemas.openxmlformats.org/officeDocument/2006/relationships/hyperlink" Target="mailto:giulia.vecchi@embrc.eu" TargetMode="External"/><Relationship Id="rId4" Type="http://schemas.openxmlformats.org/officeDocument/2006/relationships/image" Target="../media/image17.png"/><Relationship Id="rId9" Type="http://schemas.openxmlformats.org/officeDocument/2006/relationships/image" Target="../media/image15.png"/><Relationship Id="rId5" Type="http://schemas.openxmlformats.org/officeDocument/2006/relationships/image" Target="../media/image8.jpg"/><Relationship Id="rId6" Type="http://schemas.openxmlformats.org/officeDocument/2006/relationships/image" Target="../media/image9.png"/><Relationship Id="rId7" Type="http://schemas.openxmlformats.org/officeDocument/2006/relationships/image" Target="../media/image26.png"/><Relationship Id="rId8"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g2dbdc5b94c4_0_149"/>
          <p:cNvSpPr/>
          <p:nvPr/>
        </p:nvSpPr>
        <p:spPr>
          <a:xfrm>
            <a:off x="0" y="1393200"/>
            <a:ext cx="9144000" cy="3750300"/>
          </a:xfrm>
          <a:prstGeom prst="rect">
            <a:avLst/>
          </a:prstGeom>
          <a:solidFill>
            <a:schemeClr val="accen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g2dbdc5b94c4_0_149"/>
          <p:cNvSpPr txBox="1"/>
          <p:nvPr>
            <p:ph type="ctrTitle"/>
          </p:nvPr>
        </p:nvSpPr>
        <p:spPr>
          <a:xfrm>
            <a:off x="1025999" y="2092500"/>
            <a:ext cx="5157600" cy="1107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800"/>
              <a:buFont typeface="Arial"/>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g2dbdc5b94c4_0_149"/>
          <p:cNvSpPr txBox="1"/>
          <p:nvPr>
            <p:ph idx="1" type="subTitle"/>
          </p:nvPr>
        </p:nvSpPr>
        <p:spPr>
          <a:xfrm>
            <a:off x="1025999" y="3447900"/>
            <a:ext cx="5157600" cy="6963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400"/>
              <a:buNone/>
              <a:defRPr b="1" sz="1400">
                <a:solidFill>
                  <a:schemeClr val="lt1"/>
                </a:solidFill>
              </a:defRPr>
            </a:lvl1pPr>
            <a:lvl2pPr lvl="1" algn="l">
              <a:lnSpc>
                <a:spcPct val="105000"/>
              </a:lnSpc>
              <a:spcBef>
                <a:spcPts val="0"/>
              </a:spcBef>
              <a:spcAft>
                <a:spcPts val="0"/>
              </a:spcAft>
              <a:buClr>
                <a:schemeClr val="lt1"/>
              </a:buClr>
              <a:buSzPts val="1400"/>
              <a:buNone/>
              <a:defRPr b="0" sz="1400">
                <a:solidFill>
                  <a:schemeClr val="lt1"/>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Logo&#10;&#10;Description automatically generated" id="17" name="Google Shape;17;g2dbdc5b94c4_0_149"/>
          <p:cNvPicPr preferRelativeResize="0"/>
          <p:nvPr/>
        </p:nvPicPr>
        <p:blipFill rotWithShape="1">
          <a:blip r:embed="rId2">
            <a:alphaModFix/>
          </a:blip>
          <a:srcRect b="0" l="0" r="0" t="0"/>
          <a:stretch/>
        </p:blipFill>
        <p:spPr>
          <a:xfrm>
            <a:off x="1026000" y="432000"/>
            <a:ext cx="2227500" cy="62906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73" name="Shape 73"/>
        <p:cNvGrpSpPr/>
        <p:nvPr/>
      </p:nvGrpSpPr>
      <p:grpSpPr>
        <a:xfrm>
          <a:off x="0" y="0"/>
          <a:ext cx="0" cy="0"/>
          <a:chOff x="0" y="0"/>
          <a:chExt cx="0" cy="0"/>
        </a:xfrm>
      </p:grpSpPr>
      <p:sp>
        <p:nvSpPr>
          <p:cNvPr id="74" name="Google Shape;74;g2dbdc5b94c4_0_19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g2dbdc5b94c4_0_19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g2dbdc5b94c4_0_19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g2dbdc5b94c4_0_19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78" name="Google Shape;78;g2dbdc5b94c4_0_194"/>
          <p:cNvSpPr/>
          <p:nvPr>
            <p:ph idx="2" type="pic"/>
          </p:nvPr>
        </p:nvSpPr>
        <p:spPr>
          <a:xfrm>
            <a:off x="540544" y="1393200"/>
            <a:ext cx="2597400" cy="1242000"/>
          </a:xfrm>
          <a:prstGeom prst="rect">
            <a:avLst/>
          </a:prstGeom>
          <a:solidFill>
            <a:srgbClr val="D8D8D8"/>
          </a:solidFill>
          <a:ln>
            <a:noFill/>
          </a:ln>
        </p:spPr>
      </p:sp>
      <p:sp>
        <p:nvSpPr>
          <p:cNvPr id="79" name="Google Shape;79;g2dbdc5b94c4_0_194"/>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 name="Google Shape;80;g2dbdc5b94c4_0_194"/>
          <p:cNvSpPr/>
          <p:nvPr>
            <p:ph idx="3" type="pic"/>
          </p:nvPr>
        </p:nvSpPr>
        <p:spPr>
          <a:xfrm>
            <a:off x="3273300" y="1393200"/>
            <a:ext cx="2597400" cy="1242000"/>
          </a:xfrm>
          <a:prstGeom prst="rect">
            <a:avLst/>
          </a:prstGeom>
          <a:solidFill>
            <a:srgbClr val="D8D8D8"/>
          </a:solidFill>
          <a:ln>
            <a:noFill/>
          </a:ln>
        </p:spPr>
      </p:sp>
      <p:sp>
        <p:nvSpPr>
          <p:cNvPr id="81" name="Google Shape;81;g2dbdc5b94c4_0_194"/>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g2dbdc5b94c4_0_194"/>
          <p:cNvSpPr/>
          <p:nvPr>
            <p:ph idx="5" type="pic"/>
          </p:nvPr>
        </p:nvSpPr>
        <p:spPr>
          <a:xfrm>
            <a:off x="6006056" y="1393200"/>
            <a:ext cx="2597400" cy="1242000"/>
          </a:xfrm>
          <a:prstGeom prst="rect">
            <a:avLst/>
          </a:prstGeom>
          <a:solidFill>
            <a:srgbClr val="D8D8D8"/>
          </a:solidFill>
          <a:ln>
            <a:noFill/>
          </a:ln>
        </p:spPr>
      </p:sp>
      <p:sp>
        <p:nvSpPr>
          <p:cNvPr id="83" name="Google Shape;83;g2dbdc5b94c4_0_194"/>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84" name="Shape 84"/>
        <p:cNvGrpSpPr/>
        <p:nvPr/>
      </p:nvGrpSpPr>
      <p:grpSpPr>
        <a:xfrm>
          <a:off x="0" y="0"/>
          <a:ext cx="0" cy="0"/>
          <a:chOff x="0" y="0"/>
          <a:chExt cx="0" cy="0"/>
        </a:xfrm>
      </p:grpSpPr>
      <p:sp>
        <p:nvSpPr>
          <p:cNvPr id="85" name="Google Shape;85;g2dbdc5b94c4_0_205"/>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g2dbdc5b94c4_0_205"/>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g2dbdc5b94c4_0_205"/>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88" name="Google Shape;88;g2dbdc5b94c4_0_205"/>
          <p:cNvSpPr txBox="1"/>
          <p:nvPr>
            <p:ph idx="1" type="body"/>
          </p:nvPr>
        </p:nvSpPr>
        <p:spPr>
          <a:xfrm>
            <a:off x="540545" y="972741"/>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g2dbdc5b94c4_0_205"/>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g2dbdc5b94c4_0_205"/>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91" name="Shape 91"/>
        <p:cNvGrpSpPr/>
        <p:nvPr/>
      </p:nvGrpSpPr>
      <p:grpSpPr>
        <a:xfrm>
          <a:off x="0" y="0"/>
          <a:ext cx="0" cy="0"/>
          <a:chOff x="0" y="0"/>
          <a:chExt cx="0" cy="0"/>
        </a:xfrm>
      </p:grpSpPr>
      <p:sp>
        <p:nvSpPr>
          <p:cNvPr id="92" name="Google Shape;92;g2dbdc5b94c4_0_216"/>
          <p:cNvSpPr txBox="1"/>
          <p:nvPr>
            <p:ph type="title"/>
          </p:nvPr>
        </p:nvSpPr>
        <p:spPr>
          <a:xfrm>
            <a:off x="540544" y="1412100"/>
            <a:ext cx="5805000" cy="21204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2700"/>
              <a:buFont typeface="Arial"/>
              <a:buNone/>
              <a:defRPr sz="27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g2dbdc5b94c4_0_216"/>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g2dbdc5b94c4_0_216"/>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g2dbdc5b94c4_0_216"/>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96" name="Google Shape;96;g2dbdc5b94c4_0_216"/>
          <p:cNvSpPr txBox="1"/>
          <p:nvPr>
            <p:ph idx="1" type="body"/>
          </p:nvPr>
        </p:nvSpPr>
        <p:spPr>
          <a:xfrm>
            <a:off x="540544" y="3798900"/>
            <a:ext cx="5805000" cy="3357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Clr>
                <a:schemeClr val="lt1"/>
              </a:buClr>
              <a:buSzPts val="1400"/>
              <a:buFont typeface="Arial"/>
              <a:buChar char="–"/>
              <a:defRPr sz="1400">
                <a:solidFill>
                  <a:schemeClr val="lt1"/>
                </a:solidFill>
              </a:defRPr>
            </a:lvl1pPr>
            <a:lvl2pPr indent="-228600" lvl="1" marL="914400" algn="l">
              <a:lnSpc>
                <a:spcPct val="90000"/>
              </a:lnSpc>
              <a:spcBef>
                <a:spcPts val="0"/>
              </a:spcBef>
              <a:spcAft>
                <a:spcPts val="0"/>
              </a:spcAft>
              <a:buClr>
                <a:schemeClr val="accent3"/>
              </a:buClr>
              <a:buSzPts val="1400"/>
              <a:buNone/>
              <a:defRPr sz="1400"/>
            </a:lvl2pPr>
            <a:lvl3pPr indent="-228600" lvl="2" marL="1371600" algn="l">
              <a:lnSpc>
                <a:spcPct val="100000"/>
              </a:lnSpc>
              <a:spcBef>
                <a:spcPts val="400"/>
              </a:spcBef>
              <a:spcAft>
                <a:spcPts val="0"/>
              </a:spcAft>
              <a:buSzPts val="1400"/>
              <a:buNone/>
              <a:defRPr sz="1400"/>
            </a:lvl3pPr>
            <a:lvl4pPr indent="-317500" lvl="3" marL="1828800" algn="l">
              <a:lnSpc>
                <a:spcPct val="100000"/>
              </a:lnSpc>
              <a:spcBef>
                <a:spcPts val="21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97" name="Google Shape;97;g2dbdc5b94c4_0_216"/>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98" name="Shape 98"/>
        <p:cNvGrpSpPr/>
        <p:nvPr/>
      </p:nvGrpSpPr>
      <p:grpSpPr>
        <a:xfrm>
          <a:off x="0" y="0"/>
          <a:ext cx="0" cy="0"/>
          <a:chOff x="0" y="0"/>
          <a:chExt cx="0" cy="0"/>
        </a:xfrm>
      </p:grpSpPr>
      <p:sp>
        <p:nvSpPr>
          <p:cNvPr id="99" name="Google Shape;99;g2dbdc5b94c4_0_223"/>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g2dbdc5b94c4_0_223"/>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g2dbdc5b94c4_0_223"/>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02" name="Google Shape;102;g2dbdc5b94c4_0_223"/>
          <p:cNvSpPr txBox="1"/>
          <p:nvPr>
            <p:ph idx="1" type="body"/>
          </p:nvPr>
        </p:nvSpPr>
        <p:spPr>
          <a:xfrm>
            <a:off x="540545" y="972742"/>
            <a:ext cx="41391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200"/>
              <a:buNone/>
              <a:defRPr/>
            </a:lvl1pPr>
            <a:lvl2pPr indent="-228600" lvl="1" marL="914400" algn="l">
              <a:lnSpc>
                <a:spcPct val="90000"/>
              </a:lnSpc>
              <a:spcBef>
                <a:spcPts val="1300"/>
              </a:spcBef>
              <a:spcAft>
                <a:spcPts val="0"/>
              </a:spcAft>
              <a:buSzPts val="1500"/>
              <a:buNone/>
              <a:defRPr/>
            </a:lvl2pPr>
            <a:lvl3pPr indent="-228600" lvl="2" marL="1371600" algn="l">
              <a:lnSpc>
                <a:spcPct val="100000"/>
              </a:lnSpc>
              <a:spcBef>
                <a:spcPts val="400"/>
              </a:spcBef>
              <a:spcAft>
                <a:spcPts val="0"/>
              </a:spcAft>
              <a:buSzPts val="1400"/>
              <a:buNone/>
              <a:defRPr/>
            </a:lvl3pPr>
            <a:lvl4pPr indent="-304800" lvl="3" marL="1828800" algn="l">
              <a:lnSpc>
                <a:spcPct val="100000"/>
              </a:lnSpc>
              <a:spcBef>
                <a:spcPts val="2100"/>
              </a:spcBef>
              <a:spcAft>
                <a:spcPts val="0"/>
              </a:spcAft>
              <a:buSzPts val="1200"/>
              <a:buChar char="•"/>
              <a:defRPr/>
            </a:lvl4pPr>
            <a:lvl5pPr indent="-304800" lvl="4" marL="2286000" algn="l">
              <a:lnSpc>
                <a:spcPct val="100000"/>
              </a:lnSpc>
              <a:spcBef>
                <a:spcPts val="600"/>
              </a:spcBef>
              <a:spcAft>
                <a:spcPts val="0"/>
              </a:spcAft>
              <a:buSzPts val="1200"/>
              <a:buChar char="•"/>
              <a:defRPr/>
            </a:lvl5pPr>
            <a:lvl6pPr indent="-317500" lvl="5" marL="2743200" algn="l">
              <a:lnSpc>
                <a:spcPct val="90000"/>
              </a:lnSpc>
              <a:spcBef>
                <a:spcPts val="6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03" name="Google Shape;103;g2dbdc5b94c4_0_223"/>
          <p:cNvSpPr txBox="1"/>
          <p:nvPr>
            <p:ph type="title"/>
          </p:nvPr>
        </p:nvSpPr>
        <p:spPr>
          <a:xfrm>
            <a:off x="540545" y="541735"/>
            <a:ext cx="41391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g2dbdc5b94c4_0_223"/>
          <p:cNvSpPr/>
          <p:nvPr>
            <p:ph idx="2" type="pic"/>
          </p:nvPr>
        </p:nvSpPr>
        <p:spPr>
          <a:xfrm>
            <a:off x="5175000" y="0"/>
            <a:ext cx="3969000" cy="5143500"/>
          </a:xfrm>
          <a:prstGeom prst="rect">
            <a:avLst/>
          </a:prstGeom>
          <a:solidFill>
            <a:srgbClr val="D8D8D8"/>
          </a:solidFill>
          <a:ln>
            <a:noFill/>
          </a:ln>
        </p:spPr>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105" name="Shape 105"/>
        <p:cNvGrpSpPr/>
        <p:nvPr/>
      </p:nvGrpSpPr>
      <p:grpSpPr>
        <a:xfrm>
          <a:off x="0" y="0"/>
          <a:ext cx="0" cy="0"/>
          <a:chOff x="0" y="0"/>
          <a:chExt cx="0" cy="0"/>
        </a:xfrm>
      </p:grpSpPr>
      <p:sp>
        <p:nvSpPr>
          <p:cNvPr id="106" name="Google Shape;106;g2dbdc5b94c4_0_235"/>
          <p:cNvSpPr txBox="1"/>
          <p:nvPr>
            <p:ph type="title"/>
          </p:nvPr>
        </p:nvSpPr>
        <p:spPr>
          <a:xfrm>
            <a:off x="891000" y="595313"/>
            <a:ext cx="3546600" cy="822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32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g2dbdc5b94c4_0_235"/>
          <p:cNvSpPr txBox="1"/>
          <p:nvPr>
            <p:ph idx="10" type="dt"/>
          </p:nvPr>
        </p:nvSpPr>
        <p:spPr>
          <a:xfrm>
            <a:off x="4168120" y="4698000"/>
            <a:ext cx="2057400" cy="2739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g2dbdc5b94c4_0_235"/>
          <p:cNvSpPr txBox="1"/>
          <p:nvPr>
            <p:ph idx="11" type="ftr"/>
          </p:nvPr>
        </p:nvSpPr>
        <p:spPr>
          <a:xfrm>
            <a:off x="513160" y="4698000"/>
            <a:ext cx="30861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g2dbdc5b94c4_0_235"/>
          <p:cNvSpPr/>
          <p:nvPr>
            <p:ph idx="2" type="pic"/>
          </p:nvPr>
        </p:nvSpPr>
        <p:spPr>
          <a:xfrm>
            <a:off x="4918501" y="0"/>
            <a:ext cx="4225500" cy="5143500"/>
          </a:xfrm>
          <a:prstGeom prst="rect">
            <a:avLst/>
          </a:prstGeom>
          <a:solidFill>
            <a:srgbClr val="D8D8D8"/>
          </a:solidFill>
          <a:ln>
            <a:noFill/>
          </a:ln>
        </p:spPr>
      </p:sp>
      <p:sp>
        <p:nvSpPr>
          <p:cNvPr id="110" name="Google Shape;110;g2dbdc5b94c4_0_235"/>
          <p:cNvSpPr txBox="1"/>
          <p:nvPr>
            <p:ph idx="1" type="body"/>
          </p:nvPr>
        </p:nvSpPr>
        <p:spPr>
          <a:xfrm>
            <a:off x="513160" y="1417502"/>
            <a:ext cx="3924300" cy="3045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1500"/>
              <a:buNone/>
              <a:defRPr>
                <a:solidFill>
                  <a:schemeClr val="lt1"/>
                </a:solidFill>
              </a:defRPr>
            </a:lvl1pPr>
            <a:lvl2pPr indent="-228600" lvl="1" marL="914400" algn="l">
              <a:lnSpc>
                <a:spcPct val="100000"/>
              </a:lnSpc>
              <a:spcBef>
                <a:spcPts val="1100"/>
              </a:spcBef>
              <a:spcAft>
                <a:spcPts val="0"/>
              </a:spcAft>
              <a:buClr>
                <a:schemeClr val="lt1"/>
              </a:buClr>
              <a:buSzPts val="1800"/>
              <a:buNone/>
              <a:defRPr>
                <a:solidFill>
                  <a:schemeClr val="lt1"/>
                </a:solidFill>
              </a:defRPr>
            </a:lvl2pPr>
            <a:lvl3pPr indent="-228600" lvl="2" marL="1371600" algn="l">
              <a:lnSpc>
                <a:spcPct val="100000"/>
              </a:lnSpc>
              <a:spcBef>
                <a:spcPts val="1100"/>
              </a:spcBef>
              <a:spcAft>
                <a:spcPts val="0"/>
              </a:spcAft>
              <a:buSzPts val="2100"/>
              <a:buNone/>
              <a:defRPr>
                <a:solidFill>
                  <a:schemeClr val="lt1"/>
                </a:solidFill>
              </a:defRPr>
            </a:lvl3pPr>
            <a:lvl4pPr indent="-323850" lvl="3" marL="1828800" algn="l">
              <a:lnSpc>
                <a:spcPct val="120000"/>
              </a:lnSpc>
              <a:spcBef>
                <a:spcPts val="1100"/>
              </a:spcBef>
              <a:spcAft>
                <a:spcPts val="0"/>
              </a:spcAft>
              <a:buSzPts val="1500"/>
              <a:buChar char="―"/>
              <a:defRPr>
                <a:solidFill>
                  <a:schemeClr val="lt1"/>
                </a:solidFill>
              </a:defRPr>
            </a:lvl4pPr>
            <a:lvl5pPr indent="-323850" lvl="4" marL="2286000" algn="l">
              <a:lnSpc>
                <a:spcPct val="120000"/>
              </a:lnSpc>
              <a:spcBef>
                <a:spcPts val="1100"/>
              </a:spcBef>
              <a:spcAft>
                <a:spcPts val="0"/>
              </a:spcAft>
              <a:buSzPts val="1500"/>
              <a:buChar char="―"/>
              <a:defRPr>
                <a:solidFill>
                  <a:schemeClr val="lt1"/>
                </a:solidFill>
              </a:defRPr>
            </a:lvl5pPr>
            <a:lvl6pPr indent="-317500" lvl="5" marL="2743200" algn="l">
              <a:lnSpc>
                <a:spcPct val="90000"/>
              </a:lnSpc>
              <a:spcBef>
                <a:spcPts val="11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g2dbdc5b94c4_0_24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g2dbdc5b94c4_0_241"/>
          <p:cNvSpPr txBox="1"/>
          <p:nvPr>
            <p:ph idx="1" type="body"/>
          </p:nvPr>
        </p:nvSpPr>
        <p:spPr>
          <a:xfrm>
            <a:off x="540542"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g2dbdc5b94c4_0_241"/>
          <p:cNvSpPr txBox="1"/>
          <p:nvPr>
            <p:ph idx="2" type="body"/>
          </p:nvPr>
        </p:nvSpPr>
        <p:spPr>
          <a:xfrm>
            <a:off x="4572000" y="972741"/>
            <a:ext cx="3546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5" name="Google Shape;115;g2dbdc5b94c4_0_24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g2dbdc5b94c4_0_24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g2dbdc5b94c4_0_24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18" name="Shape 118"/>
        <p:cNvGrpSpPr/>
        <p:nvPr/>
      </p:nvGrpSpPr>
      <p:grpSpPr>
        <a:xfrm>
          <a:off x="0" y="0"/>
          <a:ext cx="0" cy="0"/>
          <a:chOff x="0" y="0"/>
          <a:chExt cx="0" cy="0"/>
        </a:xfrm>
      </p:grpSpPr>
      <p:sp>
        <p:nvSpPr>
          <p:cNvPr id="119" name="Google Shape;119;g2dbdc5b94c4_0_248"/>
          <p:cNvSpPr/>
          <p:nvPr/>
        </p:nvSpPr>
        <p:spPr>
          <a:xfrm>
            <a:off x="0" y="0"/>
            <a:ext cx="9144000" cy="1736100"/>
          </a:xfrm>
          <a:prstGeom prst="rect">
            <a:avLst/>
          </a:prstGeom>
          <a:solidFill>
            <a:schemeClr val="lt1"/>
          </a:solidFill>
          <a:ln>
            <a:noFill/>
          </a:ln>
        </p:spPr>
        <p:txBody>
          <a:bodyPr anchorCtr="0" anchor="ctr" bIns="35100" lIns="67500" spcFirstLastPara="1" rIns="67500" wrap="square" tIns="351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0" name="Google Shape;120;g2dbdc5b94c4_0_24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g2dbdc5b94c4_0_24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2" name="Google Shape;122;g2dbdc5b94c4_0_24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g2dbdc5b94c4_0_24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24" name="Google Shape;124;g2dbdc5b94c4_0_248"/>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g2dbdc5b94c4_0_248"/>
          <p:cNvSpPr txBox="1"/>
          <p:nvPr>
            <p:ph idx="2" type="body"/>
          </p:nvPr>
        </p:nvSpPr>
        <p:spPr>
          <a:xfrm>
            <a:off x="540543"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 name="Google Shape;126;g2dbdc5b94c4_0_248"/>
          <p:cNvSpPr txBox="1"/>
          <p:nvPr>
            <p:ph idx="3" type="body"/>
          </p:nvPr>
        </p:nvSpPr>
        <p:spPr>
          <a:xfrm>
            <a:off x="3272399"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g2dbdc5b94c4_0_248"/>
          <p:cNvSpPr txBox="1"/>
          <p:nvPr>
            <p:ph idx="4" type="body"/>
          </p:nvPr>
        </p:nvSpPr>
        <p:spPr>
          <a:xfrm>
            <a:off x="6004255" y="2046600"/>
            <a:ext cx="2598000" cy="2388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28" name="Google Shape;128;g2dbdc5b94c4_0_248"/>
          <p:cNvCxnSpPr/>
          <p:nvPr/>
        </p:nvCxnSpPr>
        <p:spPr>
          <a:xfrm>
            <a:off x="1324800" y="4771287"/>
            <a:ext cx="7819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9" name="Shape 129"/>
        <p:cNvGrpSpPr/>
        <p:nvPr/>
      </p:nvGrpSpPr>
      <p:grpSpPr>
        <a:xfrm>
          <a:off x="0" y="0"/>
          <a:ext cx="0" cy="0"/>
          <a:chOff x="0" y="0"/>
          <a:chExt cx="0" cy="0"/>
        </a:xfrm>
      </p:grpSpPr>
      <p:sp>
        <p:nvSpPr>
          <p:cNvPr id="130" name="Google Shape;130;g2dbdc5b94c4_0_259"/>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g2dbdc5b94c4_0_259"/>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2" name="Google Shape;132;g2dbdc5b94c4_0_259"/>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3" name="Google Shape;133;g2dbdc5b94c4_0_259"/>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134" name="Google Shape;134;g2dbdc5b94c4_0_259"/>
          <p:cNvSpPr txBox="1"/>
          <p:nvPr>
            <p:ph idx="1" type="body"/>
          </p:nvPr>
        </p:nvSpPr>
        <p:spPr>
          <a:xfrm>
            <a:off x="540544" y="972741"/>
            <a:ext cx="5011200" cy="438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400"/>
              <a:buNone/>
              <a:defRPr sz="1400">
                <a:solidFill>
                  <a:schemeClr val="dk2"/>
                </a:solidFill>
              </a:defRPr>
            </a:lvl1pPr>
            <a:lvl2pPr indent="-228600" lvl="1" marL="914400" algn="l">
              <a:lnSpc>
                <a:spcPct val="90000"/>
              </a:lnSpc>
              <a:spcBef>
                <a:spcPts val="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solidFill>
          <a:schemeClr val="lt1"/>
        </a:solidFill>
      </p:bgPr>
    </p:bg>
    <p:spTree>
      <p:nvGrpSpPr>
        <p:cNvPr id="135" name="Shape 135"/>
        <p:cNvGrpSpPr/>
        <p:nvPr/>
      </p:nvGrpSpPr>
      <p:grpSpPr>
        <a:xfrm>
          <a:off x="0" y="0"/>
          <a:ext cx="0" cy="0"/>
          <a:chOff x="0" y="0"/>
          <a:chExt cx="0" cy="0"/>
        </a:xfrm>
      </p:grpSpPr>
      <p:sp>
        <p:nvSpPr>
          <p:cNvPr id="136" name="Google Shape;136;g2f318e50129_0_482"/>
          <p:cNvSpPr/>
          <p:nvPr/>
        </p:nvSpPr>
        <p:spPr>
          <a:xfrm>
            <a:off x="211975" y="4473092"/>
            <a:ext cx="6100500" cy="5973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7" name="Google Shape;137;g2f318e50129_0_482"/>
          <p:cNvSpPr txBox="1"/>
          <p:nvPr>
            <p:ph type="title"/>
          </p:nvPr>
        </p:nvSpPr>
        <p:spPr>
          <a:xfrm>
            <a:off x="629841" y="491985"/>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SzPts val="3300"/>
              <a:buNone/>
              <a:defRPr sz="2400">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8" name="Google Shape;138;g2f318e50129_0_482"/>
          <p:cNvSpPr txBox="1"/>
          <p:nvPr>
            <p:ph idx="1" type="body"/>
          </p:nvPr>
        </p:nvSpPr>
        <p:spPr>
          <a:xfrm>
            <a:off x="629620" y="1698100"/>
            <a:ext cx="2949000" cy="873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SzPts val="2100"/>
              <a:buNone/>
              <a:defRPr i="0" sz="1200">
                <a:solidFill>
                  <a:schemeClr val="lt2"/>
                </a:solidFill>
              </a:defRPr>
            </a:lvl1pPr>
            <a:lvl2pPr indent="-228600" lvl="1" marL="914400" algn="l">
              <a:lnSpc>
                <a:spcPct val="90000"/>
              </a:lnSpc>
              <a:spcBef>
                <a:spcPts val="400"/>
              </a:spcBef>
              <a:spcAft>
                <a:spcPts val="0"/>
              </a:spcAft>
              <a:buSzPts val="1800"/>
              <a:buNone/>
              <a:defRPr sz="1100"/>
            </a:lvl2pPr>
            <a:lvl3pPr indent="-228600" lvl="2" marL="1371600" algn="l">
              <a:lnSpc>
                <a:spcPct val="90000"/>
              </a:lnSpc>
              <a:spcBef>
                <a:spcPts val="400"/>
              </a:spcBef>
              <a:spcAft>
                <a:spcPts val="0"/>
              </a:spcAft>
              <a:buSzPts val="1500"/>
              <a:buNone/>
              <a:defRPr sz="900"/>
            </a:lvl3pPr>
            <a:lvl4pPr indent="-228600" lvl="3" marL="1828800" algn="l">
              <a:lnSpc>
                <a:spcPct val="90000"/>
              </a:lnSpc>
              <a:spcBef>
                <a:spcPts val="400"/>
              </a:spcBef>
              <a:spcAft>
                <a:spcPts val="0"/>
              </a:spcAft>
              <a:buSzPts val="1400"/>
              <a:buNone/>
              <a:defRPr sz="800"/>
            </a:lvl4pPr>
            <a:lvl5pPr indent="-228600" lvl="4" marL="2286000" algn="l">
              <a:lnSpc>
                <a:spcPct val="90000"/>
              </a:lnSpc>
              <a:spcBef>
                <a:spcPts val="400"/>
              </a:spcBef>
              <a:spcAft>
                <a:spcPts val="0"/>
              </a:spcAft>
              <a:buSzPts val="1400"/>
              <a:buNone/>
              <a:defRPr sz="800"/>
            </a:lvl5pPr>
            <a:lvl6pPr indent="-228600" lvl="5" marL="2743200" algn="l">
              <a:lnSpc>
                <a:spcPct val="90000"/>
              </a:lnSpc>
              <a:spcBef>
                <a:spcPts val="400"/>
              </a:spcBef>
              <a:spcAft>
                <a:spcPts val="0"/>
              </a:spcAft>
              <a:buSzPts val="1400"/>
              <a:buNone/>
              <a:defRPr sz="800"/>
            </a:lvl6pPr>
            <a:lvl7pPr indent="-228600" lvl="6" marL="3200400" algn="l">
              <a:lnSpc>
                <a:spcPct val="90000"/>
              </a:lnSpc>
              <a:spcBef>
                <a:spcPts val="400"/>
              </a:spcBef>
              <a:spcAft>
                <a:spcPts val="0"/>
              </a:spcAft>
              <a:buSzPts val="1400"/>
              <a:buNone/>
              <a:defRPr sz="800"/>
            </a:lvl7pPr>
            <a:lvl8pPr indent="-228600" lvl="7" marL="3657600" algn="l">
              <a:lnSpc>
                <a:spcPct val="90000"/>
              </a:lnSpc>
              <a:spcBef>
                <a:spcPts val="400"/>
              </a:spcBef>
              <a:spcAft>
                <a:spcPts val="0"/>
              </a:spcAft>
              <a:buSzPts val="1400"/>
              <a:buNone/>
              <a:defRPr sz="800"/>
            </a:lvl8pPr>
            <a:lvl9pPr indent="-228600" lvl="8" marL="4114800" algn="l">
              <a:lnSpc>
                <a:spcPct val="90000"/>
              </a:lnSpc>
              <a:spcBef>
                <a:spcPts val="400"/>
              </a:spcBef>
              <a:spcAft>
                <a:spcPts val="0"/>
              </a:spcAft>
              <a:buSzPts val="1400"/>
              <a:buNone/>
              <a:defRPr sz="800"/>
            </a:lvl9pPr>
          </a:lstStyle>
          <a:p/>
        </p:txBody>
      </p:sp>
      <p:sp>
        <p:nvSpPr>
          <p:cNvPr id="139" name="Google Shape;139;g2f318e50129_0_482"/>
          <p:cNvSpPr/>
          <p:nvPr/>
        </p:nvSpPr>
        <p:spPr>
          <a:xfrm>
            <a:off x="625799" y="2703809"/>
            <a:ext cx="3509700" cy="1401000"/>
          </a:xfrm>
          <a:prstGeom prst="rect">
            <a:avLst/>
          </a:prstGeom>
          <a:solidFill>
            <a:schemeClr val="lt2"/>
          </a:solidFill>
          <a:ln>
            <a:noFill/>
          </a:ln>
        </p:spPr>
        <p:txBody>
          <a:bodyPr anchorCtr="0" anchor="ctr" bIns="34275" lIns="162000" spcFirstLastPara="1" rIns="16200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chemeClr val="lt1"/>
                </a:solidFill>
                <a:latin typeface="Arial"/>
                <a:ea typeface="Arial"/>
                <a:cs typeface="Arial"/>
                <a:sym typeface="Arial"/>
              </a:rPr>
              <a:t>Project Coordinator: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400"/>
              <a:buFont typeface="Arial"/>
              <a:buNone/>
            </a:pPr>
            <a:r>
              <a:rPr b="0" i="0" lang="en-AU" sz="1400" u="none" cap="none" strike="noStrike">
                <a:solidFill>
                  <a:schemeClr val="lt1"/>
                </a:solidFill>
                <a:latin typeface="Calibri"/>
                <a:ea typeface="Calibri"/>
                <a:cs typeface="Calibri"/>
                <a:sym typeface="Calibri"/>
              </a:rPr>
              <a:t>Nicolas Pade |</a:t>
            </a:r>
            <a:r>
              <a:rPr b="0" i="0" lang="en-AU" sz="1400" u="sng" cap="none" strike="noStrike">
                <a:solidFill>
                  <a:schemeClr val="lt1"/>
                </a:solidFill>
                <a:latin typeface="Calibri"/>
                <a:ea typeface="Calibri"/>
                <a:cs typeface="Calibri"/>
                <a:sym typeface="Calibri"/>
              </a:rPr>
              <a:t> </a:t>
            </a:r>
            <a:r>
              <a:rPr b="0" i="0" lang="en-AU" sz="1400" u="sng" cap="none" strike="noStrike">
                <a:solidFill>
                  <a:schemeClr val="lt1"/>
                </a:solidFill>
                <a:latin typeface="Calibri"/>
                <a:ea typeface="Calibri"/>
                <a:cs typeface="Calibri"/>
                <a:sym typeface="Calibri"/>
                <a:hlinkClick r:id="rId2">
                  <a:extLst>
                    <a:ext uri="{A12FA001-AC4F-418D-AE19-62706E023703}">
                      <ahyp:hlinkClr val="tx"/>
                    </a:ext>
                  </a:extLst>
                </a:hlinkClick>
              </a:rPr>
              <a:t>nicolas.pade@embrc.eu</a:t>
            </a:r>
            <a:endParaRPr b="0" i="0" sz="1200" u="none" cap="none" strike="noStrike">
              <a:solidFill>
                <a:srgbClr val="F8F8F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F8F8F8"/>
                </a:solidFill>
                <a:latin typeface="Arial"/>
                <a:ea typeface="Arial"/>
                <a:cs typeface="Arial"/>
                <a:sym typeface="Arial"/>
              </a:rPr>
              <a:t>Project Manager: </a:t>
            </a:r>
            <a:br>
              <a:rPr b="1" i="0" lang="en-AU" sz="1200" u="none" cap="none" strike="noStrike">
                <a:solidFill>
                  <a:srgbClr val="F8F8F8"/>
                </a:solidFill>
                <a:latin typeface="Arial"/>
                <a:ea typeface="Arial"/>
                <a:cs typeface="Arial"/>
                <a:sym typeface="Arial"/>
              </a:rPr>
            </a:br>
            <a:r>
              <a:rPr b="0" i="0" lang="en-AU" sz="1400" u="none" cap="none" strike="noStrike">
                <a:solidFill>
                  <a:schemeClr val="lt1"/>
                </a:solidFill>
                <a:latin typeface="Calibri"/>
                <a:ea typeface="Calibri"/>
                <a:cs typeface="Calibri"/>
                <a:sym typeface="Calibri"/>
              </a:rPr>
              <a:t>Giulia Vecchi| </a:t>
            </a:r>
            <a:r>
              <a:rPr b="0" i="0" lang="en-AU"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giulia.vecchi@embrc.eu</a:t>
            </a:r>
            <a:endParaRPr b="1" i="0" sz="1200" u="none" cap="none" strike="noStrike">
              <a:solidFill>
                <a:schemeClr val="lt1"/>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200"/>
              <a:buFont typeface="Arial"/>
              <a:buNone/>
            </a:pPr>
            <a:r>
              <a:rPr b="1" i="0" lang="en-AU" sz="1200" u="none" cap="none" strike="noStrike">
                <a:solidFill>
                  <a:srgbClr val="F8F8F8"/>
                </a:solidFill>
                <a:latin typeface="Arial"/>
                <a:ea typeface="Arial"/>
                <a:cs typeface="Arial"/>
                <a:sym typeface="Arial"/>
              </a:rPr>
              <a:t>Communications and Press: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AU" sz="1400" u="none" cap="none" strike="noStrike">
                <a:solidFill>
                  <a:schemeClr val="lt1"/>
                </a:solidFill>
                <a:latin typeface="Calibri"/>
                <a:ea typeface="Calibri"/>
                <a:cs typeface="Calibri"/>
                <a:sym typeface="Calibri"/>
              </a:rPr>
              <a:t>Mathilde Vidal | </a:t>
            </a:r>
            <a:r>
              <a:rPr b="0" i="0" lang="en-AU" sz="1400" u="sng" cap="none" strike="noStrike">
                <a:solidFill>
                  <a:schemeClr val="lt1"/>
                </a:solidFill>
                <a:latin typeface="Calibri"/>
                <a:ea typeface="Calibri"/>
                <a:cs typeface="Calibri"/>
                <a:sym typeface="Calibri"/>
              </a:rPr>
              <a:t>mathilde@erinn.eu</a:t>
            </a:r>
            <a:endParaRPr b="0" i="0" sz="1100" u="none" cap="none" strike="noStrike">
              <a:solidFill>
                <a:srgbClr val="000000"/>
              </a:solidFill>
              <a:latin typeface="Arial"/>
              <a:ea typeface="Arial"/>
              <a:cs typeface="Arial"/>
              <a:sym typeface="Arial"/>
            </a:endParaRPr>
          </a:p>
        </p:txBody>
      </p:sp>
      <p:pic>
        <p:nvPicPr>
          <p:cNvPr descr="Icon&#10;&#10;Description automatically generated" id="140" name="Google Shape;140;g2f318e50129_0_482"/>
          <p:cNvPicPr preferRelativeResize="0"/>
          <p:nvPr/>
        </p:nvPicPr>
        <p:blipFill rotWithShape="1">
          <a:blip r:embed="rId4">
            <a:alphaModFix/>
          </a:blip>
          <a:srcRect b="0" l="0" r="0" t="0"/>
          <a:stretch/>
        </p:blipFill>
        <p:spPr>
          <a:xfrm>
            <a:off x="5701489" y="305370"/>
            <a:ext cx="3071122" cy="3071122"/>
          </a:xfrm>
          <a:prstGeom prst="rect">
            <a:avLst/>
          </a:prstGeom>
          <a:noFill/>
          <a:ln>
            <a:noFill/>
          </a:ln>
        </p:spPr>
      </p:pic>
      <p:sp>
        <p:nvSpPr>
          <p:cNvPr id="141" name="Google Shape;141;g2f318e50129_0_482"/>
          <p:cNvSpPr txBox="1"/>
          <p:nvPr/>
        </p:nvSpPr>
        <p:spPr>
          <a:xfrm>
            <a:off x="371390" y="2730974"/>
            <a:ext cx="5071500" cy="207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7BA4D9"/>
              </a:buClr>
              <a:buSzPts val="900"/>
              <a:buFont typeface="Arial"/>
              <a:buNone/>
            </a:pPr>
            <a:r>
              <a:rPr b="0" i="0" lang="en-AU" sz="900" u="none" cap="none" strike="noStrike">
                <a:solidFill>
                  <a:srgbClr val="7BA4D9"/>
                </a:solidFill>
                <a:latin typeface="Arial"/>
                <a:ea typeface="Arial"/>
                <a:cs typeface="Arial"/>
                <a:sym typeface="Arial"/>
              </a:rPr>
              <a:t>                                                              </a:t>
            </a:r>
            <a:endParaRPr b="0" i="0" sz="1400" u="none" cap="none" strike="noStrike">
              <a:solidFill>
                <a:srgbClr val="326CB3"/>
              </a:solidFill>
              <a:latin typeface="Calibri"/>
              <a:ea typeface="Calibri"/>
              <a:cs typeface="Calibri"/>
              <a:sym typeface="Calibri"/>
            </a:endParaRPr>
          </a:p>
        </p:txBody>
      </p:sp>
      <p:pic>
        <p:nvPicPr>
          <p:cNvPr descr="Logo&#10;&#10;Description automatically generated" id="142" name="Google Shape;142;g2f318e50129_0_482"/>
          <p:cNvPicPr preferRelativeResize="0"/>
          <p:nvPr/>
        </p:nvPicPr>
        <p:blipFill rotWithShape="1">
          <a:blip r:embed="rId5">
            <a:alphaModFix/>
          </a:blip>
          <a:srcRect b="0" l="0" r="0" t="0"/>
          <a:stretch/>
        </p:blipFill>
        <p:spPr>
          <a:xfrm>
            <a:off x="690583" y="537527"/>
            <a:ext cx="2276083" cy="678108"/>
          </a:xfrm>
          <a:prstGeom prst="rect">
            <a:avLst/>
          </a:prstGeom>
          <a:noFill/>
          <a:ln>
            <a:noFill/>
          </a:ln>
        </p:spPr>
      </p:pic>
      <p:sp>
        <p:nvSpPr>
          <p:cNvPr id="143" name="Google Shape;143;g2f318e50129_0_482"/>
          <p:cNvSpPr txBox="1"/>
          <p:nvPr/>
        </p:nvSpPr>
        <p:spPr>
          <a:xfrm>
            <a:off x="1131904" y="4891842"/>
            <a:ext cx="34401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600"/>
              <a:buFont typeface="Arial"/>
              <a:buNone/>
            </a:pPr>
            <a:r>
              <a:rPr b="0" i="0" lang="en-AU" sz="600" u="none" cap="none" strike="noStrike">
                <a:solidFill>
                  <a:srgbClr val="555755"/>
                </a:solidFill>
                <a:latin typeface="Calibri"/>
                <a:ea typeface="Calibri"/>
                <a:cs typeface="Calibri"/>
                <a:sym typeface="Calibri"/>
              </a:rPr>
              <a:t>UK participants in MARCO-BOLO are supported by the UKRI's Horizon Europe Guarantee under the Grant No. 10068180 (MS); No. 10063994 (MBA) and No. 10048178 (NOC).</a:t>
            </a:r>
            <a:endParaRPr b="0" i="0" sz="1100" u="none" cap="none" strike="noStrike">
              <a:solidFill>
                <a:srgbClr val="000000"/>
              </a:solidFill>
              <a:latin typeface="Arial"/>
              <a:ea typeface="Arial"/>
              <a:cs typeface="Arial"/>
              <a:sym typeface="Arial"/>
            </a:endParaRPr>
          </a:p>
        </p:txBody>
      </p:sp>
      <p:pic>
        <p:nvPicPr>
          <p:cNvPr id="144" name="Google Shape;144;g2f318e50129_0_482"/>
          <p:cNvPicPr preferRelativeResize="0"/>
          <p:nvPr/>
        </p:nvPicPr>
        <p:blipFill rotWithShape="1">
          <a:blip r:embed="rId6">
            <a:alphaModFix/>
          </a:blip>
          <a:srcRect b="0" l="0" r="0" t="0"/>
          <a:stretch/>
        </p:blipFill>
        <p:spPr>
          <a:xfrm>
            <a:off x="625798" y="4468226"/>
            <a:ext cx="411115" cy="416537"/>
          </a:xfrm>
          <a:prstGeom prst="rect">
            <a:avLst/>
          </a:prstGeom>
          <a:noFill/>
          <a:ln>
            <a:noFill/>
          </a:ln>
        </p:spPr>
      </p:pic>
      <p:sp>
        <p:nvSpPr>
          <p:cNvPr id="145" name="Google Shape;145;g2f318e50129_0_482"/>
          <p:cNvSpPr txBox="1"/>
          <p:nvPr/>
        </p:nvSpPr>
        <p:spPr>
          <a:xfrm>
            <a:off x="1131904" y="4461863"/>
            <a:ext cx="3440100" cy="438600"/>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Clr>
                <a:srgbClr val="555755"/>
              </a:buClr>
              <a:buSzPts val="600"/>
              <a:buFont typeface="Arial"/>
              <a:buNone/>
            </a:pPr>
            <a:r>
              <a:rPr b="0" i="0" lang="en-AU" sz="600" u="none" cap="none" strike="noStrike">
                <a:solidFill>
                  <a:srgbClr val="555755"/>
                </a:solidFill>
                <a:latin typeface="Calibri"/>
                <a:ea typeface="Calibri"/>
                <a:cs typeface="Calibri"/>
                <a:sym typeface="Calibri"/>
              </a:rPr>
              <a:t>Funded by the European Union under the Horizon Europe Programme, Grant Agreement No. 101082021 (MARCO-BOLO). Views and opinions expressed are however those of the author(s) only and do not necessarily reflect those of the European Union or European Research Executive Agency (REA). Neither the European Union nor the granting authority can be held responsible for them.</a:t>
            </a:r>
            <a:endParaRPr b="0" i="0" sz="600" u="none" cap="none" strike="noStrike">
              <a:solidFill>
                <a:srgbClr val="326CB3"/>
              </a:solidFill>
              <a:latin typeface="Calibri"/>
              <a:ea typeface="Calibri"/>
              <a:cs typeface="Calibri"/>
              <a:sym typeface="Calibri"/>
            </a:endParaRPr>
          </a:p>
        </p:txBody>
      </p:sp>
      <p:pic>
        <p:nvPicPr>
          <p:cNvPr id="146" name="Google Shape;146;g2f318e50129_0_482"/>
          <p:cNvPicPr preferRelativeResize="0"/>
          <p:nvPr/>
        </p:nvPicPr>
        <p:blipFill rotWithShape="1">
          <a:blip r:embed="rId7">
            <a:alphaModFix/>
          </a:blip>
          <a:srcRect b="0" l="0" r="0" t="0"/>
          <a:stretch/>
        </p:blipFill>
        <p:spPr>
          <a:xfrm>
            <a:off x="625799" y="4941079"/>
            <a:ext cx="479713" cy="141367"/>
          </a:xfrm>
          <a:prstGeom prst="rect">
            <a:avLst/>
          </a:prstGeom>
          <a:noFill/>
          <a:ln>
            <a:noFill/>
          </a:ln>
        </p:spPr>
      </p:pic>
      <p:grpSp>
        <p:nvGrpSpPr>
          <p:cNvPr id="147" name="Google Shape;147;g2f318e50129_0_482"/>
          <p:cNvGrpSpPr/>
          <p:nvPr/>
        </p:nvGrpSpPr>
        <p:grpSpPr>
          <a:xfrm>
            <a:off x="613757" y="4190095"/>
            <a:ext cx="4071521" cy="273825"/>
            <a:chOff x="1509205" y="5509259"/>
            <a:chExt cx="5428695" cy="365100"/>
          </a:xfrm>
        </p:grpSpPr>
        <p:sp>
          <p:nvSpPr>
            <p:cNvPr id="148" name="Google Shape;148;g2f318e50129_0_482"/>
            <p:cNvSpPr txBox="1"/>
            <p:nvPr/>
          </p:nvSpPr>
          <p:spPr>
            <a:xfrm>
              <a:off x="1629100" y="5509259"/>
              <a:ext cx="5308800" cy="365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900"/>
                <a:buFont typeface="Arial"/>
                <a:buNone/>
              </a:pPr>
              <a:r>
                <a:rPr b="0" i="0" lang="en-AU" sz="900" u="none" cap="none" strike="noStrike">
                  <a:solidFill>
                    <a:srgbClr val="8DA1C9"/>
                  </a:solidFill>
                  <a:latin typeface="Arial"/>
                  <a:ea typeface="Arial"/>
                  <a:cs typeface="Arial"/>
                  <a:sym typeface="Arial"/>
                </a:rPr>
                <a:t>@MARCOBOLO_EU                    MARCO-BOLO                     MarcoBolo-project.eu</a:t>
              </a:r>
              <a:endParaRPr b="0" i="0" sz="1100" u="none" cap="none" strike="noStrike">
                <a:solidFill>
                  <a:srgbClr val="000000"/>
                </a:solidFill>
                <a:latin typeface="Arial"/>
                <a:ea typeface="Arial"/>
                <a:cs typeface="Arial"/>
                <a:sym typeface="Arial"/>
              </a:endParaRPr>
            </a:p>
          </p:txBody>
        </p:sp>
        <p:pic>
          <p:nvPicPr>
            <p:cNvPr id="149" name="Google Shape;149;g2f318e50129_0_482"/>
            <p:cNvPicPr preferRelativeResize="0"/>
            <p:nvPr/>
          </p:nvPicPr>
          <p:blipFill rotWithShape="1">
            <a:blip r:embed="rId8">
              <a:alphaModFix amt="35000"/>
            </a:blip>
            <a:srcRect b="0" l="0" r="0" t="0"/>
            <a:stretch/>
          </p:blipFill>
          <p:spPr>
            <a:xfrm>
              <a:off x="1509205" y="5577364"/>
              <a:ext cx="408031" cy="229515"/>
            </a:xfrm>
            <a:prstGeom prst="rect">
              <a:avLst/>
            </a:prstGeom>
            <a:noFill/>
            <a:ln>
              <a:noFill/>
            </a:ln>
          </p:spPr>
        </p:pic>
        <p:pic>
          <p:nvPicPr>
            <p:cNvPr id="150" name="Google Shape;150;g2f318e50129_0_482"/>
            <p:cNvPicPr preferRelativeResize="0"/>
            <p:nvPr/>
          </p:nvPicPr>
          <p:blipFill rotWithShape="1">
            <a:blip r:embed="rId9">
              <a:alphaModFix amt="70000"/>
            </a:blip>
            <a:srcRect b="0" l="0" r="0" t="0"/>
            <a:stretch/>
          </p:blipFill>
          <p:spPr>
            <a:xfrm>
              <a:off x="3499180" y="5591048"/>
              <a:ext cx="202245" cy="202245"/>
            </a:xfrm>
            <a:prstGeom prst="rect">
              <a:avLst/>
            </a:prstGeom>
            <a:noFill/>
            <a:ln>
              <a:noFill/>
            </a:ln>
          </p:spPr>
        </p:pic>
        <p:grpSp>
          <p:nvGrpSpPr>
            <p:cNvPr id="151" name="Google Shape;151;g2f318e50129_0_482"/>
            <p:cNvGrpSpPr/>
            <p:nvPr/>
          </p:nvGrpSpPr>
          <p:grpSpPr>
            <a:xfrm>
              <a:off x="4947712" y="5584680"/>
              <a:ext cx="349931" cy="209165"/>
              <a:chOff x="4910948" y="5393723"/>
              <a:chExt cx="349931" cy="209165"/>
            </a:xfrm>
          </p:grpSpPr>
          <p:sp>
            <p:nvSpPr>
              <p:cNvPr id="152" name="Google Shape;152;g2f318e50129_0_482"/>
              <p:cNvSpPr/>
              <p:nvPr/>
            </p:nvSpPr>
            <p:spPr>
              <a:xfrm>
                <a:off x="4975610" y="5412746"/>
                <a:ext cx="220607" cy="136960"/>
              </a:xfrm>
              <a:custGeom>
                <a:rect b="b" l="l" r="r" t="t"/>
                <a:pathLst>
                  <a:path extrusionOk="0" h="136960" w="220607">
                    <a:moveTo>
                      <a:pt x="220593" y="136893"/>
                    </a:moveTo>
                    <a:lnTo>
                      <a:pt x="220608" y="0"/>
                    </a:lnTo>
                    <a:lnTo>
                      <a:pt x="0" y="0"/>
                    </a:lnTo>
                    <a:lnTo>
                      <a:pt x="0" y="136960"/>
                    </a:lnTo>
                    <a:close/>
                    <a:moveTo>
                      <a:pt x="7607" y="7607"/>
                    </a:moveTo>
                    <a:lnTo>
                      <a:pt x="213001" y="7607"/>
                    </a:lnTo>
                    <a:lnTo>
                      <a:pt x="212986" y="129288"/>
                    </a:lnTo>
                    <a:lnTo>
                      <a:pt x="7607" y="129351"/>
                    </a:lnTo>
                    <a:close/>
                  </a:path>
                </a:pathLst>
              </a:custGeom>
              <a:solidFill>
                <a:srgbClr val="7BA4D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3" name="Google Shape;153;g2f318e50129_0_482"/>
              <p:cNvSpPr/>
              <p:nvPr/>
            </p:nvSpPr>
            <p:spPr>
              <a:xfrm>
                <a:off x="4956593" y="5393723"/>
                <a:ext cx="258641" cy="171203"/>
              </a:xfrm>
              <a:custGeom>
                <a:rect b="b" l="l" r="r" t="t"/>
                <a:pathLst>
                  <a:path extrusionOk="0" h="171203" w="258641">
                    <a:moveTo>
                      <a:pt x="7607" y="15214"/>
                    </a:moveTo>
                    <a:cubicBezTo>
                      <a:pt x="7612" y="11015"/>
                      <a:pt x="11015" y="7612"/>
                      <a:pt x="15214" y="7607"/>
                    </a:cubicBezTo>
                    <a:lnTo>
                      <a:pt x="243428" y="7607"/>
                    </a:lnTo>
                    <a:cubicBezTo>
                      <a:pt x="247627" y="7612"/>
                      <a:pt x="251030" y="11015"/>
                      <a:pt x="251035" y="15214"/>
                    </a:cubicBezTo>
                    <a:lnTo>
                      <a:pt x="251035" y="171204"/>
                    </a:lnTo>
                    <a:lnTo>
                      <a:pt x="258642" y="171204"/>
                    </a:lnTo>
                    <a:lnTo>
                      <a:pt x="258642" y="15214"/>
                    </a:lnTo>
                    <a:cubicBezTo>
                      <a:pt x="258633" y="6815"/>
                      <a:pt x="251827" y="9"/>
                      <a:pt x="243428" y="0"/>
                    </a:cubicBezTo>
                    <a:lnTo>
                      <a:pt x="15214" y="0"/>
                    </a:lnTo>
                    <a:cubicBezTo>
                      <a:pt x="6815" y="9"/>
                      <a:pt x="9" y="6815"/>
                      <a:pt x="0" y="15214"/>
                    </a:cubicBezTo>
                    <a:lnTo>
                      <a:pt x="0" y="171204"/>
                    </a:lnTo>
                    <a:lnTo>
                      <a:pt x="7607" y="171204"/>
                    </a:lnTo>
                    <a:close/>
                  </a:path>
                </a:pathLst>
              </a:custGeom>
              <a:solidFill>
                <a:srgbClr val="7BA4D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 name="Google Shape;154;g2f318e50129_0_482"/>
              <p:cNvSpPr/>
              <p:nvPr/>
            </p:nvSpPr>
            <p:spPr>
              <a:xfrm>
                <a:off x="4910948" y="5576265"/>
                <a:ext cx="349931" cy="26623"/>
              </a:xfrm>
              <a:custGeom>
                <a:rect b="b" l="l" r="r" t="t"/>
                <a:pathLst>
                  <a:path extrusionOk="0" h="26623" w="349931">
                    <a:moveTo>
                      <a:pt x="193984" y="0"/>
                    </a:moveTo>
                    <a:lnTo>
                      <a:pt x="193984" y="7607"/>
                    </a:lnTo>
                    <a:lnTo>
                      <a:pt x="155947" y="7607"/>
                    </a:lnTo>
                    <a:lnTo>
                      <a:pt x="155947" y="0"/>
                    </a:lnTo>
                    <a:lnTo>
                      <a:pt x="0" y="0"/>
                    </a:lnTo>
                    <a:lnTo>
                      <a:pt x="0" y="7603"/>
                    </a:lnTo>
                    <a:cubicBezTo>
                      <a:pt x="11" y="18102"/>
                      <a:pt x="8518" y="26610"/>
                      <a:pt x="19017" y="26624"/>
                    </a:cubicBezTo>
                    <a:lnTo>
                      <a:pt x="330910" y="26624"/>
                    </a:lnTo>
                    <a:cubicBezTo>
                      <a:pt x="341410" y="26612"/>
                      <a:pt x="349920" y="18103"/>
                      <a:pt x="349931" y="7603"/>
                    </a:cubicBezTo>
                    <a:lnTo>
                      <a:pt x="349931" y="0"/>
                    </a:lnTo>
                    <a:close/>
                    <a:moveTo>
                      <a:pt x="330910" y="19017"/>
                    </a:moveTo>
                    <a:lnTo>
                      <a:pt x="19017" y="19017"/>
                    </a:lnTo>
                    <a:cubicBezTo>
                      <a:pt x="12719" y="19009"/>
                      <a:pt x="7615" y="13905"/>
                      <a:pt x="7607" y="7607"/>
                    </a:cubicBezTo>
                    <a:lnTo>
                      <a:pt x="148340" y="7607"/>
                    </a:lnTo>
                    <a:cubicBezTo>
                      <a:pt x="148200" y="11668"/>
                      <a:pt x="151378" y="15073"/>
                      <a:pt x="155439" y="15214"/>
                    </a:cubicBezTo>
                    <a:cubicBezTo>
                      <a:pt x="155608" y="15219"/>
                      <a:pt x="155778" y="15219"/>
                      <a:pt x="155947" y="15214"/>
                    </a:cubicBezTo>
                    <a:lnTo>
                      <a:pt x="193984" y="15214"/>
                    </a:lnTo>
                    <a:cubicBezTo>
                      <a:pt x="198045" y="15354"/>
                      <a:pt x="201451" y="12175"/>
                      <a:pt x="201591" y="8115"/>
                    </a:cubicBezTo>
                    <a:cubicBezTo>
                      <a:pt x="201597" y="7945"/>
                      <a:pt x="201597" y="7776"/>
                      <a:pt x="201591" y="7607"/>
                    </a:cubicBezTo>
                    <a:lnTo>
                      <a:pt x="342324" y="7607"/>
                    </a:lnTo>
                    <a:cubicBezTo>
                      <a:pt x="342314" y="13906"/>
                      <a:pt x="337209" y="19009"/>
                      <a:pt x="330910" y="19017"/>
                    </a:cubicBezTo>
                    <a:close/>
                  </a:path>
                </a:pathLst>
              </a:custGeom>
              <a:solidFill>
                <a:srgbClr val="7BA4D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5" name="Google Shape;155;g2f318e50129_0_482"/>
              <p:cNvSpPr/>
              <p:nvPr/>
            </p:nvSpPr>
            <p:spPr>
              <a:xfrm>
                <a:off x="5036460" y="5431808"/>
                <a:ext cx="98888" cy="98888"/>
              </a:xfrm>
              <a:custGeom>
                <a:rect b="b" l="l" r="r" t="t"/>
                <a:pathLst>
                  <a:path extrusionOk="0" h="98888" w="98888">
                    <a:moveTo>
                      <a:pt x="49444" y="0"/>
                    </a:moveTo>
                    <a:cubicBezTo>
                      <a:pt x="22137" y="0"/>
                      <a:pt x="0" y="22137"/>
                      <a:pt x="0" y="49444"/>
                    </a:cubicBezTo>
                    <a:cubicBezTo>
                      <a:pt x="0" y="76751"/>
                      <a:pt x="22137" y="98888"/>
                      <a:pt x="49444" y="98888"/>
                    </a:cubicBezTo>
                    <a:cubicBezTo>
                      <a:pt x="76751" y="98888"/>
                      <a:pt x="98888" y="76751"/>
                      <a:pt x="98888" y="49444"/>
                    </a:cubicBezTo>
                    <a:cubicBezTo>
                      <a:pt x="98857" y="22150"/>
                      <a:pt x="76738" y="31"/>
                      <a:pt x="49444" y="0"/>
                    </a:cubicBezTo>
                    <a:close/>
                    <a:moveTo>
                      <a:pt x="91089" y="45641"/>
                    </a:moveTo>
                    <a:lnTo>
                      <a:pt x="77707" y="45641"/>
                    </a:lnTo>
                    <a:cubicBezTo>
                      <a:pt x="77181" y="32011"/>
                      <a:pt x="71505" y="19088"/>
                      <a:pt x="61824" y="9479"/>
                    </a:cubicBezTo>
                    <a:cubicBezTo>
                      <a:pt x="77985" y="14519"/>
                      <a:pt x="89529" y="28784"/>
                      <a:pt x="91089" y="45641"/>
                    </a:cubicBezTo>
                    <a:close/>
                    <a:moveTo>
                      <a:pt x="45641" y="12268"/>
                    </a:moveTo>
                    <a:lnTo>
                      <a:pt x="45641" y="45641"/>
                    </a:lnTo>
                    <a:lnTo>
                      <a:pt x="28808" y="45641"/>
                    </a:lnTo>
                    <a:cubicBezTo>
                      <a:pt x="29773" y="31297"/>
                      <a:pt x="36145" y="18789"/>
                      <a:pt x="45641" y="12268"/>
                    </a:cubicBezTo>
                    <a:close/>
                    <a:moveTo>
                      <a:pt x="45641" y="53248"/>
                    </a:moveTo>
                    <a:lnTo>
                      <a:pt x="45641" y="86624"/>
                    </a:lnTo>
                    <a:cubicBezTo>
                      <a:pt x="36155" y="80093"/>
                      <a:pt x="29781" y="67543"/>
                      <a:pt x="28811" y="53248"/>
                    </a:cubicBezTo>
                    <a:close/>
                    <a:moveTo>
                      <a:pt x="53248" y="86617"/>
                    </a:moveTo>
                    <a:lnTo>
                      <a:pt x="53248" y="53248"/>
                    </a:lnTo>
                    <a:lnTo>
                      <a:pt x="70078" y="53248"/>
                    </a:lnTo>
                    <a:cubicBezTo>
                      <a:pt x="69108" y="67527"/>
                      <a:pt x="62728" y="80083"/>
                      <a:pt x="53248" y="86617"/>
                    </a:cubicBezTo>
                    <a:close/>
                    <a:moveTo>
                      <a:pt x="53248" y="45641"/>
                    </a:moveTo>
                    <a:lnTo>
                      <a:pt x="53248" y="12274"/>
                    </a:lnTo>
                    <a:cubicBezTo>
                      <a:pt x="62727" y="18808"/>
                      <a:pt x="69108" y="31362"/>
                      <a:pt x="70078" y="45641"/>
                    </a:cubicBezTo>
                    <a:close/>
                    <a:moveTo>
                      <a:pt x="36994" y="9499"/>
                    </a:moveTo>
                    <a:cubicBezTo>
                      <a:pt x="27331" y="19105"/>
                      <a:pt x="21679" y="32024"/>
                      <a:pt x="21182" y="45641"/>
                    </a:cubicBezTo>
                    <a:lnTo>
                      <a:pt x="7800" y="45641"/>
                    </a:lnTo>
                    <a:cubicBezTo>
                      <a:pt x="9356" y="28810"/>
                      <a:pt x="20867" y="14560"/>
                      <a:pt x="36994" y="9499"/>
                    </a:cubicBezTo>
                    <a:close/>
                    <a:moveTo>
                      <a:pt x="7800" y="53248"/>
                    </a:moveTo>
                    <a:lnTo>
                      <a:pt x="21181" y="53248"/>
                    </a:lnTo>
                    <a:cubicBezTo>
                      <a:pt x="21701" y="66875"/>
                      <a:pt x="27373" y="79798"/>
                      <a:pt x="37051" y="89406"/>
                    </a:cubicBezTo>
                    <a:cubicBezTo>
                      <a:pt x="20896" y="84361"/>
                      <a:pt x="9359" y="70099"/>
                      <a:pt x="7800" y="53248"/>
                    </a:cubicBezTo>
                    <a:close/>
                    <a:moveTo>
                      <a:pt x="61828" y="89409"/>
                    </a:moveTo>
                    <a:cubicBezTo>
                      <a:pt x="71507" y="79799"/>
                      <a:pt x="77181" y="66877"/>
                      <a:pt x="77707" y="53248"/>
                    </a:cubicBezTo>
                    <a:lnTo>
                      <a:pt x="91089" y="53248"/>
                    </a:lnTo>
                    <a:cubicBezTo>
                      <a:pt x="89529" y="70103"/>
                      <a:pt x="77987" y="84367"/>
                      <a:pt x="61828" y="89409"/>
                    </a:cubicBezTo>
                    <a:close/>
                  </a:path>
                </a:pathLst>
              </a:custGeom>
              <a:solidFill>
                <a:srgbClr val="7BA4D9"/>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18" name="Shape 18"/>
        <p:cNvGrpSpPr/>
        <p:nvPr/>
      </p:nvGrpSpPr>
      <p:grpSpPr>
        <a:xfrm>
          <a:off x="0" y="0"/>
          <a:ext cx="0" cy="0"/>
          <a:chOff x="0" y="0"/>
          <a:chExt cx="0" cy="0"/>
        </a:xfrm>
      </p:grpSpPr>
      <p:sp>
        <p:nvSpPr>
          <p:cNvPr id="19" name="Google Shape;19;g2dbdc5b94c4_0_154"/>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g2dbdc5b94c4_0_154"/>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g2dbdc5b94c4_0_154"/>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g2dbdc5b94c4_0_154"/>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g2dbdc5b94c4_0_154"/>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24" name="Shape 24"/>
        <p:cNvGrpSpPr/>
        <p:nvPr/>
      </p:nvGrpSpPr>
      <p:grpSpPr>
        <a:xfrm>
          <a:off x="0" y="0"/>
          <a:ext cx="0" cy="0"/>
          <a:chOff x="0" y="0"/>
          <a:chExt cx="0" cy="0"/>
        </a:xfrm>
      </p:grpSpPr>
      <p:sp>
        <p:nvSpPr>
          <p:cNvPr id="25" name="Google Shape;25;g2dbdc5b94c4_0_230"/>
          <p:cNvSpPr txBox="1"/>
          <p:nvPr>
            <p:ph type="title"/>
          </p:nvPr>
        </p:nvSpPr>
        <p:spPr>
          <a:xfrm>
            <a:off x="685800" y="228600"/>
            <a:ext cx="7772400" cy="857400"/>
          </a:xfrm>
          <a:prstGeom prst="rect">
            <a:avLst/>
          </a:prstGeom>
          <a:noFill/>
          <a:ln>
            <a:noFill/>
          </a:ln>
        </p:spPr>
        <p:txBody>
          <a:bodyPr anchorCtr="0" anchor="ctr" bIns="25700" lIns="51425" spcFirstLastPara="1" rIns="51425" wrap="square" tIns="25700">
            <a:noAutofit/>
          </a:bodyPr>
          <a:lstStyle>
            <a:lvl1pPr lvl="0" algn="l">
              <a:lnSpc>
                <a:spcPct val="85000"/>
              </a:lnSpc>
              <a:spcBef>
                <a:spcPts val="0"/>
              </a:spcBef>
              <a:spcAft>
                <a:spcPts val="0"/>
              </a:spcAft>
              <a:buSzPts val="20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6" name="Google Shape;26;g2dbdc5b94c4_0_230"/>
          <p:cNvSpPr txBox="1"/>
          <p:nvPr>
            <p:ph idx="10" type="dt"/>
          </p:nvPr>
        </p:nvSpPr>
        <p:spPr>
          <a:xfrm>
            <a:off x="685800" y="4686300"/>
            <a:ext cx="1905000" cy="342900"/>
          </a:xfrm>
          <a:prstGeom prst="rect">
            <a:avLst/>
          </a:prstGeom>
          <a:noFill/>
          <a:ln>
            <a:noFill/>
          </a:ln>
        </p:spPr>
        <p:txBody>
          <a:bodyPr anchorCtr="0" anchor="t" bIns="25700" lIns="51425" spcFirstLastPara="1" rIns="51425" wrap="square" tIns="25700">
            <a:noAutofit/>
          </a:bodyPr>
          <a:lstStyle>
            <a:lvl1pPr lvl="0" algn="l">
              <a:lnSpc>
                <a:spcPct val="9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7" name="Google Shape;27;g2dbdc5b94c4_0_230"/>
          <p:cNvSpPr txBox="1"/>
          <p:nvPr>
            <p:ph idx="11" type="ftr"/>
          </p:nvPr>
        </p:nvSpPr>
        <p:spPr>
          <a:xfrm>
            <a:off x="3124200" y="4686300"/>
            <a:ext cx="2895600" cy="342900"/>
          </a:xfrm>
          <a:prstGeom prst="rect">
            <a:avLst/>
          </a:prstGeom>
          <a:noFill/>
          <a:ln>
            <a:noFill/>
          </a:ln>
        </p:spPr>
        <p:txBody>
          <a:bodyPr anchorCtr="0" anchor="t" bIns="25700" lIns="51425" spcFirstLastPara="1" rIns="51425" wrap="square" tIns="25700">
            <a:noAutofit/>
          </a:bodyPr>
          <a:lstStyle>
            <a:lvl1pPr lvl="0" algn="ctr">
              <a:lnSpc>
                <a:spcPct val="90000"/>
              </a:lnSpc>
              <a:spcBef>
                <a:spcPts val="0"/>
              </a:spcBef>
              <a:spcAft>
                <a:spcPts val="0"/>
              </a:spcAft>
              <a:buSzPts val="8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p:txBody>
      </p:sp>
      <p:sp>
        <p:nvSpPr>
          <p:cNvPr id="28" name="Google Shape;28;g2dbdc5b94c4_0_230"/>
          <p:cNvSpPr txBox="1"/>
          <p:nvPr>
            <p:ph idx="12" type="sldNum"/>
          </p:nvPr>
        </p:nvSpPr>
        <p:spPr>
          <a:xfrm>
            <a:off x="6553200" y="4686300"/>
            <a:ext cx="1905000" cy="342900"/>
          </a:xfrm>
          <a:prstGeom prst="rect">
            <a:avLst/>
          </a:prstGeom>
          <a:noFill/>
          <a:ln>
            <a:noFill/>
          </a:ln>
        </p:spPr>
        <p:txBody>
          <a:bodyPr anchorCtr="0" anchor="t" bIns="25700" lIns="51425" spcFirstLastPara="1" rIns="51425" wrap="square" tIns="25700">
            <a:noAutofit/>
          </a:bodyPr>
          <a:lstStyle>
            <a:lvl1pPr indent="0" lvl="0"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g2dbdc5b94c4_0_212"/>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g2dbdc5b94c4_0_212"/>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g2dbdc5b94c4_0_212"/>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33" name="Shape 33"/>
        <p:cNvGrpSpPr/>
        <p:nvPr/>
      </p:nvGrpSpPr>
      <p:grpSpPr>
        <a:xfrm>
          <a:off x="0" y="0"/>
          <a:ext cx="0" cy="0"/>
          <a:chOff x="0" y="0"/>
          <a:chExt cx="0" cy="0"/>
        </a:xfrm>
      </p:grpSpPr>
      <p:sp>
        <p:nvSpPr>
          <p:cNvPr id="34" name="Google Shape;34;g2dbdc5b94c4_0_178"/>
          <p:cNvSpPr txBox="1"/>
          <p:nvPr>
            <p:ph type="ctrTitle"/>
          </p:nvPr>
        </p:nvSpPr>
        <p:spPr>
          <a:xfrm>
            <a:off x="540544" y="2141101"/>
            <a:ext cx="3055500" cy="764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g2dbdc5b94c4_0_178"/>
          <p:cNvSpPr txBox="1"/>
          <p:nvPr>
            <p:ph idx="1" type="subTitle"/>
          </p:nvPr>
        </p:nvSpPr>
        <p:spPr>
          <a:xfrm>
            <a:off x="540544" y="2905200"/>
            <a:ext cx="3055500" cy="333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1800"/>
              <a:buNone/>
              <a:defRPr b="0" sz="1800">
                <a:solidFill>
                  <a:schemeClr val="accent2"/>
                </a:solidFill>
              </a:defRPr>
            </a:lvl1pPr>
            <a:lvl2pPr lvl="1" algn="l">
              <a:lnSpc>
                <a:spcPct val="105000"/>
              </a:lnSpc>
              <a:spcBef>
                <a:spcPts val="0"/>
              </a:spcBef>
              <a:spcAft>
                <a:spcPts val="0"/>
              </a:spcAft>
              <a:buClr>
                <a:schemeClr val="accent2"/>
              </a:buClr>
              <a:buSzPts val="1800"/>
              <a:buNone/>
              <a:defRPr b="1" sz="1800">
                <a:solidFill>
                  <a:schemeClr val="accent2"/>
                </a:solidFill>
              </a:defRPr>
            </a:lvl2pPr>
            <a:lvl3pPr lvl="2" algn="ctr">
              <a:lnSpc>
                <a:spcPct val="100000"/>
              </a:lnSpc>
              <a:spcBef>
                <a:spcPts val="0"/>
              </a:spcBef>
              <a:spcAft>
                <a:spcPts val="0"/>
              </a:spcAft>
              <a:buSzPts val="1400"/>
              <a:buNone/>
              <a:defRPr sz="1400"/>
            </a:lvl3pPr>
            <a:lvl4pPr lvl="3" algn="ctr">
              <a:lnSpc>
                <a:spcPct val="100000"/>
              </a:lnSpc>
              <a:spcBef>
                <a:spcPts val="2100"/>
              </a:spcBef>
              <a:spcAft>
                <a:spcPts val="0"/>
              </a:spcAft>
              <a:buSzPts val="1200"/>
              <a:buNone/>
              <a:defRPr sz="1200"/>
            </a:lvl4pPr>
            <a:lvl5pPr lvl="4" algn="ctr">
              <a:lnSpc>
                <a:spcPct val="100000"/>
              </a:lnSpc>
              <a:spcBef>
                <a:spcPts val="600"/>
              </a:spcBef>
              <a:spcAft>
                <a:spcPts val="0"/>
              </a:spcAft>
              <a:buSzPts val="12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6" name="Google Shape;36;g2dbdc5b94c4_0_178"/>
          <p:cNvSpPr/>
          <p:nvPr>
            <p:ph idx="2" type="pic"/>
          </p:nvPr>
        </p:nvSpPr>
        <p:spPr>
          <a:xfrm>
            <a:off x="3965400" y="0"/>
            <a:ext cx="5143500" cy="5143500"/>
          </a:xfrm>
          <a:prstGeom prst="rect">
            <a:avLst/>
          </a:prstGeom>
          <a:solidFill>
            <a:srgbClr val="D8D8D8"/>
          </a:solidFill>
          <a:ln>
            <a:noFill/>
          </a:ln>
        </p:spPr>
      </p:sp>
      <p:pic>
        <p:nvPicPr>
          <p:cNvPr descr="Logo&#10;&#10;Description automatically generated" id="37" name="Google Shape;37;g2dbdc5b94c4_0_178"/>
          <p:cNvPicPr preferRelativeResize="0"/>
          <p:nvPr/>
        </p:nvPicPr>
        <p:blipFill rotWithShape="1">
          <a:blip r:embed="rId2">
            <a:alphaModFix/>
          </a:blip>
          <a:srcRect b="0" l="0" r="0" t="0"/>
          <a:stretch/>
        </p:blipFill>
        <p:spPr>
          <a:xfrm>
            <a:off x="540544" y="645300"/>
            <a:ext cx="2227500" cy="629063"/>
          </a:xfrm>
          <a:prstGeom prst="rect">
            <a:avLst/>
          </a:prstGeom>
          <a:noFill/>
          <a:ln>
            <a:noFill/>
          </a:ln>
        </p:spPr>
      </p:pic>
      <p:grpSp>
        <p:nvGrpSpPr>
          <p:cNvPr id="38" name="Google Shape;38;g2dbdc5b94c4_0_178"/>
          <p:cNvGrpSpPr/>
          <p:nvPr/>
        </p:nvGrpSpPr>
        <p:grpSpPr>
          <a:xfrm>
            <a:off x="540544" y="4104000"/>
            <a:ext cx="3006951" cy="521209"/>
            <a:chOff x="720725" y="5218493"/>
            <a:chExt cx="4009268" cy="694945"/>
          </a:xfrm>
        </p:grpSpPr>
        <p:pic>
          <p:nvPicPr>
            <p:cNvPr id="39" name="Google Shape;39;g2dbdc5b94c4_0_178"/>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40" name="Google Shape;40;g2dbdc5b94c4_0_178"/>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41" name="Google Shape;41;g2dbdc5b94c4_0_178"/>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42" name="Google Shape;42;g2dbdc5b94c4_0_178"/>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43" name="Shape 43"/>
        <p:cNvGrpSpPr/>
        <p:nvPr/>
      </p:nvGrpSpPr>
      <p:grpSpPr>
        <a:xfrm>
          <a:off x="0" y="0"/>
          <a:ext cx="0" cy="0"/>
          <a:chOff x="0" y="0"/>
          <a:chExt cx="0" cy="0"/>
        </a:xfrm>
      </p:grpSpPr>
      <p:sp>
        <p:nvSpPr>
          <p:cNvPr id="44" name="Google Shape;44;g2f318e50129_0_9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g2f318e50129_0_9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6" name="Google Shape;46;g2f318e50129_0_9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g2f318e50129_0_9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g2f318e50129_0_9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49" name="Shape 49"/>
        <p:cNvGrpSpPr/>
        <p:nvPr/>
      </p:nvGrpSpPr>
      <p:grpSpPr>
        <a:xfrm>
          <a:off x="0" y="0"/>
          <a:ext cx="0" cy="0"/>
          <a:chOff x="0" y="0"/>
          <a:chExt cx="0" cy="0"/>
        </a:xfrm>
      </p:grpSpPr>
      <p:sp>
        <p:nvSpPr>
          <p:cNvPr id="50" name="Google Shape;50;g2dbdc5b94c4_0_16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g2dbdc5b94c4_0_160"/>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52" name="Google Shape;52;g2dbdc5b94c4_0_160"/>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p:txBody>
      </p:sp>
      <p:sp>
        <p:nvSpPr>
          <p:cNvPr id="53" name="Google Shape;53;g2dbdc5b94c4_0_160"/>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54" name="Google Shape;54;g2dbdc5b94c4_0_160"/>
          <p:cNvSpPr/>
          <p:nvPr>
            <p:ph idx="2" type="pic"/>
          </p:nvPr>
        </p:nvSpPr>
        <p:spPr>
          <a:xfrm>
            <a:off x="540544" y="1393200"/>
            <a:ext cx="2597400" cy="1242000"/>
          </a:xfrm>
          <a:prstGeom prst="rect">
            <a:avLst/>
          </a:prstGeom>
          <a:solidFill>
            <a:srgbClr val="D8D8D8"/>
          </a:solidFill>
          <a:ln>
            <a:noFill/>
          </a:ln>
        </p:spPr>
      </p:sp>
      <p:sp>
        <p:nvSpPr>
          <p:cNvPr id="55" name="Google Shape;55;g2dbdc5b94c4_0_160"/>
          <p:cNvSpPr txBox="1"/>
          <p:nvPr>
            <p:ph idx="1" type="body"/>
          </p:nvPr>
        </p:nvSpPr>
        <p:spPr>
          <a:xfrm>
            <a:off x="540544"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 name="Google Shape;56;g2dbdc5b94c4_0_160"/>
          <p:cNvSpPr/>
          <p:nvPr>
            <p:ph idx="3" type="pic"/>
          </p:nvPr>
        </p:nvSpPr>
        <p:spPr>
          <a:xfrm>
            <a:off x="3273300" y="1393200"/>
            <a:ext cx="2597400" cy="1242000"/>
          </a:xfrm>
          <a:prstGeom prst="rect">
            <a:avLst/>
          </a:prstGeom>
          <a:solidFill>
            <a:srgbClr val="D8D8D8"/>
          </a:solidFill>
          <a:ln>
            <a:noFill/>
          </a:ln>
        </p:spPr>
      </p:sp>
      <p:sp>
        <p:nvSpPr>
          <p:cNvPr id="57" name="Google Shape;57;g2dbdc5b94c4_0_160"/>
          <p:cNvSpPr txBox="1"/>
          <p:nvPr>
            <p:ph idx="4" type="body"/>
          </p:nvPr>
        </p:nvSpPr>
        <p:spPr>
          <a:xfrm>
            <a:off x="3273300"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 name="Google Shape;58;g2dbdc5b94c4_0_160"/>
          <p:cNvSpPr/>
          <p:nvPr>
            <p:ph idx="5" type="pic"/>
          </p:nvPr>
        </p:nvSpPr>
        <p:spPr>
          <a:xfrm>
            <a:off x="6006056" y="1393200"/>
            <a:ext cx="2597400" cy="1242000"/>
          </a:xfrm>
          <a:prstGeom prst="rect">
            <a:avLst/>
          </a:prstGeom>
          <a:solidFill>
            <a:srgbClr val="D8D8D8"/>
          </a:solidFill>
          <a:ln>
            <a:noFill/>
          </a:ln>
        </p:spPr>
      </p:sp>
      <p:sp>
        <p:nvSpPr>
          <p:cNvPr id="59" name="Google Shape;59;g2dbdc5b94c4_0_160"/>
          <p:cNvSpPr txBox="1"/>
          <p:nvPr>
            <p:ph idx="6" type="body"/>
          </p:nvPr>
        </p:nvSpPr>
        <p:spPr>
          <a:xfrm>
            <a:off x="6006056" y="2635200"/>
            <a:ext cx="2597400" cy="17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algn="l">
              <a:lnSpc>
                <a:spcPct val="100000"/>
              </a:lnSpc>
              <a:spcBef>
                <a:spcPts val="0"/>
              </a:spcBef>
              <a:spcAft>
                <a:spcPts val="0"/>
              </a:spcAft>
              <a:buClr>
                <a:schemeClr val="lt1"/>
              </a:buClr>
              <a:buSzPts val="1100"/>
              <a:buNone/>
              <a:defRPr sz="1100">
                <a:solidFill>
                  <a:schemeClr val="lt1"/>
                </a:solidFill>
              </a:defRPr>
            </a:lvl1pPr>
            <a:lvl2pPr indent="-228600" lvl="1" marL="914400" algn="l">
              <a:lnSpc>
                <a:spcPct val="100000"/>
              </a:lnSpc>
              <a:spcBef>
                <a:spcPts val="0"/>
              </a:spcBef>
              <a:spcAft>
                <a:spcPts val="0"/>
              </a:spcAft>
              <a:buClr>
                <a:schemeClr val="lt1"/>
              </a:buClr>
              <a:buSzPts val="1500"/>
              <a:buNone/>
              <a:defRPr sz="1500">
                <a:solidFill>
                  <a:schemeClr val="lt1"/>
                </a:solidFill>
              </a:defRPr>
            </a:lvl2pPr>
            <a:lvl3pPr indent="-228600" lvl="2" marL="1371600" algn="l">
              <a:lnSpc>
                <a:spcPct val="100000"/>
              </a:lnSpc>
              <a:spcBef>
                <a:spcPts val="400"/>
              </a:spcBef>
              <a:spcAft>
                <a:spcPts val="0"/>
              </a:spcAft>
              <a:buSzPts val="1400"/>
              <a:buNone/>
              <a:defRPr>
                <a:solidFill>
                  <a:schemeClr val="lt1"/>
                </a:solidFill>
              </a:defRPr>
            </a:lvl3pPr>
            <a:lvl4pPr indent="-298450" lvl="3" marL="1828800" algn="l">
              <a:lnSpc>
                <a:spcPct val="100000"/>
              </a:lnSpc>
              <a:spcBef>
                <a:spcPts val="0"/>
              </a:spcBef>
              <a:spcAft>
                <a:spcPts val="0"/>
              </a:spcAft>
              <a:buSzPts val="1100"/>
              <a:buChar char="•"/>
              <a:defRPr sz="1100">
                <a:solidFill>
                  <a:schemeClr val="lt1"/>
                </a:solidFill>
              </a:defRPr>
            </a:lvl4pPr>
            <a:lvl5pPr indent="-298450" lvl="4" marL="2286000" algn="l">
              <a:lnSpc>
                <a:spcPct val="100000"/>
              </a:lnSpc>
              <a:spcBef>
                <a:spcPts val="0"/>
              </a:spcBef>
              <a:spcAft>
                <a:spcPts val="0"/>
              </a:spcAft>
              <a:buSzPts val="1100"/>
              <a:buChar char="•"/>
              <a:defRPr sz="11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60" name="Shape 60"/>
        <p:cNvGrpSpPr/>
        <p:nvPr/>
      </p:nvGrpSpPr>
      <p:grpSpPr>
        <a:xfrm>
          <a:off x="0" y="0"/>
          <a:ext cx="0" cy="0"/>
          <a:chOff x="0" y="0"/>
          <a:chExt cx="0" cy="0"/>
        </a:xfrm>
      </p:grpSpPr>
      <p:sp>
        <p:nvSpPr>
          <p:cNvPr id="61" name="Google Shape;61;g2dbdc5b94c4_0_17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g2dbdc5b94c4_0_17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g2dbdc5b94c4_0_17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64" name="Google Shape;64;g2dbdc5b94c4_0_171"/>
          <p:cNvSpPr txBox="1"/>
          <p:nvPr>
            <p:ph idx="1" type="body"/>
          </p:nvPr>
        </p:nvSpPr>
        <p:spPr>
          <a:xfrm>
            <a:off x="540545" y="972741"/>
            <a:ext cx="29349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g2dbdc5b94c4_0_171"/>
          <p:cNvSpPr txBox="1"/>
          <p:nvPr>
            <p:ph type="title"/>
          </p:nvPr>
        </p:nvSpPr>
        <p:spPr>
          <a:xfrm>
            <a:off x="540545" y="541735"/>
            <a:ext cx="29349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g2dbdc5b94c4_0_171"/>
          <p:cNvSpPr/>
          <p:nvPr>
            <p:ph idx="2" type="pic"/>
          </p:nvPr>
        </p:nvSpPr>
        <p:spPr>
          <a:xfrm>
            <a:off x="4000500" y="0"/>
            <a:ext cx="5143500" cy="5143500"/>
          </a:xfrm>
          <a:prstGeom prst="rect">
            <a:avLst/>
          </a:prstGeom>
          <a:solidFill>
            <a:srgbClr val="D8D8D8"/>
          </a:solidFill>
          <a:ln>
            <a:noFill/>
          </a:ln>
        </p:spPr>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7" name="Shape 67"/>
        <p:cNvGrpSpPr/>
        <p:nvPr/>
      </p:nvGrpSpPr>
      <p:grpSpPr>
        <a:xfrm>
          <a:off x="0" y="0"/>
          <a:ext cx="0" cy="0"/>
          <a:chOff x="0" y="0"/>
          <a:chExt cx="0" cy="0"/>
        </a:xfrm>
      </p:grpSpPr>
      <p:sp>
        <p:nvSpPr>
          <p:cNvPr id="68" name="Google Shape;68;g2dbdc5b94c4_0_188"/>
          <p:cNvSpPr txBox="1"/>
          <p:nvPr>
            <p:ph idx="1" type="body"/>
          </p:nvPr>
        </p:nvSpPr>
        <p:spPr>
          <a:xfrm>
            <a:off x="540544" y="972741"/>
            <a:ext cx="6088500" cy="3462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a:lvl1pPr>
            <a:lvl2pPr indent="-228600" lvl="1" marL="914400" algn="l">
              <a:lnSpc>
                <a:spcPct val="90000"/>
              </a:lnSpc>
              <a:spcBef>
                <a:spcPts val="1300"/>
              </a:spcBef>
              <a:spcAft>
                <a:spcPts val="0"/>
              </a:spcAft>
              <a:buClr>
                <a:schemeClr val="accent3"/>
              </a:buClr>
              <a:buSzPts val="1400"/>
              <a:buNone/>
              <a:defRPr/>
            </a:lvl2pPr>
            <a:lvl3pPr indent="-228600" lvl="2" marL="1371600" algn="l">
              <a:lnSpc>
                <a:spcPct val="100000"/>
              </a:lnSpc>
              <a:spcBef>
                <a:spcPts val="400"/>
              </a:spcBef>
              <a:spcAft>
                <a:spcPts val="0"/>
              </a:spcAft>
              <a:buSzPts val="1400"/>
              <a:buNone/>
              <a:defRPr/>
            </a:lvl3pPr>
            <a:lvl4pPr indent="-317500" lvl="3" marL="1828800" algn="l">
              <a:lnSpc>
                <a:spcPct val="100000"/>
              </a:lnSpc>
              <a:spcBef>
                <a:spcPts val="21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g2dbdc5b94c4_0_188"/>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g2dbdc5b94c4_0_188"/>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g2dbdc5b94c4_0_188"/>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
        <p:nvSpPr>
          <p:cNvPr id="72" name="Google Shape;72;g2dbdc5b94c4_0_188"/>
          <p:cNvSpPr txBox="1"/>
          <p:nvPr>
            <p:ph type="title"/>
          </p:nvPr>
        </p:nvSpPr>
        <p:spPr>
          <a:xfrm>
            <a:off x="540544" y="541735"/>
            <a:ext cx="6088500" cy="4311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dbdc5b94c4_0_14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g2dbdc5b94c4_0_141"/>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g2dbdc5b94c4_0_141"/>
          <p:cNvSpPr txBox="1"/>
          <p:nvPr>
            <p:ph idx="10" type="dt"/>
          </p:nvPr>
        </p:nvSpPr>
        <p:spPr>
          <a:xfrm>
            <a:off x="6061472" y="4869656"/>
            <a:ext cx="2057400" cy="1422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g2dbdc5b94c4_0_141"/>
          <p:cNvSpPr txBox="1"/>
          <p:nvPr>
            <p:ph idx="11" type="ftr"/>
          </p:nvPr>
        </p:nvSpPr>
        <p:spPr>
          <a:xfrm>
            <a:off x="1324800" y="4869656"/>
            <a:ext cx="3086100" cy="142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 name="Google Shape;10;g2dbdc5b94c4_0_141"/>
          <p:cNvSpPr txBox="1"/>
          <p:nvPr>
            <p:ph idx="12" type="sldNum"/>
          </p:nvPr>
        </p:nvSpPr>
        <p:spPr>
          <a:xfrm>
            <a:off x="8437613" y="4869656"/>
            <a:ext cx="193200" cy="1422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cxnSp>
        <p:nvCxnSpPr>
          <p:cNvPr id="11" name="Google Shape;11;g2dbdc5b94c4_0_141"/>
          <p:cNvCxnSpPr/>
          <p:nvPr/>
        </p:nvCxnSpPr>
        <p:spPr>
          <a:xfrm>
            <a:off x="1324800" y="4771287"/>
            <a:ext cx="7819200" cy="0"/>
          </a:xfrm>
          <a:prstGeom prst="straightConnector1">
            <a:avLst/>
          </a:prstGeom>
          <a:noFill/>
          <a:ln cap="flat" cmpd="sng" w="9525">
            <a:solidFill>
              <a:schemeClr val="accent4"/>
            </a:solidFill>
            <a:prstDash val="solid"/>
            <a:miter lim="800000"/>
            <a:headEnd len="sm" w="sm" type="none"/>
            <a:tailEnd len="sm" w="sm" type="none"/>
          </a:ln>
        </p:spPr>
      </p:cxnSp>
      <p:pic>
        <p:nvPicPr>
          <p:cNvPr id="12" name="Google Shape;12;g2dbdc5b94c4_0_141"/>
          <p:cNvPicPr preferRelativeResize="0"/>
          <p:nvPr/>
        </p:nvPicPr>
        <p:blipFill rotWithShape="1">
          <a:blip r:embed="rId1">
            <a:alphaModFix/>
          </a:blip>
          <a:srcRect b="0" l="0" r="0" t="0"/>
          <a:stretch/>
        </p:blipFill>
        <p:spPr>
          <a:xfrm>
            <a:off x="540544" y="4646699"/>
            <a:ext cx="674371" cy="2491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hyperlink" Target="http://www.oceanbestpractices.org/" TargetMode="External"/><Relationship Id="rId5" Type="http://schemas.openxmlformats.org/officeDocument/2006/relationships/image" Target="../media/image22.png"/><Relationship Id="rId6" Type="http://schemas.openxmlformats.org/officeDocument/2006/relationships/image" Target="../media/image16.jpg"/><Relationship Id="rId7" Type="http://schemas.openxmlformats.org/officeDocument/2006/relationships/image" Target="../media/image23.jpg"/><Relationship Id="rId8"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32.jpg"/><Relationship Id="rId5" Type="http://schemas.openxmlformats.org/officeDocument/2006/relationships/image" Target="../media/image27.png"/><Relationship Id="rId6"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hyperlink" Target="https://docs.google.com/presentation/d/1GrLtqjl6UFmylBOs_qvG8TEbRqLM8LxS/edit?usp=sharing&amp;ouid=117402641954328315885&amp;rtpof=true&amp;sd=tr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af6e583aa3_0_0"/>
          <p:cNvSpPr txBox="1"/>
          <p:nvPr>
            <p:ph type="ctrTitle"/>
          </p:nvPr>
        </p:nvSpPr>
        <p:spPr>
          <a:xfrm>
            <a:off x="1439900" y="2571750"/>
            <a:ext cx="6140400" cy="579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lt1"/>
              </a:buClr>
              <a:buSzPts val="3300"/>
              <a:buFont typeface="Arial"/>
              <a:buNone/>
            </a:pPr>
            <a:r>
              <a:rPr lang="en-AU" sz="3100"/>
              <a:t>BioEco Panel Day 2 </a:t>
            </a:r>
            <a:endParaRPr sz="3100"/>
          </a:p>
        </p:txBody>
      </p:sp>
      <p:pic>
        <p:nvPicPr>
          <p:cNvPr id="161" name="Google Shape;161;g2af6e583aa3_0_0"/>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
        <p:nvSpPr>
          <p:cNvPr id="162" name="Google Shape;162;g2af6e583aa3_0_0"/>
          <p:cNvSpPr txBox="1"/>
          <p:nvPr/>
        </p:nvSpPr>
        <p:spPr>
          <a:xfrm>
            <a:off x="1787999" y="3447900"/>
            <a:ext cx="5157600" cy="43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700"/>
              <a:buFont typeface="Arial"/>
              <a:buNone/>
            </a:pPr>
            <a:r>
              <a:t/>
            </a:r>
            <a:endParaRPr b="1" i="1" sz="1700" u="none" cap="none" strike="noStrike">
              <a:solidFill>
                <a:srgbClr val="FFFFFF"/>
              </a:solidFill>
              <a:latin typeface="Arial"/>
              <a:ea typeface="Arial"/>
              <a:cs typeface="Arial"/>
              <a:sym typeface="Arial"/>
            </a:endParaRPr>
          </a:p>
          <a:p>
            <a:pPr indent="-165100" lvl="0" marL="342900" marR="0" rtl="0" algn="ctr">
              <a:lnSpc>
                <a:spcPct val="105000"/>
              </a:lnSpc>
              <a:spcBef>
                <a:spcPts val="0"/>
              </a:spcBef>
              <a:spcAft>
                <a:spcPts val="0"/>
              </a:spcAft>
              <a:buClr>
                <a:srgbClr val="000000"/>
              </a:buClr>
              <a:buSzPts val="1400"/>
              <a:buFont typeface="Arial"/>
              <a:buNone/>
            </a:pPr>
            <a:r>
              <a:t/>
            </a:r>
            <a:endParaRPr b="1" i="0" sz="1600" u="none" cap="none" strike="noStrike">
              <a:solidFill>
                <a:srgbClr val="FFFFFF"/>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g2af6e583aa3_0_854"/>
          <p:cNvPicPr preferRelativeResize="0"/>
          <p:nvPr/>
        </p:nvPicPr>
        <p:blipFill rotWithShape="1">
          <a:blip r:embed="rId3">
            <a:alphaModFix/>
          </a:blip>
          <a:srcRect b="0" l="0" r="0" t="0"/>
          <a:stretch/>
        </p:blipFill>
        <p:spPr>
          <a:xfrm>
            <a:off x="149040" y="137170"/>
            <a:ext cx="2074392" cy="1264873"/>
          </a:xfrm>
          <a:prstGeom prst="rect">
            <a:avLst/>
          </a:prstGeom>
          <a:noFill/>
          <a:ln>
            <a:noFill/>
          </a:ln>
        </p:spPr>
      </p:pic>
      <p:pic>
        <p:nvPicPr>
          <p:cNvPr id="222" name="Google Shape;222;g2af6e583aa3_0_854"/>
          <p:cNvPicPr preferRelativeResize="0"/>
          <p:nvPr/>
        </p:nvPicPr>
        <p:blipFill rotWithShape="1">
          <a:blip r:embed="rId4">
            <a:alphaModFix/>
          </a:blip>
          <a:srcRect b="0" l="0" r="0" t="0"/>
          <a:stretch/>
        </p:blipFill>
        <p:spPr>
          <a:xfrm>
            <a:off x="7287958" y="443115"/>
            <a:ext cx="1831153" cy="426677"/>
          </a:xfrm>
          <a:prstGeom prst="rect">
            <a:avLst/>
          </a:prstGeom>
          <a:noFill/>
          <a:ln>
            <a:noFill/>
          </a:ln>
        </p:spPr>
      </p:pic>
      <p:pic>
        <p:nvPicPr>
          <p:cNvPr id="223" name="Google Shape;223;g2af6e583aa3_0_854"/>
          <p:cNvPicPr preferRelativeResize="0"/>
          <p:nvPr/>
        </p:nvPicPr>
        <p:blipFill rotWithShape="1">
          <a:blip r:embed="rId5">
            <a:alphaModFix/>
          </a:blip>
          <a:srcRect b="0" l="0" r="0" t="0"/>
          <a:stretch/>
        </p:blipFill>
        <p:spPr>
          <a:xfrm>
            <a:off x="6094757" y="371664"/>
            <a:ext cx="1158229" cy="622332"/>
          </a:xfrm>
          <a:prstGeom prst="rect">
            <a:avLst/>
          </a:prstGeom>
          <a:noFill/>
          <a:ln>
            <a:noFill/>
          </a:ln>
        </p:spPr>
      </p:pic>
      <p:sp>
        <p:nvSpPr>
          <p:cNvPr id="224" name="Google Shape;224;g2af6e583aa3_0_854"/>
          <p:cNvSpPr/>
          <p:nvPr/>
        </p:nvSpPr>
        <p:spPr>
          <a:xfrm>
            <a:off x="0" y="0"/>
            <a:ext cx="9144000" cy="3429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5" name="Google Shape;225;g2af6e583aa3_0_854"/>
          <p:cNvSpPr/>
          <p:nvPr/>
        </p:nvSpPr>
        <p:spPr>
          <a:xfrm>
            <a:off x="0" y="1295400"/>
            <a:ext cx="9144000" cy="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6" name="Google Shape;226;g2af6e583aa3_0_854"/>
          <p:cNvSpPr/>
          <p:nvPr/>
        </p:nvSpPr>
        <p:spPr>
          <a:xfrm>
            <a:off x="0" y="1562100"/>
            <a:ext cx="9144000" cy="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227" name="Google Shape;227;g2af6e583aa3_0_854"/>
          <p:cNvSpPr/>
          <p:nvPr/>
        </p:nvSpPr>
        <p:spPr>
          <a:xfrm>
            <a:off x="0" y="1790700"/>
            <a:ext cx="9144000" cy="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228" name="Google Shape;228;g2af6e583aa3_0_854"/>
          <p:cNvSpPr/>
          <p:nvPr/>
        </p:nvSpPr>
        <p:spPr>
          <a:xfrm>
            <a:off x="0" y="2133600"/>
            <a:ext cx="9144000" cy="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pic>
        <p:nvPicPr>
          <p:cNvPr id="229" name="Google Shape;229;g2af6e583aa3_0_854"/>
          <p:cNvPicPr preferRelativeResize="0"/>
          <p:nvPr/>
        </p:nvPicPr>
        <p:blipFill rotWithShape="1">
          <a:blip r:embed="rId6">
            <a:alphaModFix/>
          </a:blip>
          <a:srcRect b="0" l="-160" r="0" t="-5741"/>
          <a:stretch/>
        </p:blipFill>
        <p:spPr>
          <a:xfrm rot="901564">
            <a:off x="2387222" y="-226831"/>
            <a:ext cx="2362892" cy="1554906"/>
          </a:xfrm>
          <a:prstGeom prst="parallelogram">
            <a:avLst>
              <a:gd fmla="val 0" name="adj"/>
            </a:avLst>
          </a:prstGeom>
          <a:noFill/>
          <a:ln>
            <a:noFill/>
          </a:ln>
        </p:spPr>
      </p:pic>
      <p:sp>
        <p:nvSpPr>
          <p:cNvPr id="230" name="Google Shape;230;g2af6e583aa3_0_854"/>
          <p:cNvSpPr/>
          <p:nvPr/>
        </p:nvSpPr>
        <p:spPr>
          <a:xfrm>
            <a:off x="1841906" y="1909182"/>
            <a:ext cx="6528300" cy="2786400"/>
          </a:xfrm>
          <a:prstGeom prst="rect">
            <a:avLst/>
          </a:prstGeom>
          <a:noFill/>
          <a:ln>
            <a:noFill/>
          </a:ln>
        </p:spPr>
        <p:txBody>
          <a:bodyPr anchorCtr="0" anchor="t" bIns="34275" lIns="68575" spcFirstLastPara="1" rIns="68575" wrap="square" tIns="34275">
            <a:noAutofit/>
          </a:bodyPr>
          <a:lstStyle/>
          <a:p>
            <a:pPr indent="-342900" lvl="0" marL="342900" marR="0" rtl="0" algn="just">
              <a:lnSpc>
                <a:spcPct val="107000"/>
              </a:lnSpc>
              <a:spcBef>
                <a:spcPts val="0"/>
              </a:spcBef>
              <a:spcAft>
                <a:spcPts val="0"/>
              </a:spcAft>
              <a:buClr>
                <a:schemeClr val="dk1"/>
              </a:buClr>
              <a:buSzPts val="1700"/>
              <a:buFont typeface="Arial"/>
              <a:buAutoNum type="arabicPeriod"/>
            </a:pPr>
            <a:r>
              <a:rPr b="0" i="0" lang="en-AU" sz="1800" u="none" cap="none" strike="noStrike">
                <a:solidFill>
                  <a:schemeClr val="dk1"/>
                </a:solidFill>
                <a:latin typeface="Calibri"/>
                <a:ea typeface="Calibri"/>
                <a:cs typeface="Calibri"/>
                <a:sym typeface="Calibri"/>
              </a:rPr>
              <a:t>have completed a rigorous community review process</a:t>
            </a:r>
            <a:endParaRPr b="0" i="0" sz="1800" u="none" cap="none" strike="noStrike">
              <a:solidFill>
                <a:schemeClr val="dk1"/>
              </a:solidFill>
              <a:latin typeface="Calibri"/>
              <a:ea typeface="Calibri"/>
              <a:cs typeface="Calibri"/>
              <a:sym typeface="Calibri"/>
            </a:endParaRPr>
          </a:p>
          <a:p>
            <a:pPr indent="-342900" lvl="0" marL="342900" marR="0" rtl="0" algn="just">
              <a:lnSpc>
                <a:spcPct val="107000"/>
              </a:lnSpc>
              <a:spcBef>
                <a:spcPts val="500"/>
              </a:spcBef>
              <a:spcAft>
                <a:spcPts val="0"/>
              </a:spcAft>
              <a:buClr>
                <a:schemeClr val="dk1"/>
              </a:buClr>
              <a:buSzPts val="1700"/>
              <a:buFont typeface="Arial"/>
              <a:buAutoNum type="arabicPeriod"/>
            </a:pPr>
            <a:r>
              <a:rPr b="0" i="0" lang="en-AU" sz="1800" u="none" cap="none" strike="noStrike">
                <a:solidFill>
                  <a:schemeClr val="dk1"/>
                </a:solidFill>
                <a:latin typeface="Calibri"/>
                <a:ea typeface="Calibri"/>
                <a:cs typeface="Calibri"/>
                <a:sym typeface="Calibri"/>
              </a:rPr>
              <a:t>approved by the leadership of the relevant network</a:t>
            </a:r>
            <a:endParaRPr b="0" i="0" sz="1800" u="none" cap="none" strike="noStrike">
              <a:solidFill>
                <a:schemeClr val="dk1"/>
              </a:solidFill>
              <a:latin typeface="Calibri"/>
              <a:ea typeface="Calibri"/>
              <a:cs typeface="Calibri"/>
              <a:sym typeface="Calibri"/>
            </a:endParaRPr>
          </a:p>
          <a:p>
            <a:pPr indent="-342900" lvl="0" marL="342900" marR="0" rtl="0" algn="just">
              <a:lnSpc>
                <a:spcPct val="107000"/>
              </a:lnSpc>
              <a:spcBef>
                <a:spcPts val="500"/>
              </a:spcBef>
              <a:spcAft>
                <a:spcPts val="0"/>
              </a:spcAft>
              <a:buClr>
                <a:schemeClr val="dk1"/>
              </a:buClr>
              <a:buSzPts val="1700"/>
              <a:buFont typeface="Arial"/>
              <a:buAutoNum type="arabicPeriod"/>
            </a:pPr>
            <a:r>
              <a:rPr b="0" i="0" lang="en-AU" sz="1800" u="none" cap="none" strike="noStrike">
                <a:solidFill>
                  <a:schemeClr val="dk1"/>
                </a:solidFill>
                <a:latin typeface="Calibri"/>
                <a:ea typeface="Calibri"/>
                <a:cs typeface="Calibri"/>
                <a:sym typeface="Calibri"/>
              </a:rPr>
              <a:t>is fit for the purpose and fully satisfies the definition of a best practice on the OBPS</a:t>
            </a:r>
            <a:endParaRPr b="0" i="0" sz="1800" u="none" cap="none" strike="noStrike">
              <a:solidFill>
                <a:schemeClr val="dk1"/>
              </a:solidFill>
              <a:latin typeface="Calibri"/>
              <a:ea typeface="Calibri"/>
              <a:cs typeface="Calibri"/>
              <a:sym typeface="Calibri"/>
            </a:endParaRPr>
          </a:p>
          <a:p>
            <a:pPr indent="-342900" lvl="0" marL="342900" marR="0" rtl="0" algn="just">
              <a:lnSpc>
                <a:spcPct val="107000"/>
              </a:lnSpc>
              <a:spcBef>
                <a:spcPts val="500"/>
              </a:spcBef>
              <a:spcAft>
                <a:spcPts val="0"/>
              </a:spcAft>
              <a:buClr>
                <a:schemeClr val="dk1"/>
              </a:buClr>
              <a:buSzPts val="1700"/>
              <a:buFont typeface="Arial"/>
              <a:buAutoNum type="arabicPeriod"/>
            </a:pPr>
            <a:r>
              <a:rPr b="0" i="0" lang="en-AU" sz="1800" u="none" cap="none" strike="noStrike">
                <a:solidFill>
                  <a:schemeClr val="dk1"/>
                </a:solidFill>
                <a:latin typeface="Calibri"/>
                <a:ea typeface="Calibri"/>
                <a:cs typeface="Calibri"/>
                <a:sym typeface="Calibri"/>
              </a:rPr>
              <a:t>has been recognised through the relevant GOOS body</a:t>
            </a:r>
            <a:endParaRPr b="0" i="0" sz="1100" u="none" cap="none" strike="noStrike">
              <a:solidFill>
                <a:srgbClr val="000000"/>
              </a:solidFill>
              <a:latin typeface="Arial"/>
              <a:ea typeface="Arial"/>
              <a:cs typeface="Arial"/>
              <a:sym typeface="Arial"/>
            </a:endParaRPr>
          </a:p>
          <a:p>
            <a:pPr indent="-342900" lvl="0" marL="342900" marR="0" rtl="0" algn="just">
              <a:lnSpc>
                <a:spcPct val="107000"/>
              </a:lnSpc>
              <a:spcBef>
                <a:spcPts val="500"/>
              </a:spcBef>
              <a:spcAft>
                <a:spcPts val="0"/>
              </a:spcAft>
              <a:buClr>
                <a:schemeClr val="dk1"/>
              </a:buClr>
              <a:buSzPts val="1700"/>
              <a:buFont typeface="Arial"/>
              <a:buAutoNum type="arabicPeriod"/>
            </a:pPr>
            <a:r>
              <a:rPr b="0" i="0" lang="en-AU" sz="1800" u="none" cap="none" strike="noStrike">
                <a:solidFill>
                  <a:schemeClr val="dk1"/>
                </a:solidFill>
                <a:latin typeface="Calibri"/>
                <a:ea typeface="Calibri"/>
                <a:cs typeface="Calibri"/>
                <a:sym typeface="Calibri"/>
              </a:rPr>
              <a:t>is available and identifiable within the OBPS repository, or will be submitted as soon as endorsement is received.</a:t>
            </a:r>
            <a:endParaRPr b="0" i="0" sz="1100" u="none" cap="none" strike="noStrike">
              <a:solidFill>
                <a:srgbClr val="000000"/>
              </a:solidFill>
              <a:latin typeface="Arial"/>
              <a:ea typeface="Arial"/>
              <a:cs typeface="Arial"/>
              <a:sym typeface="Arial"/>
            </a:endParaRPr>
          </a:p>
          <a:p>
            <a:pPr indent="-342900" lvl="0" marL="342900" marR="0" rtl="0" algn="just">
              <a:lnSpc>
                <a:spcPct val="107000"/>
              </a:lnSpc>
              <a:spcBef>
                <a:spcPts val="500"/>
              </a:spcBef>
              <a:spcAft>
                <a:spcPts val="500"/>
              </a:spcAft>
              <a:buClr>
                <a:schemeClr val="dk1"/>
              </a:buClr>
              <a:buSzPts val="1700"/>
              <a:buFont typeface="Arial"/>
              <a:buAutoNum type="arabicPeriod"/>
            </a:pPr>
            <a:r>
              <a:rPr b="0" i="0" lang="en-AU" sz="1800" u="none" cap="none" strike="noStrike">
                <a:solidFill>
                  <a:schemeClr val="dk1"/>
                </a:solidFill>
                <a:latin typeface="Calibri"/>
                <a:ea typeface="Calibri"/>
                <a:cs typeface="Calibri"/>
                <a:sym typeface="Calibri"/>
              </a:rPr>
              <a:t>Is updated at relevant timeframes</a:t>
            </a:r>
            <a:endParaRPr b="0" i="0" sz="1800" u="none" cap="none" strike="noStrike">
              <a:solidFill>
                <a:schemeClr val="dk1"/>
              </a:solidFill>
              <a:latin typeface="Calibri"/>
              <a:ea typeface="Calibri"/>
              <a:cs typeface="Calibri"/>
              <a:sym typeface="Calibri"/>
            </a:endParaRPr>
          </a:p>
        </p:txBody>
      </p:sp>
      <p:sp>
        <p:nvSpPr>
          <p:cNvPr id="231" name="Google Shape;231;g2af6e583aa3_0_854"/>
          <p:cNvSpPr/>
          <p:nvPr/>
        </p:nvSpPr>
        <p:spPr>
          <a:xfrm>
            <a:off x="1432634" y="1430806"/>
            <a:ext cx="6937800" cy="414900"/>
          </a:xfrm>
          <a:prstGeom prst="rect">
            <a:avLst/>
          </a:prstGeom>
          <a:noFill/>
          <a:ln>
            <a:noFill/>
          </a:ln>
        </p:spPr>
        <p:txBody>
          <a:bodyPr anchorCtr="0" anchor="t" bIns="34275" lIns="68575" spcFirstLastPara="1" rIns="68575" wrap="square" tIns="34275">
            <a:noAutofit/>
          </a:bodyPr>
          <a:lstStyle/>
          <a:p>
            <a:pPr indent="0" lvl="0" marL="0" marR="0" rtl="0" algn="just">
              <a:lnSpc>
                <a:spcPct val="107000"/>
              </a:lnSpc>
              <a:spcBef>
                <a:spcPts val="0"/>
              </a:spcBef>
              <a:spcAft>
                <a:spcPts val="0"/>
              </a:spcAft>
              <a:buClr>
                <a:srgbClr val="000000"/>
              </a:buClr>
              <a:buSzPts val="2100"/>
              <a:buFont typeface="Arial"/>
              <a:buNone/>
            </a:pPr>
            <a:r>
              <a:rPr b="1" i="0" lang="en-AU" sz="2100" u="none" cap="none" strike="noStrike">
                <a:solidFill>
                  <a:srgbClr val="000000"/>
                </a:solidFill>
                <a:latin typeface="Calibri"/>
                <a:ea typeface="Calibri"/>
                <a:cs typeface="Calibri"/>
                <a:sym typeface="Calibri"/>
              </a:rPr>
              <a:t>To </a:t>
            </a:r>
            <a:r>
              <a:rPr b="1" i="0" lang="en-AU" sz="2100" u="none" cap="none" strike="noStrike">
                <a:solidFill>
                  <a:schemeClr val="dk1"/>
                </a:solidFill>
                <a:latin typeface="Calibri"/>
                <a:ea typeface="Calibri"/>
                <a:cs typeface="Calibri"/>
                <a:sym typeface="Calibri"/>
              </a:rPr>
              <a:t>qualify as</a:t>
            </a:r>
            <a:r>
              <a:rPr b="1" i="0" lang="en-AU" sz="2100" u="none" cap="none" strike="noStrike">
                <a:solidFill>
                  <a:srgbClr val="000000"/>
                </a:solidFill>
                <a:latin typeface="Calibri"/>
                <a:ea typeface="Calibri"/>
                <a:cs typeface="Calibri"/>
                <a:sym typeface="Calibri"/>
              </a:rPr>
              <a:t> </a:t>
            </a:r>
            <a:r>
              <a:rPr b="1" i="0" lang="en-AU" sz="2100" u="none" cap="none" strike="noStrike">
                <a:solidFill>
                  <a:schemeClr val="dk1"/>
                </a:solidFill>
                <a:latin typeface="Calibri"/>
                <a:ea typeface="Calibri"/>
                <a:cs typeface="Calibri"/>
                <a:sym typeface="Calibri"/>
              </a:rPr>
              <a:t>“</a:t>
            </a:r>
            <a:r>
              <a:rPr b="1" i="0" lang="en-AU" sz="2100" u="none" cap="none" strike="noStrike">
                <a:solidFill>
                  <a:srgbClr val="000000"/>
                </a:solidFill>
                <a:latin typeface="Calibri"/>
                <a:ea typeface="Calibri"/>
                <a:cs typeface="Calibri"/>
                <a:sym typeface="Calibri"/>
              </a:rPr>
              <a:t>GOOS endorsed</a:t>
            </a:r>
            <a:r>
              <a:rPr b="1" i="0" lang="en-AU" sz="2100" u="none" cap="none" strike="noStrike">
                <a:solidFill>
                  <a:schemeClr val="dk1"/>
                </a:solidFill>
                <a:latin typeface="Calibri"/>
                <a:ea typeface="Calibri"/>
                <a:cs typeface="Calibri"/>
                <a:sym typeface="Calibri"/>
              </a:rPr>
              <a:t>”</a:t>
            </a:r>
            <a:r>
              <a:rPr b="1" i="0" lang="en-AU" sz="2100" u="none" cap="none" strike="noStrike">
                <a:solidFill>
                  <a:srgbClr val="000000"/>
                </a:solidFill>
                <a:latin typeface="Calibri"/>
                <a:ea typeface="Calibri"/>
                <a:cs typeface="Calibri"/>
                <a:sym typeface="Calibri"/>
              </a:rPr>
              <a:t> a best practice is expected to</a:t>
            </a:r>
            <a:r>
              <a:rPr b="1" i="1" lang="en-AU" sz="2100" u="none" cap="none" strike="noStrike">
                <a:solidFill>
                  <a:srgbClr val="000000"/>
                </a:solidFill>
                <a:latin typeface="Calibri"/>
                <a:ea typeface="Calibri"/>
                <a:cs typeface="Calibri"/>
                <a:sym typeface="Calibri"/>
              </a:rPr>
              <a:t> </a:t>
            </a:r>
            <a:endParaRPr b="1" i="0" sz="2100" u="none" cap="none" strike="noStrike">
              <a:solidFill>
                <a:schemeClr val="dk1"/>
              </a:solidFill>
              <a:latin typeface="Calibri"/>
              <a:ea typeface="Calibri"/>
              <a:cs typeface="Calibri"/>
              <a:sym typeface="Calibri"/>
            </a:endParaRPr>
          </a:p>
        </p:txBody>
      </p:sp>
      <p:pic>
        <p:nvPicPr>
          <p:cNvPr id="232" name="Google Shape;232;g2af6e583aa3_0_854"/>
          <p:cNvPicPr preferRelativeResize="0"/>
          <p:nvPr/>
        </p:nvPicPr>
        <p:blipFill rotWithShape="1">
          <a:blip r:embed="rId7">
            <a:alphaModFix/>
          </a:blip>
          <a:srcRect b="0" l="0" r="0" t="0"/>
          <a:stretch/>
        </p:blipFill>
        <p:spPr>
          <a:xfrm>
            <a:off x="4798119" y="302033"/>
            <a:ext cx="1261667" cy="588778"/>
          </a:xfrm>
          <a:prstGeom prst="rect">
            <a:avLst/>
          </a:prstGeom>
          <a:noFill/>
          <a:ln>
            <a:noFill/>
          </a:ln>
        </p:spPr>
      </p:pic>
      <p:pic>
        <p:nvPicPr>
          <p:cNvPr id="233" name="Google Shape;233;g2af6e583aa3_0_854"/>
          <p:cNvPicPr preferRelativeResize="0"/>
          <p:nvPr/>
        </p:nvPicPr>
        <p:blipFill rotWithShape="1">
          <a:blip r:embed="rId8">
            <a:alphaModFix/>
          </a:blip>
          <a:srcRect b="0" l="0" r="0" t="0"/>
          <a:stretch/>
        </p:blipFill>
        <p:spPr>
          <a:xfrm>
            <a:off x="0" y="2005851"/>
            <a:ext cx="1597930" cy="213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g2af6e583aa3_0_882"/>
          <p:cNvPicPr preferRelativeResize="0"/>
          <p:nvPr/>
        </p:nvPicPr>
        <p:blipFill rotWithShape="1">
          <a:blip r:embed="rId3">
            <a:alphaModFix/>
          </a:blip>
          <a:srcRect b="0" l="0" r="0" t="0"/>
          <a:stretch/>
        </p:blipFill>
        <p:spPr>
          <a:xfrm>
            <a:off x="3404419" y="226356"/>
            <a:ext cx="1618706" cy="755962"/>
          </a:xfrm>
          <a:prstGeom prst="rect">
            <a:avLst/>
          </a:prstGeom>
          <a:noFill/>
          <a:ln>
            <a:noFill/>
          </a:ln>
        </p:spPr>
      </p:pic>
      <p:sp>
        <p:nvSpPr>
          <p:cNvPr id="239" name="Google Shape;239;g2af6e583aa3_0_882"/>
          <p:cNvSpPr txBox="1"/>
          <p:nvPr/>
        </p:nvSpPr>
        <p:spPr>
          <a:xfrm>
            <a:off x="3275856" y="4731990"/>
            <a:ext cx="2386200" cy="1398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9406E"/>
              </a:solidFill>
              <a:latin typeface="Arial"/>
              <a:ea typeface="Arial"/>
              <a:cs typeface="Arial"/>
              <a:sym typeface="Arial"/>
            </a:endParaRPr>
          </a:p>
        </p:txBody>
      </p:sp>
      <p:sp>
        <p:nvSpPr>
          <p:cNvPr id="240" name="Google Shape;240;g2af6e583aa3_0_882"/>
          <p:cNvSpPr txBox="1"/>
          <p:nvPr>
            <p:ph idx="11" type="ftr"/>
          </p:nvPr>
        </p:nvSpPr>
        <p:spPr>
          <a:xfrm>
            <a:off x="359531" y="4141553"/>
            <a:ext cx="8262900" cy="5904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SzPts val="1100"/>
              <a:buNone/>
            </a:pPr>
            <a:r>
              <a:rPr lang="en-AU" sz="1800">
                <a:solidFill>
                  <a:srgbClr val="39406E"/>
                </a:solidFill>
                <a:latin typeface="Arial"/>
                <a:ea typeface="Arial"/>
                <a:cs typeface="Arial"/>
                <a:sym typeface="Arial"/>
              </a:rPr>
              <a:t>please visit </a:t>
            </a:r>
            <a:r>
              <a:rPr lang="en-AU" sz="1800" u="sng">
                <a:solidFill>
                  <a:srgbClr val="39406E"/>
                </a:solidFill>
                <a:latin typeface="Arial"/>
                <a:ea typeface="Arial"/>
                <a:cs typeface="Arial"/>
                <a:sym typeface="Arial"/>
                <a:hlinkClick r:id="rId4">
                  <a:extLst>
                    <a:ext uri="{A12FA001-AC4F-418D-AE19-62706E023703}">
                      <ahyp:hlinkClr val="tx"/>
                    </a:ext>
                  </a:extLst>
                </a:hlinkClick>
              </a:rPr>
              <a:t>www.oceanbestpractices.org</a:t>
            </a:r>
            <a:endParaRPr sz="1800">
              <a:solidFill>
                <a:srgbClr val="39406E"/>
              </a:solidFill>
              <a:latin typeface="Arial"/>
              <a:ea typeface="Arial"/>
              <a:cs typeface="Arial"/>
              <a:sym typeface="Arial"/>
            </a:endParaRPr>
          </a:p>
        </p:txBody>
      </p:sp>
      <p:pic>
        <p:nvPicPr>
          <p:cNvPr id="241" name="Google Shape;241;g2af6e583aa3_0_882"/>
          <p:cNvPicPr preferRelativeResize="0"/>
          <p:nvPr/>
        </p:nvPicPr>
        <p:blipFill rotWithShape="1">
          <a:blip r:embed="rId5">
            <a:alphaModFix/>
          </a:blip>
          <a:srcRect b="0" l="0" r="0" t="0"/>
          <a:stretch/>
        </p:blipFill>
        <p:spPr>
          <a:xfrm>
            <a:off x="3" y="226356"/>
            <a:ext cx="1397755" cy="755963"/>
          </a:xfrm>
          <a:prstGeom prst="rect">
            <a:avLst/>
          </a:prstGeom>
          <a:noFill/>
          <a:ln>
            <a:noFill/>
          </a:ln>
        </p:spPr>
      </p:pic>
      <p:pic>
        <p:nvPicPr>
          <p:cNvPr id="242" name="Google Shape;242;g2af6e583aa3_0_882"/>
          <p:cNvPicPr preferRelativeResize="0"/>
          <p:nvPr/>
        </p:nvPicPr>
        <p:blipFill rotWithShape="1">
          <a:blip r:embed="rId6">
            <a:alphaModFix/>
          </a:blip>
          <a:srcRect b="0" l="0" r="0" t="0"/>
          <a:stretch/>
        </p:blipFill>
        <p:spPr>
          <a:xfrm>
            <a:off x="1631741" y="226364"/>
            <a:ext cx="1346527" cy="819225"/>
          </a:xfrm>
          <a:prstGeom prst="rect">
            <a:avLst/>
          </a:prstGeom>
          <a:noFill/>
          <a:ln>
            <a:noFill/>
          </a:ln>
        </p:spPr>
      </p:pic>
      <p:pic>
        <p:nvPicPr>
          <p:cNvPr id="243" name="Google Shape;243;g2af6e583aa3_0_882"/>
          <p:cNvPicPr preferRelativeResize="0"/>
          <p:nvPr/>
        </p:nvPicPr>
        <p:blipFill rotWithShape="1">
          <a:blip r:embed="rId7">
            <a:alphaModFix/>
          </a:blip>
          <a:srcRect b="0" l="0" r="0" t="0"/>
          <a:stretch/>
        </p:blipFill>
        <p:spPr>
          <a:xfrm>
            <a:off x="5187157" y="309151"/>
            <a:ext cx="2563140" cy="590360"/>
          </a:xfrm>
          <a:prstGeom prst="rect">
            <a:avLst/>
          </a:prstGeom>
          <a:noFill/>
          <a:ln>
            <a:noFill/>
          </a:ln>
        </p:spPr>
      </p:pic>
      <p:sp>
        <p:nvSpPr>
          <p:cNvPr id="244" name="Google Shape;244;g2af6e583aa3_0_882"/>
          <p:cNvSpPr txBox="1"/>
          <p:nvPr/>
        </p:nvSpPr>
        <p:spPr>
          <a:xfrm>
            <a:off x="126745" y="1058872"/>
            <a:ext cx="6703800" cy="27906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chemeClr val="dk1"/>
              </a:buClr>
              <a:buSzPts val="800"/>
              <a:buFont typeface="Arial"/>
              <a:buNone/>
            </a:pPr>
            <a:r>
              <a:rPr b="1" i="0" lang="en-AU" sz="2600" u="sng" cap="none" strike="noStrike">
                <a:solidFill>
                  <a:srgbClr val="1C4587"/>
                </a:solidFill>
                <a:latin typeface="Calibri"/>
                <a:ea typeface="Calibri"/>
                <a:cs typeface="Calibri"/>
                <a:sym typeface="Calibri"/>
              </a:rPr>
              <a:t>Request from GOOS panels</a:t>
            </a:r>
            <a:endParaRPr b="1" i="0" sz="2600" u="sng" cap="none" strike="noStrike">
              <a:solidFill>
                <a:srgbClr val="1C4587"/>
              </a:solidFill>
              <a:latin typeface="Calibri"/>
              <a:ea typeface="Calibri"/>
              <a:cs typeface="Calibri"/>
              <a:sym typeface="Calibri"/>
            </a:endParaRPr>
          </a:p>
          <a:p>
            <a:pPr indent="-165100" lvl="0" marL="342900" marR="0" rtl="0" algn="l">
              <a:lnSpc>
                <a:spcPct val="115000"/>
              </a:lnSpc>
              <a:spcBef>
                <a:spcPts val="0"/>
              </a:spcBef>
              <a:spcAft>
                <a:spcPts val="0"/>
              </a:spcAft>
              <a:buClr>
                <a:schemeClr val="dk1"/>
              </a:buClr>
              <a:buSzPts val="1400"/>
              <a:buFont typeface="Arial"/>
              <a:buNone/>
            </a:pPr>
            <a:r>
              <a:t/>
            </a:r>
            <a:endParaRPr b="0" i="0" sz="1600" u="none" cap="none" strike="noStrike">
              <a:solidFill>
                <a:srgbClr val="000000"/>
              </a:solidFill>
              <a:latin typeface="Calibri"/>
              <a:ea typeface="Calibri"/>
              <a:cs typeface="Calibri"/>
              <a:sym typeface="Calibri"/>
            </a:endParaRPr>
          </a:p>
          <a:p>
            <a:pPr indent="-254000" lvl="0" marL="342900" marR="0" rtl="0" algn="l">
              <a:lnSpc>
                <a:spcPct val="115000"/>
              </a:lnSpc>
              <a:spcBef>
                <a:spcPts val="0"/>
              </a:spcBef>
              <a:spcAft>
                <a:spcPts val="0"/>
              </a:spcAft>
              <a:buClr>
                <a:schemeClr val="dk1"/>
              </a:buClr>
              <a:buSzPts val="1400"/>
              <a:buFont typeface="Arial"/>
              <a:buAutoNum type="arabicPeriod"/>
            </a:pPr>
            <a:r>
              <a:rPr b="0" i="0" lang="en-AU" sz="2400" u="none" cap="none" strike="noStrike">
                <a:solidFill>
                  <a:srgbClr val="000000"/>
                </a:solidFill>
                <a:latin typeface="Calibri"/>
                <a:ea typeface="Calibri"/>
                <a:cs typeface="Calibri"/>
                <a:sym typeface="Calibri"/>
              </a:rPr>
              <a:t>Continue to encourage the creation or convergence of BP where needed</a:t>
            </a:r>
            <a:endParaRPr b="0" i="0" sz="1100" u="none" cap="none" strike="noStrike">
              <a:solidFill>
                <a:srgbClr val="000000"/>
              </a:solidFill>
              <a:latin typeface="Arial"/>
              <a:ea typeface="Arial"/>
              <a:cs typeface="Arial"/>
              <a:sym typeface="Arial"/>
            </a:endParaRPr>
          </a:p>
          <a:p>
            <a:pPr indent="-254000" lvl="0" marL="342900" marR="0" rtl="0" algn="l">
              <a:lnSpc>
                <a:spcPct val="115000"/>
              </a:lnSpc>
              <a:spcBef>
                <a:spcPts val="0"/>
              </a:spcBef>
              <a:spcAft>
                <a:spcPts val="0"/>
              </a:spcAft>
              <a:buClr>
                <a:schemeClr val="dk1"/>
              </a:buClr>
              <a:buSzPts val="1400"/>
              <a:buFont typeface="Arial"/>
              <a:buAutoNum type="arabicPeriod"/>
            </a:pPr>
            <a:r>
              <a:rPr b="0" i="0" lang="en-AU" sz="2400" u="none" cap="none" strike="noStrike">
                <a:solidFill>
                  <a:srgbClr val="000000"/>
                </a:solidFill>
                <a:latin typeface="Calibri"/>
                <a:ea typeface="Calibri"/>
                <a:cs typeface="Calibri"/>
                <a:sym typeface="Calibri"/>
              </a:rPr>
              <a:t>Involve international reviewers where possible</a:t>
            </a:r>
            <a:endParaRPr b="0" i="0" sz="1100" u="none" cap="none" strike="noStrike">
              <a:solidFill>
                <a:srgbClr val="000000"/>
              </a:solidFill>
              <a:latin typeface="Arial"/>
              <a:ea typeface="Arial"/>
              <a:cs typeface="Arial"/>
              <a:sym typeface="Arial"/>
            </a:endParaRPr>
          </a:p>
          <a:p>
            <a:pPr indent="-254000" lvl="0" marL="342900" marR="0" rtl="0" algn="l">
              <a:lnSpc>
                <a:spcPct val="115000"/>
              </a:lnSpc>
              <a:spcBef>
                <a:spcPts val="0"/>
              </a:spcBef>
              <a:spcAft>
                <a:spcPts val="0"/>
              </a:spcAft>
              <a:buClr>
                <a:schemeClr val="dk1"/>
              </a:buClr>
              <a:buSzPts val="1400"/>
              <a:buFont typeface="Arial"/>
              <a:buAutoNum type="arabicPeriod"/>
            </a:pPr>
            <a:r>
              <a:rPr b="0" i="0" lang="en-AU" sz="2400" u="none" cap="none" strike="noStrike">
                <a:solidFill>
                  <a:srgbClr val="000000"/>
                </a:solidFill>
                <a:latin typeface="Calibri"/>
                <a:ea typeface="Calibri"/>
                <a:cs typeface="Calibri"/>
                <a:sym typeface="Calibri"/>
              </a:rPr>
              <a:t>Make openly available</a:t>
            </a:r>
            <a:endParaRPr b="0" i="0" sz="1100" u="none" cap="none" strike="noStrike">
              <a:solidFill>
                <a:srgbClr val="000000"/>
              </a:solidFill>
              <a:latin typeface="Arial"/>
              <a:ea typeface="Arial"/>
              <a:cs typeface="Arial"/>
              <a:sym typeface="Arial"/>
            </a:endParaRPr>
          </a:p>
          <a:p>
            <a:pPr indent="-254000" lvl="0" marL="342900" marR="0" rtl="0" algn="l">
              <a:lnSpc>
                <a:spcPct val="115000"/>
              </a:lnSpc>
              <a:spcBef>
                <a:spcPts val="0"/>
              </a:spcBef>
              <a:spcAft>
                <a:spcPts val="0"/>
              </a:spcAft>
              <a:buClr>
                <a:schemeClr val="dk1"/>
              </a:buClr>
              <a:buSzPts val="1400"/>
              <a:buFont typeface="Arial"/>
              <a:buAutoNum type="arabicPeriod"/>
            </a:pPr>
            <a:r>
              <a:rPr b="0" i="0" lang="en-AU" sz="2400" u="none" cap="none" strike="noStrike">
                <a:solidFill>
                  <a:srgbClr val="000000"/>
                </a:solidFill>
                <a:latin typeface="Calibri"/>
                <a:ea typeface="Calibri"/>
                <a:cs typeface="Calibri"/>
                <a:sym typeface="Calibri"/>
              </a:rPr>
              <a:t>Identify key BP that fit the endorsement process</a:t>
            </a:r>
            <a:endParaRPr b="0" i="0" sz="1100" u="none" cap="none" strike="noStrike">
              <a:solidFill>
                <a:srgbClr val="000000"/>
              </a:solidFill>
              <a:latin typeface="Arial"/>
              <a:ea typeface="Arial"/>
              <a:cs typeface="Arial"/>
              <a:sym typeface="Arial"/>
            </a:endParaRPr>
          </a:p>
          <a:p>
            <a:pPr indent="-254000" lvl="0" marL="342900" marR="0" rtl="0" algn="l">
              <a:lnSpc>
                <a:spcPct val="115000"/>
              </a:lnSpc>
              <a:spcBef>
                <a:spcPts val="0"/>
              </a:spcBef>
              <a:spcAft>
                <a:spcPts val="0"/>
              </a:spcAft>
              <a:buClr>
                <a:schemeClr val="dk1"/>
              </a:buClr>
              <a:buSzPts val="1400"/>
              <a:buFont typeface="Arial"/>
              <a:buAutoNum type="arabicPeriod"/>
            </a:pPr>
            <a:r>
              <a:rPr b="0" i="0" lang="en-AU" sz="2400" u="none" cap="none" strike="noStrike">
                <a:solidFill>
                  <a:srgbClr val="000000"/>
                </a:solidFill>
                <a:latin typeface="Calibri"/>
                <a:ea typeface="Calibri"/>
                <a:cs typeface="Calibri"/>
                <a:sym typeface="Calibri"/>
              </a:rPr>
              <a:t>Reach out to me for further discussions/support</a:t>
            </a:r>
            <a:endParaRPr b="0" i="0" sz="1100" u="none" cap="none" strike="noStrike">
              <a:solidFill>
                <a:srgbClr val="000000"/>
              </a:solidFill>
              <a:latin typeface="Arial"/>
              <a:ea typeface="Arial"/>
              <a:cs typeface="Arial"/>
              <a:sym typeface="Arial"/>
            </a:endParaRPr>
          </a:p>
          <a:p>
            <a:pPr indent="-165100" lvl="0" marL="342900" marR="0" rtl="0" algn="l">
              <a:lnSpc>
                <a:spcPct val="115000"/>
              </a:lnSpc>
              <a:spcBef>
                <a:spcPts val="0"/>
              </a:spcBef>
              <a:spcAft>
                <a:spcPts val="0"/>
              </a:spcAft>
              <a:buClr>
                <a:schemeClr val="dk1"/>
              </a:buClr>
              <a:buSzPts val="14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9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pic>
        <p:nvPicPr>
          <p:cNvPr id="245" name="Google Shape;245;g2af6e583aa3_0_882"/>
          <p:cNvPicPr preferRelativeResize="0"/>
          <p:nvPr/>
        </p:nvPicPr>
        <p:blipFill rotWithShape="1">
          <a:blip r:embed="rId8">
            <a:alphaModFix/>
          </a:blip>
          <a:srcRect b="0" l="0" r="0" t="0"/>
          <a:stretch/>
        </p:blipFill>
        <p:spPr>
          <a:xfrm>
            <a:off x="6830420" y="1413306"/>
            <a:ext cx="2046159" cy="27282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af6e583aa3_0_951"/>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BioEco EOV implementation</a:t>
            </a:r>
            <a:endParaRPr/>
          </a:p>
        </p:txBody>
      </p:sp>
      <p:sp>
        <p:nvSpPr>
          <p:cNvPr id="251" name="Google Shape;251;g2af6e583aa3_0_951"/>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Spec sheet process:</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Finalise 1st draft</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Upload</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Community consultation - survey</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Online meeting</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Best Practices</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Data schemas - how do we start?</a:t>
            </a:r>
            <a:endParaRPr sz="1600">
              <a:solidFill>
                <a:srgbClr val="326CB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1253481a16_0_75"/>
          <p:cNvSpPr txBox="1"/>
          <p:nvPr>
            <p:ph type="ctrTitle"/>
          </p:nvPr>
        </p:nvSpPr>
        <p:spPr>
          <a:xfrm>
            <a:off x="451092" y="2141101"/>
            <a:ext cx="3055500" cy="764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500"/>
              <a:buFont typeface="Arial"/>
              <a:buNone/>
            </a:pPr>
            <a:r>
              <a:rPr lang="en-AU"/>
              <a:t>Thank you</a:t>
            </a:r>
            <a:endParaRPr/>
          </a:p>
        </p:txBody>
      </p:sp>
      <p:sp>
        <p:nvSpPr>
          <p:cNvPr id="257" name="Google Shape;257;g31253481a16_0_75"/>
          <p:cNvSpPr txBox="1"/>
          <p:nvPr>
            <p:ph idx="1" type="subTitle"/>
          </p:nvPr>
        </p:nvSpPr>
        <p:spPr>
          <a:xfrm>
            <a:off x="405408" y="1414400"/>
            <a:ext cx="2291700" cy="250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1800"/>
              <a:buNone/>
            </a:pPr>
            <a:r>
              <a:rPr lang="en-AU"/>
              <a:t>goosocean.org</a:t>
            </a:r>
            <a:endParaRPr/>
          </a:p>
        </p:txBody>
      </p:sp>
      <p:pic>
        <p:nvPicPr>
          <p:cNvPr descr="A picture containing sky, outdoor, snow, seal&#10;&#10;Description automatically generated" id="258" name="Google Shape;258;g31253481a16_0_75"/>
          <p:cNvPicPr preferRelativeResize="0"/>
          <p:nvPr/>
        </p:nvPicPr>
        <p:blipFill rotWithShape="1">
          <a:blip r:embed="rId3">
            <a:alphaModFix/>
          </a:blip>
          <a:srcRect b="-1086" l="0" r="0" t="9663"/>
          <a:stretch/>
        </p:blipFill>
        <p:spPr>
          <a:xfrm>
            <a:off x="6760773" y="3365006"/>
            <a:ext cx="2383225" cy="1634094"/>
          </a:xfrm>
          <a:prstGeom prst="rect">
            <a:avLst/>
          </a:prstGeom>
          <a:noFill/>
          <a:ln>
            <a:noFill/>
          </a:ln>
        </p:spPr>
      </p:pic>
      <p:pic>
        <p:nvPicPr>
          <p:cNvPr id="259" name="Google Shape;259;g31253481a16_0_75"/>
          <p:cNvPicPr preferRelativeResize="0"/>
          <p:nvPr/>
        </p:nvPicPr>
        <p:blipFill rotWithShape="1">
          <a:blip r:embed="rId4">
            <a:alphaModFix/>
          </a:blip>
          <a:srcRect b="0" l="0" r="0" t="0"/>
          <a:stretch/>
        </p:blipFill>
        <p:spPr>
          <a:xfrm>
            <a:off x="6778113" y="190087"/>
            <a:ext cx="2348549" cy="1565324"/>
          </a:xfrm>
          <a:prstGeom prst="rect">
            <a:avLst/>
          </a:prstGeom>
          <a:noFill/>
          <a:ln>
            <a:noFill/>
          </a:ln>
        </p:spPr>
      </p:pic>
      <p:sp>
        <p:nvSpPr>
          <p:cNvPr id="260" name="Google Shape;260;g31253481a16_0_75"/>
          <p:cNvSpPr txBox="1"/>
          <p:nvPr/>
        </p:nvSpPr>
        <p:spPr>
          <a:xfrm>
            <a:off x="6778125" y="1478500"/>
            <a:ext cx="15765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AU" sz="600" u="none" cap="none" strike="noStrike">
                <a:solidFill>
                  <a:schemeClr val="lt1"/>
                </a:solidFill>
                <a:latin typeface="Roboto"/>
                <a:ea typeface="Roboto"/>
                <a:cs typeface="Roboto"/>
                <a:sym typeface="Roboto"/>
              </a:rPr>
              <a:t>Dimitris Poursanidis / Ocean Image Bank</a:t>
            </a:r>
            <a:endParaRPr b="0" i="0" sz="800" u="none" cap="none" strike="noStrike">
              <a:solidFill>
                <a:schemeClr val="lt1"/>
              </a:solidFill>
              <a:latin typeface="Arial"/>
              <a:ea typeface="Arial"/>
              <a:cs typeface="Arial"/>
              <a:sym typeface="Arial"/>
            </a:endParaRPr>
          </a:p>
        </p:txBody>
      </p:sp>
      <p:pic>
        <p:nvPicPr>
          <p:cNvPr id="261" name="Google Shape;261;g31253481a16_0_75"/>
          <p:cNvPicPr preferRelativeResize="0"/>
          <p:nvPr/>
        </p:nvPicPr>
        <p:blipFill rotWithShape="1">
          <a:blip r:embed="rId5">
            <a:alphaModFix/>
          </a:blip>
          <a:srcRect b="11137" l="0" r="0" t="14112"/>
          <a:stretch/>
        </p:blipFill>
        <p:spPr>
          <a:xfrm>
            <a:off x="6791275" y="1901825"/>
            <a:ext cx="2348526" cy="1316750"/>
          </a:xfrm>
          <a:prstGeom prst="rect">
            <a:avLst/>
          </a:prstGeom>
          <a:noFill/>
          <a:ln>
            <a:noFill/>
          </a:ln>
        </p:spPr>
      </p:pic>
      <p:pic>
        <p:nvPicPr>
          <p:cNvPr id="262" name="Google Shape;262;g31253481a16_0_75"/>
          <p:cNvPicPr preferRelativeResize="0"/>
          <p:nvPr/>
        </p:nvPicPr>
        <p:blipFill rotWithShape="1">
          <a:blip r:embed="rId6">
            <a:alphaModFix/>
          </a:blip>
          <a:srcRect b="0" l="0" r="0" t="12617"/>
          <a:stretch/>
        </p:blipFill>
        <p:spPr>
          <a:xfrm rot="5400000">
            <a:off x="2831098" y="1168763"/>
            <a:ext cx="4778127" cy="2782877"/>
          </a:xfrm>
          <a:prstGeom prst="rect">
            <a:avLst/>
          </a:prstGeom>
          <a:noFill/>
          <a:ln>
            <a:noFill/>
          </a:ln>
        </p:spPr>
      </p:pic>
      <p:sp>
        <p:nvSpPr>
          <p:cNvPr id="263" name="Google Shape;263;g31253481a16_0_75"/>
          <p:cNvSpPr txBox="1"/>
          <p:nvPr/>
        </p:nvSpPr>
        <p:spPr>
          <a:xfrm>
            <a:off x="3865100" y="4672375"/>
            <a:ext cx="1576500" cy="27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AU" sz="600" u="none" cap="none" strike="noStrike">
                <a:solidFill>
                  <a:schemeClr val="lt1"/>
                </a:solidFill>
                <a:latin typeface="Roboto"/>
                <a:ea typeface="Roboto"/>
                <a:cs typeface="Roboto"/>
                <a:sym typeface="Roboto"/>
              </a:rPr>
              <a:t>Giiulia Wood</a:t>
            </a:r>
            <a:endParaRPr b="0" i="0" sz="8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af6e583aa3_0_978"/>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Next meeting</a:t>
            </a:r>
            <a:endParaRPr/>
          </a:p>
        </p:txBody>
      </p:sp>
      <p:sp>
        <p:nvSpPr>
          <p:cNvPr id="269" name="Google Shape;269;g2af6e583aa3_0_978"/>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May/June - stay tuned!</a:t>
            </a:r>
            <a:endParaRPr sz="1600">
              <a:solidFill>
                <a:srgbClr val="326CB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af6e583aa3_0_6"/>
          <p:cNvSpPr txBox="1"/>
          <p:nvPr>
            <p:ph type="title"/>
          </p:nvPr>
        </p:nvSpPr>
        <p:spPr>
          <a:xfrm>
            <a:off x="540595" y="110260"/>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Agenda - Day 2</a:t>
            </a:r>
            <a:endParaRPr/>
          </a:p>
        </p:txBody>
      </p:sp>
      <p:graphicFrame>
        <p:nvGraphicFramePr>
          <p:cNvPr id="168" name="Google Shape;168;g2af6e583aa3_0_6"/>
          <p:cNvGraphicFramePr/>
          <p:nvPr/>
        </p:nvGraphicFramePr>
        <p:xfrm>
          <a:off x="660050" y="697600"/>
          <a:ext cx="3000000" cy="3000000"/>
        </p:xfrm>
        <a:graphic>
          <a:graphicData uri="http://schemas.openxmlformats.org/drawingml/2006/table">
            <a:tbl>
              <a:tblPr>
                <a:noFill/>
                <a:tableStyleId>{ECCF8B75-6DE9-475D-9CE8-D8123DD813AF}</a:tableStyleId>
              </a:tblPr>
              <a:tblGrid>
                <a:gridCol w="6424700"/>
              </a:tblGrid>
              <a:tr h="325775">
                <a:tc>
                  <a:txBody>
                    <a:bodyPr/>
                    <a:lstStyle/>
                    <a:p>
                      <a:pPr indent="0" lvl="0" marL="0" marR="0" rtl="0" algn="l">
                        <a:lnSpc>
                          <a:spcPct val="100000"/>
                        </a:lnSpc>
                        <a:spcBef>
                          <a:spcPts val="0"/>
                        </a:spcBef>
                        <a:spcAft>
                          <a:spcPts val="0"/>
                        </a:spcAft>
                        <a:buClr>
                          <a:schemeClr val="dk1"/>
                        </a:buClr>
                        <a:buSzPts val="1700"/>
                        <a:buFont typeface="Arial"/>
                        <a:buNone/>
                      </a:pPr>
                      <a:r>
                        <a:rPr lang="en-AU" sz="1500" u="none" cap="none" strike="noStrike">
                          <a:solidFill>
                            <a:schemeClr val="dk1"/>
                          </a:solidFill>
                        </a:rPr>
                        <a:t>Summary of ACTIONS</a:t>
                      </a:r>
                      <a:endParaRPr sz="1400" u="none" cap="none" strike="noStrike">
                        <a:solidFill>
                          <a:schemeClr val="dk1"/>
                        </a:solidFill>
                      </a:endParaRPr>
                    </a:p>
                  </a:txBody>
                  <a:tcPr marT="91425" marB="91425" marR="91425" marL="91425"/>
                </a:tc>
              </a:tr>
              <a:tr h="325775">
                <a:tc>
                  <a:txBody>
                    <a:bodyPr/>
                    <a:lstStyle/>
                    <a:p>
                      <a:pPr indent="0" lvl="0" marL="0" marR="0" rtl="0" algn="l">
                        <a:lnSpc>
                          <a:spcPct val="100000"/>
                        </a:lnSpc>
                        <a:spcBef>
                          <a:spcPts val="0"/>
                        </a:spcBef>
                        <a:spcAft>
                          <a:spcPts val="0"/>
                        </a:spcAft>
                        <a:buClr>
                          <a:schemeClr val="dk1"/>
                        </a:buClr>
                        <a:buSzPts val="1700"/>
                        <a:buFont typeface="Arial"/>
                        <a:buNone/>
                      </a:pPr>
                      <a:r>
                        <a:rPr lang="en-AU" sz="1500" u="none" cap="none" strike="noStrike">
                          <a:solidFill>
                            <a:schemeClr val="lt1"/>
                          </a:solidFill>
                        </a:rPr>
                        <a:t>EOV implementation</a:t>
                      </a:r>
                      <a:endParaRPr sz="1500" u="none" cap="none" strike="noStrike">
                        <a:solidFill>
                          <a:schemeClr val="lt1"/>
                        </a:solidFill>
                      </a:endParaRPr>
                    </a:p>
                  </a:txBody>
                  <a:tcPr marT="91425" marB="91425" marR="91425" marL="91425">
                    <a:solidFill>
                      <a:schemeClr val="accent1"/>
                    </a:solidFill>
                  </a:tcPr>
                </a:tc>
              </a:tr>
              <a:tr h="325775">
                <a:tc>
                  <a:txBody>
                    <a:bodyPr/>
                    <a:lstStyle/>
                    <a:p>
                      <a:pPr indent="0" lvl="0" marL="0" marR="0" rtl="0" algn="l">
                        <a:lnSpc>
                          <a:spcPct val="100000"/>
                        </a:lnSpc>
                        <a:spcBef>
                          <a:spcPts val="0"/>
                        </a:spcBef>
                        <a:spcAft>
                          <a:spcPts val="0"/>
                        </a:spcAft>
                        <a:buClr>
                          <a:schemeClr val="dk1"/>
                        </a:buClr>
                        <a:buSzPts val="1700"/>
                        <a:buFont typeface="Arial"/>
                        <a:buNone/>
                      </a:pPr>
                      <a:r>
                        <a:rPr lang="en-AU" sz="1500" u="none" cap="none" strike="noStrike">
                          <a:solidFill>
                            <a:schemeClr val="dk1"/>
                          </a:solidFill>
                        </a:rPr>
                        <a:t>Communication</a:t>
                      </a:r>
                      <a:endParaRPr sz="1500" u="none" cap="none" strike="noStrike"/>
                    </a:p>
                  </a:txBody>
                  <a:tcPr marT="91425" marB="91425" marR="91425" marL="91425"/>
                </a:tc>
              </a:tr>
              <a:tr h="325775">
                <a:tc>
                  <a:txBody>
                    <a:bodyPr/>
                    <a:lstStyle/>
                    <a:p>
                      <a:pPr indent="0" lvl="0" marL="0" marR="0" rtl="0" algn="l">
                        <a:lnSpc>
                          <a:spcPct val="100000"/>
                        </a:lnSpc>
                        <a:spcBef>
                          <a:spcPts val="0"/>
                        </a:spcBef>
                        <a:spcAft>
                          <a:spcPts val="0"/>
                        </a:spcAft>
                        <a:buClr>
                          <a:srgbClr val="000000"/>
                        </a:buClr>
                        <a:buSzPts val="1700"/>
                        <a:buFont typeface="Arial"/>
                        <a:buNone/>
                      </a:pPr>
                      <a:r>
                        <a:rPr lang="en-AU" sz="1500" u="none" cap="none" strike="noStrike">
                          <a:solidFill>
                            <a:schemeClr val="lt1"/>
                          </a:solidFill>
                        </a:rPr>
                        <a:t>Wrap up</a:t>
                      </a:r>
                      <a:endParaRPr sz="1500" u="none" cap="none" strike="noStrike">
                        <a:solidFill>
                          <a:schemeClr val="lt1"/>
                        </a:solidFill>
                      </a:endParaRPr>
                    </a:p>
                  </a:txBody>
                  <a:tcPr marT="91425" marB="91425" marR="91425" marL="91425">
                    <a:solidFill>
                      <a:schemeClr val="accen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af6e583aa3_0_11"/>
          <p:cNvSpPr txBox="1"/>
          <p:nvPr>
            <p:ph type="title"/>
          </p:nvPr>
        </p:nvSpPr>
        <p:spPr>
          <a:xfrm>
            <a:off x="540595" y="22198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ACTIONS</a:t>
            </a:r>
            <a:endParaRPr/>
          </a:p>
        </p:txBody>
      </p:sp>
      <p:sp>
        <p:nvSpPr>
          <p:cNvPr id="174" name="Google Shape;174;g2af6e583aa3_0_11"/>
          <p:cNvSpPr txBox="1"/>
          <p:nvPr>
            <p:ph idx="1" type="body"/>
          </p:nvPr>
        </p:nvSpPr>
        <p:spPr>
          <a:xfrm>
            <a:off x="440100" y="918023"/>
            <a:ext cx="8062800" cy="2526300"/>
          </a:xfrm>
          <a:prstGeom prst="rect">
            <a:avLst/>
          </a:prstGeom>
          <a:noFill/>
          <a:ln>
            <a:noFill/>
          </a:ln>
        </p:spPr>
        <p:txBody>
          <a:bodyPr anchorCtr="0" anchor="t" bIns="0" lIns="0" spcFirstLastPara="1" rIns="0" wrap="square" tIns="0">
            <a:noAutofit/>
          </a:bodyPr>
          <a:lstStyle/>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OBIS data group to invite a representative of OCG to join their meetings and establish a better connection between OBIS and OCG</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Panel members that know where there is co-located observations of biology and BGC or time-series relevant to OA to connect with Kirsten</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Finalise draft Biodiversity Plan </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Refine EOV specification sheets to finalise 1st draft using feedback from review and meeting outcomes - make link to portal more visible, derived products available linked in section 1</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Create use cases/examples that illustrate the collection of multiple EOVs simultaneously (could be platform based), or illustrate the integration of multiple EOVs to create a product/indicator/scheme that showcases the connections of the EOVs</a:t>
            </a:r>
            <a:endParaRPr sz="1600">
              <a:solidFill>
                <a:srgbClr val="326CB3"/>
              </a:solidFill>
            </a:endParaRPr>
          </a:p>
          <a:p>
            <a:pPr indent="0" lvl="0" marL="457200" marR="0" rtl="0" algn="l">
              <a:lnSpc>
                <a:spcPct val="115000"/>
              </a:lnSpc>
              <a:spcBef>
                <a:spcPts val="0"/>
              </a:spcBef>
              <a:spcAft>
                <a:spcPts val="0"/>
              </a:spcAft>
              <a:buSzPts val="1400"/>
              <a:buNone/>
            </a:pPr>
            <a:r>
              <a:t/>
            </a:r>
            <a:endParaRPr sz="1600">
              <a:solidFill>
                <a:srgbClr val="326CB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af6e583aa3_0_941"/>
          <p:cNvSpPr txBox="1"/>
          <p:nvPr>
            <p:ph type="title"/>
          </p:nvPr>
        </p:nvSpPr>
        <p:spPr>
          <a:xfrm>
            <a:off x="540595" y="22198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ACTIONS</a:t>
            </a:r>
            <a:endParaRPr/>
          </a:p>
        </p:txBody>
      </p:sp>
      <p:sp>
        <p:nvSpPr>
          <p:cNvPr id="180" name="Google Shape;180;g2af6e583aa3_0_941"/>
          <p:cNvSpPr txBox="1"/>
          <p:nvPr>
            <p:ph idx="1" type="body"/>
          </p:nvPr>
        </p:nvSpPr>
        <p:spPr>
          <a:xfrm>
            <a:off x="540594" y="653066"/>
            <a:ext cx="8062800" cy="3462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1400"/>
              <a:buNone/>
            </a:pPr>
            <a:r>
              <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Engage GRAs to find derived products that would be useful to add to specification sheets</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Form a task team to work on advancing real-time biological data</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Develop communication on the benefits of sharing data</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Provide guideline on control vocabularies and OBIS node contacts in the specification sheet</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Mailing lists of EOV networks to facilitate connections</a:t>
            </a:r>
            <a:endParaRPr sz="1600">
              <a:solidFill>
                <a:srgbClr val="326CB3"/>
              </a:solidFill>
            </a:endParaRPr>
          </a:p>
          <a:p>
            <a:pPr indent="0" lvl="0" marL="457200" marR="0" rtl="0" algn="l">
              <a:lnSpc>
                <a:spcPct val="115000"/>
              </a:lnSpc>
              <a:spcBef>
                <a:spcPts val="0"/>
              </a:spcBef>
              <a:spcAft>
                <a:spcPts val="0"/>
              </a:spcAft>
              <a:buSzPts val="1400"/>
              <a:buNone/>
            </a:pPr>
            <a:r>
              <a:t/>
            </a:r>
            <a:endParaRPr sz="1600">
              <a:solidFill>
                <a:srgbClr val="326CB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af6e583aa3_0_93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RECOMMENDATIONS</a:t>
            </a:r>
            <a:endParaRPr/>
          </a:p>
        </p:txBody>
      </p:sp>
      <p:sp>
        <p:nvSpPr>
          <p:cNvPr id="186" name="Google Shape;186;g2af6e583aa3_0_936"/>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1400"/>
              <a:buNone/>
            </a:pPr>
            <a:r>
              <a:rPr lang="en-AU" sz="1600">
                <a:solidFill>
                  <a:srgbClr val="326CB3"/>
                </a:solidFill>
              </a:rPr>
              <a:t>That GOOS includes  biological expertise in the GRA Arctic task force</a:t>
            </a:r>
            <a:endParaRPr sz="1600">
              <a:solidFill>
                <a:srgbClr val="326CB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af6e583aa3_0_840"/>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BioEco EOV implementation</a:t>
            </a:r>
            <a:endParaRPr/>
          </a:p>
        </p:txBody>
      </p:sp>
      <p:sp>
        <p:nvSpPr>
          <p:cNvPr id="192" name="Google Shape;192;g2af6e583aa3_0_840"/>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Spec sheet process:</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Finalise 1st draft</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Upload</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Community consultation - survey</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Online meeting</a:t>
            </a:r>
            <a:endParaRPr sz="1600">
              <a:solidFill>
                <a:srgbClr val="326CB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af6e583aa3_0_930"/>
          <p:cNvSpPr txBox="1"/>
          <p:nvPr>
            <p:ph type="ctrTitle"/>
          </p:nvPr>
        </p:nvSpPr>
        <p:spPr>
          <a:xfrm>
            <a:off x="1439900" y="2571750"/>
            <a:ext cx="6140400" cy="579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lt1"/>
              </a:buClr>
              <a:buSzPts val="3300"/>
              <a:buFont typeface="Arial"/>
              <a:buNone/>
            </a:pPr>
            <a:r>
              <a:rPr lang="en-AU" sz="3100"/>
              <a:t>Ocean sound implementation plan</a:t>
            </a:r>
            <a:endParaRPr sz="3100"/>
          </a:p>
          <a:p>
            <a:pPr indent="0" lvl="0" marL="0" rtl="0" algn="ctr">
              <a:lnSpc>
                <a:spcPct val="90000"/>
              </a:lnSpc>
              <a:spcBef>
                <a:spcPts val="0"/>
              </a:spcBef>
              <a:spcAft>
                <a:spcPts val="0"/>
              </a:spcAft>
              <a:buClr>
                <a:schemeClr val="lt1"/>
              </a:buClr>
              <a:buSzPts val="3300"/>
              <a:buFont typeface="Arial"/>
              <a:buNone/>
            </a:pPr>
            <a:r>
              <a:t/>
            </a:r>
            <a:endParaRPr sz="3100"/>
          </a:p>
        </p:txBody>
      </p:sp>
      <p:pic>
        <p:nvPicPr>
          <p:cNvPr id="198" name="Google Shape;198;g2af6e583aa3_0_930"/>
          <p:cNvPicPr preferRelativeResize="0"/>
          <p:nvPr/>
        </p:nvPicPr>
        <p:blipFill rotWithShape="1">
          <a:blip r:embed="rId3">
            <a:alphaModFix/>
          </a:blip>
          <a:srcRect b="0" l="0" r="0" t="0"/>
          <a:stretch/>
        </p:blipFill>
        <p:spPr>
          <a:xfrm>
            <a:off x="5192141" y="353194"/>
            <a:ext cx="3775912" cy="982013"/>
          </a:xfrm>
          <a:prstGeom prst="rect">
            <a:avLst/>
          </a:prstGeom>
          <a:noFill/>
          <a:ln>
            <a:noFill/>
          </a:ln>
        </p:spPr>
      </p:pic>
      <p:sp>
        <p:nvSpPr>
          <p:cNvPr id="199" name="Google Shape;199;g2af6e583aa3_0_930"/>
          <p:cNvSpPr txBox="1"/>
          <p:nvPr/>
        </p:nvSpPr>
        <p:spPr>
          <a:xfrm>
            <a:off x="1787999" y="3447900"/>
            <a:ext cx="5157600" cy="43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700"/>
              <a:buFont typeface="Arial"/>
              <a:buNone/>
            </a:pPr>
            <a:r>
              <a:t/>
            </a:r>
            <a:endParaRPr b="1" i="1" sz="1700" u="none" cap="none" strike="noStrike">
              <a:solidFill>
                <a:srgbClr val="CFE2F3"/>
              </a:solidFill>
              <a:latin typeface="Arial"/>
              <a:ea typeface="Arial"/>
              <a:cs typeface="Arial"/>
              <a:sym typeface="Arial"/>
            </a:endParaRPr>
          </a:p>
          <a:p>
            <a:pPr indent="-165100" lvl="0" marL="342900" marR="0" rtl="0" algn="ctr">
              <a:lnSpc>
                <a:spcPct val="105000"/>
              </a:lnSpc>
              <a:spcBef>
                <a:spcPts val="0"/>
              </a:spcBef>
              <a:spcAft>
                <a:spcPts val="0"/>
              </a:spcAft>
              <a:buClr>
                <a:srgbClr val="000000"/>
              </a:buClr>
              <a:buSzPts val="1400"/>
              <a:buFont typeface="Arial"/>
              <a:buNone/>
            </a:pPr>
            <a:r>
              <a:rPr b="1" i="0" lang="en-AU" sz="1600" u="sng" cap="none" strike="noStrike">
                <a:solidFill>
                  <a:srgbClr val="CFE2F3"/>
                </a:solidFill>
                <a:latin typeface="Arial"/>
                <a:ea typeface="Arial"/>
                <a:cs typeface="Arial"/>
                <a:sym typeface="Arial"/>
                <a:hlinkClick r:id="rId4">
                  <a:extLst>
                    <a:ext uri="{A12FA001-AC4F-418D-AE19-62706E023703}">
                      <ahyp:hlinkClr val="tx"/>
                    </a:ext>
                  </a:extLst>
                </a:hlinkClick>
              </a:rPr>
              <a:t>Peter Tyack and Lucille Chapuis</a:t>
            </a:r>
            <a:endParaRPr b="1" i="0" sz="1600" u="none" cap="none" strike="noStrike">
              <a:solidFill>
                <a:srgbClr val="CFE2F3"/>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af6e583aa3_0_946"/>
          <p:cNvSpPr txBox="1"/>
          <p:nvPr>
            <p:ph type="title"/>
          </p:nvPr>
        </p:nvSpPr>
        <p:spPr>
          <a:xfrm>
            <a:off x="540545" y="541735"/>
            <a:ext cx="8062800" cy="431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400"/>
              <a:buNone/>
            </a:pPr>
            <a:r>
              <a:rPr lang="en-AU"/>
              <a:t>BioEco EOV implementation</a:t>
            </a:r>
            <a:endParaRPr/>
          </a:p>
        </p:txBody>
      </p:sp>
      <p:sp>
        <p:nvSpPr>
          <p:cNvPr id="205" name="Google Shape;205;g2af6e583aa3_0_946"/>
          <p:cNvSpPr txBox="1"/>
          <p:nvPr>
            <p:ph idx="1" type="body"/>
          </p:nvPr>
        </p:nvSpPr>
        <p:spPr>
          <a:xfrm>
            <a:off x="540544" y="972741"/>
            <a:ext cx="8062800" cy="3462300"/>
          </a:xfrm>
          <a:prstGeom prst="rect">
            <a:avLst/>
          </a:prstGeom>
          <a:noFill/>
          <a:ln>
            <a:noFill/>
          </a:ln>
        </p:spPr>
        <p:txBody>
          <a:bodyPr anchorCtr="0" anchor="t" bIns="0" lIns="0" spcFirstLastPara="1" rIns="0" wrap="square" tIns="0">
            <a:noAutofit/>
          </a:bodyPr>
          <a:lstStyle/>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Spec sheet process:</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Finalise 1st draft</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Upload</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Community consultation - survey</a:t>
            </a:r>
            <a:endParaRPr sz="1600">
              <a:solidFill>
                <a:srgbClr val="326CB3"/>
              </a:solidFill>
            </a:endParaRPr>
          </a:p>
          <a:p>
            <a:pPr indent="-330200" lvl="1" marL="914400" marR="0" rtl="0" algn="l">
              <a:lnSpc>
                <a:spcPct val="115000"/>
              </a:lnSpc>
              <a:spcBef>
                <a:spcPts val="0"/>
              </a:spcBef>
              <a:spcAft>
                <a:spcPts val="0"/>
              </a:spcAft>
              <a:buClr>
                <a:srgbClr val="326CB3"/>
              </a:buClr>
              <a:buSzPts val="1600"/>
              <a:buChar char="○"/>
            </a:pPr>
            <a:r>
              <a:rPr lang="en-AU" sz="1600">
                <a:solidFill>
                  <a:srgbClr val="326CB3"/>
                </a:solidFill>
              </a:rPr>
              <a:t>Online meeting</a:t>
            </a:r>
            <a:endParaRPr sz="1600">
              <a:solidFill>
                <a:srgbClr val="326CB3"/>
              </a:solidFill>
            </a:endParaRPr>
          </a:p>
          <a:p>
            <a:pPr indent="-330200" lvl="0" marL="457200" marR="0" rtl="0" algn="l">
              <a:lnSpc>
                <a:spcPct val="115000"/>
              </a:lnSpc>
              <a:spcBef>
                <a:spcPts val="0"/>
              </a:spcBef>
              <a:spcAft>
                <a:spcPts val="0"/>
              </a:spcAft>
              <a:buClr>
                <a:srgbClr val="326CB3"/>
              </a:buClr>
              <a:buSzPts val="1600"/>
              <a:buChar char="●"/>
            </a:pPr>
            <a:r>
              <a:rPr lang="en-AU" sz="1600">
                <a:solidFill>
                  <a:srgbClr val="326CB3"/>
                </a:solidFill>
              </a:rPr>
              <a:t>Best Practices</a:t>
            </a:r>
            <a:endParaRPr sz="1600">
              <a:solidFill>
                <a:srgbClr val="326CB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af6e583aa3_0_845"/>
          <p:cNvSpPr txBox="1"/>
          <p:nvPr>
            <p:ph type="title"/>
          </p:nvPr>
        </p:nvSpPr>
        <p:spPr>
          <a:xfrm>
            <a:off x="1011115" y="88192"/>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AU"/>
              <a:t>Why we need a GOOS BP endorsement</a:t>
            </a:r>
            <a:endParaRPr/>
          </a:p>
        </p:txBody>
      </p:sp>
      <p:sp>
        <p:nvSpPr>
          <p:cNvPr id="212" name="Google Shape;212;g2af6e583aa3_0_845"/>
          <p:cNvSpPr txBox="1"/>
          <p:nvPr/>
        </p:nvSpPr>
        <p:spPr>
          <a:xfrm>
            <a:off x="1574236" y="982271"/>
            <a:ext cx="6883500" cy="2978700"/>
          </a:xfrm>
          <a:prstGeom prst="rect">
            <a:avLst/>
          </a:prstGeom>
          <a:noFill/>
          <a:ln>
            <a:noFill/>
          </a:ln>
        </p:spPr>
        <p:txBody>
          <a:bodyPr anchorCtr="0" anchor="t" bIns="68575" lIns="68575" spcFirstLastPara="1" rIns="68575" wrap="square" tIns="68575">
            <a:noAutofit/>
          </a:bodyPr>
          <a:lstStyle/>
          <a:p>
            <a:pPr indent="-215900" lvl="0" marL="342900" marR="0" rtl="0" algn="l">
              <a:lnSpc>
                <a:spcPct val="115000"/>
              </a:lnSpc>
              <a:spcBef>
                <a:spcPts val="0"/>
              </a:spcBef>
              <a:spcAft>
                <a:spcPts val="0"/>
              </a:spcAft>
              <a:buClr>
                <a:schemeClr val="dk1"/>
              </a:buClr>
              <a:buSzPts val="800"/>
              <a:buFont typeface="Arial"/>
              <a:buChar char="●"/>
            </a:pPr>
            <a:r>
              <a:rPr b="0" i="0" lang="en-AU" sz="2100" u="none" cap="none" strike="noStrike">
                <a:solidFill>
                  <a:srgbClr val="000000"/>
                </a:solidFill>
                <a:latin typeface="Calibri"/>
                <a:ea typeface="Calibri"/>
                <a:cs typeface="Calibri"/>
                <a:sym typeface="Calibri"/>
              </a:rPr>
              <a:t>Identify key community BP, those developed by the observing system community which fulfill specific criteria - OBPS repository is an open house </a:t>
            </a:r>
            <a:endParaRPr b="0" i="0" sz="2100" u="none" cap="none" strike="noStrike">
              <a:solidFill>
                <a:srgbClr val="000000"/>
              </a:solidFill>
              <a:latin typeface="Calibri"/>
              <a:ea typeface="Calibri"/>
              <a:cs typeface="Calibri"/>
              <a:sym typeface="Calibri"/>
            </a:endParaRPr>
          </a:p>
          <a:p>
            <a:pPr indent="-215900" lvl="0" marL="342900" marR="0" rtl="0" algn="l">
              <a:lnSpc>
                <a:spcPct val="115000"/>
              </a:lnSpc>
              <a:spcBef>
                <a:spcPts val="0"/>
              </a:spcBef>
              <a:spcAft>
                <a:spcPts val="0"/>
              </a:spcAft>
              <a:buClr>
                <a:schemeClr val="dk1"/>
              </a:buClr>
              <a:buSzPts val="800"/>
              <a:buFont typeface="Arial"/>
              <a:buChar char="●"/>
            </a:pPr>
            <a:r>
              <a:rPr b="0" i="0" lang="en-AU" sz="2100" u="none" cap="none" strike="noStrike">
                <a:solidFill>
                  <a:srgbClr val="000000"/>
                </a:solidFill>
                <a:latin typeface="Calibri"/>
                <a:ea typeface="Calibri"/>
                <a:cs typeface="Calibri"/>
                <a:sym typeface="Calibri"/>
              </a:rPr>
              <a:t>Repeatedly requested by the community during the BP workshops</a:t>
            </a:r>
            <a:endParaRPr b="0" i="0" sz="2100" u="none" cap="none" strike="noStrike">
              <a:solidFill>
                <a:srgbClr val="000000"/>
              </a:solidFill>
              <a:latin typeface="Calibri"/>
              <a:ea typeface="Calibri"/>
              <a:cs typeface="Calibri"/>
              <a:sym typeface="Calibri"/>
            </a:endParaRPr>
          </a:p>
          <a:p>
            <a:pPr indent="-215900" lvl="0" marL="342900" marR="0" rtl="0" algn="l">
              <a:lnSpc>
                <a:spcPct val="115000"/>
              </a:lnSpc>
              <a:spcBef>
                <a:spcPts val="0"/>
              </a:spcBef>
              <a:spcAft>
                <a:spcPts val="0"/>
              </a:spcAft>
              <a:buClr>
                <a:schemeClr val="dk1"/>
              </a:buClr>
              <a:buSzPts val="800"/>
              <a:buFont typeface="Arial"/>
              <a:buChar char="●"/>
            </a:pPr>
            <a:r>
              <a:rPr b="0" i="0" lang="en-AU" sz="2100" u="none" cap="none" strike="noStrike">
                <a:solidFill>
                  <a:srgbClr val="000000"/>
                </a:solidFill>
                <a:latin typeface="Calibri"/>
                <a:ea typeface="Calibri"/>
                <a:cs typeface="Calibri"/>
                <a:sym typeface="Calibri"/>
              </a:rPr>
              <a:t>Close collaboration between GOOS and OBPS to create process, has improved the metadata for OBPS, will give new search parameters around endorsements, etc.</a:t>
            </a:r>
            <a:endParaRPr b="0" i="0" sz="1100" u="none" cap="none" strike="noStrike">
              <a:solidFill>
                <a:srgbClr val="000000"/>
              </a:solidFill>
              <a:latin typeface="Arial"/>
              <a:ea typeface="Arial"/>
              <a:cs typeface="Arial"/>
              <a:sym typeface="Arial"/>
            </a:endParaRPr>
          </a:p>
          <a:p>
            <a:pPr indent="-215900" lvl="0" marL="342900" marR="0" rtl="0" algn="l">
              <a:lnSpc>
                <a:spcPct val="115000"/>
              </a:lnSpc>
              <a:spcBef>
                <a:spcPts val="0"/>
              </a:spcBef>
              <a:spcAft>
                <a:spcPts val="0"/>
              </a:spcAft>
              <a:buClr>
                <a:schemeClr val="dk1"/>
              </a:buClr>
              <a:buSzPts val="800"/>
              <a:buFont typeface="Arial"/>
              <a:buChar char="●"/>
            </a:pPr>
            <a:r>
              <a:rPr b="0" i="0" lang="en-AU" sz="2100" u="none" cap="none" strike="noStrike">
                <a:solidFill>
                  <a:srgbClr val="000000"/>
                </a:solidFill>
                <a:latin typeface="Calibri"/>
                <a:ea typeface="Calibri"/>
                <a:cs typeface="Calibri"/>
                <a:sym typeface="Calibri"/>
              </a:rPr>
              <a:t>Helps promote the creation and uptake of best practices</a:t>
            </a:r>
            <a:endParaRPr b="0" i="0" sz="2100" u="none" cap="none" strike="noStrike">
              <a:solidFill>
                <a:srgbClr val="000000"/>
              </a:solidFill>
              <a:latin typeface="Calibri"/>
              <a:ea typeface="Calibri"/>
              <a:cs typeface="Calibri"/>
              <a:sym typeface="Calibri"/>
            </a:endParaRPr>
          </a:p>
        </p:txBody>
      </p:sp>
      <p:pic>
        <p:nvPicPr>
          <p:cNvPr id="213" name="Google Shape;213;g2af6e583aa3_0_845"/>
          <p:cNvPicPr preferRelativeResize="0"/>
          <p:nvPr/>
        </p:nvPicPr>
        <p:blipFill rotWithShape="1">
          <a:blip r:embed="rId3">
            <a:alphaModFix/>
          </a:blip>
          <a:srcRect b="0" l="0" r="0" t="0"/>
          <a:stretch/>
        </p:blipFill>
        <p:spPr>
          <a:xfrm>
            <a:off x="539147" y="1220063"/>
            <a:ext cx="932548" cy="901475"/>
          </a:xfrm>
          <a:prstGeom prst="rect">
            <a:avLst/>
          </a:prstGeom>
          <a:noFill/>
          <a:ln>
            <a:noFill/>
          </a:ln>
        </p:spPr>
      </p:pic>
      <p:pic>
        <p:nvPicPr>
          <p:cNvPr id="214" name="Google Shape;214;g2af6e583aa3_0_845"/>
          <p:cNvPicPr preferRelativeResize="0"/>
          <p:nvPr/>
        </p:nvPicPr>
        <p:blipFill rotWithShape="1">
          <a:blip r:embed="rId4">
            <a:alphaModFix/>
          </a:blip>
          <a:srcRect b="0" l="0" r="0" t="0"/>
          <a:stretch/>
        </p:blipFill>
        <p:spPr>
          <a:xfrm>
            <a:off x="539147" y="2264088"/>
            <a:ext cx="975522" cy="803123"/>
          </a:xfrm>
          <a:prstGeom prst="rect">
            <a:avLst/>
          </a:prstGeom>
          <a:noFill/>
          <a:ln>
            <a:noFill/>
          </a:ln>
        </p:spPr>
      </p:pic>
      <p:pic>
        <p:nvPicPr>
          <p:cNvPr id="215" name="Google Shape;215;g2af6e583aa3_0_845"/>
          <p:cNvPicPr preferRelativeResize="0"/>
          <p:nvPr/>
        </p:nvPicPr>
        <p:blipFill rotWithShape="1">
          <a:blip r:embed="rId5">
            <a:alphaModFix/>
          </a:blip>
          <a:srcRect b="0" l="0" r="0" t="0"/>
          <a:stretch/>
        </p:blipFill>
        <p:spPr>
          <a:xfrm>
            <a:off x="568931" y="3242303"/>
            <a:ext cx="945737" cy="7185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