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3" r:id="rId4"/>
    <p:sldMasterId id="2147483714" r:id="rId5"/>
    <p:sldMasterId id="2147483715" r:id="rId6"/>
    <p:sldMasterId id="214748371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y="5143500" cx="9144000"/>
  <p:notesSz cx="6858000" cy="9144000"/>
  <p:embeddedFontLst>
    <p:embeddedFont>
      <p:font typeface="Robo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5f93171516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g35f93171516_0_6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5f93171516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35f93171516_0_7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5f93171516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g35f93171516_0_7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5f93171516_0_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g35f93171516_0_7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5f93171516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g35f93171516_0_7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5f93171516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g35f93171516_0_7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5f93171516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g35f93171516_0_7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5f93171516_0_7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1" name="Google Shape;621;g35f93171516_0_7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5f93171516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35f93171516_0_6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5f93171516_0_6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g35f93171516_0_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5f93171516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35f93171516_0_6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5f93171516_0_6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35f93171516_0_6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1" name="Google Shape;501;g35f93171516_0_65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5f93171516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35f93171516_0_6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5f93171516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35f93171516_0_6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5f93171516_0_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g35f93171516_0_6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5f93171516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g35f93171516_0_6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mailto:cbr@nforsk.no" TargetMode="External"/><Relationship Id="rId3" Type="http://schemas.openxmlformats.org/officeDocument/2006/relationships/hyperlink" Target="mailto:giulia.vecchi@embrc.eu" TargetMode="External"/><Relationship Id="rId4" Type="http://schemas.openxmlformats.org/officeDocument/2006/relationships/image" Target="../media/image9.png"/><Relationship Id="rId9" Type="http://schemas.openxmlformats.org/officeDocument/2006/relationships/image" Target="../media/image21.png"/><Relationship Id="rId5" Type="http://schemas.openxmlformats.org/officeDocument/2006/relationships/image" Target="../media/image19.jpg"/><Relationship Id="rId6" Type="http://schemas.openxmlformats.org/officeDocument/2006/relationships/image" Target="../media/image17.png"/><Relationship Id="rId7" Type="http://schemas.openxmlformats.org/officeDocument/2006/relationships/image" Target="../media/image45.png"/><Relationship Id="rId8"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58" name="Shape 58"/>
        <p:cNvGrpSpPr/>
        <p:nvPr/>
      </p:nvGrpSpPr>
      <p:grpSpPr>
        <a:xfrm>
          <a:off x="0" y="0"/>
          <a:ext cx="0" cy="0"/>
          <a:chOff x="0" y="0"/>
          <a:chExt cx="0" cy="0"/>
        </a:xfrm>
      </p:grpSpPr>
      <p:sp>
        <p:nvSpPr>
          <p:cNvPr id="59" name="Google Shape;59;p14"/>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 name="Google Shape;60;p14"/>
          <p:cNvSpPr txBox="1"/>
          <p:nvPr>
            <p:ph type="ctrTitle"/>
          </p:nvPr>
        </p:nvSpPr>
        <p:spPr>
          <a:xfrm>
            <a:off x="1025999" y="2092500"/>
            <a:ext cx="5157900" cy="1107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800"/>
              <a:buFont typeface="Arial"/>
              <a:buNone/>
              <a:defRPr sz="3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14"/>
          <p:cNvSpPr txBox="1"/>
          <p:nvPr>
            <p:ph idx="1" type="subTitle"/>
          </p:nvPr>
        </p:nvSpPr>
        <p:spPr>
          <a:xfrm>
            <a:off x="1025999" y="3447900"/>
            <a:ext cx="5157900" cy="6963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400"/>
              <a:buNone/>
              <a:defRPr b="1" sz="1400">
                <a:solidFill>
                  <a:schemeClr val="lt1"/>
                </a:solidFill>
              </a:defRPr>
            </a:lvl1pPr>
            <a:lvl2pPr lvl="1" algn="l">
              <a:lnSpc>
                <a:spcPct val="105000"/>
              </a:lnSpc>
              <a:spcBef>
                <a:spcPts val="0"/>
              </a:spcBef>
              <a:spcAft>
                <a:spcPts val="0"/>
              </a:spcAft>
              <a:buClr>
                <a:schemeClr val="lt1"/>
              </a:buClr>
              <a:buSzPts val="1400"/>
              <a:buNone/>
              <a:defRPr b="0" sz="1400">
                <a:solidFill>
                  <a:schemeClr val="lt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62" name="Google Shape;62;p14"/>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
        <p:nvSpPr>
          <p:cNvPr id="63" name="Google Shape;63;p14"/>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64" name="Shape 64"/>
        <p:cNvGrpSpPr/>
        <p:nvPr/>
      </p:nvGrpSpPr>
      <p:grpSpPr>
        <a:xfrm>
          <a:off x="0" y="0"/>
          <a:ext cx="0" cy="0"/>
          <a:chOff x="0" y="0"/>
          <a:chExt cx="0" cy="0"/>
        </a:xfrm>
      </p:grpSpPr>
      <p:sp>
        <p:nvSpPr>
          <p:cNvPr id="65" name="Google Shape;65;p15"/>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15"/>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 name="Google Shape;67;p1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1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 name="Google Shape;69;p1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70" name="Shape 70"/>
        <p:cNvGrpSpPr/>
        <p:nvPr/>
      </p:nvGrpSpPr>
      <p:grpSpPr>
        <a:xfrm>
          <a:off x="0" y="0"/>
          <a:ext cx="0" cy="0"/>
          <a:chOff x="0" y="0"/>
          <a:chExt cx="0" cy="0"/>
        </a:xfrm>
      </p:grpSpPr>
      <p:sp>
        <p:nvSpPr>
          <p:cNvPr id="71" name="Google Shape;71;p16"/>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1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16"/>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algn="l">
              <a:lnSpc>
                <a:spcPct val="90000"/>
              </a:lnSpc>
              <a:spcBef>
                <a:spcPts val="0"/>
              </a:spcBef>
              <a:spcAft>
                <a:spcPts val="0"/>
              </a:spcAft>
              <a:buClr>
                <a:schemeClr val="accent3"/>
              </a:buClr>
              <a:buSzPts val="1400"/>
              <a:buNone/>
              <a:defRPr sz="1400"/>
            </a:lvl2pPr>
            <a:lvl3pPr indent="-228600" lvl="2" marL="1371600" algn="l">
              <a:lnSpc>
                <a:spcPct val="100000"/>
              </a:lnSpc>
              <a:spcBef>
                <a:spcPts val="400"/>
              </a:spcBef>
              <a:spcAft>
                <a:spcPts val="0"/>
              </a:spcAft>
              <a:buSzPts val="1400"/>
              <a:buNone/>
              <a:defRPr sz="1400"/>
            </a:lvl3pPr>
            <a:lvl4pPr indent="-317500" lvl="3" marL="1828800" algn="l">
              <a:lnSpc>
                <a:spcPct val="100000"/>
              </a:lnSpc>
              <a:spcBef>
                <a:spcPts val="2100"/>
              </a:spcBef>
              <a:spcAft>
                <a:spcPts val="0"/>
              </a:spcAft>
              <a:buSzPts val="1400"/>
              <a:buChar char="•"/>
              <a:defRPr sz="1400"/>
            </a:lvl4pPr>
            <a:lvl5pPr indent="-317500" lvl="4" marL="2286000" algn="l">
              <a:lnSpc>
                <a:spcPct val="100000"/>
              </a:lnSpc>
              <a:spcBef>
                <a:spcPts val="600"/>
              </a:spcBef>
              <a:spcAft>
                <a:spcPts val="0"/>
              </a:spcAft>
              <a:buSzPts val="1400"/>
              <a:buChar char="•"/>
              <a:defRPr sz="1400"/>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76" name="Google Shape;76;p16"/>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77" name="Shape 77"/>
        <p:cNvGrpSpPr/>
        <p:nvPr/>
      </p:nvGrpSpPr>
      <p:grpSpPr>
        <a:xfrm>
          <a:off x="0" y="0"/>
          <a:ext cx="0" cy="0"/>
          <a:chOff x="0" y="0"/>
          <a:chExt cx="0" cy="0"/>
        </a:xfrm>
      </p:grpSpPr>
      <p:sp>
        <p:nvSpPr>
          <p:cNvPr id="78" name="Google Shape;78;p17"/>
          <p:cNvSpPr txBox="1"/>
          <p:nvPr>
            <p:ph type="ctrTitle"/>
          </p:nvPr>
        </p:nvSpPr>
        <p:spPr>
          <a:xfrm>
            <a:off x="1026000" y="2241000"/>
            <a:ext cx="2795100" cy="1343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17"/>
          <p:cNvSpPr txBox="1"/>
          <p:nvPr>
            <p:ph idx="1" type="subTitle"/>
          </p:nvPr>
        </p:nvSpPr>
        <p:spPr>
          <a:xfrm>
            <a:off x="1026000" y="3736800"/>
            <a:ext cx="27951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80" name="Google Shape;80;p17"/>
          <p:cNvPicPr preferRelativeResize="0"/>
          <p:nvPr/>
        </p:nvPicPr>
        <p:blipFill rotWithShape="1">
          <a:blip r:embed="rId2">
            <a:alphaModFix/>
          </a:blip>
          <a:srcRect b="0" l="0" r="0" t="0"/>
          <a:stretch/>
        </p:blipFill>
        <p:spPr>
          <a:xfrm>
            <a:off x="1026000" y="901800"/>
            <a:ext cx="2227500" cy="629063"/>
          </a:xfrm>
          <a:prstGeom prst="rect">
            <a:avLst/>
          </a:prstGeom>
          <a:noFill/>
          <a:ln>
            <a:noFill/>
          </a:ln>
        </p:spPr>
      </p:pic>
      <p:sp>
        <p:nvSpPr>
          <p:cNvPr id="81" name="Google Shape;81;p17"/>
          <p:cNvSpPr/>
          <p:nvPr>
            <p:ph idx="2" type="pic"/>
          </p:nvPr>
        </p:nvSpPr>
        <p:spPr>
          <a:xfrm>
            <a:off x="0" y="-1"/>
            <a:ext cx="9144000" cy="5143500"/>
          </a:xfrm>
          <a:prstGeom prst="rect">
            <a:avLst/>
          </a:prstGeom>
          <a:solidFill>
            <a:srgbClr val="D8D8D8"/>
          </a:solidFill>
          <a:ln>
            <a:noFill/>
          </a:ln>
        </p:spPr>
      </p:sp>
      <p:sp>
        <p:nvSpPr>
          <p:cNvPr id="82" name="Google Shape;82;p17"/>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83" name="Shape 83"/>
        <p:cNvGrpSpPr/>
        <p:nvPr/>
      </p:nvGrpSpPr>
      <p:grpSpPr>
        <a:xfrm>
          <a:off x="0" y="0"/>
          <a:ext cx="0" cy="0"/>
          <a:chOff x="0" y="0"/>
          <a:chExt cx="0" cy="0"/>
        </a:xfrm>
      </p:grpSpPr>
      <p:sp>
        <p:nvSpPr>
          <p:cNvPr id="84" name="Google Shape;84;p18"/>
          <p:cNvSpPr/>
          <p:nvPr>
            <p:ph idx="2" type="pic"/>
          </p:nvPr>
        </p:nvSpPr>
        <p:spPr>
          <a:xfrm>
            <a:off x="0" y="0"/>
            <a:ext cx="5184000" cy="5143500"/>
          </a:xfrm>
          <a:prstGeom prst="rect">
            <a:avLst/>
          </a:prstGeom>
          <a:solidFill>
            <a:srgbClr val="D8D8D8"/>
          </a:solidFill>
          <a:ln>
            <a:noFill/>
          </a:ln>
        </p:spPr>
      </p:sp>
      <p:sp>
        <p:nvSpPr>
          <p:cNvPr id="85" name="Google Shape;85;p18"/>
          <p:cNvSpPr txBox="1"/>
          <p:nvPr>
            <p:ph type="ctrTitle"/>
          </p:nvPr>
        </p:nvSpPr>
        <p:spPr>
          <a:xfrm>
            <a:off x="5670000" y="2370600"/>
            <a:ext cx="2958600" cy="1399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18"/>
          <p:cNvSpPr txBox="1"/>
          <p:nvPr>
            <p:ph idx="1" type="subTitle"/>
          </p:nvPr>
        </p:nvSpPr>
        <p:spPr>
          <a:xfrm>
            <a:off x="5670000" y="3871800"/>
            <a:ext cx="29586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87" name="Google Shape;87;p18"/>
          <p:cNvPicPr preferRelativeResize="0"/>
          <p:nvPr/>
        </p:nvPicPr>
        <p:blipFill rotWithShape="1">
          <a:blip r:embed="rId2">
            <a:alphaModFix/>
          </a:blip>
          <a:srcRect b="0" l="0" r="0" t="0"/>
          <a:stretch/>
        </p:blipFill>
        <p:spPr>
          <a:xfrm>
            <a:off x="5670000" y="540000"/>
            <a:ext cx="2227500" cy="629063"/>
          </a:xfrm>
          <a:prstGeom prst="rect">
            <a:avLst/>
          </a:prstGeom>
          <a:noFill/>
          <a:ln>
            <a:noFill/>
          </a:ln>
        </p:spPr>
      </p:pic>
      <p:sp>
        <p:nvSpPr>
          <p:cNvPr id="88" name="Google Shape;88;p18"/>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9" name="Shape 89"/>
        <p:cNvGrpSpPr/>
        <p:nvPr/>
      </p:nvGrpSpPr>
      <p:grpSpPr>
        <a:xfrm>
          <a:off x="0" y="0"/>
          <a:ext cx="0" cy="0"/>
          <a:chOff x="0" y="0"/>
          <a:chExt cx="0" cy="0"/>
        </a:xfrm>
      </p:grpSpPr>
      <p:sp>
        <p:nvSpPr>
          <p:cNvPr id="90" name="Google Shape;90;p19"/>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1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 name="Google Shape;93;p1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19"/>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5" name="Shape 95"/>
        <p:cNvGrpSpPr/>
        <p:nvPr/>
      </p:nvGrpSpPr>
      <p:grpSpPr>
        <a:xfrm>
          <a:off x="0" y="0"/>
          <a:ext cx="0" cy="0"/>
          <a:chOff x="0" y="0"/>
          <a:chExt cx="0" cy="0"/>
        </a:xfrm>
      </p:grpSpPr>
      <p:sp>
        <p:nvSpPr>
          <p:cNvPr id="96" name="Google Shape;96;p20"/>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0"/>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 name="Google Shape;98;p20"/>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 name="Google Shape;99;p2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 name="Google Shape;100;p2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2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102" name="Shape 102"/>
        <p:cNvGrpSpPr/>
        <p:nvPr/>
      </p:nvGrpSpPr>
      <p:grpSpPr>
        <a:xfrm>
          <a:off x="0" y="0"/>
          <a:ext cx="0" cy="0"/>
          <a:chOff x="0" y="0"/>
          <a:chExt cx="0" cy="0"/>
        </a:xfrm>
      </p:grpSpPr>
      <p:sp>
        <p:nvSpPr>
          <p:cNvPr id="103" name="Google Shape;103;p2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 name="Google Shape;104;p2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2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21"/>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7" name="Google Shape;107;p21"/>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21"/>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109" name="Shape 109"/>
        <p:cNvGrpSpPr/>
        <p:nvPr/>
      </p:nvGrpSpPr>
      <p:grpSpPr>
        <a:xfrm>
          <a:off x="0" y="0"/>
          <a:ext cx="0" cy="0"/>
          <a:chOff x="0" y="0"/>
          <a:chExt cx="0" cy="0"/>
        </a:xfrm>
      </p:grpSpPr>
      <p:sp>
        <p:nvSpPr>
          <p:cNvPr id="110" name="Google Shape;110;p2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2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22"/>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22"/>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2"/>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116" name="Shape 116"/>
        <p:cNvGrpSpPr/>
        <p:nvPr/>
      </p:nvGrpSpPr>
      <p:grpSpPr>
        <a:xfrm>
          <a:off x="0" y="0"/>
          <a:ext cx="0" cy="0"/>
          <a:chOff x="0" y="0"/>
          <a:chExt cx="0" cy="0"/>
        </a:xfrm>
      </p:grpSpPr>
      <p:sp>
        <p:nvSpPr>
          <p:cNvPr id="117" name="Google Shape;117;p2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9" name="Google Shape;119;p2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0" name="Google Shape;120;p2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3"/>
          <p:cNvSpPr/>
          <p:nvPr>
            <p:ph idx="2" type="pic"/>
          </p:nvPr>
        </p:nvSpPr>
        <p:spPr>
          <a:xfrm>
            <a:off x="540544" y="1393200"/>
            <a:ext cx="2597400" cy="1242000"/>
          </a:xfrm>
          <a:prstGeom prst="rect">
            <a:avLst/>
          </a:prstGeom>
          <a:solidFill>
            <a:srgbClr val="D8D8D8"/>
          </a:solidFill>
          <a:ln>
            <a:noFill/>
          </a:ln>
        </p:spPr>
      </p:sp>
      <p:sp>
        <p:nvSpPr>
          <p:cNvPr id="122" name="Google Shape;122;p23"/>
          <p:cNvSpPr txBox="1"/>
          <p:nvPr>
            <p:ph idx="1" type="body"/>
          </p:nvPr>
        </p:nvSpPr>
        <p:spPr>
          <a:xfrm>
            <a:off x="540544"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3" name="Google Shape;123;p23"/>
          <p:cNvSpPr/>
          <p:nvPr>
            <p:ph idx="3" type="pic"/>
          </p:nvPr>
        </p:nvSpPr>
        <p:spPr>
          <a:xfrm>
            <a:off x="3273300" y="1393200"/>
            <a:ext cx="2597400" cy="1242000"/>
          </a:xfrm>
          <a:prstGeom prst="rect">
            <a:avLst/>
          </a:prstGeom>
          <a:solidFill>
            <a:srgbClr val="D8D8D8"/>
          </a:solidFill>
          <a:ln>
            <a:noFill/>
          </a:ln>
        </p:spPr>
      </p:sp>
      <p:sp>
        <p:nvSpPr>
          <p:cNvPr id="124" name="Google Shape;124;p23"/>
          <p:cNvSpPr txBox="1"/>
          <p:nvPr>
            <p:ph idx="4" type="body"/>
          </p:nvPr>
        </p:nvSpPr>
        <p:spPr>
          <a:xfrm>
            <a:off x="3273300"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5" name="Google Shape;125;p23"/>
          <p:cNvSpPr/>
          <p:nvPr>
            <p:ph idx="5" type="pic"/>
          </p:nvPr>
        </p:nvSpPr>
        <p:spPr>
          <a:xfrm>
            <a:off x="6006056" y="1393200"/>
            <a:ext cx="2597400" cy="1242000"/>
          </a:xfrm>
          <a:prstGeom prst="rect">
            <a:avLst/>
          </a:prstGeom>
          <a:solidFill>
            <a:srgbClr val="D8D8D8"/>
          </a:solidFill>
          <a:ln>
            <a:noFill/>
          </a:ln>
        </p:spPr>
      </p:sp>
      <p:sp>
        <p:nvSpPr>
          <p:cNvPr id="126" name="Google Shape;126;p23"/>
          <p:cNvSpPr txBox="1"/>
          <p:nvPr>
            <p:ph idx="6" type="body"/>
          </p:nvPr>
        </p:nvSpPr>
        <p:spPr>
          <a:xfrm>
            <a:off x="6006056"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127" name="Shape 127"/>
        <p:cNvGrpSpPr/>
        <p:nvPr/>
      </p:nvGrpSpPr>
      <p:grpSpPr>
        <a:xfrm>
          <a:off x="0" y="0"/>
          <a:ext cx="0" cy="0"/>
          <a:chOff x="0" y="0"/>
          <a:chExt cx="0" cy="0"/>
        </a:xfrm>
      </p:grpSpPr>
      <p:sp>
        <p:nvSpPr>
          <p:cNvPr id="128" name="Google Shape;128;p24"/>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9" name="Google Shape;129;p2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0" name="Google Shape;130;p2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1" name="Google Shape;131;p2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2" name="Google Shape;132;p24"/>
          <p:cNvSpPr/>
          <p:nvPr>
            <p:ph idx="2" type="pic"/>
          </p:nvPr>
        </p:nvSpPr>
        <p:spPr>
          <a:xfrm>
            <a:off x="540544" y="1393200"/>
            <a:ext cx="3977100" cy="1512000"/>
          </a:xfrm>
          <a:prstGeom prst="rect">
            <a:avLst/>
          </a:prstGeom>
          <a:solidFill>
            <a:srgbClr val="D8D8D8"/>
          </a:solidFill>
          <a:ln>
            <a:noFill/>
          </a:ln>
        </p:spPr>
      </p:sp>
      <p:sp>
        <p:nvSpPr>
          <p:cNvPr id="133" name="Google Shape;133;p24"/>
          <p:cNvSpPr txBox="1"/>
          <p:nvPr>
            <p:ph idx="1" type="body"/>
          </p:nvPr>
        </p:nvSpPr>
        <p:spPr>
          <a:xfrm>
            <a:off x="540544"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 name="Google Shape;134;p24"/>
          <p:cNvSpPr/>
          <p:nvPr>
            <p:ph idx="3" type="pic"/>
          </p:nvPr>
        </p:nvSpPr>
        <p:spPr>
          <a:xfrm>
            <a:off x="4625166" y="1393200"/>
            <a:ext cx="3977100" cy="1512000"/>
          </a:xfrm>
          <a:prstGeom prst="rect">
            <a:avLst/>
          </a:prstGeom>
          <a:solidFill>
            <a:srgbClr val="D8D8D8"/>
          </a:solidFill>
          <a:ln>
            <a:noFill/>
          </a:ln>
        </p:spPr>
      </p:sp>
      <p:sp>
        <p:nvSpPr>
          <p:cNvPr id="135" name="Google Shape;135;p24"/>
          <p:cNvSpPr txBox="1"/>
          <p:nvPr>
            <p:ph idx="4" type="body"/>
          </p:nvPr>
        </p:nvSpPr>
        <p:spPr>
          <a:xfrm>
            <a:off x="4625166"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136" name="Shape 136"/>
        <p:cNvGrpSpPr/>
        <p:nvPr/>
      </p:nvGrpSpPr>
      <p:grpSpPr>
        <a:xfrm>
          <a:off x="0" y="0"/>
          <a:ext cx="0" cy="0"/>
          <a:chOff x="0" y="0"/>
          <a:chExt cx="0" cy="0"/>
        </a:xfrm>
      </p:grpSpPr>
      <p:sp>
        <p:nvSpPr>
          <p:cNvPr id="137" name="Google Shape;137;p25"/>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8" name="Google Shape;138;p25"/>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9" name="Google Shape;139;p2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0" name="Google Shape;140;p2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1" name="Google Shape;141;p2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2" name="Google Shape;142;p25"/>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3" name="Google Shape;143;p25"/>
          <p:cNvSpPr txBox="1"/>
          <p:nvPr>
            <p:ph idx="2" type="body"/>
          </p:nvPr>
        </p:nvSpPr>
        <p:spPr>
          <a:xfrm>
            <a:off x="540543"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4" name="Google Shape;144;p25"/>
          <p:cNvSpPr txBox="1"/>
          <p:nvPr>
            <p:ph idx="3" type="body"/>
          </p:nvPr>
        </p:nvSpPr>
        <p:spPr>
          <a:xfrm>
            <a:off x="3272399"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5" name="Google Shape;145;p25"/>
          <p:cNvSpPr txBox="1"/>
          <p:nvPr>
            <p:ph idx="4" type="body"/>
          </p:nvPr>
        </p:nvSpPr>
        <p:spPr>
          <a:xfrm>
            <a:off x="6004255"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46" name="Google Shape;146;p25"/>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147" name="Shape 147"/>
        <p:cNvGrpSpPr/>
        <p:nvPr/>
      </p:nvGrpSpPr>
      <p:grpSpPr>
        <a:xfrm>
          <a:off x="0" y="0"/>
          <a:ext cx="0" cy="0"/>
          <a:chOff x="0" y="0"/>
          <a:chExt cx="0" cy="0"/>
        </a:xfrm>
      </p:grpSpPr>
      <p:sp>
        <p:nvSpPr>
          <p:cNvPr id="148" name="Google Shape;148;p2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9" name="Google Shape;149;p26"/>
          <p:cNvSpPr/>
          <p:nvPr>
            <p:ph idx="2" type="pic"/>
          </p:nvPr>
        </p:nvSpPr>
        <p:spPr>
          <a:xfrm>
            <a:off x="4000500" y="0"/>
            <a:ext cx="5143500" cy="5143500"/>
          </a:xfrm>
          <a:prstGeom prst="rect">
            <a:avLst/>
          </a:prstGeom>
          <a:solidFill>
            <a:srgbClr val="D8D8D8"/>
          </a:solidFill>
          <a:ln>
            <a:noFill/>
          </a:ln>
        </p:spPr>
      </p:sp>
      <p:sp>
        <p:nvSpPr>
          <p:cNvPr id="150" name="Google Shape;150;p26"/>
          <p:cNvSpPr txBox="1"/>
          <p:nvPr>
            <p:ph type="title"/>
          </p:nvPr>
        </p:nvSpPr>
        <p:spPr>
          <a:xfrm>
            <a:off x="540544" y="972741"/>
            <a:ext cx="31269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3700"/>
              <a:buFont typeface="Arial"/>
              <a:buNone/>
              <a:defRPr sz="37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151" name="Shape 151"/>
        <p:cNvGrpSpPr/>
        <p:nvPr/>
      </p:nvGrpSpPr>
      <p:grpSpPr>
        <a:xfrm>
          <a:off x="0" y="0"/>
          <a:ext cx="0" cy="0"/>
          <a:chOff x="0" y="0"/>
          <a:chExt cx="0" cy="0"/>
        </a:xfrm>
      </p:grpSpPr>
      <p:sp>
        <p:nvSpPr>
          <p:cNvPr id="152" name="Google Shape;152;p27"/>
          <p:cNvSpPr txBox="1"/>
          <p:nvPr>
            <p:ph type="title"/>
          </p:nvPr>
        </p:nvSpPr>
        <p:spPr>
          <a:xfrm>
            <a:off x="540544" y="972741"/>
            <a:ext cx="46167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3" name="Google Shape;153;p2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54" name="Google Shape;154;p27"/>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155" name="Shape 155"/>
        <p:cNvGrpSpPr/>
        <p:nvPr/>
      </p:nvGrpSpPr>
      <p:grpSpPr>
        <a:xfrm>
          <a:off x="0" y="0"/>
          <a:ext cx="0" cy="0"/>
          <a:chOff x="0" y="0"/>
          <a:chExt cx="0" cy="0"/>
        </a:xfrm>
      </p:grpSpPr>
      <p:sp>
        <p:nvSpPr>
          <p:cNvPr id="156" name="Google Shape;156;p28"/>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7" name="Google Shape;157;p28"/>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1800"/>
              <a:buNone/>
              <a:defRPr b="0" sz="1800">
                <a:solidFill>
                  <a:schemeClr val="accent2"/>
                </a:solidFill>
              </a:defRPr>
            </a:lvl1pPr>
            <a:lvl2pPr lvl="1" algn="l">
              <a:lnSpc>
                <a:spcPct val="105000"/>
              </a:lnSpc>
              <a:spcBef>
                <a:spcPts val="0"/>
              </a:spcBef>
              <a:spcAft>
                <a:spcPts val="0"/>
              </a:spcAft>
              <a:buClr>
                <a:schemeClr val="accent2"/>
              </a:buClr>
              <a:buSzPts val="1800"/>
              <a:buNone/>
              <a:defRPr b="1" sz="1800">
                <a:solidFill>
                  <a:schemeClr val="accent2"/>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8" name="Google Shape;158;p28"/>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159" name="Google Shape;159;p28"/>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160" name="Google Shape;160;p28"/>
          <p:cNvGrpSpPr/>
          <p:nvPr/>
        </p:nvGrpSpPr>
        <p:grpSpPr>
          <a:xfrm>
            <a:off x="540544" y="4103998"/>
            <a:ext cx="3006951" cy="521209"/>
            <a:chOff x="720725" y="5218493"/>
            <a:chExt cx="4009268" cy="694945"/>
          </a:xfrm>
        </p:grpSpPr>
        <p:pic>
          <p:nvPicPr>
            <p:cNvPr id="161" name="Google Shape;161;p28"/>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162" name="Google Shape;162;p28"/>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163" name="Google Shape;163;p28"/>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164" name="Google Shape;164;p28"/>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
        <p:nvSpPr>
          <p:cNvPr id="165" name="Google Shape;165;p28"/>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6" name="Shape 166"/>
        <p:cNvGrpSpPr/>
        <p:nvPr/>
      </p:nvGrpSpPr>
      <p:grpSpPr>
        <a:xfrm>
          <a:off x="0" y="0"/>
          <a:ext cx="0" cy="0"/>
          <a:chOff x="0" y="0"/>
          <a:chExt cx="0" cy="0"/>
        </a:xfrm>
      </p:grpSpPr>
      <p:sp>
        <p:nvSpPr>
          <p:cNvPr id="167" name="Google Shape;167;p29"/>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8" name="Google Shape;168;p2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9" name="Google Shape;169;p2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0" name="Google Shape;170;p2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1" name="Google Shape;171;p29"/>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2" name="Shape 172"/>
        <p:cNvGrpSpPr/>
        <p:nvPr/>
      </p:nvGrpSpPr>
      <p:grpSpPr>
        <a:xfrm>
          <a:off x="0" y="0"/>
          <a:ext cx="0" cy="0"/>
          <a:chOff x="0" y="0"/>
          <a:chExt cx="0" cy="0"/>
        </a:xfrm>
      </p:grpSpPr>
      <p:sp>
        <p:nvSpPr>
          <p:cNvPr id="173" name="Google Shape;173;p3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4" name="Google Shape;174;p3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5" name="Google Shape;175;p3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31"/>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algn="ctr">
              <a:lnSpc>
                <a:spcPct val="85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78" name="Google Shape;178;p31"/>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179" name="Google Shape;179;p31"/>
          <p:cNvSpPr txBox="1"/>
          <p:nvPr>
            <p:ph idx="12" type="sldNum"/>
          </p:nvPr>
        </p:nvSpPr>
        <p:spPr>
          <a:xfrm>
            <a:off x="8472458" y="4663217"/>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188" name="Shape 188"/>
        <p:cNvGrpSpPr/>
        <p:nvPr/>
      </p:nvGrpSpPr>
      <p:grpSpPr>
        <a:xfrm>
          <a:off x="0" y="0"/>
          <a:ext cx="0" cy="0"/>
          <a:chOff x="0" y="0"/>
          <a:chExt cx="0" cy="0"/>
        </a:xfrm>
      </p:grpSpPr>
      <p:sp>
        <p:nvSpPr>
          <p:cNvPr id="189" name="Google Shape;189;p3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0" name="Google Shape;190;p3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1" name="Google Shape;191;p3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2" name="Google Shape;192;p33"/>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3" name="Google Shape;193;p33"/>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4" name="Google Shape;194;p33"/>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195" name="Shape 195"/>
        <p:cNvGrpSpPr/>
        <p:nvPr/>
      </p:nvGrpSpPr>
      <p:grpSpPr>
        <a:xfrm>
          <a:off x="0" y="0"/>
          <a:ext cx="0" cy="0"/>
          <a:chOff x="0" y="0"/>
          <a:chExt cx="0" cy="0"/>
        </a:xfrm>
      </p:grpSpPr>
      <p:sp>
        <p:nvSpPr>
          <p:cNvPr id="196" name="Google Shape;196;p34"/>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7" name="Google Shape;197;p3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8" name="Google Shape;198;p3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9" name="Google Shape;199;p3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0" name="Google Shape;200;p34"/>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algn="l">
              <a:lnSpc>
                <a:spcPct val="90000"/>
              </a:lnSpc>
              <a:spcBef>
                <a:spcPts val="0"/>
              </a:spcBef>
              <a:spcAft>
                <a:spcPts val="0"/>
              </a:spcAft>
              <a:buClr>
                <a:schemeClr val="accent3"/>
              </a:buClr>
              <a:buSzPts val="1400"/>
              <a:buNone/>
              <a:defRPr sz="1400"/>
            </a:lvl2pPr>
            <a:lvl3pPr indent="-228600" lvl="2" marL="1371600" algn="l">
              <a:lnSpc>
                <a:spcPct val="100000"/>
              </a:lnSpc>
              <a:spcBef>
                <a:spcPts val="400"/>
              </a:spcBef>
              <a:spcAft>
                <a:spcPts val="0"/>
              </a:spcAft>
              <a:buSzPts val="1400"/>
              <a:buNone/>
              <a:defRPr sz="1400"/>
            </a:lvl3pPr>
            <a:lvl4pPr indent="-317500" lvl="3" marL="1828800" algn="l">
              <a:lnSpc>
                <a:spcPct val="100000"/>
              </a:lnSpc>
              <a:spcBef>
                <a:spcPts val="2100"/>
              </a:spcBef>
              <a:spcAft>
                <a:spcPts val="0"/>
              </a:spcAft>
              <a:buSzPts val="1400"/>
              <a:buChar char="•"/>
              <a:defRPr sz="1400"/>
            </a:lvl4pPr>
            <a:lvl5pPr indent="-317500" lvl="4" marL="2286000" algn="l">
              <a:lnSpc>
                <a:spcPct val="100000"/>
              </a:lnSpc>
              <a:spcBef>
                <a:spcPts val="600"/>
              </a:spcBef>
              <a:spcAft>
                <a:spcPts val="0"/>
              </a:spcAft>
              <a:buSzPts val="1400"/>
              <a:buChar char="•"/>
              <a:defRPr sz="1400"/>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01" name="Google Shape;201;p34"/>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02" name="Shape 202"/>
        <p:cNvGrpSpPr/>
        <p:nvPr/>
      </p:nvGrpSpPr>
      <p:grpSpPr>
        <a:xfrm>
          <a:off x="0" y="0"/>
          <a:ext cx="0" cy="0"/>
          <a:chOff x="0" y="0"/>
          <a:chExt cx="0" cy="0"/>
        </a:xfrm>
      </p:grpSpPr>
      <p:sp>
        <p:nvSpPr>
          <p:cNvPr id="203" name="Google Shape;203;p3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4" name="Google Shape;204;p3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5" name="Google Shape;205;p3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6" name="Google Shape;206;p35"/>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7" name="Google Shape;207;p35"/>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8" name="Google Shape;208;p35"/>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209" name="Shape 209"/>
        <p:cNvGrpSpPr/>
        <p:nvPr/>
      </p:nvGrpSpPr>
      <p:grpSpPr>
        <a:xfrm>
          <a:off x="0" y="0"/>
          <a:ext cx="0" cy="0"/>
          <a:chOff x="0" y="0"/>
          <a:chExt cx="0" cy="0"/>
        </a:xfrm>
      </p:grpSpPr>
      <p:sp>
        <p:nvSpPr>
          <p:cNvPr id="210" name="Google Shape;210;p3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1" name="Google Shape;211;p36"/>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2" name="Google Shape;212;p3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3" name="Google Shape;213;p3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4" name="Google Shape;214;p3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15" name="Shape 215"/>
        <p:cNvGrpSpPr/>
        <p:nvPr/>
      </p:nvGrpSpPr>
      <p:grpSpPr>
        <a:xfrm>
          <a:off x="0" y="0"/>
          <a:ext cx="0" cy="0"/>
          <a:chOff x="0" y="0"/>
          <a:chExt cx="0" cy="0"/>
        </a:xfrm>
      </p:grpSpPr>
      <p:sp>
        <p:nvSpPr>
          <p:cNvPr id="216" name="Google Shape;216;p37"/>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7" name="Google Shape;217;p37"/>
          <p:cNvSpPr txBox="1"/>
          <p:nvPr>
            <p:ph type="ctrTitle"/>
          </p:nvPr>
        </p:nvSpPr>
        <p:spPr>
          <a:xfrm>
            <a:off x="1025999" y="2092500"/>
            <a:ext cx="5157600" cy="1107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800"/>
              <a:buFont typeface="Arial"/>
              <a:buNone/>
              <a:defRPr sz="3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8" name="Google Shape;218;p37"/>
          <p:cNvSpPr txBox="1"/>
          <p:nvPr>
            <p:ph idx="1" type="subTitle"/>
          </p:nvPr>
        </p:nvSpPr>
        <p:spPr>
          <a:xfrm>
            <a:off x="1025999" y="3447900"/>
            <a:ext cx="5157600" cy="6963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400"/>
              <a:buNone/>
              <a:defRPr b="1" sz="1400">
                <a:solidFill>
                  <a:schemeClr val="lt1"/>
                </a:solidFill>
              </a:defRPr>
            </a:lvl1pPr>
            <a:lvl2pPr lvl="1" algn="l">
              <a:lnSpc>
                <a:spcPct val="105000"/>
              </a:lnSpc>
              <a:spcBef>
                <a:spcPts val="0"/>
              </a:spcBef>
              <a:spcAft>
                <a:spcPts val="0"/>
              </a:spcAft>
              <a:buClr>
                <a:schemeClr val="lt1"/>
              </a:buClr>
              <a:buSzPts val="1400"/>
              <a:buNone/>
              <a:defRPr b="0" sz="1400">
                <a:solidFill>
                  <a:schemeClr val="lt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219" name="Google Shape;219;p37"/>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pic>
        <p:nvPicPr>
          <p:cNvPr id="220" name="Google Shape;220;p37"/>
          <p:cNvPicPr preferRelativeResize="0"/>
          <p:nvPr/>
        </p:nvPicPr>
        <p:blipFill rotWithShape="1">
          <a:blip r:embed="rId3">
            <a:alphaModFix/>
          </a:blip>
          <a:srcRect b="0" l="0" r="0" t="0"/>
          <a:stretch/>
        </p:blipFill>
        <p:spPr>
          <a:xfrm>
            <a:off x="4959350" y="308000"/>
            <a:ext cx="3642926" cy="947425"/>
          </a:xfrm>
          <a:prstGeom prst="rect">
            <a:avLst/>
          </a:prstGeom>
          <a:noFill/>
          <a:ln>
            <a:noFill/>
          </a:ln>
        </p:spPr>
      </p:pic>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221" name="Shape 221"/>
        <p:cNvGrpSpPr/>
        <p:nvPr/>
      </p:nvGrpSpPr>
      <p:grpSpPr>
        <a:xfrm>
          <a:off x="0" y="0"/>
          <a:ext cx="0" cy="0"/>
          <a:chOff x="0" y="0"/>
          <a:chExt cx="0" cy="0"/>
        </a:xfrm>
      </p:grpSpPr>
      <p:sp>
        <p:nvSpPr>
          <p:cNvPr id="222" name="Google Shape;222;p3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3" name="Google Shape;223;p3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4" name="Google Shape;224;p3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5" name="Google Shape;225;p3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6" name="Google Shape;226;p38"/>
          <p:cNvSpPr/>
          <p:nvPr>
            <p:ph idx="2" type="pic"/>
          </p:nvPr>
        </p:nvSpPr>
        <p:spPr>
          <a:xfrm>
            <a:off x="540544" y="1393200"/>
            <a:ext cx="2597400" cy="1242000"/>
          </a:xfrm>
          <a:prstGeom prst="rect">
            <a:avLst/>
          </a:prstGeom>
          <a:solidFill>
            <a:srgbClr val="D8D8D8"/>
          </a:solidFill>
          <a:ln>
            <a:noFill/>
          </a:ln>
        </p:spPr>
      </p:sp>
      <p:sp>
        <p:nvSpPr>
          <p:cNvPr id="227" name="Google Shape;227;p38"/>
          <p:cNvSpPr txBox="1"/>
          <p:nvPr>
            <p:ph idx="1" type="body"/>
          </p:nvPr>
        </p:nvSpPr>
        <p:spPr>
          <a:xfrm>
            <a:off x="540544"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8" name="Google Shape;228;p38"/>
          <p:cNvSpPr/>
          <p:nvPr>
            <p:ph idx="3" type="pic"/>
          </p:nvPr>
        </p:nvSpPr>
        <p:spPr>
          <a:xfrm>
            <a:off x="3273300" y="1393200"/>
            <a:ext cx="2597400" cy="1242000"/>
          </a:xfrm>
          <a:prstGeom prst="rect">
            <a:avLst/>
          </a:prstGeom>
          <a:solidFill>
            <a:srgbClr val="D8D8D8"/>
          </a:solidFill>
          <a:ln>
            <a:noFill/>
          </a:ln>
        </p:spPr>
      </p:sp>
      <p:sp>
        <p:nvSpPr>
          <p:cNvPr id="229" name="Google Shape;229;p38"/>
          <p:cNvSpPr txBox="1"/>
          <p:nvPr>
            <p:ph idx="4" type="body"/>
          </p:nvPr>
        </p:nvSpPr>
        <p:spPr>
          <a:xfrm>
            <a:off x="3273300"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0" name="Google Shape;230;p38"/>
          <p:cNvSpPr/>
          <p:nvPr>
            <p:ph idx="5" type="pic"/>
          </p:nvPr>
        </p:nvSpPr>
        <p:spPr>
          <a:xfrm>
            <a:off x="6006056" y="1393200"/>
            <a:ext cx="2597400" cy="1242000"/>
          </a:xfrm>
          <a:prstGeom prst="rect">
            <a:avLst/>
          </a:prstGeom>
          <a:solidFill>
            <a:srgbClr val="D8D8D8"/>
          </a:solidFill>
          <a:ln>
            <a:noFill/>
          </a:ln>
        </p:spPr>
      </p:sp>
      <p:sp>
        <p:nvSpPr>
          <p:cNvPr id="231" name="Google Shape;231;p38"/>
          <p:cNvSpPr txBox="1"/>
          <p:nvPr>
            <p:ph idx="6" type="body"/>
          </p:nvPr>
        </p:nvSpPr>
        <p:spPr>
          <a:xfrm>
            <a:off x="6006056"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232" name="Shape 232"/>
        <p:cNvGrpSpPr/>
        <p:nvPr/>
      </p:nvGrpSpPr>
      <p:grpSpPr>
        <a:xfrm>
          <a:off x="0" y="0"/>
          <a:ext cx="0" cy="0"/>
          <a:chOff x="0" y="0"/>
          <a:chExt cx="0" cy="0"/>
        </a:xfrm>
      </p:grpSpPr>
      <p:sp>
        <p:nvSpPr>
          <p:cNvPr id="233" name="Google Shape;233;p39"/>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4" name="Google Shape;234;p3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235" name="Google Shape;235;p3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236" name="Google Shape;236;p3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7" name="Google Shape;237;p39"/>
          <p:cNvSpPr/>
          <p:nvPr>
            <p:ph idx="2" type="pic"/>
          </p:nvPr>
        </p:nvSpPr>
        <p:spPr>
          <a:xfrm>
            <a:off x="540544" y="1393200"/>
            <a:ext cx="2597400" cy="1242000"/>
          </a:xfrm>
          <a:prstGeom prst="rect">
            <a:avLst/>
          </a:prstGeom>
          <a:solidFill>
            <a:srgbClr val="D8D8D8"/>
          </a:solidFill>
          <a:ln>
            <a:noFill/>
          </a:ln>
        </p:spPr>
      </p:sp>
      <p:sp>
        <p:nvSpPr>
          <p:cNvPr id="238" name="Google Shape;238;p39"/>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9" name="Google Shape;239;p39"/>
          <p:cNvSpPr/>
          <p:nvPr>
            <p:ph idx="3" type="pic"/>
          </p:nvPr>
        </p:nvSpPr>
        <p:spPr>
          <a:xfrm>
            <a:off x="3273300" y="1393200"/>
            <a:ext cx="2597400" cy="1242000"/>
          </a:xfrm>
          <a:prstGeom prst="rect">
            <a:avLst/>
          </a:prstGeom>
          <a:solidFill>
            <a:srgbClr val="D8D8D8"/>
          </a:solidFill>
          <a:ln>
            <a:noFill/>
          </a:ln>
        </p:spPr>
      </p:sp>
      <p:sp>
        <p:nvSpPr>
          <p:cNvPr id="240" name="Google Shape;240;p39"/>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1" name="Google Shape;241;p39"/>
          <p:cNvSpPr/>
          <p:nvPr>
            <p:ph idx="5" type="pic"/>
          </p:nvPr>
        </p:nvSpPr>
        <p:spPr>
          <a:xfrm>
            <a:off x="6006056" y="1393200"/>
            <a:ext cx="2597400" cy="1242000"/>
          </a:xfrm>
          <a:prstGeom prst="rect">
            <a:avLst/>
          </a:prstGeom>
          <a:solidFill>
            <a:srgbClr val="D8D8D8"/>
          </a:solidFill>
          <a:ln>
            <a:noFill/>
          </a:ln>
        </p:spPr>
      </p:sp>
      <p:sp>
        <p:nvSpPr>
          <p:cNvPr id="242" name="Google Shape;242;p39"/>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3" name="Shape 243"/>
        <p:cNvGrpSpPr/>
        <p:nvPr/>
      </p:nvGrpSpPr>
      <p:grpSpPr>
        <a:xfrm>
          <a:off x="0" y="0"/>
          <a:ext cx="0" cy="0"/>
          <a:chOff x="0" y="0"/>
          <a:chExt cx="0" cy="0"/>
        </a:xfrm>
      </p:grpSpPr>
      <p:sp>
        <p:nvSpPr>
          <p:cNvPr id="244" name="Google Shape;244;p4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5" name="Google Shape;245;p4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6" name="Google Shape;246;p4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247" name="Shape 247"/>
        <p:cNvGrpSpPr/>
        <p:nvPr/>
      </p:nvGrpSpPr>
      <p:grpSpPr>
        <a:xfrm>
          <a:off x="0" y="0"/>
          <a:ext cx="0" cy="0"/>
          <a:chOff x="0" y="0"/>
          <a:chExt cx="0" cy="0"/>
        </a:xfrm>
      </p:grpSpPr>
      <p:sp>
        <p:nvSpPr>
          <p:cNvPr id="248" name="Google Shape;248;p4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9" name="Google Shape;249;p4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0" name="Google Shape;250;p4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51" name="Google Shape;251;p41"/>
          <p:cNvSpPr txBox="1"/>
          <p:nvPr>
            <p:ph idx="1" type="body"/>
          </p:nvPr>
        </p:nvSpPr>
        <p:spPr>
          <a:xfrm>
            <a:off x="540545" y="972742"/>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200"/>
              <a:buNone/>
              <a:defRPr/>
            </a:lvl1pPr>
            <a:lvl2pPr indent="-228600" lvl="1" marL="914400" algn="l">
              <a:lnSpc>
                <a:spcPct val="90000"/>
              </a:lnSpc>
              <a:spcBef>
                <a:spcPts val="1300"/>
              </a:spcBef>
              <a:spcAft>
                <a:spcPts val="0"/>
              </a:spcAft>
              <a:buSzPts val="1500"/>
              <a:buNone/>
              <a:defRPr/>
            </a:lvl2pPr>
            <a:lvl3pPr indent="-228600" lvl="2" marL="1371600" algn="l">
              <a:lnSpc>
                <a:spcPct val="100000"/>
              </a:lnSpc>
              <a:spcBef>
                <a:spcPts val="400"/>
              </a:spcBef>
              <a:spcAft>
                <a:spcPts val="0"/>
              </a:spcAft>
              <a:buSzPts val="1400"/>
              <a:buNone/>
              <a:defRPr/>
            </a:lvl3pPr>
            <a:lvl4pPr indent="-304800" lvl="3" marL="1828800" algn="l">
              <a:lnSpc>
                <a:spcPct val="100000"/>
              </a:lnSpc>
              <a:spcBef>
                <a:spcPts val="21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17500" lvl="5" marL="2743200" algn="l">
              <a:lnSpc>
                <a:spcPct val="90000"/>
              </a:lnSpc>
              <a:spcBef>
                <a:spcPts val="6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52" name="Google Shape;252;p41"/>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3" name="Google Shape;253;p41"/>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254" name="Shape 254"/>
        <p:cNvGrpSpPr/>
        <p:nvPr/>
      </p:nvGrpSpPr>
      <p:grpSpPr>
        <a:xfrm>
          <a:off x="0" y="0"/>
          <a:ext cx="0" cy="0"/>
          <a:chOff x="0" y="0"/>
          <a:chExt cx="0" cy="0"/>
        </a:xfrm>
      </p:grpSpPr>
      <p:sp>
        <p:nvSpPr>
          <p:cNvPr id="255" name="Google Shape;255;p42"/>
          <p:cNvSpPr txBox="1"/>
          <p:nvPr>
            <p:ph type="title"/>
          </p:nvPr>
        </p:nvSpPr>
        <p:spPr>
          <a:xfrm>
            <a:off x="685800" y="228600"/>
            <a:ext cx="7772400" cy="857400"/>
          </a:xfrm>
          <a:prstGeom prst="rect">
            <a:avLst/>
          </a:prstGeom>
          <a:noFill/>
          <a:ln>
            <a:noFill/>
          </a:ln>
        </p:spPr>
        <p:txBody>
          <a:bodyPr anchorCtr="0" anchor="ctr" bIns="25700" lIns="51425" spcFirstLastPara="1" rIns="51425" wrap="square" tIns="25700">
            <a:noAutofit/>
          </a:bodyPr>
          <a:lstStyle>
            <a:lvl1pPr lvl="0" algn="l">
              <a:lnSpc>
                <a:spcPct val="85000"/>
              </a:lnSpc>
              <a:spcBef>
                <a:spcPts val="0"/>
              </a:spcBef>
              <a:spcAft>
                <a:spcPts val="0"/>
              </a:spcAft>
              <a:buSzPts val="20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56" name="Google Shape;256;p42"/>
          <p:cNvSpPr txBox="1"/>
          <p:nvPr>
            <p:ph idx="10" type="dt"/>
          </p:nvPr>
        </p:nvSpPr>
        <p:spPr>
          <a:xfrm>
            <a:off x="685800" y="4686300"/>
            <a:ext cx="1905000" cy="342900"/>
          </a:xfrm>
          <a:prstGeom prst="rect">
            <a:avLst/>
          </a:prstGeom>
          <a:noFill/>
          <a:ln>
            <a:noFill/>
          </a:ln>
        </p:spPr>
        <p:txBody>
          <a:bodyPr anchorCtr="0" anchor="t" bIns="25700" lIns="51425" spcFirstLastPara="1" rIns="51425" wrap="square" tIns="25700">
            <a:noAutofit/>
          </a:bodyPr>
          <a:lstStyle>
            <a:lvl1pPr lvl="0" algn="l">
              <a:lnSpc>
                <a:spcPct val="9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57" name="Google Shape;257;p42"/>
          <p:cNvSpPr txBox="1"/>
          <p:nvPr>
            <p:ph idx="11" type="ftr"/>
          </p:nvPr>
        </p:nvSpPr>
        <p:spPr>
          <a:xfrm>
            <a:off x="3124200" y="4686300"/>
            <a:ext cx="2895600" cy="342900"/>
          </a:xfrm>
          <a:prstGeom prst="rect">
            <a:avLst/>
          </a:prstGeom>
          <a:noFill/>
          <a:ln>
            <a:noFill/>
          </a:ln>
        </p:spPr>
        <p:txBody>
          <a:bodyPr anchorCtr="0" anchor="t" bIns="25700" lIns="51425" spcFirstLastPara="1" rIns="51425" wrap="square" tIns="25700">
            <a:noAutofit/>
          </a:bodyPr>
          <a:lstStyle>
            <a:lvl1pPr lvl="0" algn="ctr">
              <a:lnSpc>
                <a:spcPct val="9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58" name="Google Shape;258;p42"/>
          <p:cNvSpPr txBox="1"/>
          <p:nvPr>
            <p:ph idx="12" type="sldNum"/>
          </p:nvPr>
        </p:nvSpPr>
        <p:spPr>
          <a:xfrm>
            <a:off x="6553200" y="4686300"/>
            <a:ext cx="1905000" cy="342900"/>
          </a:xfrm>
          <a:prstGeom prst="rect">
            <a:avLst/>
          </a:prstGeom>
          <a:noFill/>
          <a:ln>
            <a:noFill/>
          </a:ln>
        </p:spPr>
        <p:txBody>
          <a:bodyPr anchorCtr="0" anchor="t" bIns="25700" lIns="51425" spcFirstLastPara="1" rIns="51425" wrap="square" tIns="25700">
            <a:noAutofit/>
          </a:bodyPr>
          <a:lstStyle>
            <a:lvl1pPr indent="0" lvl="0"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9" name="Shape 259"/>
        <p:cNvGrpSpPr/>
        <p:nvPr/>
      </p:nvGrpSpPr>
      <p:grpSpPr>
        <a:xfrm>
          <a:off x="0" y="0"/>
          <a:ext cx="0" cy="0"/>
          <a:chOff x="0" y="0"/>
          <a:chExt cx="0" cy="0"/>
        </a:xfrm>
      </p:grpSpPr>
      <p:sp>
        <p:nvSpPr>
          <p:cNvPr id="260" name="Google Shape;260;p43"/>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1" name="Google Shape;261;p4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2" name="Google Shape;262;p4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3" name="Google Shape;263;p4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4" name="Google Shape;264;p43"/>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265" name="Shape 265"/>
        <p:cNvGrpSpPr/>
        <p:nvPr/>
      </p:nvGrpSpPr>
      <p:grpSpPr>
        <a:xfrm>
          <a:off x="0" y="0"/>
          <a:ext cx="0" cy="0"/>
          <a:chOff x="0" y="0"/>
          <a:chExt cx="0" cy="0"/>
        </a:xfrm>
      </p:grpSpPr>
      <p:sp>
        <p:nvSpPr>
          <p:cNvPr id="266" name="Google Shape;266;p44"/>
          <p:cNvSpPr txBox="1"/>
          <p:nvPr>
            <p:ph type="title"/>
          </p:nvPr>
        </p:nvSpPr>
        <p:spPr>
          <a:xfrm>
            <a:off x="891000" y="595313"/>
            <a:ext cx="3546600" cy="8223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32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7" name="Google Shape;267;p44"/>
          <p:cNvSpPr txBox="1"/>
          <p:nvPr>
            <p:ph idx="10" type="dt"/>
          </p:nvPr>
        </p:nvSpPr>
        <p:spPr>
          <a:xfrm>
            <a:off x="4168120" y="4698000"/>
            <a:ext cx="2057400" cy="2739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8" name="Google Shape;268;p44"/>
          <p:cNvSpPr txBox="1"/>
          <p:nvPr>
            <p:ph idx="11" type="ftr"/>
          </p:nvPr>
        </p:nvSpPr>
        <p:spPr>
          <a:xfrm>
            <a:off x="513160" y="4698000"/>
            <a:ext cx="3086100" cy="273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9" name="Google Shape;269;p44"/>
          <p:cNvSpPr/>
          <p:nvPr>
            <p:ph idx="2" type="pic"/>
          </p:nvPr>
        </p:nvSpPr>
        <p:spPr>
          <a:xfrm>
            <a:off x="4918501" y="0"/>
            <a:ext cx="4225500" cy="5143500"/>
          </a:xfrm>
          <a:prstGeom prst="rect">
            <a:avLst/>
          </a:prstGeom>
          <a:solidFill>
            <a:srgbClr val="D8D8D8"/>
          </a:solidFill>
          <a:ln>
            <a:noFill/>
          </a:ln>
        </p:spPr>
      </p:sp>
      <p:sp>
        <p:nvSpPr>
          <p:cNvPr id="270" name="Google Shape;270;p44"/>
          <p:cNvSpPr txBox="1"/>
          <p:nvPr>
            <p:ph idx="1" type="body"/>
          </p:nvPr>
        </p:nvSpPr>
        <p:spPr>
          <a:xfrm>
            <a:off x="513160" y="1417502"/>
            <a:ext cx="3924300" cy="3045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Clr>
                <a:schemeClr val="lt1"/>
              </a:buClr>
              <a:buSzPts val="1500"/>
              <a:buNone/>
              <a:defRPr>
                <a:solidFill>
                  <a:schemeClr val="lt1"/>
                </a:solidFill>
              </a:defRPr>
            </a:lvl1pPr>
            <a:lvl2pPr indent="-228600" lvl="1" marL="914400" algn="l">
              <a:lnSpc>
                <a:spcPct val="100000"/>
              </a:lnSpc>
              <a:spcBef>
                <a:spcPts val="1100"/>
              </a:spcBef>
              <a:spcAft>
                <a:spcPts val="0"/>
              </a:spcAft>
              <a:buClr>
                <a:schemeClr val="lt1"/>
              </a:buClr>
              <a:buSzPts val="1800"/>
              <a:buNone/>
              <a:defRPr>
                <a:solidFill>
                  <a:schemeClr val="lt1"/>
                </a:solidFill>
              </a:defRPr>
            </a:lvl2pPr>
            <a:lvl3pPr indent="-228600" lvl="2" marL="1371600" algn="l">
              <a:lnSpc>
                <a:spcPct val="100000"/>
              </a:lnSpc>
              <a:spcBef>
                <a:spcPts val="1100"/>
              </a:spcBef>
              <a:spcAft>
                <a:spcPts val="0"/>
              </a:spcAft>
              <a:buSzPts val="2100"/>
              <a:buNone/>
              <a:defRPr>
                <a:solidFill>
                  <a:schemeClr val="lt1"/>
                </a:solidFill>
              </a:defRPr>
            </a:lvl3pPr>
            <a:lvl4pPr indent="-323850" lvl="3" marL="1828800" algn="l">
              <a:lnSpc>
                <a:spcPct val="120000"/>
              </a:lnSpc>
              <a:spcBef>
                <a:spcPts val="1100"/>
              </a:spcBef>
              <a:spcAft>
                <a:spcPts val="0"/>
              </a:spcAft>
              <a:buSzPts val="1500"/>
              <a:buChar char="―"/>
              <a:defRPr>
                <a:solidFill>
                  <a:schemeClr val="lt1"/>
                </a:solidFill>
              </a:defRPr>
            </a:lvl4pPr>
            <a:lvl5pPr indent="-323850" lvl="4" marL="2286000" algn="l">
              <a:lnSpc>
                <a:spcPct val="120000"/>
              </a:lnSpc>
              <a:spcBef>
                <a:spcPts val="1100"/>
              </a:spcBef>
              <a:spcAft>
                <a:spcPts val="0"/>
              </a:spcAft>
              <a:buSzPts val="1500"/>
              <a:buChar char="―"/>
              <a:defRPr>
                <a:solidFill>
                  <a:schemeClr val="lt1"/>
                </a:solidFill>
              </a:defRPr>
            </a:lvl5pPr>
            <a:lvl6pPr indent="-317500" lvl="5" marL="2743200" algn="l">
              <a:lnSpc>
                <a:spcPct val="90000"/>
              </a:lnSpc>
              <a:spcBef>
                <a:spcPts val="11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271" name="Shape 271"/>
        <p:cNvGrpSpPr/>
        <p:nvPr/>
      </p:nvGrpSpPr>
      <p:grpSpPr>
        <a:xfrm>
          <a:off x="0" y="0"/>
          <a:ext cx="0" cy="0"/>
          <a:chOff x="0" y="0"/>
          <a:chExt cx="0" cy="0"/>
        </a:xfrm>
      </p:grpSpPr>
      <p:sp>
        <p:nvSpPr>
          <p:cNvPr id="272" name="Google Shape;272;p45"/>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3" name="Google Shape;273;p45"/>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1800"/>
              <a:buNone/>
              <a:defRPr b="0" sz="1800">
                <a:solidFill>
                  <a:schemeClr val="accent2"/>
                </a:solidFill>
              </a:defRPr>
            </a:lvl1pPr>
            <a:lvl2pPr lvl="1" algn="l">
              <a:lnSpc>
                <a:spcPct val="105000"/>
              </a:lnSpc>
              <a:spcBef>
                <a:spcPts val="0"/>
              </a:spcBef>
              <a:spcAft>
                <a:spcPts val="0"/>
              </a:spcAft>
              <a:buClr>
                <a:schemeClr val="accent2"/>
              </a:buClr>
              <a:buSzPts val="1800"/>
              <a:buNone/>
              <a:defRPr b="1" sz="1800">
                <a:solidFill>
                  <a:schemeClr val="accent2"/>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74" name="Google Shape;274;p45"/>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275" name="Google Shape;275;p45"/>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276" name="Google Shape;276;p45"/>
          <p:cNvGrpSpPr/>
          <p:nvPr/>
        </p:nvGrpSpPr>
        <p:grpSpPr>
          <a:xfrm>
            <a:off x="540544" y="4103998"/>
            <a:ext cx="3006951" cy="521209"/>
            <a:chOff x="720725" y="5218493"/>
            <a:chExt cx="4009268" cy="694945"/>
          </a:xfrm>
        </p:grpSpPr>
        <p:pic>
          <p:nvPicPr>
            <p:cNvPr id="277" name="Google Shape;277;p45"/>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278" name="Google Shape;278;p45"/>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279" name="Google Shape;279;p45"/>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280" name="Google Shape;280;p45"/>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1" name="Shape 281"/>
        <p:cNvGrpSpPr/>
        <p:nvPr/>
      </p:nvGrpSpPr>
      <p:grpSpPr>
        <a:xfrm>
          <a:off x="0" y="0"/>
          <a:ext cx="0" cy="0"/>
          <a:chOff x="0" y="0"/>
          <a:chExt cx="0" cy="0"/>
        </a:xfrm>
      </p:grpSpPr>
      <p:sp>
        <p:nvSpPr>
          <p:cNvPr id="282" name="Google Shape;282;p4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3" name="Google Shape;283;p46"/>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4" name="Google Shape;284;p46"/>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4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6" name="Google Shape;286;p4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7" name="Google Shape;287;p4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288" name="Shape 288"/>
        <p:cNvGrpSpPr/>
        <p:nvPr/>
      </p:nvGrpSpPr>
      <p:grpSpPr>
        <a:xfrm>
          <a:off x="0" y="0"/>
          <a:ext cx="0" cy="0"/>
          <a:chOff x="0" y="0"/>
          <a:chExt cx="0" cy="0"/>
        </a:xfrm>
      </p:grpSpPr>
      <p:sp>
        <p:nvSpPr>
          <p:cNvPr id="289" name="Google Shape;289;p47"/>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0" name="Google Shape;290;p4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1" name="Google Shape;291;p4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2" name="Google Shape;292;p4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3" name="Google Shape;293;p4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4" name="Google Shape;294;p47"/>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5" name="Google Shape;295;p47"/>
          <p:cNvSpPr txBox="1"/>
          <p:nvPr>
            <p:ph idx="2" type="body"/>
          </p:nvPr>
        </p:nvSpPr>
        <p:spPr>
          <a:xfrm>
            <a:off x="540543"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6" name="Google Shape;296;p47"/>
          <p:cNvSpPr txBox="1"/>
          <p:nvPr>
            <p:ph idx="3" type="body"/>
          </p:nvPr>
        </p:nvSpPr>
        <p:spPr>
          <a:xfrm>
            <a:off x="3272399"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7" name="Google Shape;297;p47"/>
          <p:cNvSpPr txBox="1"/>
          <p:nvPr>
            <p:ph idx="4" type="body"/>
          </p:nvPr>
        </p:nvSpPr>
        <p:spPr>
          <a:xfrm>
            <a:off x="6004255"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98" name="Google Shape;298;p47"/>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99" name="Shape 299"/>
        <p:cNvGrpSpPr/>
        <p:nvPr/>
      </p:nvGrpSpPr>
      <p:grpSpPr>
        <a:xfrm>
          <a:off x="0" y="0"/>
          <a:ext cx="0" cy="0"/>
          <a:chOff x="0" y="0"/>
          <a:chExt cx="0" cy="0"/>
        </a:xfrm>
      </p:grpSpPr>
      <p:sp>
        <p:nvSpPr>
          <p:cNvPr id="300" name="Google Shape;300;p4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1" name="Google Shape;301;p4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2" name="Google Shape;302;p4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3" name="Google Shape;303;p4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04" name="Google Shape;304;p48"/>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5" name="Shape 305"/>
        <p:cNvGrpSpPr/>
        <p:nvPr/>
      </p:nvGrpSpPr>
      <p:grpSpPr>
        <a:xfrm>
          <a:off x="0" y="0"/>
          <a:ext cx="0" cy="0"/>
          <a:chOff x="0" y="0"/>
          <a:chExt cx="0" cy="0"/>
        </a:xfrm>
      </p:grpSpPr>
      <p:sp>
        <p:nvSpPr>
          <p:cNvPr id="306" name="Google Shape;306;p49"/>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algn="ctr">
              <a:lnSpc>
                <a:spcPct val="85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07" name="Google Shape;307;p49"/>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13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21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6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308" name="Google Shape;308;p49"/>
          <p:cNvSpPr txBox="1"/>
          <p:nvPr>
            <p:ph idx="12" type="sldNum"/>
          </p:nvPr>
        </p:nvSpPr>
        <p:spPr>
          <a:xfrm>
            <a:off x="8472458" y="4663217"/>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dk1"/>
        </a:solidFill>
      </p:bgPr>
    </p:bg>
    <p:spTree>
      <p:nvGrpSpPr>
        <p:cNvPr id="309" name="Shape 309"/>
        <p:cNvGrpSpPr/>
        <p:nvPr/>
      </p:nvGrpSpPr>
      <p:grpSpPr>
        <a:xfrm>
          <a:off x="0" y="0"/>
          <a:ext cx="0" cy="0"/>
          <a:chOff x="0" y="0"/>
          <a:chExt cx="0" cy="0"/>
        </a:xfrm>
      </p:grpSpPr>
      <p:sp>
        <p:nvSpPr>
          <p:cNvPr id="310" name="Google Shape;310;p50"/>
          <p:cNvSpPr txBox="1"/>
          <p:nvPr>
            <p:ph type="title"/>
          </p:nvPr>
        </p:nvSpPr>
        <p:spPr>
          <a:xfrm>
            <a:off x="540544" y="972741"/>
            <a:ext cx="46167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1" name="Google Shape;311;p5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312" name="Google Shape;312;p50"/>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
        <p:nvSpPr>
          <p:cNvPr id="313" name="Google Shape;313;p50"/>
          <p:cNvSpPr/>
          <p:nvPr/>
        </p:nvSpPr>
        <p:spPr>
          <a:xfrm>
            <a:off x="513160" y="4637983"/>
            <a:ext cx="721578" cy="266617"/>
          </a:xfrm>
          <a:custGeom>
            <a:rect b="b" l="l" r="r" t="t"/>
            <a:pathLst>
              <a:path extrusionOk="0" h="498350" w="1348743">
                <a:moveTo>
                  <a:pt x="0" y="0"/>
                </a:moveTo>
                <a:lnTo>
                  <a:pt x="1348742" y="0"/>
                </a:lnTo>
                <a:lnTo>
                  <a:pt x="1348742" y="498350"/>
                </a:lnTo>
                <a:lnTo>
                  <a:pt x="0" y="498350"/>
                </a:lnTo>
                <a:lnTo>
                  <a:pt x="0" y="0"/>
                </a:lnTo>
                <a:close/>
              </a:path>
            </a:pathLst>
          </a:custGeom>
          <a:blipFill rotWithShape="1">
            <a:blip r:embed="rId2">
              <a:alphaModFix/>
            </a:blip>
            <a:stretch>
              <a:fillRect b="-28069" l="0" r="-11249" t="-6588"/>
            </a:stretch>
          </a:blip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322" name="Shape 322"/>
        <p:cNvGrpSpPr/>
        <p:nvPr/>
      </p:nvGrpSpPr>
      <p:grpSpPr>
        <a:xfrm>
          <a:off x="0" y="0"/>
          <a:ext cx="0" cy="0"/>
          <a:chOff x="0" y="0"/>
          <a:chExt cx="0" cy="0"/>
        </a:xfrm>
      </p:grpSpPr>
      <p:sp>
        <p:nvSpPr>
          <p:cNvPr id="323" name="Google Shape;323;p52"/>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4" name="Google Shape;324;p52"/>
          <p:cNvSpPr txBox="1"/>
          <p:nvPr>
            <p:ph type="ctrTitle"/>
          </p:nvPr>
        </p:nvSpPr>
        <p:spPr>
          <a:xfrm>
            <a:off x="1025999" y="2092500"/>
            <a:ext cx="5157600" cy="1107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800"/>
              <a:buFont typeface="Arial"/>
              <a:buNone/>
              <a:defRPr sz="3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5" name="Google Shape;325;p52"/>
          <p:cNvSpPr txBox="1"/>
          <p:nvPr>
            <p:ph idx="1" type="subTitle"/>
          </p:nvPr>
        </p:nvSpPr>
        <p:spPr>
          <a:xfrm>
            <a:off x="1025999" y="3447900"/>
            <a:ext cx="5157600" cy="6963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400"/>
              <a:buNone/>
              <a:defRPr b="1" sz="1400">
                <a:solidFill>
                  <a:schemeClr val="lt1"/>
                </a:solidFill>
              </a:defRPr>
            </a:lvl1pPr>
            <a:lvl2pPr lvl="1" algn="l">
              <a:lnSpc>
                <a:spcPct val="105000"/>
              </a:lnSpc>
              <a:spcBef>
                <a:spcPts val="0"/>
              </a:spcBef>
              <a:spcAft>
                <a:spcPts val="0"/>
              </a:spcAft>
              <a:buClr>
                <a:schemeClr val="lt1"/>
              </a:buClr>
              <a:buSzPts val="1400"/>
              <a:buNone/>
              <a:defRPr b="0" sz="1400">
                <a:solidFill>
                  <a:schemeClr val="lt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326" name="Google Shape;326;p52"/>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327" name="Shape 327"/>
        <p:cNvGrpSpPr/>
        <p:nvPr/>
      </p:nvGrpSpPr>
      <p:grpSpPr>
        <a:xfrm>
          <a:off x="0" y="0"/>
          <a:ext cx="0" cy="0"/>
          <a:chOff x="0" y="0"/>
          <a:chExt cx="0" cy="0"/>
        </a:xfrm>
      </p:grpSpPr>
      <p:sp>
        <p:nvSpPr>
          <p:cNvPr id="328" name="Google Shape;328;p5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9" name="Google Shape;329;p53"/>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0" name="Google Shape;330;p5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1" name="Google Shape;331;p5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2" name="Google Shape;332;p5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333" name="Shape 333"/>
        <p:cNvGrpSpPr/>
        <p:nvPr/>
      </p:nvGrpSpPr>
      <p:grpSpPr>
        <a:xfrm>
          <a:off x="0" y="0"/>
          <a:ext cx="0" cy="0"/>
          <a:chOff x="0" y="0"/>
          <a:chExt cx="0" cy="0"/>
        </a:xfrm>
      </p:grpSpPr>
      <p:sp>
        <p:nvSpPr>
          <p:cNvPr id="334" name="Google Shape;334;p54"/>
          <p:cNvSpPr txBox="1"/>
          <p:nvPr>
            <p:ph type="title"/>
          </p:nvPr>
        </p:nvSpPr>
        <p:spPr>
          <a:xfrm>
            <a:off x="685800" y="228600"/>
            <a:ext cx="7772400" cy="857400"/>
          </a:xfrm>
          <a:prstGeom prst="rect">
            <a:avLst/>
          </a:prstGeom>
          <a:noFill/>
          <a:ln>
            <a:noFill/>
          </a:ln>
        </p:spPr>
        <p:txBody>
          <a:bodyPr anchorCtr="0" anchor="ctr" bIns="25700" lIns="51425" spcFirstLastPara="1" rIns="51425" wrap="square" tIns="25700">
            <a:noAutofit/>
          </a:bodyPr>
          <a:lstStyle>
            <a:lvl1pPr lvl="0" algn="l">
              <a:lnSpc>
                <a:spcPct val="85000"/>
              </a:lnSpc>
              <a:spcBef>
                <a:spcPts val="0"/>
              </a:spcBef>
              <a:spcAft>
                <a:spcPts val="0"/>
              </a:spcAft>
              <a:buSzPts val="20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35" name="Google Shape;335;p54"/>
          <p:cNvSpPr txBox="1"/>
          <p:nvPr>
            <p:ph idx="10" type="dt"/>
          </p:nvPr>
        </p:nvSpPr>
        <p:spPr>
          <a:xfrm>
            <a:off x="685800" y="4686300"/>
            <a:ext cx="1905000" cy="342900"/>
          </a:xfrm>
          <a:prstGeom prst="rect">
            <a:avLst/>
          </a:prstGeom>
          <a:noFill/>
          <a:ln>
            <a:noFill/>
          </a:ln>
        </p:spPr>
        <p:txBody>
          <a:bodyPr anchorCtr="0" anchor="t" bIns="25700" lIns="51425" spcFirstLastPara="1" rIns="51425" wrap="square" tIns="25700">
            <a:noAutofit/>
          </a:bodyPr>
          <a:lstStyle>
            <a:lvl1pPr lvl="0" algn="l">
              <a:lnSpc>
                <a:spcPct val="9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36" name="Google Shape;336;p54"/>
          <p:cNvSpPr txBox="1"/>
          <p:nvPr>
            <p:ph idx="11" type="ftr"/>
          </p:nvPr>
        </p:nvSpPr>
        <p:spPr>
          <a:xfrm>
            <a:off x="3124200" y="4686300"/>
            <a:ext cx="2895600" cy="342900"/>
          </a:xfrm>
          <a:prstGeom prst="rect">
            <a:avLst/>
          </a:prstGeom>
          <a:noFill/>
          <a:ln>
            <a:noFill/>
          </a:ln>
        </p:spPr>
        <p:txBody>
          <a:bodyPr anchorCtr="0" anchor="t" bIns="25700" lIns="51425" spcFirstLastPara="1" rIns="51425" wrap="square" tIns="25700">
            <a:noAutofit/>
          </a:bodyPr>
          <a:lstStyle>
            <a:lvl1pPr lvl="0" algn="ctr">
              <a:lnSpc>
                <a:spcPct val="9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37" name="Google Shape;337;p54"/>
          <p:cNvSpPr txBox="1"/>
          <p:nvPr>
            <p:ph idx="12" type="sldNum"/>
          </p:nvPr>
        </p:nvSpPr>
        <p:spPr>
          <a:xfrm>
            <a:off x="6553200" y="4686300"/>
            <a:ext cx="1905000" cy="342900"/>
          </a:xfrm>
          <a:prstGeom prst="rect">
            <a:avLst/>
          </a:prstGeom>
          <a:noFill/>
          <a:ln>
            <a:noFill/>
          </a:ln>
        </p:spPr>
        <p:txBody>
          <a:bodyPr anchorCtr="0" anchor="t" bIns="25700" lIns="51425" spcFirstLastPara="1" rIns="51425" wrap="square" tIns="25700">
            <a:noAutofit/>
          </a:bodyPr>
          <a:lstStyle>
            <a:lvl1pPr indent="0" lvl="0"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8" name="Shape 338"/>
        <p:cNvGrpSpPr/>
        <p:nvPr/>
      </p:nvGrpSpPr>
      <p:grpSpPr>
        <a:xfrm>
          <a:off x="0" y="0"/>
          <a:ext cx="0" cy="0"/>
          <a:chOff x="0" y="0"/>
          <a:chExt cx="0" cy="0"/>
        </a:xfrm>
      </p:grpSpPr>
      <p:sp>
        <p:nvSpPr>
          <p:cNvPr id="339" name="Google Shape;339;p5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0" name="Google Shape;340;p5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1" name="Google Shape;341;p5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342" name="Shape 342"/>
        <p:cNvGrpSpPr/>
        <p:nvPr/>
      </p:nvGrpSpPr>
      <p:grpSpPr>
        <a:xfrm>
          <a:off x="0" y="0"/>
          <a:ext cx="0" cy="0"/>
          <a:chOff x="0" y="0"/>
          <a:chExt cx="0" cy="0"/>
        </a:xfrm>
      </p:grpSpPr>
      <p:sp>
        <p:nvSpPr>
          <p:cNvPr id="343" name="Google Shape;343;p56"/>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4" name="Google Shape;344;p56"/>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1800"/>
              <a:buNone/>
              <a:defRPr b="0" sz="1800">
                <a:solidFill>
                  <a:schemeClr val="accent2"/>
                </a:solidFill>
              </a:defRPr>
            </a:lvl1pPr>
            <a:lvl2pPr lvl="1" algn="l">
              <a:lnSpc>
                <a:spcPct val="105000"/>
              </a:lnSpc>
              <a:spcBef>
                <a:spcPts val="0"/>
              </a:spcBef>
              <a:spcAft>
                <a:spcPts val="0"/>
              </a:spcAft>
              <a:buClr>
                <a:schemeClr val="accent2"/>
              </a:buClr>
              <a:buSzPts val="1800"/>
              <a:buNone/>
              <a:defRPr b="1" sz="1800">
                <a:solidFill>
                  <a:schemeClr val="accent2"/>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45" name="Google Shape;345;p56"/>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346" name="Google Shape;346;p56"/>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347" name="Google Shape;347;p56"/>
          <p:cNvGrpSpPr/>
          <p:nvPr/>
        </p:nvGrpSpPr>
        <p:grpSpPr>
          <a:xfrm>
            <a:off x="540544" y="4103998"/>
            <a:ext cx="3006951" cy="521209"/>
            <a:chOff x="720725" y="5218493"/>
            <a:chExt cx="4009268" cy="694945"/>
          </a:xfrm>
        </p:grpSpPr>
        <p:pic>
          <p:nvPicPr>
            <p:cNvPr id="348" name="Google Shape;348;p56"/>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349" name="Google Shape;349;p56"/>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350" name="Google Shape;350;p56"/>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351" name="Google Shape;351;p56"/>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352" name="Shape 352"/>
        <p:cNvGrpSpPr/>
        <p:nvPr/>
      </p:nvGrpSpPr>
      <p:grpSpPr>
        <a:xfrm>
          <a:off x="0" y="0"/>
          <a:ext cx="0" cy="0"/>
          <a:chOff x="0" y="0"/>
          <a:chExt cx="0" cy="0"/>
        </a:xfrm>
      </p:grpSpPr>
      <p:sp>
        <p:nvSpPr>
          <p:cNvPr id="353" name="Google Shape;353;p5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4" name="Google Shape;354;p5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55" name="Google Shape;355;p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6" name="Google Shape;356;p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7" name="Google Shape;357;p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358" name="Shape 358"/>
        <p:cNvGrpSpPr/>
        <p:nvPr/>
      </p:nvGrpSpPr>
      <p:grpSpPr>
        <a:xfrm>
          <a:off x="0" y="0"/>
          <a:ext cx="0" cy="0"/>
          <a:chOff x="0" y="0"/>
          <a:chExt cx="0" cy="0"/>
        </a:xfrm>
      </p:grpSpPr>
      <p:sp>
        <p:nvSpPr>
          <p:cNvPr id="359" name="Google Shape;359;p5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0" name="Google Shape;360;p5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361" name="Google Shape;361;p5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362" name="Google Shape;362;p5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3" name="Google Shape;363;p58"/>
          <p:cNvSpPr/>
          <p:nvPr>
            <p:ph idx="2" type="pic"/>
          </p:nvPr>
        </p:nvSpPr>
        <p:spPr>
          <a:xfrm>
            <a:off x="540544" y="1393200"/>
            <a:ext cx="2597400" cy="1242000"/>
          </a:xfrm>
          <a:prstGeom prst="rect">
            <a:avLst/>
          </a:prstGeom>
          <a:solidFill>
            <a:srgbClr val="D8D8D8"/>
          </a:solidFill>
          <a:ln>
            <a:noFill/>
          </a:ln>
        </p:spPr>
      </p:sp>
      <p:sp>
        <p:nvSpPr>
          <p:cNvPr id="364" name="Google Shape;364;p58"/>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5" name="Google Shape;365;p58"/>
          <p:cNvSpPr/>
          <p:nvPr>
            <p:ph idx="3" type="pic"/>
          </p:nvPr>
        </p:nvSpPr>
        <p:spPr>
          <a:xfrm>
            <a:off x="3273300" y="1393200"/>
            <a:ext cx="2597400" cy="1242000"/>
          </a:xfrm>
          <a:prstGeom prst="rect">
            <a:avLst/>
          </a:prstGeom>
          <a:solidFill>
            <a:srgbClr val="D8D8D8"/>
          </a:solidFill>
          <a:ln>
            <a:noFill/>
          </a:ln>
        </p:spPr>
      </p:sp>
      <p:sp>
        <p:nvSpPr>
          <p:cNvPr id="366" name="Google Shape;366;p58"/>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7" name="Google Shape;367;p58"/>
          <p:cNvSpPr/>
          <p:nvPr>
            <p:ph idx="5" type="pic"/>
          </p:nvPr>
        </p:nvSpPr>
        <p:spPr>
          <a:xfrm>
            <a:off x="6006056" y="1393200"/>
            <a:ext cx="2597400" cy="1242000"/>
          </a:xfrm>
          <a:prstGeom prst="rect">
            <a:avLst/>
          </a:prstGeom>
          <a:solidFill>
            <a:srgbClr val="D8D8D8"/>
          </a:solidFill>
          <a:ln>
            <a:noFill/>
          </a:ln>
        </p:spPr>
      </p:sp>
      <p:sp>
        <p:nvSpPr>
          <p:cNvPr id="368" name="Google Shape;368;p58"/>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369" name="Shape 369"/>
        <p:cNvGrpSpPr/>
        <p:nvPr/>
      </p:nvGrpSpPr>
      <p:grpSpPr>
        <a:xfrm>
          <a:off x="0" y="0"/>
          <a:ext cx="0" cy="0"/>
          <a:chOff x="0" y="0"/>
          <a:chExt cx="0" cy="0"/>
        </a:xfrm>
      </p:grpSpPr>
      <p:sp>
        <p:nvSpPr>
          <p:cNvPr id="370" name="Google Shape;370;p5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1" name="Google Shape;371;p5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2" name="Google Shape;372;p5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73" name="Google Shape;373;p59"/>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4" name="Google Shape;374;p59"/>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5" name="Google Shape;375;p59"/>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76" name="Shape 376"/>
        <p:cNvGrpSpPr/>
        <p:nvPr/>
      </p:nvGrpSpPr>
      <p:grpSpPr>
        <a:xfrm>
          <a:off x="0" y="0"/>
          <a:ext cx="0" cy="0"/>
          <a:chOff x="0" y="0"/>
          <a:chExt cx="0" cy="0"/>
        </a:xfrm>
      </p:grpSpPr>
      <p:sp>
        <p:nvSpPr>
          <p:cNvPr id="377" name="Google Shape;377;p60"/>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8" name="Google Shape;378;p6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9" name="Google Shape;379;p6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0" name="Google Shape;380;p6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81" name="Google Shape;381;p60"/>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382" name="Shape 382"/>
        <p:cNvGrpSpPr/>
        <p:nvPr/>
      </p:nvGrpSpPr>
      <p:grpSpPr>
        <a:xfrm>
          <a:off x="0" y="0"/>
          <a:ext cx="0" cy="0"/>
          <a:chOff x="0" y="0"/>
          <a:chExt cx="0" cy="0"/>
        </a:xfrm>
      </p:grpSpPr>
      <p:sp>
        <p:nvSpPr>
          <p:cNvPr id="383" name="Google Shape;383;p6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4" name="Google Shape;384;p6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5" name="Google Shape;385;p6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6" name="Google Shape;386;p6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87" name="Google Shape;387;p61"/>
          <p:cNvSpPr/>
          <p:nvPr>
            <p:ph idx="2" type="pic"/>
          </p:nvPr>
        </p:nvSpPr>
        <p:spPr>
          <a:xfrm>
            <a:off x="540544" y="1393200"/>
            <a:ext cx="2597400" cy="1242000"/>
          </a:xfrm>
          <a:prstGeom prst="rect">
            <a:avLst/>
          </a:prstGeom>
          <a:solidFill>
            <a:srgbClr val="D8D8D8"/>
          </a:solidFill>
          <a:ln>
            <a:noFill/>
          </a:ln>
        </p:spPr>
      </p:sp>
      <p:sp>
        <p:nvSpPr>
          <p:cNvPr id="388" name="Google Shape;388;p61"/>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9" name="Google Shape;389;p61"/>
          <p:cNvSpPr/>
          <p:nvPr>
            <p:ph idx="3" type="pic"/>
          </p:nvPr>
        </p:nvSpPr>
        <p:spPr>
          <a:xfrm>
            <a:off x="3273300" y="1393200"/>
            <a:ext cx="2597400" cy="1242000"/>
          </a:xfrm>
          <a:prstGeom prst="rect">
            <a:avLst/>
          </a:prstGeom>
          <a:solidFill>
            <a:srgbClr val="D8D8D8"/>
          </a:solidFill>
          <a:ln>
            <a:noFill/>
          </a:ln>
        </p:spPr>
      </p:sp>
      <p:sp>
        <p:nvSpPr>
          <p:cNvPr id="390" name="Google Shape;390;p61"/>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1" name="Google Shape;391;p61"/>
          <p:cNvSpPr/>
          <p:nvPr>
            <p:ph idx="5" type="pic"/>
          </p:nvPr>
        </p:nvSpPr>
        <p:spPr>
          <a:xfrm>
            <a:off x="6006056" y="1393200"/>
            <a:ext cx="2597400" cy="1242000"/>
          </a:xfrm>
          <a:prstGeom prst="rect">
            <a:avLst/>
          </a:prstGeom>
          <a:solidFill>
            <a:srgbClr val="D8D8D8"/>
          </a:solidFill>
          <a:ln>
            <a:noFill/>
          </a:ln>
        </p:spPr>
      </p:sp>
      <p:sp>
        <p:nvSpPr>
          <p:cNvPr id="392" name="Google Shape;392;p61"/>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393" name="Shape 393"/>
        <p:cNvGrpSpPr/>
        <p:nvPr/>
      </p:nvGrpSpPr>
      <p:grpSpPr>
        <a:xfrm>
          <a:off x="0" y="0"/>
          <a:ext cx="0" cy="0"/>
          <a:chOff x="0" y="0"/>
          <a:chExt cx="0" cy="0"/>
        </a:xfrm>
      </p:grpSpPr>
      <p:sp>
        <p:nvSpPr>
          <p:cNvPr id="394" name="Google Shape;394;p6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5" name="Google Shape;395;p6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6" name="Google Shape;396;p6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7" name="Google Shape;397;p62"/>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8" name="Google Shape;398;p62"/>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9" name="Google Shape;399;p62"/>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400" name="Shape 400"/>
        <p:cNvGrpSpPr/>
        <p:nvPr/>
      </p:nvGrpSpPr>
      <p:grpSpPr>
        <a:xfrm>
          <a:off x="0" y="0"/>
          <a:ext cx="0" cy="0"/>
          <a:chOff x="0" y="0"/>
          <a:chExt cx="0" cy="0"/>
        </a:xfrm>
      </p:grpSpPr>
      <p:sp>
        <p:nvSpPr>
          <p:cNvPr id="401" name="Google Shape;401;p63"/>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2" name="Google Shape;402;p6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3" name="Google Shape;403;p6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4" name="Google Shape;404;p6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5" name="Google Shape;405;p63"/>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algn="l">
              <a:lnSpc>
                <a:spcPct val="90000"/>
              </a:lnSpc>
              <a:spcBef>
                <a:spcPts val="0"/>
              </a:spcBef>
              <a:spcAft>
                <a:spcPts val="0"/>
              </a:spcAft>
              <a:buClr>
                <a:schemeClr val="accent3"/>
              </a:buClr>
              <a:buSzPts val="1400"/>
              <a:buNone/>
              <a:defRPr sz="1400"/>
            </a:lvl2pPr>
            <a:lvl3pPr indent="-228600" lvl="2" marL="1371600" algn="l">
              <a:lnSpc>
                <a:spcPct val="100000"/>
              </a:lnSpc>
              <a:spcBef>
                <a:spcPts val="400"/>
              </a:spcBef>
              <a:spcAft>
                <a:spcPts val="0"/>
              </a:spcAft>
              <a:buSzPts val="1400"/>
              <a:buNone/>
              <a:defRPr sz="1400"/>
            </a:lvl3pPr>
            <a:lvl4pPr indent="-317500" lvl="3" marL="1828800" algn="l">
              <a:lnSpc>
                <a:spcPct val="100000"/>
              </a:lnSpc>
              <a:spcBef>
                <a:spcPts val="2100"/>
              </a:spcBef>
              <a:spcAft>
                <a:spcPts val="0"/>
              </a:spcAft>
              <a:buSzPts val="1400"/>
              <a:buChar char="•"/>
              <a:defRPr sz="1400"/>
            </a:lvl4pPr>
            <a:lvl5pPr indent="-317500" lvl="4" marL="2286000" algn="l">
              <a:lnSpc>
                <a:spcPct val="100000"/>
              </a:lnSpc>
              <a:spcBef>
                <a:spcPts val="600"/>
              </a:spcBef>
              <a:spcAft>
                <a:spcPts val="0"/>
              </a:spcAft>
              <a:buSzPts val="1400"/>
              <a:buChar char="•"/>
              <a:defRPr sz="1400"/>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406" name="Google Shape;406;p63"/>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407" name="Shape 407"/>
        <p:cNvGrpSpPr/>
        <p:nvPr/>
      </p:nvGrpSpPr>
      <p:grpSpPr>
        <a:xfrm>
          <a:off x="0" y="0"/>
          <a:ext cx="0" cy="0"/>
          <a:chOff x="0" y="0"/>
          <a:chExt cx="0" cy="0"/>
        </a:xfrm>
      </p:grpSpPr>
      <p:sp>
        <p:nvSpPr>
          <p:cNvPr id="408" name="Google Shape;408;p6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9" name="Google Shape;409;p6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0" name="Google Shape;410;p6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11" name="Google Shape;411;p64"/>
          <p:cNvSpPr txBox="1"/>
          <p:nvPr>
            <p:ph idx="1" type="body"/>
          </p:nvPr>
        </p:nvSpPr>
        <p:spPr>
          <a:xfrm>
            <a:off x="540545" y="972742"/>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200"/>
              <a:buNone/>
              <a:defRPr/>
            </a:lvl1pPr>
            <a:lvl2pPr indent="-228600" lvl="1" marL="914400" algn="l">
              <a:lnSpc>
                <a:spcPct val="90000"/>
              </a:lnSpc>
              <a:spcBef>
                <a:spcPts val="1300"/>
              </a:spcBef>
              <a:spcAft>
                <a:spcPts val="0"/>
              </a:spcAft>
              <a:buSzPts val="1500"/>
              <a:buNone/>
              <a:defRPr/>
            </a:lvl2pPr>
            <a:lvl3pPr indent="-228600" lvl="2" marL="1371600" algn="l">
              <a:lnSpc>
                <a:spcPct val="100000"/>
              </a:lnSpc>
              <a:spcBef>
                <a:spcPts val="400"/>
              </a:spcBef>
              <a:spcAft>
                <a:spcPts val="0"/>
              </a:spcAft>
              <a:buSzPts val="1400"/>
              <a:buNone/>
              <a:defRPr/>
            </a:lvl3pPr>
            <a:lvl4pPr indent="-304800" lvl="3" marL="1828800" algn="l">
              <a:lnSpc>
                <a:spcPct val="100000"/>
              </a:lnSpc>
              <a:spcBef>
                <a:spcPts val="21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17500" lvl="5" marL="2743200" algn="l">
              <a:lnSpc>
                <a:spcPct val="90000"/>
              </a:lnSpc>
              <a:spcBef>
                <a:spcPts val="6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412" name="Google Shape;412;p64"/>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3" name="Google Shape;413;p64"/>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414" name="Shape 414"/>
        <p:cNvGrpSpPr/>
        <p:nvPr/>
      </p:nvGrpSpPr>
      <p:grpSpPr>
        <a:xfrm>
          <a:off x="0" y="0"/>
          <a:ext cx="0" cy="0"/>
          <a:chOff x="0" y="0"/>
          <a:chExt cx="0" cy="0"/>
        </a:xfrm>
      </p:grpSpPr>
      <p:sp>
        <p:nvSpPr>
          <p:cNvPr id="415" name="Google Shape;415;p65"/>
          <p:cNvSpPr txBox="1"/>
          <p:nvPr>
            <p:ph type="title"/>
          </p:nvPr>
        </p:nvSpPr>
        <p:spPr>
          <a:xfrm>
            <a:off x="891000" y="595313"/>
            <a:ext cx="3546600" cy="8223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32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6" name="Google Shape;416;p65"/>
          <p:cNvSpPr txBox="1"/>
          <p:nvPr>
            <p:ph idx="10" type="dt"/>
          </p:nvPr>
        </p:nvSpPr>
        <p:spPr>
          <a:xfrm>
            <a:off x="4168120" y="4698000"/>
            <a:ext cx="2057400" cy="2739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7" name="Google Shape;417;p65"/>
          <p:cNvSpPr txBox="1"/>
          <p:nvPr>
            <p:ph idx="11" type="ftr"/>
          </p:nvPr>
        </p:nvSpPr>
        <p:spPr>
          <a:xfrm>
            <a:off x="513160" y="4698000"/>
            <a:ext cx="3086100" cy="273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8" name="Google Shape;418;p65"/>
          <p:cNvSpPr/>
          <p:nvPr>
            <p:ph idx="2" type="pic"/>
          </p:nvPr>
        </p:nvSpPr>
        <p:spPr>
          <a:xfrm>
            <a:off x="4918501" y="0"/>
            <a:ext cx="4225500" cy="5143500"/>
          </a:xfrm>
          <a:prstGeom prst="rect">
            <a:avLst/>
          </a:prstGeom>
          <a:solidFill>
            <a:srgbClr val="D8D8D8"/>
          </a:solidFill>
          <a:ln>
            <a:noFill/>
          </a:ln>
        </p:spPr>
      </p:sp>
      <p:sp>
        <p:nvSpPr>
          <p:cNvPr id="419" name="Google Shape;419;p65"/>
          <p:cNvSpPr txBox="1"/>
          <p:nvPr>
            <p:ph idx="1" type="body"/>
          </p:nvPr>
        </p:nvSpPr>
        <p:spPr>
          <a:xfrm>
            <a:off x="513160" y="1417502"/>
            <a:ext cx="3924300" cy="3045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Clr>
                <a:schemeClr val="lt1"/>
              </a:buClr>
              <a:buSzPts val="1500"/>
              <a:buNone/>
              <a:defRPr>
                <a:solidFill>
                  <a:schemeClr val="lt1"/>
                </a:solidFill>
              </a:defRPr>
            </a:lvl1pPr>
            <a:lvl2pPr indent="-228600" lvl="1" marL="914400" algn="l">
              <a:lnSpc>
                <a:spcPct val="100000"/>
              </a:lnSpc>
              <a:spcBef>
                <a:spcPts val="1100"/>
              </a:spcBef>
              <a:spcAft>
                <a:spcPts val="0"/>
              </a:spcAft>
              <a:buClr>
                <a:schemeClr val="lt1"/>
              </a:buClr>
              <a:buSzPts val="1800"/>
              <a:buNone/>
              <a:defRPr>
                <a:solidFill>
                  <a:schemeClr val="lt1"/>
                </a:solidFill>
              </a:defRPr>
            </a:lvl2pPr>
            <a:lvl3pPr indent="-228600" lvl="2" marL="1371600" algn="l">
              <a:lnSpc>
                <a:spcPct val="100000"/>
              </a:lnSpc>
              <a:spcBef>
                <a:spcPts val="1100"/>
              </a:spcBef>
              <a:spcAft>
                <a:spcPts val="0"/>
              </a:spcAft>
              <a:buSzPts val="2100"/>
              <a:buNone/>
              <a:defRPr>
                <a:solidFill>
                  <a:schemeClr val="lt1"/>
                </a:solidFill>
              </a:defRPr>
            </a:lvl3pPr>
            <a:lvl4pPr indent="-323850" lvl="3" marL="1828800" algn="l">
              <a:lnSpc>
                <a:spcPct val="120000"/>
              </a:lnSpc>
              <a:spcBef>
                <a:spcPts val="1100"/>
              </a:spcBef>
              <a:spcAft>
                <a:spcPts val="0"/>
              </a:spcAft>
              <a:buSzPts val="1500"/>
              <a:buChar char="―"/>
              <a:defRPr>
                <a:solidFill>
                  <a:schemeClr val="lt1"/>
                </a:solidFill>
              </a:defRPr>
            </a:lvl4pPr>
            <a:lvl5pPr indent="-323850" lvl="4" marL="2286000" algn="l">
              <a:lnSpc>
                <a:spcPct val="120000"/>
              </a:lnSpc>
              <a:spcBef>
                <a:spcPts val="1100"/>
              </a:spcBef>
              <a:spcAft>
                <a:spcPts val="0"/>
              </a:spcAft>
              <a:buSzPts val="1500"/>
              <a:buChar char="―"/>
              <a:defRPr>
                <a:solidFill>
                  <a:schemeClr val="lt1"/>
                </a:solidFill>
              </a:defRPr>
            </a:lvl5pPr>
            <a:lvl6pPr indent="-317500" lvl="5" marL="2743200" algn="l">
              <a:lnSpc>
                <a:spcPct val="90000"/>
              </a:lnSpc>
              <a:spcBef>
                <a:spcPts val="11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0" name="Shape 420"/>
        <p:cNvGrpSpPr/>
        <p:nvPr/>
      </p:nvGrpSpPr>
      <p:grpSpPr>
        <a:xfrm>
          <a:off x="0" y="0"/>
          <a:ext cx="0" cy="0"/>
          <a:chOff x="0" y="0"/>
          <a:chExt cx="0" cy="0"/>
        </a:xfrm>
      </p:grpSpPr>
      <p:sp>
        <p:nvSpPr>
          <p:cNvPr id="421" name="Google Shape;421;p6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2" name="Google Shape;422;p66"/>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3" name="Google Shape;423;p66"/>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4" name="Google Shape;424;p6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5" name="Google Shape;425;p6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6" name="Google Shape;426;p6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427" name="Shape 427"/>
        <p:cNvGrpSpPr/>
        <p:nvPr/>
      </p:nvGrpSpPr>
      <p:grpSpPr>
        <a:xfrm>
          <a:off x="0" y="0"/>
          <a:ext cx="0" cy="0"/>
          <a:chOff x="0" y="0"/>
          <a:chExt cx="0" cy="0"/>
        </a:xfrm>
      </p:grpSpPr>
      <p:sp>
        <p:nvSpPr>
          <p:cNvPr id="428" name="Google Shape;428;p67"/>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9" name="Google Shape;429;p6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0" name="Google Shape;430;p6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1" name="Google Shape;431;p6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2" name="Google Shape;432;p6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33" name="Google Shape;433;p67"/>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4" name="Google Shape;434;p67"/>
          <p:cNvSpPr txBox="1"/>
          <p:nvPr>
            <p:ph idx="2" type="body"/>
          </p:nvPr>
        </p:nvSpPr>
        <p:spPr>
          <a:xfrm>
            <a:off x="540543"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5" name="Google Shape;435;p67"/>
          <p:cNvSpPr txBox="1"/>
          <p:nvPr>
            <p:ph idx="3" type="body"/>
          </p:nvPr>
        </p:nvSpPr>
        <p:spPr>
          <a:xfrm>
            <a:off x="3272399"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6" name="Google Shape;436;p67"/>
          <p:cNvSpPr txBox="1"/>
          <p:nvPr>
            <p:ph idx="4" type="body"/>
          </p:nvPr>
        </p:nvSpPr>
        <p:spPr>
          <a:xfrm>
            <a:off x="6004255"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437" name="Google Shape;437;p67"/>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38" name="Shape 438"/>
        <p:cNvGrpSpPr/>
        <p:nvPr/>
      </p:nvGrpSpPr>
      <p:grpSpPr>
        <a:xfrm>
          <a:off x="0" y="0"/>
          <a:ext cx="0" cy="0"/>
          <a:chOff x="0" y="0"/>
          <a:chExt cx="0" cy="0"/>
        </a:xfrm>
      </p:grpSpPr>
      <p:sp>
        <p:nvSpPr>
          <p:cNvPr id="439" name="Google Shape;439;p6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0" name="Google Shape;440;p6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1" name="Google Shape;441;p6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2" name="Google Shape;442;p6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43" name="Google Shape;443;p68"/>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lt1"/>
        </a:solidFill>
      </p:bgPr>
    </p:bg>
    <p:spTree>
      <p:nvGrpSpPr>
        <p:cNvPr id="444" name="Shape 444"/>
        <p:cNvGrpSpPr/>
        <p:nvPr/>
      </p:nvGrpSpPr>
      <p:grpSpPr>
        <a:xfrm>
          <a:off x="0" y="0"/>
          <a:ext cx="0" cy="0"/>
          <a:chOff x="0" y="0"/>
          <a:chExt cx="0" cy="0"/>
        </a:xfrm>
      </p:grpSpPr>
      <p:sp>
        <p:nvSpPr>
          <p:cNvPr id="445" name="Google Shape;445;p69"/>
          <p:cNvSpPr/>
          <p:nvPr/>
        </p:nvSpPr>
        <p:spPr>
          <a:xfrm>
            <a:off x="211975" y="4473092"/>
            <a:ext cx="6100500" cy="597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446" name="Google Shape;446;p69"/>
          <p:cNvSpPr txBox="1"/>
          <p:nvPr>
            <p:ph type="title"/>
          </p:nvPr>
        </p:nvSpPr>
        <p:spPr>
          <a:xfrm>
            <a:off x="629841" y="491985"/>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SzPts val="3300"/>
              <a:buNone/>
              <a:defRPr sz="24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7" name="Google Shape;447;p69"/>
          <p:cNvSpPr txBox="1"/>
          <p:nvPr>
            <p:ph idx="1" type="body"/>
          </p:nvPr>
        </p:nvSpPr>
        <p:spPr>
          <a:xfrm>
            <a:off x="629620" y="1698100"/>
            <a:ext cx="2949000" cy="873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SzPts val="2100"/>
              <a:buNone/>
              <a:defRPr i="0" sz="1200">
                <a:solidFill>
                  <a:schemeClr val="lt2"/>
                </a:solidFill>
              </a:defRPr>
            </a:lvl1pPr>
            <a:lvl2pPr indent="-228600" lvl="1" marL="914400" algn="l">
              <a:lnSpc>
                <a:spcPct val="90000"/>
              </a:lnSpc>
              <a:spcBef>
                <a:spcPts val="400"/>
              </a:spcBef>
              <a:spcAft>
                <a:spcPts val="0"/>
              </a:spcAft>
              <a:buSzPts val="1800"/>
              <a:buNone/>
              <a:defRPr sz="1100"/>
            </a:lvl2pPr>
            <a:lvl3pPr indent="-228600" lvl="2" marL="1371600" algn="l">
              <a:lnSpc>
                <a:spcPct val="90000"/>
              </a:lnSpc>
              <a:spcBef>
                <a:spcPts val="400"/>
              </a:spcBef>
              <a:spcAft>
                <a:spcPts val="0"/>
              </a:spcAft>
              <a:buSzPts val="1500"/>
              <a:buNone/>
              <a:defRPr sz="900"/>
            </a:lvl3pPr>
            <a:lvl4pPr indent="-228600" lvl="3" marL="1828800" algn="l">
              <a:lnSpc>
                <a:spcPct val="90000"/>
              </a:lnSpc>
              <a:spcBef>
                <a:spcPts val="400"/>
              </a:spcBef>
              <a:spcAft>
                <a:spcPts val="0"/>
              </a:spcAft>
              <a:buSzPts val="1400"/>
              <a:buNone/>
              <a:defRPr sz="800"/>
            </a:lvl4pPr>
            <a:lvl5pPr indent="-228600" lvl="4" marL="2286000" algn="l">
              <a:lnSpc>
                <a:spcPct val="90000"/>
              </a:lnSpc>
              <a:spcBef>
                <a:spcPts val="400"/>
              </a:spcBef>
              <a:spcAft>
                <a:spcPts val="0"/>
              </a:spcAft>
              <a:buSzPts val="1400"/>
              <a:buNone/>
              <a:defRPr sz="800"/>
            </a:lvl5pPr>
            <a:lvl6pPr indent="-228600" lvl="5" marL="2743200" algn="l">
              <a:lnSpc>
                <a:spcPct val="90000"/>
              </a:lnSpc>
              <a:spcBef>
                <a:spcPts val="400"/>
              </a:spcBef>
              <a:spcAft>
                <a:spcPts val="0"/>
              </a:spcAft>
              <a:buSzPts val="1400"/>
              <a:buNone/>
              <a:defRPr sz="800"/>
            </a:lvl6pPr>
            <a:lvl7pPr indent="-228600" lvl="6" marL="3200400" algn="l">
              <a:lnSpc>
                <a:spcPct val="90000"/>
              </a:lnSpc>
              <a:spcBef>
                <a:spcPts val="400"/>
              </a:spcBef>
              <a:spcAft>
                <a:spcPts val="0"/>
              </a:spcAft>
              <a:buSzPts val="1400"/>
              <a:buNone/>
              <a:defRPr sz="800"/>
            </a:lvl7pPr>
            <a:lvl8pPr indent="-228600" lvl="7" marL="3657600" algn="l">
              <a:lnSpc>
                <a:spcPct val="90000"/>
              </a:lnSpc>
              <a:spcBef>
                <a:spcPts val="400"/>
              </a:spcBef>
              <a:spcAft>
                <a:spcPts val="0"/>
              </a:spcAft>
              <a:buSzPts val="1400"/>
              <a:buNone/>
              <a:defRPr sz="800"/>
            </a:lvl8pPr>
            <a:lvl9pPr indent="-228600" lvl="8" marL="4114800" algn="l">
              <a:lnSpc>
                <a:spcPct val="90000"/>
              </a:lnSpc>
              <a:spcBef>
                <a:spcPts val="400"/>
              </a:spcBef>
              <a:spcAft>
                <a:spcPts val="0"/>
              </a:spcAft>
              <a:buSzPts val="1400"/>
              <a:buNone/>
              <a:defRPr sz="800"/>
            </a:lvl9pPr>
          </a:lstStyle>
          <a:p/>
        </p:txBody>
      </p:sp>
      <p:sp>
        <p:nvSpPr>
          <p:cNvPr id="448" name="Google Shape;448;p69"/>
          <p:cNvSpPr/>
          <p:nvPr/>
        </p:nvSpPr>
        <p:spPr>
          <a:xfrm>
            <a:off x="625799" y="2703809"/>
            <a:ext cx="3509700" cy="1401000"/>
          </a:xfrm>
          <a:prstGeom prst="rect">
            <a:avLst/>
          </a:prstGeom>
          <a:solidFill>
            <a:schemeClr val="lt2"/>
          </a:solidFill>
          <a:ln>
            <a:noFill/>
          </a:ln>
        </p:spPr>
        <p:txBody>
          <a:bodyPr anchorCtr="0" anchor="ctr" bIns="34275" lIns="162000" spcFirstLastPara="1" rIns="162000"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Project Coordinator: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Calibri"/>
                <a:ea typeface="Calibri"/>
                <a:cs typeface="Calibri"/>
                <a:sym typeface="Calibri"/>
              </a:rPr>
              <a:t>Nicolas Pade |</a:t>
            </a:r>
            <a:r>
              <a:rPr b="0" i="0" lang="en" sz="1400" u="sng" cap="none" strike="noStrike">
                <a:solidFill>
                  <a:schemeClr val="lt1"/>
                </a:solidFill>
                <a:latin typeface="Calibri"/>
                <a:ea typeface="Calibri"/>
                <a:cs typeface="Calibri"/>
                <a:sym typeface="Calibri"/>
              </a:rPr>
              <a:t> </a:t>
            </a:r>
            <a:r>
              <a:rPr b="0" i="0" lang="en" sz="1400" u="sng" cap="none" strike="noStrike">
                <a:solidFill>
                  <a:schemeClr val="lt1"/>
                </a:solidFill>
                <a:latin typeface="Calibri"/>
                <a:ea typeface="Calibri"/>
                <a:cs typeface="Calibri"/>
                <a:sym typeface="Calibri"/>
                <a:hlinkClick r:id="rId2">
                  <a:extLst>
                    <a:ext uri="{A12FA001-AC4F-418D-AE19-62706E023703}">
                      <ahyp:hlinkClr val="tx"/>
                    </a:ext>
                  </a:extLst>
                </a:hlinkClick>
              </a:rPr>
              <a:t>nicolas.pade@embrc.eu</a:t>
            </a:r>
            <a:endParaRPr b="0" i="0" sz="1200" u="none" cap="none" strike="noStrike">
              <a:solidFill>
                <a:srgbClr val="F8F8F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8F8F8"/>
                </a:solidFill>
                <a:latin typeface="Arial"/>
                <a:ea typeface="Arial"/>
                <a:cs typeface="Arial"/>
                <a:sym typeface="Arial"/>
              </a:rPr>
              <a:t>Project Manager: </a:t>
            </a:r>
            <a:br>
              <a:rPr b="1" i="0" lang="en" sz="1200" u="none" cap="none" strike="noStrike">
                <a:solidFill>
                  <a:srgbClr val="F8F8F8"/>
                </a:solidFill>
                <a:latin typeface="Arial"/>
                <a:ea typeface="Arial"/>
                <a:cs typeface="Arial"/>
                <a:sym typeface="Arial"/>
              </a:rPr>
            </a:br>
            <a:r>
              <a:rPr b="0" i="0" lang="en" sz="1400" u="none" cap="none" strike="noStrike">
                <a:solidFill>
                  <a:schemeClr val="lt1"/>
                </a:solidFill>
                <a:latin typeface="Calibri"/>
                <a:ea typeface="Calibri"/>
                <a:cs typeface="Calibri"/>
                <a:sym typeface="Calibri"/>
              </a:rPr>
              <a:t>Giulia Vecchi| </a:t>
            </a:r>
            <a:r>
              <a:rPr b="0" i="0" lang="en" sz="1400" u="sng" cap="none" strike="noStrike">
                <a:solidFill>
                  <a:schemeClr val="lt1"/>
                </a:solidFill>
                <a:latin typeface="Calibri"/>
                <a:ea typeface="Calibri"/>
                <a:cs typeface="Calibri"/>
                <a:sym typeface="Calibri"/>
                <a:hlinkClick r:id="rId3">
                  <a:extLst>
                    <a:ext uri="{A12FA001-AC4F-418D-AE19-62706E023703}">
                      <ahyp:hlinkClr val="tx"/>
                    </a:ext>
                  </a:extLst>
                </a:hlinkClick>
              </a:rPr>
              <a:t>giulia.vecchi@embrc.eu</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1200"/>
              <a:buFont typeface="Arial"/>
              <a:buNone/>
            </a:pPr>
            <a:r>
              <a:rPr b="1" i="0" lang="en" sz="1200" u="none" cap="none" strike="noStrike">
                <a:solidFill>
                  <a:srgbClr val="F8F8F8"/>
                </a:solidFill>
                <a:latin typeface="Arial"/>
                <a:ea typeface="Arial"/>
                <a:cs typeface="Arial"/>
                <a:sym typeface="Arial"/>
              </a:rPr>
              <a:t>Communications and Press: </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Mathilde Vidal | </a:t>
            </a:r>
            <a:r>
              <a:rPr b="0" i="0" lang="en" sz="1400" u="sng" cap="none" strike="noStrike">
                <a:solidFill>
                  <a:schemeClr val="lt1"/>
                </a:solidFill>
                <a:latin typeface="Calibri"/>
                <a:ea typeface="Calibri"/>
                <a:cs typeface="Calibri"/>
                <a:sym typeface="Calibri"/>
              </a:rPr>
              <a:t>mathilde@erinn.eu</a:t>
            </a:r>
            <a:endParaRPr b="0" i="0" sz="1100" u="none" cap="none" strike="noStrike">
              <a:solidFill>
                <a:srgbClr val="000000"/>
              </a:solidFill>
              <a:latin typeface="Arial"/>
              <a:ea typeface="Arial"/>
              <a:cs typeface="Arial"/>
              <a:sym typeface="Arial"/>
            </a:endParaRPr>
          </a:p>
        </p:txBody>
      </p:sp>
      <p:pic>
        <p:nvPicPr>
          <p:cNvPr descr="Icon&#10;&#10;Description automatically generated" id="449" name="Google Shape;449;p69"/>
          <p:cNvPicPr preferRelativeResize="0"/>
          <p:nvPr/>
        </p:nvPicPr>
        <p:blipFill rotWithShape="1">
          <a:blip r:embed="rId4">
            <a:alphaModFix/>
          </a:blip>
          <a:srcRect b="0" l="0" r="0" t="0"/>
          <a:stretch/>
        </p:blipFill>
        <p:spPr>
          <a:xfrm>
            <a:off x="5701489" y="305370"/>
            <a:ext cx="3071122" cy="3071122"/>
          </a:xfrm>
          <a:prstGeom prst="rect">
            <a:avLst/>
          </a:prstGeom>
          <a:noFill/>
          <a:ln>
            <a:noFill/>
          </a:ln>
        </p:spPr>
      </p:pic>
      <p:sp>
        <p:nvSpPr>
          <p:cNvPr id="450" name="Google Shape;450;p69"/>
          <p:cNvSpPr txBox="1"/>
          <p:nvPr/>
        </p:nvSpPr>
        <p:spPr>
          <a:xfrm>
            <a:off x="371390" y="2730974"/>
            <a:ext cx="5071500" cy="207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7BA4D9"/>
              </a:buClr>
              <a:buSzPts val="900"/>
              <a:buFont typeface="Arial"/>
              <a:buNone/>
            </a:pPr>
            <a:r>
              <a:rPr b="0" i="0" lang="en" sz="900" u="none" cap="none" strike="noStrike">
                <a:solidFill>
                  <a:srgbClr val="7BA4D9"/>
                </a:solidFill>
                <a:latin typeface="Arial"/>
                <a:ea typeface="Arial"/>
                <a:cs typeface="Arial"/>
                <a:sym typeface="Arial"/>
              </a:rPr>
              <a:t>                                                              </a:t>
            </a:r>
            <a:endParaRPr b="0" i="0" sz="1400" u="none" cap="none" strike="noStrike">
              <a:solidFill>
                <a:srgbClr val="326CB3"/>
              </a:solidFill>
              <a:latin typeface="Calibri"/>
              <a:ea typeface="Calibri"/>
              <a:cs typeface="Calibri"/>
              <a:sym typeface="Calibri"/>
            </a:endParaRPr>
          </a:p>
        </p:txBody>
      </p:sp>
      <p:pic>
        <p:nvPicPr>
          <p:cNvPr descr="Logo&#10;&#10;Description automatically generated" id="451" name="Google Shape;451;p69"/>
          <p:cNvPicPr preferRelativeResize="0"/>
          <p:nvPr/>
        </p:nvPicPr>
        <p:blipFill rotWithShape="1">
          <a:blip r:embed="rId5">
            <a:alphaModFix/>
          </a:blip>
          <a:srcRect b="0" l="0" r="0" t="0"/>
          <a:stretch/>
        </p:blipFill>
        <p:spPr>
          <a:xfrm>
            <a:off x="690583" y="537527"/>
            <a:ext cx="2276083" cy="678108"/>
          </a:xfrm>
          <a:prstGeom prst="rect">
            <a:avLst/>
          </a:prstGeom>
          <a:noFill/>
          <a:ln>
            <a:noFill/>
          </a:ln>
        </p:spPr>
      </p:pic>
      <p:sp>
        <p:nvSpPr>
          <p:cNvPr id="452" name="Google Shape;452;p69"/>
          <p:cNvSpPr txBox="1"/>
          <p:nvPr/>
        </p:nvSpPr>
        <p:spPr>
          <a:xfrm>
            <a:off x="1131904" y="4891842"/>
            <a:ext cx="34401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555755"/>
                </a:solidFill>
                <a:latin typeface="Calibri"/>
                <a:ea typeface="Calibri"/>
                <a:cs typeface="Calibri"/>
                <a:sym typeface="Calibri"/>
              </a:rPr>
              <a:t>UK participants in MARCO-BOLO are supported by the UKRI's Horizon Europe Guarantee under the Grant No. 10068180 (MS); No. 10063994 (MBA) and No. 10048178 (NOC).</a:t>
            </a:r>
            <a:endParaRPr b="0" i="0" sz="1100" u="none" cap="none" strike="noStrike">
              <a:solidFill>
                <a:srgbClr val="000000"/>
              </a:solidFill>
              <a:latin typeface="Arial"/>
              <a:ea typeface="Arial"/>
              <a:cs typeface="Arial"/>
              <a:sym typeface="Arial"/>
            </a:endParaRPr>
          </a:p>
        </p:txBody>
      </p:sp>
      <p:pic>
        <p:nvPicPr>
          <p:cNvPr id="453" name="Google Shape;453;p69"/>
          <p:cNvPicPr preferRelativeResize="0"/>
          <p:nvPr/>
        </p:nvPicPr>
        <p:blipFill rotWithShape="1">
          <a:blip r:embed="rId6">
            <a:alphaModFix/>
          </a:blip>
          <a:srcRect b="0" l="0" r="0" t="0"/>
          <a:stretch/>
        </p:blipFill>
        <p:spPr>
          <a:xfrm>
            <a:off x="625798" y="4468226"/>
            <a:ext cx="411115" cy="416537"/>
          </a:xfrm>
          <a:prstGeom prst="rect">
            <a:avLst/>
          </a:prstGeom>
          <a:noFill/>
          <a:ln>
            <a:noFill/>
          </a:ln>
        </p:spPr>
      </p:pic>
      <p:sp>
        <p:nvSpPr>
          <p:cNvPr id="454" name="Google Shape;454;p69"/>
          <p:cNvSpPr txBox="1"/>
          <p:nvPr/>
        </p:nvSpPr>
        <p:spPr>
          <a:xfrm>
            <a:off x="1131904" y="4461863"/>
            <a:ext cx="3440100" cy="438600"/>
          </a:xfrm>
          <a:prstGeom prst="rect">
            <a:avLst/>
          </a:prstGeom>
          <a:noFill/>
          <a:ln>
            <a:noFill/>
          </a:ln>
        </p:spPr>
        <p:txBody>
          <a:bodyPr anchorCtr="0" anchor="t" bIns="34275" lIns="68575" spcFirstLastPara="1" rIns="68575" wrap="square" tIns="34275">
            <a:spAutoFit/>
          </a:bodyPr>
          <a:lstStyle/>
          <a:p>
            <a:pPr indent="0" lvl="0" marL="0" marR="0" rtl="0" algn="just">
              <a:lnSpc>
                <a:spcPct val="100000"/>
              </a:lnSpc>
              <a:spcBef>
                <a:spcPts val="0"/>
              </a:spcBef>
              <a:spcAft>
                <a:spcPts val="0"/>
              </a:spcAft>
              <a:buClr>
                <a:srgbClr val="555755"/>
              </a:buClr>
              <a:buSzPts val="600"/>
              <a:buFont typeface="Arial"/>
              <a:buNone/>
            </a:pPr>
            <a:r>
              <a:rPr b="0" i="0" lang="en" sz="600" u="none" cap="none" strike="noStrike">
                <a:solidFill>
                  <a:srgbClr val="555755"/>
                </a:solidFill>
                <a:latin typeface="Calibri"/>
                <a:ea typeface="Calibri"/>
                <a:cs typeface="Calibri"/>
                <a:sym typeface="Calibri"/>
              </a:rPr>
              <a:t>Funded by the European Union under the Horizon Europe Programme, Grant Agreement No. 101082021 (MARCO-BOLO). Views and opinions expressed are however those of the author(s) only and do not necessarily reflect those of the European Union or European Research Executive Agency (REA). Neither the European Union nor the granting authority can be held responsible for them.</a:t>
            </a:r>
            <a:endParaRPr b="0" i="0" sz="600" u="none" cap="none" strike="noStrike">
              <a:solidFill>
                <a:srgbClr val="326CB3"/>
              </a:solidFill>
              <a:latin typeface="Calibri"/>
              <a:ea typeface="Calibri"/>
              <a:cs typeface="Calibri"/>
              <a:sym typeface="Calibri"/>
            </a:endParaRPr>
          </a:p>
        </p:txBody>
      </p:sp>
      <p:pic>
        <p:nvPicPr>
          <p:cNvPr id="455" name="Google Shape;455;p69"/>
          <p:cNvPicPr preferRelativeResize="0"/>
          <p:nvPr/>
        </p:nvPicPr>
        <p:blipFill rotWithShape="1">
          <a:blip r:embed="rId7">
            <a:alphaModFix/>
          </a:blip>
          <a:srcRect b="0" l="0" r="0" t="0"/>
          <a:stretch/>
        </p:blipFill>
        <p:spPr>
          <a:xfrm>
            <a:off x="625799" y="4941079"/>
            <a:ext cx="479713" cy="141367"/>
          </a:xfrm>
          <a:prstGeom prst="rect">
            <a:avLst/>
          </a:prstGeom>
          <a:noFill/>
          <a:ln>
            <a:noFill/>
          </a:ln>
        </p:spPr>
      </p:pic>
      <p:grpSp>
        <p:nvGrpSpPr>
          <p:cNvPr id="456" name="Google Shape;456;p69"/>
          <p:cNvGrpSpPr/>
          <p:nvPr/>
        </p:nvGrpSpPr>
        <p:grpSpPr>
          <a:xfrm>
            <a:off x="613757" y="4190095"/>
            <a:ext cx="4071521" cy="273825"/>
            <a:chOff x="1509205" y="5509259"/>
            <a:chExt cx="5428695" cy="365100"/>
          </a:xfrm>
        </p:grpSpPr>
        <p:sp>
          <p:nvSpPr>
            <p:cNvPr id="457" name="Google Shape;457;p69"/>
            <p:cNvSpPr txBox="1"/>
            <p:nvPr/>
          </p:nvSpPr>
          <p:spPr>
            <a:xfrm>
              <a:off x="1629100" y="5509259"/>
              <a:ext cx="5308800" cy="3651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8DA1C9"/>
                  </a:solidFill>
                  <a:latin typeface="Arial"/>
                  <a:ea typeface="Arial"/>
                  <a:cs typeface="Arial"/>
                  <a:sym typeface="Arial"/>
                </a:rPr>
                <a:t>@MARCOBOLO_EU                    MARCO-BOLO                     MarcoBolo-project.eu</a:t>
              </a:r>
              <a:endParaRPr b="0" i="0" sz="1100" u="none" cap="none" strike="noStrike">
                <a:solidFill>
                  <a:srgbClr val="000000"/>
                </a:solidFill>
                <a:latin typeface="Arial"/>
                <a:ea typeface="Arial"/>
                <a:cs typeface="Arial"/>
                <a:sym typeface="Arial"/>
              </a:endParaRPr>
            </a:p>
          </p:txBody>
        </p:sp>
        <p:pic>
          <p:nvPicPr>
            <p:cNvPr id="458" name="Google Shape;458;p69"/>
            <p:cNvPicPr preferRelativeResize="0"/>
            <p:nvPr/>
          </p:nvPicPr>
          <p:blipFill rotWithShape="1">
            <a:blip r:embed="rId8">
              <a:alphaModFix amt="35000"/>
            </a:blip>
            <a:srcRect b="0" l="0" r="0" t="0"/>
            <a:stretch/>
          </p:blipFill>
          <p:spPr>
            <a:xfrm>
              <a:off x="1509205" y="5577364"/>
              <a:ext cx="408031" cy="229515"/>
            </a:xfrm>
            <a:prstGeom prst="rect">
              <a:avLst/>
            </a:prstGeom>
            <a:noFill/>
            <a:ln>
              <a:noFill/>
            </a:ln>
          </p:spPr>
        </p:pic>
        <p:pic>
          <p:nvPicPr>
            <p:cNvPr id="459" name="Google Shape;459;p69"/>
            <p:cNvPicPr preferRelativeResize="0"/>
            <p:nvPr/>
          </p:nvPicPr>
          <p:blipFill rotWithShape="1">
            <a:blip r:embed="rId9">
              <a:alphaModFix amt="70000"/>
            </a:blip>
            <a:srcRect b="0" l="0" r="0" t="0"/>
            <a:stretch/>
          </p:blipFill>
          <p:spPr>
            <a:xfrm>
              <a:off x="3499180" y="5591048"/>
              <a:ext cx="202245" cy="202245"/>
            </a:xfrm>
            <a:prstGeom prst="rect">
              <a:avLst/>
            </a:prstGeom>
            <a:noFill/>
            <a:ln>
              <a:noFill/>
            </a:ln>
          </p:spPr>
        </p:pic>
        <p:grpSp>
          <p:nvGrpSpPr>
            <p:cNvPr id="460" name="Google Shape;460;p69"/>
            <p:cNvGrpSpPr/>
            <p:nvPr/>
          </p:nvGrpSpPr>
          <p:grpSpPr>
            <a:xfrm>
              <a:off x="4947712" y="5584680"/>
              <a:ext cx="349931" cy="209165"/>
              <a:chOff x="4910948" y="5393723"/>
              <a:chExt cx="349931" cy="209165"/>
            </a:xfrm>
          </p:grpSpPr>
          <p:sp>
            <p:nvSpPr>
              <p:cNvPr id="461" name="Google Shape;461;p69"/>
              <p:cNvSpPr/>
              <p:nvPr/>
            </p:nvSpPr>
            <p:spPr>
              <a:xfrm>
                <a:off x="4975610" y="5412746"/>
                <a:ext cx="220607" cy="136960"/>
              </a:xfrm>
              <a:custGeom>
                <a:rect b="b" l="l" r="r" t="t"/>
                <a:pathLst>
                  <a:path extrusionOk="0" h="136960" w="220607">
                    <a:moveTo>
                      <a:pt x="220593" y="136893"/>
                    </a:moveTo>
                    <a:lnTo>
                      <a:pt x="220608" y="0"/>
                    </a:lnTo>
                    <a:lnTo>
                      <a:pt x="0" y="0"/>
                    </a:lnTo>
                    <a:lnTo>
                      <a:pt x="0" y="136960"/>
                    </a:lnTo>
                    <a:close/>
                    <a:moveTo>
                      <a:pt x="7607" y="7607"/>
                    </a:moveTo>
                    <a:lnTo>
                      <a:pt x="213001" y="7607"/>
                    </a:lnTo>
                    <a:lnTo>
                      <a:pt x="212986" y="129288"/>
                    </a:lnTo>
                    <a:lnTo>
                      <a:pt x="7607" y="129351"/>
                    </a:lnTo>
                    <a:close/>
                  </a:path>
                </a:pathLst>
              </a:custGeom>
              <a:solidFill>
                <a:srgbClr val="7BA4D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2" name="Google Shape;462;p69"/>
              <p:cNvSpPr/>
              <p:nvPr/>
            </p:nvSpPr>
            <p:spPr>
              <a:xfrm>
                <a:off x="4956593" y="5393723"/>
                <a:ext cx="258641" cy="171203"/>
              </a:xfrm>
              <a:custGeom>
                <a:rect b="b" l="l" r="r" t="t"/>
                <a:pathLst>
                  <a:path extrusionOk="0" h="171203" w="258641">
                    <a:moveTo>
                      <a:pt x="7607" y="15214"/>
                    </a:moveTo>
                    <a:cubicBezTo>
                      <a:pt x="7612" y="11015"/>
                      <a:pt x="11015" y="7612"/>
                      <a:pt x="15214" y="7607"/>
                    </a:cubicBezTo>
                    <a:lnTo>
                      <a:pt x="243428" y="7607"/>
                    </a:lnTo>
                    <a:cubicBezTo>
                      <a:pt x="247627" y="7612"/>
                      <a:pt x="251030" y="11015"/>
                      <a:pt x="251035" y="15214"/>
                    </a:cubicBezTo>
                    <a:lnTo>
                      <a:pt x="251035" y="171204"/>
                    </a:lnTo>
                    <a:lnTo>
                      <a:pt x="258642" y="171204"/>
                    </a:lnTo>
                    <a:lnTo>
                      <a:pt x="258642" y="15214"/>
                    </a:lnTo>
                    <a:cubicBezTo>
                      <a:pt x="258633" y="6815"/>
                      <a:pt x="251827" y="9"/>
                      <a:pt x="243428" y="0"/>
                    </a:cubicBezTo>
                    <a:lnTo>
                      <a:pt x="15214" y="0"/>
                    </a:lnTo>
                    <a:cubicBezTo>
                      <a:pt x="6815" y="9"/>
                      <a:pt x="9" y="6815"/>
                      <a:pt x="0" y="15214"/>
                    </a:cubicBezTo>
                    <a:lnTo>
                      <a:pt x="0" y="171204"/>
                    </a:lnTo>
                    <a:lnTo>
                      <a:pt x="7607" y="171204"/>
                    </a:lnTo>
                    <a:close/>
                  </a:path>
                </a:pathLst>
              </a:custGeom>
              <a:solidFill>
                <a:srgbClr val="7BA4D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3" name="Google Shape;463;p69"/>
              <p:cNvSpPr/>
              <p:nvPr/>
            </p:nvSpPr>
            <p:spPr>
              <a:xfrm>
                <a:off x="4910948" y="5576265"/>
                <a:ext cx="349931" cy="26623"/>
              </a:xfrm>
              <a:custGeom>
                <a:rect b="b" l="l" r="r" t="t"/>
                <a:pathLst>
                  <a:path extrusionOk="0" h="26623" w="349931">
                    <a:moveTo>
                      <a:pt x="193984" y="0"/>
                    </a:moveTo>
                    <a:lnTo>
                      <a:pt x="193984" y="7607"/>
                    </a:lnTo>
                    <a:lnTo>
                      <a:pt x="155947" y="7607"/>
                    </a:lnTo>
                    <a:lnTo>
                      <a:pt x="155947" y="0"/>
                    </a:lnTo>
                    <a:lnTo>
                      <a:pt x="0" y="0"/>
                    </a:lnTo>
                    <a:lnTo>
                      <a:pt x="0" y="7603"/>
                    </a:lnTo>
                    <a:cubicBezTo>
                      <a:pt x="11" y="18102"/>
                      <a:pt x="8518" y="26610"/>
                      <a:pt x="19017" y="26624"/>
                    </a:cubicBezTo>
                    <a:lnTo>
                      <a:pt x="330910" y="26624"/>
                    </a:lnTo>
                    <a:cubicBezTo>
                      <a:pt x="341410" y="26612"/>
                      <a:pt x="349920" y="18103"/>
                      <a:pt x="349931" y="7603"/>
                    </a:cubicBezTo>
                    <a:lnTo>
                      <a:pt x="349931" y="0"/>
                    </a:lnTo>
                    <a:close/>
                    <a:moveTo>
                      <a:pt x="330910" y="19017"/>
                    </a:moveTo>
                    <a:lnTo>
                      <a:pt x="19017" y="19017"/>
                    </a:lnTo>
                    <a:cubicBezTo>
                      <a:pt x="12719" y="19009"/>
                      <a:pt x="7615" y="13905"/>
                      <a:pt x="7607" y="7607"/>
                    </a:cubicBezTo>
                    <a:lnTo>
                      <a:pt x="148340" y="7607"/>
                    </a:lnTo>
                    <a:cubicBezTo>
                      <a:pt x="148200" y="11668"/>
                      <a:pt x="151378" y="15073"/>
                      <a:pt x="155439" y="15214"/>
                    </a:cubicBezTo>
                    <a:cubicBezTo>
                      <a:pt x="155608" y="15219"/>
                      <a:pt x="155778" y="15219"/>
                      <a:pt x="155947" y="15214"/>
                    </a:cubicBezTo>
                    <a:lnTo>
                      <a:pt x="193984" y="15214"/>
                    </a:lnTo>
                    <a:cubicBezTo>
                      <a:pt x="198045" y="15354"/>
                      <a:pt x="201451" y="12175"/>
                      <a:pt x="201591" y="8115"/>
                    </a:cubicBezTo>
                    <a:cubicBezTo>
                      <a:pt x="201597" y="7945"/>
                      <a:pt x="201597" y="7776"/>
                      <a:pt x="201591" y="7607"/>
                    </a:cubicBezTo>
                    <a:lnTo>
                      <a:pt x="342324" y="7607"/>
                    </a:lnTo>
                    <a:cubicBezTo>
                      <a:pt x="342314" y="13906"/>
                      <a:pt x="337209" y="19009"/>
                      <a:pt x="330910" y="19017"/>
                    </a:cubicBezTo>
                    <a:close/>
                  </a:path>
                </a:pathLst>
              </a:custGeom>
              <a:solidFill>
                <a:srgbClr val="7BA4D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4" name="Google Shape;464;p69"/>
              <p:cNvSpPr/>
              <p:nvPr/>
            </p:nvSpPr>
            <p:spPr>
              <a:xfrm>
                <a:off x="5036460" y="5431808"/>
                <a:ext cx="98888" cy="98888"/>
              </a:xfrm>
              <a:custGeom>
                <a:rect b="b" l="l" r="r" t="t"/>
                <a:pathLst>
                  <a:path extrusionOk="0" h="98888" w="98888">
                    <a:moveTo>
                      <a:pt x="49444" y="0"/>
                    </a:moveTo>
                    <a:cubicBezTo>
                      <a:pt x="22137" y="0"/>
                      <a:pt x="0" y="22137"/>
                      <a:pt x="0" y="49444"/>
                    </a:cubicBezTo>
                    <a:cubicBezTo>
                      <a:pt x="0" y="76751"/>
                      <a:pt x="22137" y="98888"/>
                      <a:pt x="49444" y="98888"/>
                    </a:cubicBezTo>
                    <a:cubicBezTo>
                      <a:pt x="76751" y="98888"/>
                      <a:pt x="98888" y="76751"/>
                      <a:pt x="98888" y="49444"/>
                    </a:cubicBezTo>
                    <a:cubicBezTo>
                      <a:pt x="98857" y="22150"/>
                      <a:pt x="76738" y="31"/>
                      <a:pt x="49444" y="0"/>
                    </a:cubicBezTo>
                    <a:close/>
                    <a:moveTo>
                      <a:pt x="91089" y="45641"/>
                    </a:moveTo>
                    <a:lnTo>
                      <a:pt x="77707" y="45641"/>
                    </a:lnTo>
                    <a:cubicBezTo>
                      <a:pt x="77181" y="32011"/>
                      <a:pt x="71505" y="19088"/>
                      <a:pt x="61824" y="9479"/>
                    </a:cubicBezTo>
                    <a:cubicBezTo>
                      <a:pt x="77985" y="14519"/>
                      <a:pt x="89529" y="28784"/>
                      <a:pt x="91089" y="45641"/>
                    </a:cubicBezTo>
                    <a:close/>
                    <a:moveTo>
                      <a:pt x="45641" y="12268"/>
                    </a:moveTo>
                    <a:lnTo>
                      <a:pt x="45641" y="45641"/>
                    </a:lnTo>
                    <a:lnTo>
                      <a:pt x="28808" y="45641"/>
                    </a:lnTo>
                    <a:cubicBezTo>
                      <a:pt x="29773" y="31297"/>
                      <a:pt x="36145" y="18789"/>
                      <a:pt x="45641" y="12268"/>
                    </a:cubicBezTo>
                    <a:close/>
                    <a:moveTo>
                      <a:pt x="45641" y="53248"/>
                    </a:moveTo>
                    <a:lnTo>
                      <a:pt x="45641" y="86624"/>
                    </a:lnTo>
                    <a:cubicBezTo>
                      <a:pt x="36155" y="80093"/>
                      <a:pt x="29781" y="67543"/>
                      <a:pt x="28811" y="53248"/>
                    </a:cubicBezTo>
                    <a:close/>
                    <a:moveTo>
                      <a:pt x="53248" y="86617"/>
                    </a:moveTo>
                    <a:lnTo>
                      <a:pt x="53248" y="53248"/>
                    </a:lnTo>
                    <a:lnTo>
                      <a:pt x="70078" y="53248"/>
                    </a:lnTo>
                    <a:cubicBezTo>
                      <a:pt x="69108" y="67527"/>
                      <a:pt x="62728" y="80083"/>
                      <a:pt x="53248" y="86617"/>
                    </a:cubicBezTo>
                    <a:close/>
                    <a:moveTo>
                      <a:pt x="53248" y="45641"/>
                    </a:moveTo>
                    <a:lnTo>
                      <a:pt x="53248" y="12274"/>
                    </a:lnTo>
                    <a:cubicBezTo>
                      <a:pt x="62727" y="18808"/>
                      <a:pt x="69108" y="31362"/>
                      <a:pt x="70078" y="45641"/>
                    </a:cubicBezTo>
                    <a:close/>
                    <a:moveTo>
                      <a:pt x="36994" y="9499"/>
                    </a:moveTo>
                    <a:cubicBezTo>
                      <a:pt x="27331" y="19105"/>
                      <a:pt x="21679" y="32024"/>
                      <a:pt x="21182" y="45641"/>
                    </a:cubicBezTo>
                    <a:lnTo>
                      <a:pt x="7800" y="45641"/>
                    </a:lnTo>
                    <a:cubicBezTo>
                      <a:pt x="9356" y="28810"/>
                      <a:pt x="20867" y="14560"/>
                      <a:pt x="36994" y="9499"/>
                    </a:cubicBezTo>
                    <a:close/>
                    <a:moveTo>
                      <a:pt x="7800" y="53248"/>
                    </a:moveTo>
                    <a:lnTo>
                      <a:pt x="21181" y="53248"/>
                    </a:lnTo>
                    <a:cubicBezTo>
                      <a:pt x="21701" y="66875"/>
                      <a:pt x="27373" y="79798"/>
                      <a:pt x="37051" y="89406"/>
                    </a:cubicBezTo>
                    <a:cubicBezTo>
                      <a:pt x="20896" y="84361"/>
                      <a:pt x="9359" y="70099"/>
                      <a:pt x="7800" y="53248"/>
                    </a:cubicBezTo>
                    <a:close/>
                    <a:moveTo>
                      <a:pt x="61828" y="89409"/>
                    </a:moveTo>
                    <a:cubicBezTo>
                      <a:pt x="71507" y="79799"/>
                      <a:pt x="77181" y="66877"/>
                      <a:pt x="77707" y="53248"/>
                    </a:cubicBezTo>
                    <a:lnTo>
                      <a:pt x="91089" y="53248"/>
                    </a:lnTo>
                    <a:cubicBezTo>
                      <a:pt x="89529" y="70103"/>
                      <a:pt x="77987" y="84367"/>
                      <a:pt x="61828" y="89409"/>
                    </a:cubicBezTo>
                    <a:close/>
                  </a:path>
                </a:pathLst>
              </a:custGeom>
              <a:solidFill>
                <a:srgbClr val="7BA4D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5.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19" Type="http://schemas.openxmlformats.org/officeDocument/2006/relationships/slideLayout" Target="../slideLayouts/slideLayout29.xml"/><Relationship Id="rId6" Type="http://schemas.openxmlformats.org/officeDocument/2006/relationships/slideLayout" Target="../slideLayouts/slideLayout16.xml"/><Relationship Id="rId18" Type="http://schemas.openxmlformats.org/officeDocument/2006/relationships/slideLayout" Target="../slideLayouts/slideLayout28.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4.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 Type="http://schemas.openxmlformats.org/officeDocument/2006/relationships/image" Target="../media/image2.png"/><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5" Type="http://schemas.openxmlformats.org/officeDocument/2006/relationships/slideLayout" Target="../slideLayouts/slideLayout33.xml"/><Relationship Id="rId19" Type="http://schemas.openxmlformats.org/officeDocument/2006/relationships/slideLayout" Target="../slideLayouts/slideLayout47.xml"/><Relationship Id="rId6" Type="http://schemas.openxmlformats.org/officeDocument/2006/relationships/slideLayout" Target="../slideLayouts/slideLayout34.xml"/><Relationship Id="rId18" Type="http://schemas.openxmlformats.org/officeDocument/2006/relationships/slideLayout" Target="../slideLayouts/slideLayout46.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2.png"/><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7" Type="http://schemas.openxmlformats.org/officeDocument/2006/relationships/slideLayout" Target="../slideLayouts/slideLayout63.xml"/><Relationship Id="rId16" Type="http://schemas.openxmlformats.org/officeDocument/2006/relationships/slideLayout" Target="../slideLayouts/slideLayout62.xml"/><Relationship Id="rId5" Type="http://schemas.openxmlformats.org/officeDocument/2006/relationships/slideLayout" Target="../slideLayouts/slideLayout51.xml"/><Relationship Id="rId19" Type="http://schemas.openxmlformats.org/officeDocument/2006/relationships/slideLayout" Target="../slideLayouts/slideLayout65.xml"/><Relationship Id="rId6" Type="http://schemas.openxmlformats.org/officeDocument/2006/relationships/slideLayout" Target="../slideLayouts/slideLayout52.xml"/><Relationship Id="rId18" Type="http://schemas.openxmlformats.org/officeDocument/2006/relationships/slideLayout" Target="../slideLayouts/slideLayout64.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3" name="Google Shape;53;p1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4" name="Google Shape;54;p1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5" name="Google Shape;55;p1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56" name="Google Shape;56;p13"/>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57" name="Google Shape;57;p13"/>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32"/>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2" name="Google Shape;182;p32"/>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83" name="Google Shape;183;p3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84" name="Google Shape;184;p3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85" name="Google Shape;185;p3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86" name="Google Shape;186;p32"/>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187" name="Google Shape;187;p32"/>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4" name="Shape 314"/>
        <p:cNvGrpSpPr/>
        <p:nvPr/>
      </p:nvGrpSpPr>
      <p:grpSpPr>
        <a:xfrm>
          <a:off x="0" y="0"/>
          <a:ext cx="0" cy="0"/>
          <a:chOff x="0" y="0"/>
          <a:chExt cx="0" cy="0"/>
        </a:xfrm>
      </p:grpSpPr>
      <p:sp>
        <p:nvSpPr>
          <p:cNvPr id="315" name="Google Shape;315;p5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16" name="Google Shape;316;p51"/>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17" name="Google Shape;317;p5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18" name="Google Shape;318;p5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19" name="Google Shape;319;p5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320" name="Google Shape;320;p51"/>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321" name="Google Shape;321;p51"/>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hyperlink" Target="https://www.ocean-ops.org/reportcard2022/" TargetMode="Externa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6.xml"/><Relationship Id="rId3" Type="http://schemas.openxmlformats.org/officeDocument/2006/relationships/image" Target="../media/image32.jpg"/><Relationship Id="rId4" Type="http://schemas.openxmlformats.org/officeDocument/2006/relationships/image" Target="../media/image46.jpg"/><Relationship Id="rId5" Type="http://schemas.openxmlformats.org/officeDocument/2006/relationships/image" Target="../media/image47.png"/><Relationship Id="rId6"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11.png"/><Relationship Id="rId6"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8.gif"/><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image" Target="../media/image22.png"/><Relationship Id="rId8"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27.png"/><Relationship Id="rId5"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0"/>
          <p:cNvSpPr txBox="1"/>
          <p:nvPr>
            <p:ph type="ctrTitle"/>
          </p:nvPr>
        </p:nvSpPr>
        <p:spPr>
          <a:xfrm>
            <a:off x="1026000" y="2092500"/>
            <a:ext cx="7294200" cy="1107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800"/>
              <a:buNone/>
            </a:pPr>
            <a:r>
              <a:rPr lang="en" sz="3500"/>
              <a:t>GOOS Communications tools &amp; Aligning panel communications</a:t>
            </a:r>
            <a:endParaRPr sz="3500"/>
          </a:p>
        </p:txBody>
      </p:sp>
      <p:sp>
        <p:nvSpPr>
          <p:cNvPr id="470" name="Google Shape;470;p70"/>
          <p:cNvSpPr txBox="1"/>
          <p:nvPr>
            <p:ph idx="1" type="subTitle"/>
          </p:nvPr>
        </p:nvSpPr>
        <p:spPr>
          <a:xfrm>
            <a:off x="1025999" y="3402625"/>
            <a:ext cx="5157900" cy="6963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SzPts val="1400"/>
              <a:buNone/>
            </a:pPr>
            <a:r>
              <a:rPr lang="en"/>
              <a:t>Laura Stukonytė</a:t>
            </a:r>
            <a:endParaRPr/>
          </a:p>
          <a:p>
            <a:pPr indent="0" lvl="0" marL="0" rtl="0" algn="l">
              <a:lnSpc>
                <a:spcPct val="105000"/>
              </a:lnSpc>
              <a:spcBef>
                <a:spcPts val="0"/>
              </a:spcBef>
              <a:spcAft>
                <a:spcPts val="0"/>
              </a:spcAft>
              <a:buSzPts val="1400"/>
              <a:buNone/>
            </a:pPr>
            <a:r>
              <a:rPr lang="en"/>
              <a:t>GOOS Communications Specialist</a:t>
            </a:r>
            <a:endParaRPr/>
          </a:p>
          <a:p>
            <a:pPr indent="0" lvl="0" marL="0" rtl="0" algn="l">
              <a:lnSpc>
                <a:spcPct val="105000"/>
              </a:lnSpc>
              <a:spcBef>
                <a:spcPts val="0"/>
              </a:spcBef>
              <a:spcAft>
                <a:spcPts val="0"/>
              </a:spcAft>
              <a:buSzPts val="1400"/>
              <a:buNone/>
            </a:pPr>
            <a:r>
              <a:t/>
            </a:r>
            <a:endParaRPr/>
          </a:p>
          <a:p>
            <a:pPr indent="0" lvl="0" marL="0" rtl="0" algn="l">
              <a:lnSpc>
                <a:spcPct val="105000"/>
              </a:lnSpc>
              <a:spcBef>
                <a:spcPts val="0"/>
              </a:spcBef>
              <a:spcAft>
                <a:spcPts val="0"/>
              </a:spcAft>
              <a:buSzPts val="1400"/>
              <a:buNone/>
            </a:pPr>
            <a:r>
              <a:rPr lang="en"/>
              <a:t>GOOS BioEco Panel Meeting | 3-6 February 2025, Sopot</a:t>
            </a:r>
            <a:endParaRPr/>
          </a:p>
          <a:p>
            <a:pPr indent="0" lvl="0" marL="0" rtl="0" algn="l">
              <a:lnSpc>
                <a:spcPct val="105000"/>
              </a:lnSpc>
              <a:spcBef>
                <a:spcPts val="0"/>
              </a:spcBef>
              <a:spcAft>
                <a:spcPts val="0"/>
              </a:spcAft>
              <a:buSzPts val="1400"/>
              <a:buNone/>
            </a:pPr>
            <a:r>
              <a:t/>
            </a:r>
            <a:endParaRPr/>
          </a:p>
        </p:txBody>
      </p:sp>
      <p:pic>
        <p:nvPicPr>
          <p:cNvPr id="471" name="Google Shape;471;p70"/>
          <p:cNvPicPr preferRelativeResize="0"/>
          <p:nvPr/>
        </p:nvPicPr>
        <p:blipFill rotWithShape="1">
          <a:blip r:embed="rId3">
            <a:alphaModFix/>
          </a:blip>
          <a:srcRect b="22160" l="0" r="0" t="0"/>
          <a:stretch/>
        </p:blipFill>
        <p:spPr>
          <a:xfrm>
            <a:off x="4449775" y="245925"/>
            <a:ext cx="4565249" cy="924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79"/>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Use cases</a:t>
            </a:r>
            <a:endParaRPr/>
          </a:p>
        </p:txBody>
      </p:sp>
      <p:pic>
        <p:nvPicPr>
          <p:cNvPr id="580" name="Google Shape;580;p79"/>
          <p:cNvPicPr preferRelativeResize="0"/>
          <p:nvPr/>
        </p:nvPicPr>
        <p:blipFill rotWithShape="1">
          <a:blip r:embed="rId3">
            <a:alphaModFix/>
          </a:blip>
          <a:srcRect b="0" l="0" r="0" t="0"/>
          <a:stretch/>
        </p:blipFill>
        <p:spPr>
          <a:xfrm>
            <a:off x="3311550" y="1071475"/>
            <a:ext cx="5585425" cy="3422500"/>
          </a:xfrm>
          <a:prstGeom prst="rect">
            <a:avLst/>
          </a:prstGeom>
          <a:noFill/>
          <a:ln>
            <a:noFill/>
          </a:ln>
        </p:spPr>
      </p:pic>
      <p:sp>
        <p:nvSpPr>
          <p:cNvPr id="581" name="Google Shape;581;p79"/>
          <p:cNvSpPr txBox="1"/>
          <p:nvPr/>
        </p:nvSpPr>
        <p:spPr>
          <a:xfrm>
            <a:off x="3311550" y="557175"/>
            <a:ext cx="48072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accent2"/>
                </a:solidFill>
                <a:latin typeface="Arial"/>
                <a:ea typeface="Arial"/>
                <a:cs typeface="Arial"/>
                <a:sym typeface="Arial"/>
              </a:rPr>
              <a:t>https://goosocean.org/our-work/use-cases/</a:t>
            </a:r>
            <a:endParaRPr b="0" i="0" sz="1300" u="none" cap="none" strike="noStrike">
              <a:solidFill>
                <a:schemeClr val="accent2"/>
              </a:solidFill>
              <a:latin typeface="Arial"/>
              <a:ea typeface="Arial"/>
              <a:cs typeface="Arial"/>
              <a:sym typeface="Arial"/>
            </a:endParaRPr>
          </a:p>
        </p:txBody>
      </p:sp>
      <p:sp>
        <p:nvSpPr>
          <p:cNvPr id="582" name="Google Shape;582;p79"/>
          <p:cNvSpPr txBox="1"/>
          <p:nvPr>
            <p:ph idx="1" type="body"/>
          </p:nvPr>
        </p:nvSpPr>
        <p:spPr>
          <a:xfrm>
            <a:off x="540550" y="1494675"/>
            <a:ext cx="2531700" cy="2940300"/>
          </a:xfrm>
          <a:prstGeom prst="rect">
            <a:avLst/>
          </a:prstGeom>
          <a:noFill/>
          <a:ln>
            <a:noFill/>
          </a:ln>
        </p:spPr>
        <p:txBody>
          <a:bodyPr anchorCtr="0" anchor="t" bIns="0" lIns="0" spcFirstLastPara="1" rIns="0" wrap="square" tIns="0">
            <a:noAutofit/>
          </a:bodyPr>
          <a:lstStyle/>
          <a:p>
            <a:pPr indent="-234950" lvl="0" marL="342900" rtl="0" algn="l">
              <a:lnSpc>
                <a:spcPct val="100000"/>
              </a:lnSpc>
              <a:spcBef>
                <a:spcPts val="0"/>
              </a:spcBef>
              <a:spcAft>
                <a:spcPts val="0"/>
              </a:spcAft>
              <a:buClr>
                <a:schemeClr val="accent2"/>
              </a:buClr>
              <a:buSzPts val="1100"/>
              <a:buChar char="●"/>
            </a:pPr>
            <a:r>
              <a:rPr lang="en"/>
              <a:t>GOOS aims to develop more use cases in the future - potential collaboration with the BioEco Panel?</a:t>
            </a:r>
            <a:br>
              <a:rPr b="1" lang="en"/>
            </a:b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0"/>
          <p:cNvSpPr txBox="1"/>
          <p:nvPr>
            <p:ph type="title"/>
          </p:nvPr>
        </p:nvSpPr>
        <p:spPr>
          <a:xfrm>
            <a:off x="540550" y="1539500"/>
            <a:ext cx="6460800" cy="19929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 sz="4100"/>
              <a:t>GOOS Communication Channels</a:t>
            </a:r>
            <a:endParaRPr sz="4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p81"/>
          <p:cNvPicPr preferRelativeResize="0"/>
          <p:nvPr/>
        </p:nvPicPr>
        <p:blipFill rotWithShape="1">
          <a:blip r:embed="rId3">
            <a:alphaModFix/>
          </a:blip>
          <a:srcRect b="0" l="0" r="0" t="0"/>
          <a:stretch/>
        </p:blipFill>
        <p:spPr>
          <a:xfrm>
            <a:off x="7249071" y="1110225"/>
            <a:ext cx="1894929" cy="2593350"/>
          </a:xfrm>
          <a:prstGeom prst="rect">
            <a:avLst/>
          </a:prstGeom>
          <a:noFill/>
          <a:ln>
            <a:noFill/>
          </a:ln>
        </p:spPr>
      </p:pic>
      <p:sp>
        <p:nvSpPr>
          <p:cNvPr id="593" name="Google Shape;593;p81"/>
          <p:cNvSpPr txBox="1"/>
          <p:nvPr>
            <p:ph idx="1" type="body"/>
          </p:nvPr>
        </p:nvSpPr>
        <p:spPr>
          <a:xfrm>
            <a:off x="540550" y="1257750"/>
            <a:ext cx="2955000" cy="317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1" lang="en"/>
              <a:t>Audience: </a:t>
            </a:r>
            <a:r>
              <a:rPr lang="en"/>
              <a:t>Ocean observing community (&gt;2000 subscribers)</a:t>
            </a:r>
            <a:endParaRPr/>
          </a:p>
          <a:p>
            <a:pPr indent="0" lvl="0" marL="0" rtl="0" algn="l">
              <a:lnSpc>
                <a:spcPct val="100000"/>
              </a:lnSpc>
              <a:spcBef>
                <a:spcPts val="0"/>
              </a:spcBef>
              <a:spcAft>
                <a:spcPts val="0"/>
              </a:spcAft>
              <a:buSzPts val="1400"/>
              <a:buNone/>
            </a:pPr>
            <a:r>
              <a:t/>
            </a:r>
            <a:endParaRPr/>
          </a:p>
          <a:p>
            <a:pPr indent="-298450" lvl="0" marL="457200" rtl="0" algn="l">
              <a:lnSpc>
                <a:spcPct val="100000"/>
              </a:lnSpc>
              <a:spcBef>
                <a:spcPts val="0"/>
              </a:spcBef>
              <a:spcAft>
                <a:spcPts val="0"/>
              </a:spcAft>
              <a:buClr>
                <a:schemeClr val="accent2"/>
              </a:buClr>
              <a:buSzPts val="1100"/>
              <a:buChar char="●"/>
            </a:pPr>
            <a:r>
              <a:rPr lang="en"/>
              <a:t>GOOS Update - quarterly newsletter</a:t>
            </a:r>
            <a:br>
              <a:rPr lang="en"/>
            </a:br>
            <a:endParaRPr/>
          </a:p>
          <a:p>
            <a:pPr indent="-298450" lvl="0" marL="457200" rtl="0" algn="l">
              <a:lnSpc>
                <a:spcPct val="100000"/>
              </a:lnSpc>
              <a:spcBef>
                <a:spcPts val="0"/>
              </a:spcBef>
              <a:spcAft>
                <a:spcPts val="0"/>
              </a:spcAft>
              <a:buClr>
                <a:schemeClr val="accent2"/>
              </a:buClr>
              <a:buSzPts val="1100"/>
              <a:buChar char="●"/>
            </a:pPr>
            <a:r>
              <a:rPr lang="en"/>
              <a:t>GOOS Notes - irregular announcements of events, webinars, vacancies, etc.</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94" name="Google Shape;594;p81"/>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Mailing list</a:t>
            </a:r>
            <a:endParaRPr/>
          </a:p>
        </p:txBody>
      </p:sp>
      <p:pic>
        <p:nvPicPr>
          <p:cNvPr id="595" name="Google Shape;595;p81"/>
          <p:cNvPicPr preferRelativeResize="0"/>
          <p:nvPr/>
        </p:nvPicPr>
        <p:blipFill rotWithShape="1">
          <a:blip r:embed="rId4">
            <a:alphaModFix/>
          </a:blip>
          <a:srcRect b="0" l="0" r="0" t="0"/>
          <a:stretch/>
        </p:blipFill>
        <p:spPr>
          <a:xfrm>
            <a:off x="4077699" y="866001"/>
            <a:ext cx="3171387" cy="3081799"/>
          </a:xfrm>
          <a:prstGeom prst="rect">
            <a:avLst/>
          </a:prstGeom>
          <a:noFill/>
          <a:ln>
            <a:noFill/>
          </a:ln>
        </p:spPr>
      </p:pic>
      <p:sp>
        <p:nvSpPr>
          <p:cNvPr id="596" name="Google Shape;596;p81"/>
          <p:cNvSpPr/>
          <p:nvPr/>
        </p:nvSpPr>
        <p:spPr>
          <a:xfrm>
            <a:off x="7249075" y="3048450"/>
            <a:ext cx="899700" cy="182400"/>
          </a:xfrm>
          <a:prstGeom prst="ellipse">
            <a:avLst/>
          </a:prstGeom>
          <a:noFill/>
          <a:ln cap="flat" cmpd="sng" w="28575">
            <a:solidFill>
              <a:srgbClr val="F3841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82"/>
          <p:cNvSpPr txBox="1"/>
          <p:nvPr>
            <p:ph idx="1" type="body"/>
          </p:nvPr>
        </p:nvSpPr>
        <p:spPr>
          <a:xfrm>
            <a:off x="540550" y="1218250"/>
            <a:ext cx="3692700" cy="321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b="1" lang="en"/>
              <a:t>Audience</a:t>
            </a:r>
            <a:r>
              <a:rPr lang="en"/>
              <a:t>: Ocean observing community</a:t>
            </a:r>
            <a:endParaRPr/>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SzPts val="1400"/>
              <a:buNone/>
            </a:pPr>
            <a:r>
              <a:t/>
            </a:r>
            <a:endParaRPr b="1"/>
          </a:p>
          <a:p>
            <a:pPr indent="-292100" lvl="0" marL="457200" rtl="0" algn="l">
              <a:lnSpc>
                <a:spcPct val="100000"/>
              </a:lnSpc>
              <a:spcBef>
                <a:spcPts val="0"/>
              </a:spcBef>
              <a:spcAft>
                <a:spcPts val="0"/>
              </a:spcAft>
              <a:buClr>
                <a:schemeClr val="accent2"/>
              </a:buClr>
              <a:buSzPts val="1000"/>
              <a:buChar char="●"/>
            </a:pPr>
            <a:r>
              <a:rPr b="1" lang="en"/>
              <a:t>Linkedin</a:t>
            </a:r>
            <a:r>
              <a:rPr lang="en"/>
              <a:t>: Global Ocean Observing System (GOOS)</a:t>
            </a:r>
            <a:endParaRPr b="1"/>
          </a:p>
          <a:p>
            <a:pPr indent="-292100" lvl="0" marL="457200" rtl="0" algn="l">
              <a:lnSpc>
                <a:spcPct val="100000"/>
              </a:lnSpc>
              <a:spcBef>
                <a:spcPts val="0"/>
              </a:spcBef>
              <a:spcAft>
                <a:spcPts val="0"/>
              </a:spcAft>
              <a:buClr>
                <a:schemeClr val="accent2"/>
              </a:buClr>
              <a:buSzPts val="1000"/>
              <a:buChar char="●"/>
            </a:pPr>
            <a:r>
              <a:rPr b="1" lang="en"/>
              <a:t>X</a:t>
            </a:r>
            <a:r>
              <a:rPr lang="en"/>
              <a:t>: @GOOSOcean</a:t>
            </a:r>
            <a:endParaRPr/>
          </a:p>
          <a:p>
            <a:pPr indent="-292100" lvl="0" marL="457200" rtl="0" algn="l">
              <a:lnSpc>
                <a:spcPct val="100000"/>
              </a:lnSpc>
              <a:spcBef>
                <a:spcPts val="0"/>
              </a:spcBef>
              <a:spcAft>
                <a:spcPts val="0"/>
              </a:spcAft>
              <a:buClr>
                <a:schemeClr val="accent2"/>
              </a:buClr>
              <a:buSzPts val="1000"/>
              <a:buChar char="●"/>
            </a:pPr>
            <a:r>
              <a:rPr b="1" lang="en"/>
              <a:t>Facebook</a:t>
            </a:r>
            <a:r>
              <a:rPr lang="en"/>
              <a:t>: GOOS Global Ocean Observing System</a:t>
            </a:r>
            <a:endParaRPr/>
          </a:p>
          <a:p>
            <a:pPr indent="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02" name="Google Shape;602;p82"/>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Social media</a:t>
            </a:r>
            <a:endParaRPr/>
          </a:p>
        </p:txBody>
      </p:sp>
      <p:pic>
        <p:nvPicPr>
          <p:cNvPr id="603" name="Google Shape;603;p82"/>
          <p:cNvPicPr preferRelativeResize="0"/>
          <p:nvPr/>
        </p:nvPicPr>
        <p:blipFill rotWithShape="1">
          <a:blip r:embed="rId3">
            <a:alphaModFix/>
          </a:blip>
          <a:srcRect b="0" l="0" r="0" t="0"/>
          <a:stretch/>
        </p:blipFill>
        <p:spPr>
          <a:xfrm>
            <a:off x="5524625" y="2641574"/>
            <a:ext cx="3551876" cy="1997950"/>
          </a:xfrm>
          <a:prstGeom prst="rect">
            <a:avLst/>
          </a:prstGeom>
          <a:noFill/>
          <a:ln>
            <a:noFill/>
          </a:ln>
        </p:spPr>
      </p:pic>
      <p:pic>
        <p:nvPicPr>
          <p:cNvPr id="604" name="Google Shape;604;p82"/>
          <p:cNvPicPr preferRelativeResize="0"/>
          <p:nvPr/>
        </p:nvPicPr>
        <p:blipFill rotWithShape="1">
          <a:blip r:embed="rId4">
            <a:alphaModFix/>
          </a:blip>
          <a:srcRect b="0" l="0" r="0" t="0"/>
          <a:stretch/>
        </p:blipFill>
        <p:spPr>
          <a:xfrm>
            <a:off x="6027698" y="122375"/>
            <a:ext cx="3048801" cy="2449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83"/>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goosocean.org</a:t>
            </a:r>
            <a:endParaRPr/>
          </a:p>
        </p:txBody>
      </p:sp>
      <p:pic>
        <p:nvPicPr>
          <p:cNvPr id="610" name="Google Shape;610;p83"/>
          <p:cNvPicPr preferRelativeResize="0"/>
          <p:nvPr/>
        </p:nvPicPr>
        <p:blipFill rotWithShape="1">
          <a:blip r:embed="rId3">
            <a:alphaModFix/>
          </a:blip>
          <a:srcRect b="0" l="0" r="0" t="0"/>
          <a:stretch/>
        </p:blipFill>
        <p:spPr>
          <a:xfrm>
            <a:off x="3641100" y="972750"/>
            <a:ext cx="5568551" cy="3402376"/>
          </a:xfrm>
          <a:prstGeom prst="rect">
            <a:avLst/>
          </a:prstGeom>
          <a:noFill/>
          <a:ln>
            <a:noFill/>
          </a:ln>
        </p:spPr>
      </p:pic>
      <p:sp>
        <p:nvSpPr>
          <p:cNvPr id="611" name="Google Shape;611;p83"/>
          <p:cNvSpPr txBox="1"/>
          <p:nvPr>
            <p:ph idx="1" type="body"/>
          </p:nvPr>
        </p:nvSpPr>
        <p:spPr>
          <a:xfrm>
            <a:off x="540550" y="1362550"/>
            <a:ext cx="2748900" cy="3072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1" lang="en"/>
              <a:t>Audience: </a:t>
            </a:r>
            <a:r>
              <a:rPr lang="en"/>
              <a:t>Ocean observing community &amp; General audience</a:t>
            </a:r>
            <a:endParaRPr/>
          </a:p>
          <a:p>
            <a:pPr indent="0" lvl="0" marL="0" rtl="0" algn="l">
              <a:lnSpc>
                <a:spcPct val="100000"/>
              </a:lnSpc>
              <a:spcBef>
                <a:spcPts val="0"/>
              </a:spcBef>
              <a:spcAft>
                <a:spcPts val="0"/>
              </a:spcAft>
              <a:buSzPts val="1400"/>
              <a:buNone/>
            </a:pPr>
            <a:r>
              <a:t/>
            </a:r>
            <a:endParaRPr/>
          </a:p>
          <a:p>
            <a:pPr indent="-298450" lvl="0" marL="457200" rtl="0" algn="l">
              <a:lnSpc>
                <a:spcPct val="100000"/>
              </a:lnSpc>
              <a:spcBef>
                <a:spcPts val="0"/>
              </a:spcBef>
              <a:spcAft>
                <a:spcPts val="0"/>
              </a:spcAft>
              <a:buClr>
                <a:schemeClr val="accent2"/>
              </a:buClr>
              <a:buSzPts val="1100"/>
              <a:buChar char="●"/>
            </a:pPr>
            <a:r>
              <a:rPr lang="en"/>
              <a:t>Main repository of information about GOOS and its components, documents, events, use cases and news stories</a:t>
            </a:r>
            <a:br>
              <a:rPr lang="en"/>
            </a:br>
            <a:endParaRPr/>
          </a:p>
          <a:p>
            <a:pPr indent="-298450" lvl="0" marL="457200" rtl="0" algn="l">
              <a:lnSpc>
                <a:spcPct val="100000"/>
              </a:lnSpc>
              <a:spcBef>
                <a:spcPts val="0"/>
              </a:spcBef>
              <a:spcAft>
                <a:spcPts val="0"/>
              </a:spcAft>
              <a:buClr>
                <a:schemeClr val="accent2"/>
              </a:buClr>
              <a:buSzPts val="1100"/>
              <a:buChar char="●"/>
            </a:pPr>
            <a:r>
              <a:rPr lang="en"/>
              <a:t>To be updated and improved in 2025-2026!</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84"/>
          <p:cNvSpPr txBox="1"/>
          <p:nvPr>
            <p:ph idx="1" type="body"/>
          </p:nvPr>
        </p:nvSpPr>
        <p:spPr>
          <a:xfrm>
            <a:off x="540550" y="1474925"/>
            <a:ext cx="4139100" cy="2960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1" lang="en"/>
              <a:t>Audience:</a:t>
            </a:r>
            <a:r>
              <a:rPr lang="en"/>
              <a:t> Funders, Member States etc.</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
              <a:t>Annual flagship GOOS report developed with OceanOPS.</a:t>
            </a:r>
            <a:br>
              <a:rPr b="1" lang="en" sz="1300">
                <a:solidFill>
                  <a:schemeClr val="accent3"/>
                </a:solidFill>
              </a:rPr>
            </a:br>
            <a:endParaRPr/>
          </a:p>
          <a:p>
            <a:pPr indent="-285750" lvl="0" marL="457200" rtl="0" algn="l">
              <a:lnSpc>
                <a:spcPct val="100000"/>
              </a:lnSpc>
              <a:spcBef>
                <a:spcPts val="0"/>
              </a:spcBef>
              <a:spcAft>
                <a:spcPts val="0"/>
              </a:spcAft>
              <a:buClr>
                <a:schemeClr val="accent2"/>
              </a:buClr>
              <a:buSzPts val="900"/>
              <a:buChar char="●"/>
            </a:pPr>
            <a:r>
              <a:rPr lang="en"/>
              <a:t>Evaluating the current status of the ocean observing networks</a:t>
            </a:r>
            <a:endParaRPr/>
          </a:p>
          <a:p>
            <a:pPr indent="0" lvl="0" marL="457200" rtl="0" algn="l">
              <a:lnSpc>
                <a:spcPct val="100000"/>
              </a:lnSpc>
              <a:spcBef>
                <a:spcPts val="0"/>
              </a:spcBef>
              <a:spcAft>
                <a:spcPts val="0"/>
              </a:spcAft>
              <a:buSzPts val="1400"/>
              <a:buNone/>
            </a:pPr>
            <a:r>
              <a:t/>
            </a:r>
            <a:endParaRPr/>
          </a:p>
          <a:p>
            <a:pPr indent="-285750" lvl="0" marL="457200" rtl="0" algn="l">
              <a:lnSpc>
                <a:spcPct val="100000"/>
              </a:lnSpc>
              <a:spcBef>
                <a:spcPts val="0"/>
              </a:spcBef>
              <a:spcAft>
                <a:spcPts val="0"/>
              </a:spcAft>
              <a:buClr>
                <a:schemeClr val="accent2"/>
              </a:buClr>
              <a:buSzPts val="900"/>
              <a:buChar char="●"/>
            </a:pPr>
            <a:r>
              <a:rPr lang="en"/>
              <a:t>Highlighting value to society across the three GOOS delivery areas: climate, operational services, and ocean health</a:t>
            </a:r>
            <a:endParaRPr/>
          </a:p>
          <a:p>
            <a:pPr indent="0" lvl="0" marL="457200" rtl="0" algn="l">
              <a:lnSpc>
                <a:spcPct val="100000"/>
              </a:lnSpc>
              <a:spcBef>
                <a:spcPts val="0"/>
              </a:spcBef>
              <a:spcAft>
                <a:spcPts val="0"/>
              </a:spcAft>
              <a:buClr>
                <a:schemeClr val="dk1"/>
              </a:buClr>
              <a:buSzPts val="1100"/>
              <a:buFont typeface="Arial"/>
              <a:buNone/>
            </a:pPr>
            <a:r>
              <a:t/>
            </a:r>
            <a:endParaRPr/>
          </a:p>
          <a:p>
            <a:pPr indent="-285750" lvl="0" marL="457200" rtl="0" algn="l">
              <a:lnSpc>
                <a:spcPct val="100000"/>
              </a:lnSpc>
              <a:spcBef>
                <a:spcPts val="0"/>
              </a:spcBef>
              <a:spcAft>
                <a:spcPts val="0"/>
              </a:spcAft>
              <a:buClr>
                <a:schemeClr val="accent2"/>
              </a:buClr>
              <a:buSzPts val="900"/>
              <a:buChar char="●"/>
            </a:pPr>
            <a:r>
              <a:rPr lang="en"/>
              <a:t>Online versions of previous report cards:</a:t>
            </a:r>
            <a:br>
              <a:rPr lang="en"/>
            </a:br>
            <a:r>
              <a:rPr lang="en" u="sng">
                <a:solidFill>
                  <a:schemeClr val="accent1"/>
                </a:solidFill>
                <a:hlinkClick r:id="rId3">
                  <a:extLst>
                    <a:ext uri="{A12FA001-AC4F-418D-AE19-62706E023703}">
                      <ahyp:hlinkClr val="tx"/>
                    </a:ext>
                  </a:extLst>
                </a:hlinkClick>
              </a:rPr>
              <a:t>https://www.ocean-ops.org/reportcard/</a:t>
            </a:r>
            <a:r>
              <a:rPr lang="en"/>
              <a:t> </a:t>
            </a:r>
            <a:br>
              <a:rPr lang="en"/>
            </a:br>
            <a:endParaRPr/>
          </a:p>
          <a:p>
            <a:pPr indent="-285750" lvl="0" marL="457200" rtl="0" algn="l">
              <a:lnSpc>
                <a:spcPct val="100000"/>
              </a:lnSpc>
              <a:spcBef>
                <a:spcPts val="0"/>
              </a:spcBef>
              <a:spcAft>
                <a:spcPts val="0"/>
              </a:spcAft>
              <a:buClr>
                <a:schemeClr val="accent2"/>
              </a:buClr>
              <a:buSzPts val="900"/>
              <a:buChar char="●"/>
            </a:pPr>
            <a:r>
              <a:rPr lang="en"/>
              <a:t>2025 edition to be published in October</a:t>
            </a:r>
            <a:endParaRPr sz="1100"/>
          </a:p>
        </p:txBody>
      </p:sp>
      <p:sp>
        <p:nvSpPr>
          <p:cNvPr id="617" name="Google Shape;617;p84"/>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GOOS Ocean Observing  Report Card</a:t>
            </a:r>
            <a:endParaRPr/>
          </a:p>
        </p:txBody>
      </p:sp>
      <p:pic>
        <p:nvPicPr>
          <p:cNvPr id="618" name="Google Shape;618;p84"/>
          <p:cNvPicPr preferRelativeResize="0"/>
          <p:nvPr/>
        </p:nvPicPr>
        <p:blipFill rotWithShape="1">
          <a:blip r:embed="rId4">
            <a:alphaModFix/>
          </a:blip>
          <a:srcRect b="0" l="0" r="0" t="0"/>
          <a:stretch/>
        </p:blipFill>
        <p:spPr>
          <a:xfrm>
            <a:off x="5649375" y="152400"/>
            <a:ext cx="3494617"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5"/>
          <p:cNvSpPr txBox="1"/>
          <p:nvPr>
            <p:ph type="ctrTitle"/>
          </p:nvPr>
        </p:nvSpPr>
        <p:spPr>
          <a:xfrm>
            <a:off x="451092" y="2141101"/>
            <a:ext cx="3055500" cy="764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4500"/>
              <a:buFont typeface="Arial"/>
              <a:buNone/>
            </a:pPr>
            <a:r>
              <a:rPr lang="en"/>
              <a:t>Thank you</a:t>
            </a:r>
            <a:endParaRPr/>
          </a:p>
        </p:txBody>
      </p:sp>
      <p:sp>
        <p:nvSpPr>
          <p:cNvPr id="624" name="Google Shape;624;p85"/>
          <p:cNvSpPr txBox="1"/>
          <p:nvPr>
            <p:ph idx="1" type="subTitle"/>
          </p:nvPr>
        </p:nvSpPr>
        <p:spPr>
          <a:xfrm>
            <a:off x="405408" y="1414400"/>
            <a:ext cx="2291700" cy="2502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1800"/>
              <a:buNone/>
            </a:pPr>
            <a:r>
              <a:rPr lang="en"/>
              <a:t>goosocean.org</a:t>
            </a:r>
            <a:endParaRPr/>
          </a:p>
        </p:txBody>
      </p:sp>
      <p:pic>
        <p:nvPicPr>
          <p:cNvPr descr="A picture containing sky, outdoor, snow, seal&#10;&#10;Description automatically generated" id="625" name="Google Shape;625;p85"/>
          <p:cNvPicPr preferRelativeResize="0"/>
          <p:nvPr/>
        </p:nvPicPr>
        <p:blipFill rotWithShape="1">
          <a:blip r:embed="rId3">
            <a:alphaModFix/>
          </a:blip>
          <a:srcRect b="-1087" l="0" r="0" t="9663"/>
          <a:stretch/>
        </p:blipFill>
        <p:spPr>
          <a:xfrm>
            <a:off x="6760773" y="3365006"/>
            <a:ext cx="2383225" cy="1634094"/>
          </a:xfrm>
          <a:prstGeom prst="rect">
            <a:avLst/>
          </a:prstGeom>
          <a:noFill/>
          <a:ln>
            <a:noFill/>
          </a:ln>
        </p:spPr>
      </p:pic>
      <p:pic>
        <p:nvPicPr>
          <p:cNvPr id="626" name="Google Shape;626;p85"/>
          <p:cNvPicPr preferRelativeResize="0"/>
          <p:nvPr/>
        </p:nvPicPr>
        <p:blipFill rotWithShape="1">
          <a:blip r:embed="rId4">
            <a:alphaModFix/>
          </a:blip>
          <a:srcRect b="0" l="0" r="0" t="0"/>
          <a:stretch/>
        </p:blipFill>
        <p:spPr>
          <a:xfrm>
            <a:off x="6778113" y="190087"/>
            <a:ext cx="2348549" cy="1565324"/>
          </a:xfrm>
          <a:prstGeom prst="rect">
            <a:avLst/>
          </a:prstGeom>
          <a:noFill/>
          <a:ln>
            <a:noFill/>
          </a:ln>
        </p:spPr>
      </p:pic>
      <p:sp>
        <p:nvSpPr>
          <p:cNvPr id="627" name="Google Shape;627;p85"/>
          <p:cNvSpPr txBox="1"/>
          <p:nvPr/>
        </p:nvSpPr>
        <p:spPr>
          <a:xfrm>
            <a:off x="6778125" y="1478500"/>
            <a:ext cx="15765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a:ea typeface="Roboto"/>
                <a:cs typeface="Roboto"/>
                <a:sym typeface="Roboto"/>
              </a:rPr>
              <a:t>Dimitris Poursanidis / Ocean Image Bank</a:t>
            </a:r>
            <a:endParaRPr b="0" i="0" sz="800" u="none" cap="none" strike="noStrike">
              <a:solidFill>
                <a:schemeClr val="lt1"/>
              </a:solidFill>
              <a:latin typeface="Arial"/>
              <a:ea typeface="Arial"/>
              <a:cs typeface="Arial"/>
              <a:sym typeface="Arial"/>
            </a:endParaRPr>
          </a:p>
        </p:txBody>
      </p:sp>
      <p:pic>
        <p:nvPicPr>
          <p:cNvPr id="628" name="Google Shape;628;p85"/>
          <p:cNvPicPr preferRelativeResize="0"/>
          <p:nvPr/>
        </p:nvPicPr>
        <p:blipFill rotWithShape="1">
          <a:blip r:embed="rId5">
            <a:alphaModFix/>
          </a:blip>
          <a:srcRect b="11137" l="0" r="0" t="14112"/>
          <a:stretch/>
        </p:blipFill>
        <p:spPr>
          <a:xfrm>
            <a:off x="6791275" y="1901825"/>
            <a:ext cx="2348526" cy="1316750"/>
          </a:xfrm>
          <a:prstGeom prst="rect">
            <a:avLst/>
          </a:prstGeom>
          <a:noFill/>
          <a:ln>
            <a:noFill/>
          </a:ln>
        </p:spPr>
      </p:pic>
      <p:pic>
        <p:nvPicPr>
          <p:cNvPr id="629" name="Google Shape;629;p85"/>
          <p:cNvPicPr preferRelativeResize="0"/>
          <p:nvPr/>
        </p:nvPicPr>
        <p:blipFill rotWithShape="1">
          <a:blip r:embed="rId6">
            <a:alphaModFix/>
          </a:blip>
          <a:srcRect b="0" l="0" r="0" t="12617"/>
          <a:stretch/>
        </p:blipFill>
        <p:spPr>
          <a:xfrm rot="5400000">
            <a:off x="2831098" y="1168763"/>
            <a:ext cx="4778127" cy="2782877"/>
          </a:xfrm>
          <a:prstGeom prst="rect">
            <a:avLst/>
          </a:prstGeom>
          <a:noFill/>
          <a:ln>
            <a:noFill/>
          </a:ln>
        </p:spPr>
      </p:pic>
      <p:sp>
        <p:nvSpPr>
          <p:cNvPr id="630" name="Google Shape;630;p85"/>
          <p:cNvSpPr txBox="1"/>
          <p:nvPr/>
        </p:nvSpPr>
        <p:spPr>
          <a:xfrm>
            <a:off x="3865100" y="4672375"/>
            <a:ext cx="15765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a:ea typeface="Roboto"/>
                <a:cs typeface="Roboto"/>
                <a:sym typeface="Roboto"/>
              </a:rPr>
              <a:t>Giiulia Wood</a:t>
            </a:r>
            <a:endParaRPr b="0" i="0" sz="800" u="none" cap="none" strike="noStrike">
              <a:solidFill>
                <a:schemeClr val="lt1"/>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1"/>
          <p:cNvSpPr txBox="1"/>
          <p:nvPr>
            <p:ph type="title"/>
          </p:nvPr>
        </p:nvSpPr>
        <p:spPr>
          <a:xfrm>
            <a:off x="540550" y="541725"/>
            <a:ext cx="34104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GOOS Brand update - 2025 May</a:t>
            </a:r>
            <a:endParaRPr/>
          </a:p>
        </p:txBody>
      </p:sp>
      <p:sp>
        <p:nvSpPr>
          <p:cNvPr id="477" name="Google Shape;477;p71"/>
          <p:cNvSpPr/>
          <p:nvPr/>
        </p:nvSpPr>
        <p:spPr>
          <a:xfrm>
            <a:off x="6734925" y="-5925"/>
            <a:ext cx="2625900" cy="5084400"/>
          </a:xfrm>
          <a:prstGeom prst="rect">
            <a:avLst/>
          </a:prstGeom>
          <a:solidFill>
            <a:srgbClr val="184596"/>
          </a:solidFill>
          <a:ln cap="flat" cmpd="sng" w="9525">
            <a:solidFill>
              <a:srgbClr val="33333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78" name="Google Shape;478;p71"/>
          <p:cNvPicPr preferRelativeResize="0"/>
          <p:nvPr/>
        </p:nvPicPr>
        <p:blipFill rotWithShape="1">
          <a:blip r:embed="rId3">
            <a:alphaModFix/>
          </a:blip>
          <a:srcRect b="24261" l="9120" r="7816" t="20835"/>
          <a:stretch/>
        </p:blipFill>
        <p:spPr>
          <a:xfrm>
            <a:off x="4195894" y="1023844"/>
            <a:ext cx="2114531" cy="1397504"/>
          </a:xfrm>
          <a:prstGeom prst="rect">
            <a:avLst/>
          </a:prstGeom>
          <a:noFill/>
          <a:ln>
            <a:noFill/>
          </a:ln>
        </p:spPr>
      </p:pic>
      <p:pic>
        <p:nvPicPr>
          <p:cNvPr id="479" name="Google Shape;479;p71"/>
          <p:cNvPicPr preferRelativeResize="0"/>
          <p:nvPr/>
        </p:nvPicPr>
        <p:blipFill rotWithShape="1">
          <a:blip r:embed="rId4">
            <a:alphaModFix/>
          </a:blip>
          <a:srcRect b="0" l="0" r="0" t="0"/>
          <a:stretch/>
        </p:blipFill>
        <p:spPr>
          <a:xfrm>
            <a:off x="7152628" y="1135847"/>
            <a:ext cx="1932524" cy="1173506"/>
          </a:xfrm>
          <a:prstGeom prst="rect">
            <a:avLst/>
          </a:prstGeom>
          <a:noFill/>
          <a:ln>
            <a:noFill/>
          </a:ln>
        </p:spPr>
      </p:pic>
      <p:sp>
        <p:nvSpPr>
          <p:cNvPr id="480" name="Google Shape;480;p71"/>
          <p:cNvSpPr/>
          <p:nvPr/>
        </p:nvSpPr>
        <p:spPr>
          <a:xfrm>
            <a:off x="5124797" y="2571750"/>
            <a:ext cx="256800" cy="384900"/>
          </a:xfrm>
          <a:prstGeom prst="downArrow">
            <a:avLst>
              <a:gd fmla="val 50000" name="adj1"/>
              <a:gd fmla="val 50000" name="adj2"/>
            </a:avLst>
          </a:prstGeom>
          <a:solidFill>
            <a:srgbClr val="147ED2"/>
          </a:solidFill>
          <a:ln cap="flat" cmpd="sng" w="9525">
            <a:solidFill>
              <a:srgbClr val="147ED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1" name="Google Shape;481;p71"/>
          <p:cNvSpPr/>
          <p:nvPr/>
        </p:nvSpPr>
        <p:spPr>
          <a:xfrm>
            <a:off x="7990509" y="2571750"/>
            <a:ext cx="256800" cy="384900"/>
          </a:xfrm>
          <a:prstGeom prst="downArrow">
            <a:avLst>
              <a:gd fmla="val 50000" name="adj1"/>
              <a:gd fmla="val 50000" name="adj2"/>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82" name="Google Shape;482;p71"/>
          <p:cNvPicPr preferRelativeResize="0"/>
          <p:nvPr/>
        </p:nvPicPr>
        <p:blipFill rotWithShape="1">
          <a:blip r:embed="rId5">
            <a:alphaModFix/>
          </a:blip>
          <a:srcRect b="0" l="0" r="0" t="0"/>
          <a:stretch/>
        </p:blipFill>
        <p:spPr>
          <a:xfrm>
            <a:off x="6977022" y="3095500"/>
            <a:ext cx="2283715" cy="1616500"/>
          </a:xfrm>
          <a:prstGeom prst="rect">
            <a:avLst/>
          </a:prstGeom>
          <a:noFill/>
          <a:ln>
            <a:noFill/>
          </a:ln>
        </p:spPr>
      </p:pic>
      <p:pic>
        <p:nvPicPr>
          <p:cNvPr id="483" name="Google Shape;483;p71"/>
          <p:cNvPicPr preferRelativeResize="0"/>
          <p:nvPr/>
        </p:nvPicPr>
        <p:blipFill rotWithShape="1">
          <a:blip r:embed="rId6">
            <a:alphaModFix/>
          </a:blip>
          <a:srcRect b="0" l="0" r="0" t="0"/>
          <a:stretch/>
        </p:blipFill>
        <p:spPr>
          <a:xfrm>
            <a:off x="4127637" y="3107059"/>
            <a:ext cx="2251062" cy="1593391"/>
          </a:xfrm>
          <a:prstGeom prst="rect">
            <a:avLst/>
          </a:prstGeom>
          <a:noFill/>
          <a:ln>
            <a:noFill/>
          </a:ln>
        </p:spPr>
      </p:pic>
      <p:sp>
        <p:nvSpPr>
          <p:cNvPr id="484" name="Google Shape;484;p71"/>
          <p:cNvSpPr txBox="1"/>
          <p:nvPr/>
        </p:nvSpPr>
        <p:spPr>
          <a:xfrm>
            <a:off x="540550" y="1734725"/>
            <a:ext cx="2936400" cy="1397400"/>
          </a:xfrm>
          <a:prstGeom prst="rect">
            <a:avLst/>
          </a:prstGeom>
          <a:noFill/>
          <a:ln>
            <a:noFill/>
          </a:ln>
        </p:spPr>
        <p:txBody>
          <a:bodyPr anchorCtr="0" anchor="t" bIns="0" lIns="0" spcFirstLastPara="1" rIns="0" wrap="square" tIns="0">
            <a:noAutofit/>
          </a:bodyPr>
          <a:lstStyle/>
          <a:p>
            <a:pPr indent="-234950" lvl="0" marL="342900" marR="0" rtl="0" algn="l">
              <a:lnSpc>
                <a:spcPct val="100000"/>
              </a:lnSpc>
              <a:spcBef>
                <a:spcPts val="0"/>
              </a:spcBef>
              <a:spcAft>
                <a:spcPts val="0"/>
              </a:spcAft>
              <a:buClr>
                <a:srgbClr val="F38417"/>
              </a:buClr>
              <a:buSzPts val="1100"/>
              <a:buFont typeface="Arial"/>
              <a:buChar char="●"/>
            </a:pPr>
            <a:r>
              <a:rPr b="0" i="0" lang="en" sz="1200" u="none" cap="none" strike="noStrike">
                <a:solidFill>
                  <a:srgbClr val="333333"/>
                </a:solidFill>
                <a:latin typeface="Arial"/>
                <a:ea typeface="Arial"/>
                <a:cs typeface="Arial"/>
                <a:sym typeface="Arial"/>
              </a:rPr>
              <a:t>A brand update was advised by a hired communications agency in 2021 to </a:t>
            </a:r>
            <a:r>
              <a:rPr b="1" i="0" lang="en" sz="1200" u="none" cap="none" strike="noStrike">
                <a:solidFill>
                  <a:srgbClr val="333333"/>
                </a:solidFill>
                <a:latin typeface="Arial"/>
                <a:ea typeface="Arial"/>
                <a:cs typeface="Arial"/>
                <a:sym typeface="Arial"/>
              </a:rPr>
              <a:t>modernize the look of GOOS</a:t>
            </a:r>
            <a:br>
              <a:rPr b="1" i="0" lang="en" sz="1200" u="none" cap="none" strike="noStrike">
                <a:solidFill>
                  <a:srgbClr val="333333"/>
                </a:solidFill>
                <a:latin typeface="Arial"/>
                <a:ea typeface="Arial"/>
                <a:cs typeface="Arial"/>
                <a:sym typeface="Arial"/>
              </a:rPr>
            </a:br>
            <a:endParaRPr b="1" i="0" sz="1200" u="none" cap="none" strike="noStrike">
              <a:solidFill>
                <a:srgbClr val="333333"/>
              </a:solidFill>
              <a:latin typeface="Arial"/>
              <a:ea typeface="Arial"/>
              <a:cs typeface="Arial"/>
              <a:sym typeface="Arial"/>
            </a:endParaRPr>
          </a:p>
          <a:p>
            <a:pPr indent="-234950" lvl="0" marL="342900" marR="0" rtl="0" algn="l">
              <a:lnSpc>
                <a:spcPct val="100000"/>
              </a:lnSpc>
              <a:spcBef>
                <a:spcPts val="0"/>
              </a:spcBef>
              <a:spcAft>
                <a:spcPts val="0"/>
              </a:spcAft>
              <a:buClr>
                <a:srgbClr val="F38417"/>
              </a:buClr>
              <a:buSzPts val="1100"/>
              <a:buFont typeface="Arial"/>
              <a:buChar char="●"/>
            </a:pPr>
            <a:r>
              <a:rPr b="0" i="0" lang="en" sz="1200" u="none" cap="none" strike="noStrike">
                <a:solidFill>
                  <a:srgbClr val="333333"/>
                </a:solidFill>
                <a:latin typeface="Arial"/>
                <a:ea typeface="Arial"/>
                <a:cs typeface="Arial"/>
                <a:sym typeface="Arial"/>
              </a:rPr>
              <a:t>An updated version of the GOOS logo and all communications assets (Sub-branding logos, PPT templates, report templates, virtual backgrounds etc.) will be released in </a:t>
            </a:r>
            <a:r>
              <a:rPr b="1" i="0" lang="en" sz="1200" u="none" cap="none" strike="noStrike">
                <a:solidFill>
                  <a:srgbClr val="333333"/>
                </a:solidFill>
                <a:latin typeface="Arial"/>
                <a:ea typeface="Arial"/>
                <a:cs typeface="Arial"/>
                <a:sym typeface="Arial"/>
              </a:rPr>
              <a:t>May 2025</a:t>
            </a:r>
            <a:br>
              <a:rPr b="1" i="0" lang="en" sz="1200" u="none" cap="none" strike="noStrike">
                <a:solidFill>
                  <a:srgbClr val="333333"/>
                </a:solidFill>
                <a:latin typeface="Arial"/>
                <a:ea typeface="Arial"/>
                <a:cs typeface="Arial"/>
                <a:sym typeface="Arial"/>
              </a:rPr>
            </a:br>
            <a:endParaRPr b="0" i="0" sz="1200" u="none" cap="none" strike="noStrike">
              <a:solidFill>
                <a:srgbClr val="333333"/>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2"/>
          <p:cNvSpPr txBox="1"/>
          <p:nvPr>
            <p:ph idx="12" type="sldNum"/>
          </p:nvPr>
        </p:nvSpPr>
        <p:spPr>
          <a:xfrm>
            <a:off x="6328209" y="3652242"/>
            <a:ext cx="144900" cy="1068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800"/>
              <a:buFont typeface="Arial"/>
              <a:buNone/>
            </a:pPr>
            <a:fld id="{00000000-1234-1234-1234-123412341234}" type="slidenum">
              <a:rPr lang="en"/>
              <a:t>‹#›</a:t>
            </a:fld>
            <a:endParaRPr/>
          </a:p>
        </p:txBody>
      </p:sp>
      <p:sp>
        <p:nvSpPr>
          <p:cNvPr id="490" name="Google Shape;490;p72"/>
          <p:cNvSpPr txBox="1"/>
          <p:nvPr>
            <p:ph type="title"/>
          </p:nvPr>
        </p:nvSpPr>
        <p:spPr>
          <a:xfrm>
            <a:off x="405392" y="406300"/>
            <a:ext cx="43749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dk1"/>
              </a:buClr>
              <a:buSzPts val="2700"/>
              <a:buFont typeface="Arial"/>
              <a:buNone/>
            </a:pPr>
            <a:r>
              <a:rPr lang="en"/>
              <a:t>Product examples</a:t>
            </a:r>
            <a:endParaRPr/>
          </a:p>
        </p:txBody>
      </p:sp>
      <p:pic>
        <p:nvPicPr>
          <p:cNvPr id="491" name="Google Shape;491;p72"/>
          <p:cNvPicPr preferRelativeResize="0"/>
          <p:nvPr/>
        </p:nvPicPr>
        <p:blipFill rotWithShape="1">
          <a:blip r:embed="rId3">
            <a:alphaModFix/>
          </a:blip>
          <a:srcRect b="0" l="0" r="0" t="0"/>
          <a:stretch/>
        </p:blipFill>
        <p:spPr>
          <a:xfrm>
            <a:off x="5514845" y="55069"/>
            <a:ext cx="3500948" cy="4914901"/>
          </a:xfrm>
          <a:prstGeom prst="rect">
            <a:avLst/>
          </a:prstGeom>
          <a:noFill/>
          <a:ln>
            <a:noFill/>
          </a:ln>
        </p:spPr>
      </p:pic>
      <p:pic>
        <p:nvPicPr>
          <p:cNvPr id="492" name="Google Shape;492;p72"/>
          <p:cNvPicPr preferRelativeResize="0"/>
          <p:nvPr/>
        </p:nvPicPr>
        <p:blipFill rotWithShape="1">
          <a:blip r:embed="rId4">
            <a:alphaModFix/>
          </a:blip>
          <a:srcRect b="0" l="0" r="0" t="0"/>
          <a:stretch/>
        </p:blipFill>
        <p:spPr>
          <a:xfrm>
            <a:off x="405394" y="1362453"/>
            <a:ext cx="4486206" cy="2537043"/>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3"/>
          <p:cNvSpPr txBox="1"/>
          <p:nvPr>
            <p:ph type="title"/>
          </p:nvPr>
        </p:nvSpPr>
        <p:spPr>
          <a:xfrm>
            <a:off x="540550" y="1613150"/>
            <a:ext cx="7122300" cy="1919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4900"/>
              <a:buFont typeface="Arial"/>
              <a:buNone/>
            </a:pPr>
            <a:r>
              <a:rPr lang="en" sz="3300"/>
              <a:t>How can we improve branding consistency between GOOS components?</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4"/>
          <p:cNvSpPr txBox="1"/>
          <p:nvPr>
            <p:ph idx="12" type="sldNum"/>
          </p:nvPr>
        </p:nvSpPr>
        <p:spPr>
          <a:xfrm>
            <a:off x="6328209" y="3652242"/>
            <a:ext cx="144900" cy="1068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800"/>
              <a:buFont typeface="Arial"/>
              <a:buNone/>
            </a:pPr>
            <a:fld id="{00000000-1234-1234-1234-123412341234}" type="slidenum">
              <a:rPr lang="en"/>
              <a:t>‹#›</a:t>
            </a:fld>
            <a:endParaRPr/>
          </a:p>
        </p:txBody>
      </p:sp>
      <p:sp>
        <p:nvSpPr>
          <p:cNvPr id="504" name="Google Shape;504;p74"/>
          <p:cNvSpPr txBox="1"/>
          <p:nvPr>
            <p:ph idx="1" type="body"/>
          </p:nvPr>
        </p:nvSpPr>
        <p:spPr>
          <a:xfrm>
            <a:off x="540544" y="1539488"/>
            <a:ext cx="3528900" cy="2895900"/>
          </a:xfrm>
          <a:prstGeom prst="rect">
            <a:avLst/>
          </a:prstGeom>
          <a:noFill/>
          <a:ln>
            <a:noFill/>
          </a:ln>
        </p:spPr>
        <p:txBody>
          <a:bodyPr anchorCtr="0" anchor="t" bIns="0" lIns="0" spcFirstLastPara="1" rIns="0" wrap="square" tIns="0">
            <a:noAutofit/>
          </a:bodyPr>
          <a:lstStyle/>
          <a:p>
            <a:pPr indent="-228600" lvl="0" marL="342900" rtl="0" algn="l">
              <a:lnSpc>
                <a:spcPct val="100000"/>
              </a:lnSpc>
              <a:spcBef>
                <a:spcPts val="0"/>
              </a:spcBef>
              <a:spcAft>
                <a:spcPts val="0"/>
              </a:spcAft>
              <a:buClr>
                <a:schemeClr val="accent2"/>
              </a:buClr>
              <a:buSzPts val="1000"/>
              <a:buChar char="●"/>
            </a:pPr>
            <a:r>
              <a:rPr lang="en"/>
              <a:t>A visual mess</a:t>
            </a:r>
            <a:br>
              <a:rPr lang="en"/>
            </a:br>
            <a:endParaRPr/>
          </a:p>
          <a:p>
            <a:pPr indent="-228600" lvl="0" marL="342900" rtl="0" algn="l">
              <a:lnSpc>
                <a:spcPct val="100000"/>
              </a:lnSpc>
              <a:spcBef>
                <a:spcPts val="0"/>
              </a:spcBef>
              <a:spcAft>
                <a:spcPts val="0"/>
              </a:spcAft>
              <a:buClr>
                <a:schemeClr val="accent2"/>
              </a:buClr>
              <a:buSzPts val="1000"/>
              <a:buChar char="●"/>
            </a:pPr>
            <a:r>
              <a:rPr lang="en"/>
              <a:t>No consistency between components </a:t>
            </a:r>
            <a:br>
              <a:rPr lang="en"/>
            </a:br>
            <a:endParaRPr/>
          </a:p>
          <a:p>
            <a:pPr indent="-228600" lvl="0" marL="342900" rtl="0" algn="l">
              <a:lnSpc>
                <a:spcPct val="100000"/>
              </a:lnSpc>
              <a:spcBef>
                <a:spcPts val="0"/>
              </a:spcBef>
              <a:spcAft>
                <a:spcPts val="0"/>
              </a:spcAft>
              <a:buClr>
                <a:schemeClr val="accent2"/>
              </a:buClr>
              <a:buSzPts val="1000"/>
              <a:buChar char="●"/>
            </a:pPr>
            <a:r>
              <a:rPr lang="en"/>
              <a:t>No visual connection to GOOS in many cases - not clear that it is part of GOOS</a:t>
            </a:r>
            <a:br>
              <a:rPr lang="en"/>
            </a:br>
            <a:endParaRPr/>
          </a:p>
          <a:p>
            <a:pPr indent="-228600" lvl="0" marL="342900" rtl="0" algn="l">
              <a:lnSpc>
                <a:spcPct val="100000"/>
              </a:lnSpc>
              <a:spcBef>
                <a:spcPts val="0"/>
              </a:spcBef>
              <a:spcAft>
                <a:spcPts val="0"/>
              </a:spcAft>
              <a:buClr>
                <a:schemeClr val="accent2"/>
              </a:buClr>
              <a:buSzPts val="1000"/>
              <a:buChar char="●"/>
            </a:pPr>
            <a:r>
              <a:rPr lang="en"/>
              <a:t>Some logos are not scalable, or too wide to be read in smaller sizes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05" name="Google Shape;505;p74"/>
          <p:cNvSpPr txBox="1"/>
          <p:nvPr>
            <p:ph type="title"/>
          </p:nvPr>
        </p:nvSpPr>
        <p:spPr>
          <a:xfrm>
            <a:off x="405398" y="406300"/>
            <a:ext cx="39405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Current GOOS Component branding</a:t>
            </a:r>
            <a:endParaRPr/>
          </a:p>
        </p:txBody>
      </p:sp>
      <p:pic>
        <p:nvPicPr>
          <p:cNvPr id="506" name="Google Shape;506;p74"/>
          <p:cNvPicPr preferRelativeResize="0"/>
          <p:nvPr/>
        </p:nvPicPr>
        <p:blipFill rotWithShape="1">
          <a:blip r:embed="rId3">
            <a:alphaModFix/>
          </a:blip>
          <a:srcRect b="0" l="0" r="0" t="0"/>
          <a:stretch/>
        </p:blipFill>
        <p:spPr>
          <a:xfrm>
            <a:off x="6474169" y="541743"/>
            <a:ext cx="2087376" cy="636638"/>
          </a:xfrm>
          <a:prstGeom prst="rect">
            <a:avLst/>
          </a:prstGeom>
          <a:noFill/>
          <a:ln>
            <a:noFill/>
          </a:ln>
        </p:spPr>
      </p:pic>
      <p:pic>
        <p:nvPicPr>
          <p:cNvPr id="507" name="Google Shape;507;p74"/>
          <p:cNvPicPr preferRelativeResize="0"/>
          <p:nvPr/>
        </p:nvPicPr>
        <p:blipFill rotWithShape="1">
          <a:blip r:embed="rId4">
            <a:alphaModFix/>
          </a:blip>
          <a:srcRect b="0" l="0" r="0" t="0"/>
          <a:stretch/>
        </p:blipFill>
        <p:spPr>
          <a:xfrm>
            <a:off x="4995300" y="207655"/>
            <a:ext cx="1273726" cy="1273726"/>
          </a:xfrm>
          <a:prstGeom prst="rect">
            <a:avLst/>
          </a:prstGeom>
          <a:noFill/>
          <a:ln>
            <a:noFill/>
          </a:ln>
        </p:spPr>
      </p:pic>
      <p:pic>
        <p:nvPicPr>
          <p:cNvPr id="508" name="Google Shape;508;p74"/>
          <p:cNvPicPr preferRelativeResize="0"/>
          <p:nvPr/>
        </p:nvPicPr>
        <p:blipFill rotWithShape="1">
          <a:blip r:embed="rId5">
            <a:alphaModFix/>
          </a:blip>
          <a:srcRect b="0" l="0" r="0" t="0"/>
          <a:stretch/>
        </p:blipFill>
        <p:spPr>
          <a:xfrm>
            <a:off x="5729044" y="1475448"/>
            <a:ext cx="2180700" cy="1100907"/>
          </a:xfrm>
          <a:prstGeom prst="rect">
            <a:avLst/>
          </a:prstGeom>
          <a:noFill/>
          <a:ln>
            <a:noFill/>
          </a:ln>
        </p:spPr>
      </p:pic>
      <p:pic>
        <p:nvPicPr>
          <p:cNvPr id="509" name="Google Shape;509;p74"/>
          <p:cNvPicPr preferRelativeResize="0"/>
          <p:nvPr/>
        </p:nvPicPr>
        <p:blipFill rotWithShape="1">
          <a:blip r:embed="rId6">
            <a:alphaModFix/>
          </a:blip>
          <a:srcRect b="0" l="0" r="0" t="0"/>
          <a:stretch/>
        </p:blipFill>
        <p:spPr>
          <a:xfrm>
            <a:off x="6424799" y="3573475"/>
            <a:ext cx="2347725" cy="922306"/>
          </a:xfrm>
          <a:prstGeom prst="rect">
            <a:avLst/>
          </a:prstGeom>
          <a:noFill/>
          <a:ln>
            <a:noFill/>
          </a:ln>
        </p:spPr>
      </p:pic>
      <p:pic>
        <p:nvPicPr>
          <p:cNvPr id="510" name="Google Shape;510;p74"/>
          <p:cNvPicPr preferRelativeResize="0"/>
          <p:nvPr/>
        </p:nvPicPr>
        <p:blipFill rotWithShape="1">
          <a:blip r:embed="rId7">
            <a:alphaModFix/>
          </a:blip>
          <a:srcRect b="0" l="0" r="0" t="0"/>
          <a:stretch/>
        </p:blipFill>
        <p:spPr>
          <a:xfrm>
            <a:off x="5362504" y="2873418"/>
            <a:ext cx="3149641" cy="420413"/>
          </a:xfrm>
          <a:prstGeom prst="rect">
            <a:avLst/>
          </a:prstGeom>
          <a:noFill/>
          <a:ln>
            <a:noFill/>
          </a:ln>
        </p:spPr>
      </p:pic>
      <p:pic>
        <p:nvPicPr>
          <p:cNvPr id="511" name="Google Shape;511;p74"/>
          <p:cNvPicPr preferRelativeResize="0"/>
          <p:nvPr/>
        </p:nvPicPr>
        <p:blipFill rotWithShape="1">
          <a:blip r:embed="rId8">
            <a:alphaModFix/>
          </a:blip>
          <a:srcRect b="0" l="0" r="0" t="0"/>
          <a:stretch/>
        </p:blipFill>
        <p:spPr>
          <a:xfrm>
            <a:off x="4940043" y="3763780"/>
            <a:ext cx="1273725" cy="671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5"/>
          <p:cNvSpPr txBox="1"/>
          <p:nvPr>
            <p:ph type="title"/>
          </p:nvPr>
        </p:nvSpPr>
        <p:spPr>
          <a:xfrm>
            <a:off x="540552" y="541725"/>
            <a:ext cx="54837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BioEco Panel logo suggestions</a:t>
            </a:r>
            <a:endParaRPr/>
          </a:p>
        </p:txBody>
      </p:sp>
      <p:pic>
        <p:nvPicPr>
          <p:cNvPr id="517" name="Google Shape;517;p75"/>
          <p:cNvPicPr preferRelativeResize="0"/>
          <p:nvPr/>
        </p:nvPicPr>
        <p:blipFill rotWithShape="1">
          <a:blip r:embed="rId3">
            <a:alphaModFix/>
          </a:blip>
          <a:srcRect b="0" l="0" r="0" t="0"/>
          <a:stretch/>
        </p:blipFill>
        <p:spPr>
          <a:xfrm>
            <a:off x="599775" y="1430899"/>
            <a:ext cx="3889475" cy="431100"/>
          </a:xfrm>
          <a:prstGeom prst="rect">
            <a:avLst/>
          </a:prstGeom>
          <a:noFill/>
          <a:ln>
            <a:noFill/>
          </a:ln>
        </p:spPr>
      </p:pic>
      <p:sp>
        <p:nvSpPr>
          <p:cNvPr id="518" name="Google Shape;518;p75"/>
          <p:cNvSpPr txBox="1"/>
          <p:nvPr/>
        </p:nvSpPr>
        <p:spPr>
          <a:xfrm>
            <a:off x="4572000" y="1430900"/>
            <a:ext cx="3677100" cy="1248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023"/>
              </a:solidFill>
              <a:latin typeface="Arial"/>
              <a:ea typeface="Arial"/>
              <a:cs typeface="Arial"/>
              <a:sym typeface="Arial"/>
            </a:endParaRPr>
          </a:p>
          <a:p>
            <a:pPr indent="-285750" lvl="0" marL="457200" marR="0" rtl="0" algn="l">
              <a:lnSpc>
                <a:spcPct val="100000"/>
              </a:lnSpc>
              <a:spcBef>
                <a:spcPts val="0"/>
              </a:spcBef>
              <a:spcAft>
                <a:spcPts val="0"/>
              </a:spcAft>
              <a:buClr>
                <a:srgbClr val="F38417"/>
              </a:buClr>
              <a:buSzPts val="900"/>
              <a:buFont typeface="Arial"/>
              <a:buChar char="●"/>
            </a:pPr>
            <a:r>
              <a:rPr b="0" i="0" lang="en" sz="1400" u="none" cap="none" strike="noStrike">
                <a:solidFill>
                  <a:srgbClr val="262023"/>
                </a:solidFill>
                <a:latin typeface="Arial"/>
                <a:ea typeface="Arial"/>
                <a:cs typeface="Arial"/>
                <a:sym typeface="Arial"/>
              </a:rPr>
              <a:t>Organized, fully consistent branding </a:t>
            </a:r>
            <a:endParaRPr b="0" i="0" sz="1400" u="none" cap="none" strike="noStrike">
              <a:solidFill>
                <a:srgbClr val="262023"/>
              </a:solidFill>
              <a:latin typeface="Arial"/>
              <a:ea typeface="Arial"/>
              <a:cs typeface="Arial"/>
              <a:sym typeface="Arial"/>
            </a:endParaRPr>
          </a:p>
          <a:p>
            <a:pPr indent="-285750" lvl="0" marL="457200" marR="0" rtl="0" algn="l">
              <a:lnSpc>
                <a:spcPct val="100000"/>
              </a:lnSpc>
              <a:spcBef>
                <a:spcPts val="0"/>
              </a:spcBef>
              <a:spcAft>
                <a:spcPts val="0"/>
              </a:spcAft>
              <a:buClr>
                <a:srgbClr val="F38417"/>
              </a:buClr>
              <a:buSzPts val="900"/>
              <a:buFont typeface="Arial"/>
              <a:buChar char="●"/>
            </a:pPr>
            <a:r>
              <a:rPr b="0" i="0" lang="en" sz="1400" u="none" cap="none" strike="noStrike">
                <a:solidFill>
                  <a:srgbClr val="262023"/>
                </a:solidFill>
                <a:latin typeface="Arial"/>
                <a:ea typeface="Arial"/>
                <a:cs typeface="Arial"/>
                <a:sym typeface="Arial"/>
              </a:rPr>
              <a:t>Instantly identifiable as part of GOOS</a:t>
            </a:r>
            <a:endParaRPr b="0" i="0" sz="1400" u="none" cap="none" strike="noStrike">
              <a:solidFill>
                <a:srgbClr val="262023"/>
              </a:solidFill>
              <a:latin typeface="Arial"/>
              <a:ea typeface="Arial"/>
              <a:cs typeface="Arial"/>
              <a:sym typeface="Arial"/>
            </a:endParaRPr>
          </a:p>
          <a:p>
            <a:pPr indent="-285750" lvl="0" marL="457200" marR="0" rtl="0" algn="l">
              <a:lnSpc>
                <a:spcPct val="100000"/>
              </a:lnSpc>
              <a:spcBef>
                <a:spcPts val="0"/>
              </a:spcBef>
              <a:spcAft>
                <a:spcPts val="0"/>
              </a:spcAft>
              <a:buClr>
                <a:srgbClr val="F38417"/>
              </a:buClr>
              <a:buSzPts val="900"/>
              <a:buFont typeface="Arial"/>
              <a:buChar char="●"/>
            </a:pPr>
            <a:r>
              <a:rPr b="0" i="0" lang="en" sz="1400" u="none" cap="none" strike="noStrike">
                <a:solidFill>
                  <a:srgbClr val="262023"/>
                </a:solidFill>
                <a:latin typeface="Arial"/>
                <a:ea typeface="Arial"/>
                <a:cs typeface="Arial"/>
                <a:sym typeface="Arial"/>
              </a:rPr>
              <a:t>Not too detailed</a:t>
            </a:r>
            <a:endParaRPr b="0" i="0" sz="1400" u="none" cap="none" strike="noStrike">
              <a:solidFill>
                <a:srgbClr val="262023"/>
              </a:solidFill>
              <a:latin typeface="Arial"/>
              <a:ea typeface="Arial"/>
              <a:cs typeface="Arial"/>
              <a:sym typeface="Arial"/>
            </a:endParaRPr>
          </a:p>
          <a:p>
            <a:pPr indent="-285750" lvl="0" marL="457200" marR="0" rtl="0" algn="l">
              <a:lnSpc>
                <a:spcPct val="100000"/>
              </a:lnSpc>
              <a:spcBef>
                <a:spcPts val="0"/>
              </a:spcBef>
              <a:spcAft>
                <a:spcPts val="0"/>
              </a:spcAft>
              <a:buClr>
                <a:srgbClr val="F38417"/>
              </a:buClr>
              <a:buSzPts val="900"/>
              <a:buFont typeface="Arial"/>
              <a:buChar char="●"/>
            </a:pPr>
            <a:r>
              <a:rPr b="0" i="0" lang="en" sz="1400" u="none" cap="none" strike="noStrike">
                <a:solidFill>
                  <a:srgbClr val="262023"/>
                </a:solidFill>
                <a:latin typeface="Arial"/>
                <a:ea typeface="Arial"/>
                <a:cs typeface="Arial"/>
                <a:sym typeface="Arial"/>
              </a:rPr>
              <a:t>Dark and light versions possible for different backgrounds</a:t>
            </a:r>
            <a:endParaRPr b="0" i="0" sz="1400" u="none" cap="none" strike="noStrike">
              <a:solidFill>
                <a:srgbClr val="26202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02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02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023"/>
              </a:solidFill>
              <a:latin typeface="Arial"/>
              <a:ea typeface="Arial"/>
              <a:cs typeface="Arial"/>
              <a:sym typeface="Arial"/>
            </a:endParaRPr>
          </a:p>
        </p:txBody>
      </p:sp>
      <p:cxnSp>
        <p:nvCxnSpPr>
          <p:cNvPr id="519" name="Google Shape;519;p75"/>
          <p:cNvCxnSpPr/>
          <p:nvPr/>
        </p:nvCxnSpPr>
        <p:spPr>
          <a:xfrm>
            <a:off x="760175" y="3153225"/>
            <a:ext cx="7404300" cy="0"/>
          </a:xfrm>
          <a:prstGeom prst="straightConnector1">
            <a:avLst/>
          </a:prstGeom>
          <a:noFill/>
          <a:ln cap="flat" cmpd="sng" w="9525">
            <a:solidFill>
              <a:schemeClr val="dk2"/>
            </a:solidFill>
            <a:prstDash val="solid"/>
            <a:round/>
            <a:headEnd len="sm" w="sm" type="none"/>
            <a:tailEnd len="sm" w="sm" type="none"/>
          </a:ln>
        </p:spPr>
      </p:cxnSp>
      <p:pic>
        <p:nvPicPr>
          <p:cNvPr id="520" name="Google Shape;520;p75"/>
          <p:cNvPicPr preferRelativeResize="0"/>
          <p:nvPr/>
        </p:nvPicPr>
        <p:blipFill rotWithShape="1">
          <a:blip r:embed="rId4">
            <a:alphaModFix/>
          </a:blip>
          <a:srcRect b="0" l="0" r="0" t="0"/>
          <a:stretch/>
        </p:blipFill>
        <p:spPr>
          <a:xfrm>
            <a:off x="599775" y="2253150"/>
            <a:ext cx="2953927" cy="508925"/>
          </a:xfrm>
          <a:prstGeom prst="rect">
            <a:avLst/>
          </a:prstGeom>
          <a:noFill/>
          <a:ln>
            <a:noFill/>
          </a:ln>
        </p:spPr>
      </p:pic>
      <p:pic>
        <p:nvPicPr>
          <p:cNvPr id="521" name="Google Shape;521;p75"/>
          <p:cNvPicPr preferRelativeResize="0"/>
          <p:nvPr/>
        </p:nvPicPr>
        <p:blipFill rotWithShape="1">
          <a:blip r:embed="rId5">
            <a:alphaModFix/>
          </a:blip>
          <a:srcRect b="0" l="0" r="0" t="0"/>
          <a:stretch/>
        </p:blipFill>
        <p:spPr>
          <a:xfrm>
            <a:off x="599775" y="3445650"/>
            <a:ext cx="3832023" cy="754050"/>
          </a:xfrm>
          <a:prstGeom prst="rect">
            <a:avLst/>
          </a:prstGeom>
          <a:noFill/>
          <a:ln>
            <a:noFill/>
          </a:ln>
        </p:spPr>
      </p:pic>
      <p:sp>
        <p:nvSpPr>
          <p:cNvPr id="522" name="Google Shape;522;p75"/>
          <p:cNvSpPr txBox="1"/>
          <p:nvPr/>
        </p:nvSpPr>
        <p:spPr>
          <a:xfrm>
            <a:off x="4665150" y="3445650"/>
            <a:ext cx="3499200" cy="111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023"/>
              </a:solidFill>
              <a:latin typeface="Arial"/>
              <a:ea typeface="Arial"/>
              <a:cs typeface="Arial"/>
              <a:sym typeface="Arial"/>
            </a:endParaRPr>
          </a:p>
          <a:p>
            <a:pPr indent="-285750" lvl="0" marL="457200" marR="0" rtl="0" algn="l">
              <a:lnSpc>
                <a:spcPct val="100000"/>
              </a:lnSpc>
              <a:spcBef>
                <a:spcPts val="0"/>
              </a:spcBef>
              <a:spcAft>
                <a:spcPts val="0"/>
              </a:spcAft>
              <a:buClr>
                <a:srgbClr val="F38417"/>
              </a:buClr>
              <a:buSzPts val="900"/>
              <a:buFont typeface="Arial"/>
              <a:buChar char="●"/>
            </a:pPr>
            <a:r>
              <a:rPr b="0" i="0" lang="en" sz="1400" u="none" cap="none" strike="noStrike">
                <a:solidFill>
                  <a:srgbClr val="262023"/>
                </a:solidFill>
                <a:latin typeface="Arial"/>
                <a:ea typeface="Arial"/>
                <a:cs typeface="Arial"/>
                <a:sym typeface="Arial"/>
              </a:rPr>
              <a:t>Keeping the BioEco artwork and individuality</a:t>
            </a:r>
            <a:endParaRPr b="0" i="0" sz="1400" u="none" cap="none" strike="noStrike">
              <a:solidFill>
                <a:srgbClr val="26202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02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02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023"/>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6"/>
          <p:cNvSpPr txBox="1"/>
          <p:nvPr>
            <p:ph type="title"/>
          </p:nvPr>
        </p:nvSpPr>
        <p:spPr>
          <a:xfrm>
            <a:off x="540550" y="1539500"/>
            <a:ext cx="5805000" cy="19929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 sz="4100"/>
              <a:t>GOOS Communications Tools</a:t>
            </a:r>
            <a:endParaRPr sz="4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GOOS Communications Toolkit</a:t>
            </a:r>
            <a:endParaRPr/>
          </a:p>
        </p:txBody>
      </p:sp>
      <p:sp>
        <p:nvSpPr>
          <p:cNvPr id="533" name="Google Shape;533;p77"/>
          <p:cNvSpPr txBox="1"/>
          <p:nvPr>
            <p:ph idx="1" type="body"/>
          </p:nvPr>
        </p:nvSpPr>
        <p:spPr>
          <a:xfrm>
            <a:off x="540550" y="1139275"/>
            <a:ext cx="4200300" cy="3295800"/>
          </a:xfrm>
          <a:prstGeom prst="rect">
            <a:avLst/>
          </a:prstGeom>
          <a:noFill/>
          <a:ln>
            <a:noFill/>
          </a:ln>
        </p:spPr>
        <p:txBody>
          <a:bodyPr anchorCtr="0" anchor="t" bIns="0" lIns="0" spcFirstLastPara="1" rIns="0" wrap="square" tIns="0">
            <a:noAutofit/>
          </a:bodyPr>
          <a:lstStyle/>
          <a:p>
            <a:pPr indent="-234950" lvl="0" marL="342900" rtl="0" algn="l">
              <a:lnSpc>
                <a:spcPct val="100000"/>
              </a:lnSpc>
              <a:spcBef>
                <a:spcPts val="0"/>
              </a:spcBef>
              <a:spcAft>
                <a:spcPts val="0"/>
              </a:spcAft>
              <a:buClr>
                <a:schemeClr val="accent2"/>
              </a:buClr>
              <a:buSzPts val="1100"/>
              <a:buChar char="●"/>
            </a:pPr>
            <a:r>
              <a:rPr lang="en"/>
              <a:t>Together with the brand update launch, a GOOS Communications Toolkit will be released, including:</a:t>
            </a:r>
            <a:br>
              <a:rPr lang="en"/>
            </a:br>
            <a:endParaRPr/>
          </a:p>
          <a:p>
            <a:pPr indent="-234950" lvl="3" marL="1371600" rtl="0" algn="l">
              <a:lnSpc>
                <a:spcPct val="100000"/>
              </a:lnSpc>
              <a:spcBef>
                <a:spcPts val="0"/>
              </a:spcBef>
              <a:spcAft>
                <a:spcPts val="0"/>
              </a:spcAft>
              <a:buSzPts val="1100"/>
              <a:buChar char="●"/>
            </a:pPr>
            <a:r>
              <a:rPr lang="en"/>
              <a:t>GOOS brand policy and usage guidelines</a:t>
            </a:r>
            <a:br>
              <a:rPr lang="en"/>
            </a:br>
            <a:endParaRPr/>
          </a:p>
          <a:p>
            <a:pPr indent="-234950" lvl="3" marL="1371600" rtl="0" algn="l">
              <a:lnSpc>
                <a:spcPct val="100000"/>
              </a:lnSpc>
              <a:spcBef>
                <a:spcPts val="0"/>
              </a:spcBef>
              <a:spcAft>
                <a:spcPts val="0"/>
              </a:spcAft>
              <a:buSzPts val="1100"/>
              <a:buChar char="●"/>
            </a:pPr>
            <a:r>
              <a:rPr lang="en"/>
              <a:t>Communications assets (Logo packages, PPT templates, report templates, virtual backgrounds etc.)</a:t>
            </a:r>
            <a:br>
              <a:rPr lang="en"/>
            </a:br>
            <a:endParaRPr/>
          </a:p>
          <a:p>
            <a:pPr indent="-234950" lvl="3" marL="1371600" rtl="0" algn="l">
              <a:lnSpc>
                <a:spcPct val="100000"/>
              </a:lnSpc>
              <a:spcBef>
                <a:spcPts val="0"/>
              </a:spcBef>
              <a:spcAft>
                <a:spcPts val="0"/>
              </a:spcAft>
              <a:buSzPts val="1100"/>
              <a:buChar char="●"/>
            </a:pPr>
            <a:r>
              <a:rPr b="1" lang="en"/>
              <a:t>GOOS Messaging Guide - </a:t>
            </a:r>
            <a:r>
              <a:rPr lang="en"/>
              <a:t>a guide for GOOS community representatives to ensure effective, streamlined messages about GOOS and the value of coordinated, sustained ocean observations.</a:t>
            </a:r>
            <a:br>
              <a:rPr b="1" lang="en"/>
            </a:br>
            <a:endParaRPr/>
          </a:p>
        </p:txBody>
      </p:sp>
      <p:grpSp>
        <p:nvGrpSpPr>
          <p:cNvPr id="534" name="Google Shape;534;p77"/>
          <p:cNvGrpSpPr/>
          <p:nvPr/>
        </p:nvGrpSpPr>
        <p:grpSpPr>
          <a:xfrm>
            <a:off x="5115900" y="1027638"/>
            <a:ext cx="3763175" cy="3407462"/>
            <a:chOff x="5115900" y="1027638"/>
            <a:chExt cx="3763175" cy="3407462"/>
          </a:xfrm>
        </p:grpSpPr>
        <p:pic>
          <p:nvPicPr>
            <p:cNvPr id="535" name="Google Shape;535;p77"/>
            <p:cNvPicPr preferRelativeResize="0"/>
            <p:nvPr/>
          </p:nvPicPr>
          <p:blipFill rotWithShape="1">
            <a:blip r:embed="rId3">
              <a:alphaModFix/>
            </a:blip>
            <a:srcRect b="0" l="0" r="0" t="0"/>
            <a:stretch/>
          </p:blipFill>
          <p:spPr>
            <a:xfrm>
              <a:off x="5411898" y="1244725"/>
              <a:ext cx="3190375" cy="3190375"/>
            </a:xfrm>
            <a:prstGeom prst="rect">
              <a:avLst/>
            </a:prstGeom>
            <a:noFill/>
            <a:ln>
              <a:noFill/>
            </a:ln>
          </p:spPr>
        </p:pic>
        <p:sp>
          <p:nvSpPr>
            <p:cNvPr id="536" name="Google Shape;536;p77"/>
            <p:cNvSpPr txBox="1"/>
            <p:nvPr/>
          </p:nvSpPr>
          <p:spPr>
            <a:xfrm>
              <a:off x="5115900" y="1665038"/>
              <a:ext cx="1520400" cy="35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accent3"/>
                  </a:solidFill>
                  <a:latin typeface="Arial"/>
                  <a:ea typeface="Arial"/>
                  <a:cs typeface="Arial"/>
                  <a:sym typeface="Arial"/>
                </a:rPr>
                <a:t>Brand Guidelines</a:t>
              </a:r>
              <a:endParaRPr b="1" i="0" sz="1000" u="none" cap="none" strike="noStrike">
                <a:solidFill>
                  <a:schemeClr val="accent3"/>
                </a:solidFill>
                <a:latin typeface="Arial"/>
                <a:ea typeface="Arial"/>
                <a:cs typeface="Arial"/>
                <a:sym typeface="Arial"/>
              </a:endParaRPr>
            </a:p>
          </p:txBody>
        </p:sp>
        <p:sp>
          <p:nvSpPr>
            <p:cNvPr id="537" name="Google Shape;537;p77"/>
            <p:cNvSpPr txBox="1"/>
            <p:nvPr/>
          </p:nvSpPr>
          <p:spPr>
            <a:xfrm>
              <a:off x="6246888" y="1027638"/>
              <a:ext cx="1520400" cy="35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accent3"/>
                  </a:solidFill>
                  <a:latin typeface="Arial"/>
                  <a:ea typeface="Arial"/>
                  <a:cs typeface="Arial"/>
                  <a:sym typeface="Arial"/>
                </a:rPr>
                <a:t>Messaging Guide</a:t>
              </a:r>
              <a:endParaRPr b="1" i="0" sz="1000" u="none" cap="none" strike="noStrike">
                <a:solidFill>
                  <a:schemeClr val="accent3"/>
                </a:solidFill>
                <a:latin typeface="Arial"/>
                <a:ea typeface="Arial"/>
                <a:cs typeface="Arial"/>
                <a:sym typeface="Arial"/>
              </a:endParaRPr>
            </a:p>
          </p:txBody>
        </p:sp>
        <p:sp>
          <p:nvSpPr>
            <p:cNvPr id="538" name="Google Shape;538;p77"/>
            <p:cNvSpPr txBox="1"/>
            <p:nvPr/>
          </p:nvSpPr>
          <p:spPr>
            <a:xfrm>
              <a:off x="7358675" y="1605813"/>
              <a:ext cx="1520400" cy="35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accent3"/>
                  </a:solidFill>
                  <a:latin typeface="Arial"/>
                  <a:ea typeface="Arial"/>
                  <a:cs typeface="Arial"/>
                  <a:sym typeface="Arial"/>
                </a:rPr>
                <a:t>Communications Assets</a:t>
              </a:r>
              <a:endParaRPr b="1" i="0" sz="1000" u="none" cap="none" strike="noStrike">
                <a:solidFill>
                  <a:schemeClr val="accent3"/>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Communications Toolkit timeline</a:t>
            </a:r>
            <a:endParaRPr/>
          </a:p>
        </p:txBody>
      </p:sp>
      <p:grpSp>
        <p:nvGrpSpPr>
          <p:cNvPr id="544" name="Google Shape;544;p78"/>
          <p:cNvGrpSpPr/>
          <p:nvPr/>
        </p:nvGrpSpPr>
        <p:grpSpPr>
          <a:xfrm>
            <a:off x="6858000" y="1299700"/>
            <a:ext cx="2287200" cy="2847950"/>
            <a:chOff x="0" y="2295575"/>
            <a:chExt cx="2287200" cy="2847950"/>
          </a:xfrm>
        </p:grpSpPr>
        <p:grpSp>
          <p:nvGrpSpPr>
            <p:cNvPr id="545" name="Google Shape;545;p78"/>
            <p:cNvGrpSpPr/>
            <p:nvPr/>
          </p:nvGrpSpPr>
          <p:grpSpPr>
            <a:xfrm>
              <a:off x="0" y="2295575"/>
              <a:ext cx="2286000" cy="2847950"/>
              <a:chOff x="0" y="2295575"/>
              <a:chExt cx="2286000" cy="2847950"/>
            </a:xfrm>
          </p:grpSpPr>
          <p:sp>
            <p:nvSpPr>
              <p:cNvPr id="546" name="Google Shape;546;p78"/>
              <p:cNvSpPr/>
              <p:nvPr/>
            </p:nvSpPr>
            <p:spPr>
              <a:xfrm>
                <a:off x="0" y="2823925"/>
                <a:ext cx="2286000" cy="2319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8"/>
              <p:cNvSpPr/>
              <p:nvPr/>
            </p:nvSpPr>
            <p:spPr>
              <a:xfrm>
                <a:off x="0" y="2295575"/>
                <a:ext cx="2286000" cy="53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8" name="Google Shape;548;p78"/>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1" i="0" lang="en" sz="1100" u="none" cap="none" strike="noStrike">
                  <a:solidFill>
                    <a:schemeClr val="accent1"/>
                  </a:solidFill>
                  <a:latin typeface="Roboto"/>
                  <a:ea typeface="Roboto"/>
                  <a:cs typeface="Roboto"/>
                  <a:sym typeface="Roboto"/>
                </a:rPr>
                <a:t>May 2025</a:t>
              </a:r>
              <a:endParaRPr b="1" i="0" sz="1100" u="none" cap="none" strike="noStrike">
                <a:solidFill>
                  <a:schemeClr val="accent1"/>
                </a:solidFill>
                <a:latin typeface="Roboto"/>
                <a:ea typeface="Roboto"/>
                <a:cs typeface="Roboto"/>
                <a:sym typeface="Roboto"/>
              </a:endParaRPr>
            </a:p>
          </p:txBody>
        </p:sp>
        <p:sp>
          <p:nvSpPr>
            <p:cNvPr id="549" name="Google Shape;549;p7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Launch</a:t>
              </a:r>
              <a:endParaRPr b="1" i="0" sz="1200" u="none" cap="none" strike="noStrike">
                <a:solidFill>
                  <a:schemeClr val="lt1"/>
                </a:solidFill>
                <a:latin typeface="Roboto"/>
                <a:ea typeface="Roboto"/>
                <a:cs typeface="Roboto"/>
                <a:sym typeface="Roboto"/>
              </a:endParaRPr>
            </a:p>
          </p:txBody>
        </p:sp>
        <p:sp>
          <p:nvSpPr>
            <p:cNvPr id="550" name="Google Shape;550;p78"/>
            <p:cNvSpPr txBox="1"/>
            <p:nvPr/>
          </p:nvSpPr>
          <p:spPr>
            <a:xfrm>
              <a:off x="1200" y="3512750"/>
              <a:ext cx="2286000" cy="13800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lt1"/>
                </a:buClr>
                <a:buSzPts val="1200"/>
                <a:buFont typeface="Roboto"/>
                <a:buChar char="●"/>
              </a:pPr>
              <a:r>
                <a:rPr b="0" i="0" lang="en" sz="1200" u="none" cap="none" strike="noStrike">
                  <a:solidFill>
                    <a:schemeClr val="lt1"/>
                  </a:solidFill>
                  <a:latin typeface="Roboto"/>
                  <a:ea typeface="Roboto"/>
                  <a:cs typeface="Roboto"/>
                  <a:sym typeface="Roboto"/>
                </a:rPr>
                <a:t>Messaging Guide shared with stakeholders as part of the Communications Toolkit</a:t>
              </a:r>
              <a:endParaRPr b="0" i="0" sz="1200" u="none" cap="none" strike="noStrike">
                <a:solidFill>
                  <a:schemeClr val="lt1"/>
                </a:solidFill>
                <a:latin typeface="Roboto"/>
                <a:ea typeface="Roboto"/>
                <a:cs typeface="Roboto"/>
                <a:sym typeface="Roboto"/>
              </a:endParaRPr>
            </a:p>
            <a:p>
              <a:pPr indent="-304800" lvl="0" marL="457200" marR="0" rtl="0" algn="l">
                <a:lnSpc>
                  <a:spcPct val="115000"/>
                </a:lnSpc>
                <a:spcBef>
                  <a:spcPts val="0"/>
                </a:spcBef>
                <a:spcAft>
                  <a:spcPts val="0"/>
                </a:spcAft>
                <a:buClr>
                  <a:schemeClr val="lt1"/>
                </a:buClr>
                <a:buSzPts val="1200"/>
                <a:buFont typeface="Roboto"/>
                <a:buChar char="●"/>
              </a:pPr>
              <a:r>
                <a:rPr b="0" i="0" lang="en" sz="1200" u="none" cap="none" strike="noStrike">
                  <a:solidFill>
                    <a:schemeClr val="lt1"/>
                  </a:solidFill>
                  <a:latin typeface="Roboto"/>
                  <a:ea typeface="Roboto"/>
                  <a:cs typeface="Roboto"/>
                  <a:sym typeface="Roboto"/>
                </a:rPr>
                <a:t>Brand update official launch</a:t>
              </a:r>
              <a:endParaRPr b="0" i="0" sz="1200" u="none" cap="none" strike="noStrike">
                <a:solidFill>
                  <a:schemeClr val="lt1"/>
                </a:solidFill>
                <a:latin typeface="Roboto"/>
                <a:ea typeface="Roboto"/>
                <a:cs typeface="Roboto"/>
                <a:sym typeface="Roboto"/>
              </a:endParaRPr>
            </a:p>
          </p:txBody>
        </p:sp>
      </p:grpSp>
      <p:grpSp>
        <p:nvGrpSpPr>
          <p:cNvPr id="551" name="Google Shape;551;p78"/>
          <p:cNvGrpSpPr/>
          <p:nvPr/>
        </p:nvGrpSpPr>
        <p:grpSpPr>
          <a:xfrm>
            <a:off x="4572000" y="1299700"/>
            <a:ext cx="2287200" cy="2847950"/>
            <a:chOff x="0" y="2295575"/>
            <a:chExt cx="2287200" cy="2847950"/>
          </a:xfrm>
        </p:grpSpPr>
        <p:grpSp>
          <p:nvGrpSpPr>
            <p:cNvPr id="552" name="Google Shape;552;p78"/>
            <p:cNvGrpSpPr/>
            <p:nvPr/>
          </p:nvGrpSpPr>
          <p:grpSpPr>
            <a:xfrm>
              <a:off x="0" y="2295575"/>
              <a:ext cx="2286000" cy="2847950"/>
              <a:chOff x="0" y="2295575"/>
              <a:chExt cx="2286000" cy="2847950"/>
            </a:xfrm>
          </p:grpSpPr>
          <p:sp>
            <p:nvSpPr>
              <p:cNvPr id="553" name="Google Shape;553;p78"/>
              <p:cNvSpPr/>
              <p:nvPr/>
            </p:nvSpPr>
            <p:spPr>
              <a:xfrm>
                <a:off x="0" y="2823925"/>
                <a:ext cx="2286000" cy="2319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8"/>
              <p:cNvSpPr/>
              <p:nvPr/>
            </p:nvSpPr>
            <p:spPr>
              <a:xfrm>
                <a:off x="0" y="2295575"/>
                <a:ext cx="2286000" cy="53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5" name="Google Shape;555;p78"/>
            <p:cNvSpPr txBox="1"/>
            <p:nvPr/>
          </p:nvSpPr>
          <p:spPr>
            <a:xfrm>
              <a:off x="216309" y="2441100"/>
              <a:ext cx="1755000" cy="26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1" i="0" lang="en" sz="1100" u="none" cap="none" strike="noStrike">
                  <a:solidFill>
                    <a:schemeClr val="accent1"/>
                  </a:solidFill>
                  <a:latin typeface="Roboto"/>
                  <a:ea typeface="Roboto"/>
                  <a:cs typeface="Roboto"/>
                  <a:sym typeface="Roboto"/>
                </a:rPr>
                <a:t>Mar - Apr 2025</a:t>
              </a:r>
              <a:endParaRPr b="1" i="0" sz="1100" u="none" cap="none" strike="noStrike">
                <a:solidFill>
                  <a:schemeClr val="accent1"/>
                </a:solidFill>
                <a:latin typeface="Roboto"/>
                <a:ea typeface="Roboto"/>
                <a:cs typeface="Roboto"/>
                <a:sym typeface="Roboto"/>
              </a:endParaRPr>
            </a:p>
          </p:txBody>
        </p:sp>
        <p:sp>
          <p:nvSpPr>
            <p:cNvPr id="556" name="Google Shape;556;p78"/>
            <p:cNvSpPr txBox="1"/>
            <p:nvPr/>
          </p:nvSpPr>
          <p:spPr>
            <a:xfrm>
              <a:off x="216300" y="3050050"/>
              <a:ext cx="2070900" cy="7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Iterations and finalization</a:t>
              </a:r>
              <a:endParaRPr b="1" i="0" sz="1200" u="none" cap="none" strike="noStrike">
                <a:solidFill>
                  <a:schemeClr val="lt1"/>
                </a:solidFill>
                <a:latin typeface="Roboto"/>
                <a:ea typeface="Roboto"/>
                <a:cs typeface="Roboto"/>
                <a:sym typeface="Roboto"/>
              </a:endParaRPr>
            </a:p>
          </p:txBody>
        </p:sp>
        <p:sp>
          <p:nvSpPr>
            <p:cNvPr id="557" name="Google Shape;557;p78"/>
            <p:cNvSpPr txBox="1"/>
            <p:nvPr/>
          </p:nvSpPr>
          <p:spPr>
            <a:xfrm>
              <a:off x="160700" y="3512750"/>
              <a:ext cx="2070900" cy="13803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lt1"/>
                </a:buClr>
                <a:buSzPts val="1200"/>
                <a:buFont typeface="Roboto"/>
                <a:buChar char="●"/>
              </a:pPr>
              <a:r>
                <a:rPr b="0" i="0" lang="en" sz="1200" u="none" cap="none" strike="noStrike">
                  <a:solidFill>
                    <a:schemeClr val="lt1"/>
                  </a:solidFill>
                  <a:latin typeface="Roboto"/>
                  <a:ea typeface="Roboto"/>
                  <a:cs typeface="Roboto"/>
                  <a:sym typeface="Roboto"/>
                </a:rPr>
                <a:t>Agency incorporates feedback from review, finalizes the Messaging Guide with the GMT working group</a:t>
              </a:r>
              <a:endParaRPr b="0" i="0" sz="1200" u="none" cap="none" strike="noStrike">
                <a:solidFill>
                  <a:schemeClr val="lt1"/>
                </a:solidFill>
                <a:latin typeface="Roboto"/>
                <a:ea typeface="Roboto"/>
                <a:cs typeface="Roboto"/>
                <a:sym typeface="Roboto"/>
              </a:endParaRPr>
            </a:p>
          </p:txBody>
        </p:sp>
        <p:cxnSp>
          <p:nvCxnSpPr>
            <p:cNvPr id="558" name="Google Shape;558;p78"/>
            <p:cNvCxnSpPr/>
            <p:nvPr/>
          </p:nvCxnSpPr>
          <p:spPr>
            <a:xfrm>
              <a:off x="2286000" y="2295575"/>
              <a:ext cx="0" cy="2837400"/>
            </a:xfrm>
            <a:prstGeom prst="straightConnector1">
              <a:avLst/>
            </a:prstGeom>
            <a:noFill/>
            <a:ln cap="flat" cmpd="sng" w="9525">
              <a:solidFill>
                <a:srgbClr val="D9D9D9"/>
              </a:solidFill>
              <a:prstDash val="dot"/>
              <a:round/>
              <a:headEnd len="sm" w="sm" type="none"/>
              <a:tailEnd len="sm" w="sm" type="none"/>
            </a:ln>
          </p:spPr>
        </p:cxnSp>
      </p:grpSp>
      <p:grpSp>
        <p:nvGrpSpPr>
          <p:cNvPr id="559" name="Google Shape;559;p78"/>
          <p:cNvGrpSpPr/>
          <p:nvPr/>
        </p:nvGrpSpPr>
        <p:grpSpPr>
          <a:xfrm>
            <a:off x="2286000" y="1299700"/>
            <a:ext cx="2286000" cy="2847950"/>
            <a:chOff x="0" y="2295575"/>
            <a:chExt cx="2286000" cy="2847950"/>
          </a:xfrm>
        </p:grpSpPr>
        <p:grpSp>
          <p:nvGrpSpPr>
            <p:cNvPr id="560" name="Google Shape;560;p78"/>
            <p:cNvGrpSpPr/>
            <p:nvPr/>
          </p:nvGrpSpPr>
          <p:grpSpPr>
            <a:xfrm>
              <a:off x="0" y="2295575"/>
              <a:ext cx="2286000" cy="2847950"/>
              <a:chOff x="0" y="2295575"/>
              <a:chExt cx="2286000" cy="2847950"/>
            </a:xfrm>
          </p:grpSpPr>
          <p:sp>
            <p:nvSpPr>
              <p:cNvPr id="561" name="Google Shape;561;p78"/>
              <p:cNvSpPr/>
              <p:nvPr/>
            </p:nvSpPr>
            <p:spPr>
              <a:xfrm>
                <a:off x="0" y="2823925"/>
                <a:ext cx="2286000" cy="2319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8"/>
              <p:cNvSpPr/>
              <p:nvPr/>
            </p:nvSpPr>
            <p:spPr>
              <a:xfrm>
                <a:off x="0" y="2295575"/>
                <a:ext cx="2286000" cy="53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3" name="Google Shape;563;p78"/>
            <p:cNvSpPr txBox="1"/>
            <p:nvPr/>
          </p:nvSpPr>
          <p:spPr>
            <a:xfrm>
              <a:off x="216291" y="2441107"/>
              <a:ext cx="871200" cy="26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1" i="0" lang="en" sz="1100" u="none" cap="none" strike="noStrike">
                  <a:solidFill>
                    <a:schemeClr val="accent3"/>
                  </a:solidFill>
                  <a:latin typeface="Roboto"/>
                  <a:ea typeface="Roboto"/>
                  <a:cs typeface="Roboto"/>
                  <a:sym typeface="Roboto"/>
                </a:rPr>
                <a:t>Feb 2025</a:t>
              </a:r>
              <a:endParaRPr b="1" i="0" sz="1100" u="none" cap="none" strike="noStrike">
                <a:solidFill>
                  <a:schemeClr val="accent3"/>
                </a:solidFill>
                <a:latin typeface="Roboto"/>
                <a:ea typeface="Roboto"/>
                <a:cs typeface="Roboto"/>
                <a:sym typeface="Roboto"/>
              </a:endParaRPr>
            </a:p>
          </p:txBody>
        </p:sp>
        <p:sp>
          <p:nvSpPr>
            <p:cNvPr id="564" name="Google Shape;564;p7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Roboto"/>
                  <a:ea typeface="Roboto"/>
                  <a:cs typeface="Roboto"/>
                  <a:sym typeface="Roboto"/>
                </a:rPr>
                <a:t>First Review</a:t>
              </a:r>
              <a:endParaRPr b="1" i="0" sz="1200" u="none" cap="none" strike="noStrike">
                <a:solidFill>
                  <a:srgbClr val="FFFFFF"/>
                </a:solidFill>
                <a:latin typeface="Roboto"/>
                <a:ea typeface="Roboto"/>
                <a:cs typeface="Roboto"/>
                <a:sym typeface="Roboto"/>
              </a:endParaRPr>
            </a:p>
          </p:txBody>
        </p:sp>
        <p:sp>
          <p:nvSpPr>
            <p:cNvPr id="565" name="Google Shape;565;p78"/>
            <p:cNvSpPr txBox="1"/>
            <p:nvPr/>
          </p:nvSpPr>
          <p:spPr>
            <a:xfrm>
              <a:off x="216300" y="3567625"/>
              <a:ext cx="1853400" cy="13254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rgbClr val="FFFFFF"/>
                </a:buClr>
                <a:buSzPts val="1200"/>
                <a:buFont typeface="Roboto"/>
                <a:buChar char="●"/>
              </a:pPr>
              <a:r>
                <a:rPr b="0" i="0" lang="en" sz="1200" u="none" cap="none" strike="noStrike">
                  <a:solidFill>
                    <a:srgbClr val="FFFFFF"/>
                  </a:solidFill>
                  <a:latin typeface="Roboto"/>
                  <a:ea typeface="Roboto"/>
                  <a:cs typeface="Roboto"/>
                  <a:sym typeface="Roboto"/>
                </a:rPr>
                <a:t>Draft Messaging Guide + GOOS brand guidelines presented and reviewed at SC meeting</a:t>
              </a:r>
              <a:endParaRPr b="0" i="0" sz="1200" u="none" cap="none" strike="noStrike">
                <a:solidFill>
                  <a:srgbClr val="FFFFFF"/>
                </a:solidFill>
                <a:latin typeface="Roboto"/>
                <a:ea typeface="Roboto"/>
                <a:cs typeface="Roboto"/>
                <a:sym typeface="Roboto"/>
              </a:endParaRPr>
            </a:p>
          </p:txBody>
        </p:sp>
        <p:cxnSp>
          <p:nvCxnSpPr>
            <p:cNvPr id="566" name="Google Shape;566;p78"/>
            <p:cNvCxnSpPr/>
            <p:nvPr/>
          </p:nvCxnSpPr>
          <p:spPr>
            <a:xfrm>
              <a:off x="2286000" y="2295575"/>
              <a:ext cx="0" cy="2837400"/>
            </a:xfrm>
            <a:prstGeom prst="straightConnector1">
              <a:avLst/>
            </a:prstGeom>
            <a:noFill/>
            <a:ln cap="flat" cmpd="sng" w="9525">
              <a:solidFill>
                <a:srgbClr val="83E3DA"/>
              </a:solidFill>
              <a:prstDash val="dot"/>
              <a:round/>
              <a:headEnd len="sm" w="sm" type="none"/>
              <a:tailEnd len="sm" w="sm" type="none"/>
            </a:ln>
          </p:spPr>
        </p:cxnSp>
      </p:grpSp>
      <p:grpSp>
        <p:nvGrpSpPr>
          <p:cNvPr id="567" name="Google Shape;567;p78"/>
          <p:cNvGrpSpPr/>
          <p:nvPr/>
        </p:nvGrpSpPr>
        <p:grpSpPr>
          <a:xfrm>
            <a:off x="0" y="1299700"/>
            <a:ext cx="2286000" cy="2847950"/>
            <a:chOff x="0" y="2295575"/>
            <a:chExt cx="2286000" cy="2847950"/>
          </a:xfrm>
        </p:grpSpPr>
        <p:grpSp>
          <p:nvGrpSpPr>
            <p:cNvPr id="568" name="Google Shape;568;p78"/>
            <p:cNvGrpSpPr/>
            <p:nvPr/>
          </p:nvGrpSpPr>
          <p:grpSpPr>
            <a:xfrm>
              <a:off x="0" y="2295575"/>
              <a:ext cx="2286000" cy="2847950"/>
              <a:chOff x="0" y="2295575"/>
              <a:chExt cx="2286000" cy="2847950"/>
            </a:xfrm>
          </p:grpSpPr>
          <p:sp>
            <p:nvSpPr>
              <p:cNvPr id="569" name="Google Shape;569;p78"/>
              <p:cNvSpPr/>
              <p:nvPr/>
            </p:nvSpPr>
            <p:spPr>
              <a:xfrm>
                <a:off x="0" y="2823925"/>
                <a:ext cx="2286000" cy="2319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8"/>
              <p:cNvSpPr/>
              <p:nvPr/>
            </p:nvSpPr>
            <p:spPr>
              <a:xfrm>
                <a:off x="0" y="2295575"/>
                <a:ext cx="2286000" cy="53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1" name="Google Shape;571;p78"/>
            <p:cNvSpPr txBox="1"/>
            <p:nvPr/>
          </p:nvSpPr>
          <p:spPr>
            <a:xfrm>
              <a:off x="216311" y="2441100"/>
              <a:ext cx="2004000" cy="26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1" i="0" lang="en" sz="1100" u="none" cap="none" strike="noStrike">
                  <a:solidFill>
                    <a:schemeClr val="accent3"/>
                  </a:solidFill>
                  <a:latin typeface="Roboto"/>
                  <a:ea typeface="Roboto"/>
                  <a:cs typeface="Roboto"/>
                  <a:sym typeface="Roboto"/>
                </a:rPr>
                <a:t>Dec 2024 - Jan 2025</a:t>
              </a:r>
              <a:endParaRPr b="1" i="0" sz="1100" u="none" cap="none" strike="noStrike">
                <a:solidFill>
                  <a:schemeClr val="accent3"/>
                </a:solidFill>
                <a:latin typeface="Roboto"/>
                <a:ea typeface="Roboto"/>
                <a:cs typeface="Roboto"/>
                <a:sym typeface="Roboto"/>
              </a:endParaRPr>
            </a:p>
          </p:txBody>
        </p:sp>
        <p:sp>
          <p:nvSpPr>
            <p:cNvPr id="572" name="Google Shape;572;p78"/>
            <p:cNvSpPr txBox="1"/>
            <p:nvPr/>
          </p:nvSpPr>
          <p:spPr>
            <a:xfrm>
              <a:off x="216300" y="3050050"/>
              <a:ext cx="1853400" cy="7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Roboto"/>
                  <a:ea typeface="Roboto"/>
                  <a:cs typeface="Roboto"/>
                  <a:sym typeface="Roboto"/>
                </a:rPr>
                <a:t>Draft Messaging Guide development</a:t>
              </a:r>
              <a:endParaRPr b="1" i="0" sz="1200" u="none" cap="none" strike="noStrike">
                <a:solidFill>
                  <a:srgbClr val="FFFFFF"/>
                </a:solidFill>
                <a:latin typeface="Roboto"/>
                <a:ea typeface="Roboto"/>
                <a:cs typeface="Roboto"/>
                <a:sym typeface="Roboto"/>
              </a:endParaRPr>
            </a:p>
          </p:txBody>
        </p:sp>
        <p:sp>
          <p:nvSpPr>
            <p:cNvPr id="573" name="Google Shape;573;p78"/>
            <p:cNvSpPr txBox="1"/>
            <p:nvPr/>
          </p:nvSpPr>
          <p:spPr>
            <a:xfrm>
              <a:off x="216300" y="3625900"/>
              <a:ext cx="1853400" cy="12672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rgbClr val="FFFFFF"/>
                </a:buClr>
                <a:buSzPts val="1200"/>
                <a:buFont typeface="Roboto"/>
                <a:buChar char="●"/>
              </a:pPr>
              <a:r>
                <a:rPr b="0" i="0" lang="en" sz="1200" u="none" cap="none" strike="noStrike">
                  <a:solidFill>
                    <a:srgbClr val="FFFFFF"/>
                  </a:solidFill>
                  <a:latin typeface="Roboto"/>
                  <a:ea typeface="Roboto"/>
                  <a:cs typeface="Roboto"/>
                  <a:sym typeface="Roboto"/>
                </a:rPr>
                <a:t>Stakeholder interviews</a:t>
              </a:r>
              <a:endParaRPr b="0" i="0" sz="1200" u="none" cap="none" strike="noStrike">
                <a:solidFill>
                  <a:srgbClr val="FFFFFF"/>
                </a:solidFill>
                <a:latin typeface="Roboto"/>
                <a:ea typeface="Roboto"/>
                <a:cs typeface="Roboto"/>
                <a:sym typeface="Roboto"/>
              </a:endParaRPr>
            </a:p>
            <a:p>
              <a:pPr indent="-304800" lvl="0" marL="457200" marR="0" rtl="0" algn="l">
                <a:lnSpc>
                  <a:spcPct val="115000"/>
                </a:lnSpc>
                <a:spcBef>
                  <a:spcPts val="0"/>
                </a:spcBef>
                <a:spcAft>
                  <a:spcPts val="0"/>
                </a:spcAft>
                <a:buClr>
                  <a:srgbClr val="FFFFFF"/>
                </a:buClr>
                <a:buSzPts val="1200"/>
                <a:buFont typeface="Roboto"/>
                <a:buChar char="●"/>
              </a:pPr>
              <a:r>
                <a:rPr b="0" i="0" lang="en" sz="1200" u="none" cap="none" strike="noStrike">
                  <a:solidFill>
                    <a:srgbClr val="FFFFFF"/>
                  </a:solidFill>
                  <a:latin typeface="Roboto"/>
                  <a:ea typeface="Roboto"/>
                  <a:cs typeface="Roboto"/>
                  <a:sym typeface="Roboto"/>
                </a:rPr>
                <a:t>Agency preparing first draft</a:t>
              </a:r>
              <a:endParaRPr b="0" i="0" sz="1200" u="none" cap="none" strike="noStrike">
                <a:solidFill>
                  <a:srgbClr val="FFFFFF"/>
                </a:solidFill>
                <a:latin typeface="Roboto"/>
                <a:ea typeface="Roboto"/>
                <a:cs typeface="Roboto"/>
                <a:sym typeface="Roboto"/>
              </a:endParaRPr>
            </a:p>
          </p:txBody>
        </p:sp>
        <p:cxnSp>
          <p:nvCxnSpPr>
            <p:cNvPr id="574" name="Google Shape;574;p78"/>
            <p:cNvCxnSpPr/>
            <p:nvPr/>
          </p:nvCxnSpPr>
          <p:spPr>
            <a:xfrm>
              <a:off x="2286000" y="2295575"/>
              <a:ext cx="0" cy="2837400"/>
            </a:xfrm>
            <a:prstGeom prst="straightConnector1">
              <a:avLst/>
            </a:prstGeom>
            <a:noFill/>
            <a:ln cap="flat" cmpd="sng" w="9525">
              <a:solidFill>
                <a:srgbClr val="83E3DA"/>
              </a:solidFill>
              <a:prstDash val="dot"/>
              <a:round/>
              <a:headEnd len="sm" w="sm" type="none"/>
              <a:tailEnd len="sm" w="sm" type="none"/>
            </a:ln>
          </p:spPr>
        </p:cxnSp>
      </p:grpSp>
    </p:spTree>
  </p:cSld>
  <p:clrMapOvr>
    <a:masterClrMapping/>
  </p:clrMapOvr>
</p:sld>
</file>

<file path=ppt/theme/theme1.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