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73" r:id="rId5"/>
    <p:sldId id="272" r:id="rId6"/>
    <p:sldId id="271" r:id="rId7"/>
    <p:sldId id="270" r:id="rId8"/>
    <p:sldId id="269" r:id="rId9"/>
    <p:sldId id="258" r:id="rId10"/>
    <p:sldId id="268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b9POTSBV9XfSCh86eqEgRTCbz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DBDC"/>
    <a:srgbClr val="439BAA"/>
    <a:srgbClr val="2F627B"/>
    <a:srgbClr val="FFEA91"/>
    <a:srgbClr val="A9B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F0107-4960-4FB2-9424-DAAA071AC481}" v="80" dt="2025-06-12T06:09:31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Nayeon" userId="eb4c3df4-fb36-48d6-a2c8-5ba613ab9efa" providerId="ADAL" clId="{A5AF0107-4960-4FB2-9424-DAAA071AC481}"/>
    <pc:docChg chg="undo custSel addSld delSld modSld sldOrd">
      <pc:chgData name="Kim, Nayeon" userId="eb4c3df4-fb36-48d6-a2c8-5ba613ab9efa" providerId="ADAL" clId="{A5AF0107-4960-4FB2-9424-DAAA071AC481}" dt="2025-06-10T07:52:15.068" v="2200" actId="20577"/>
      <pc:docMkLst>
        <pc:docMk/>
      </pc:docMkLst>
      <pc:sldChg chg="addSp delSp modSp mod">
        <pc:chgData name="Kim, Nayeon" userId="eb4c3df4-fb36-48d6-a2c8-5ba613ab9efa" providerId="ADAL" clId="{A5AF0107-4960-4FB2-9424-DAAA071AC481}" dt="2025-06-09T11:09:32.244" v="1224" actId="1076"/>
        <pc:sldMkLst>
          <pc:docMk/>
          <pc:sldMk cId="0" sldId="256"/>
        </pc:sldMkLst>
        <pc:spChg chg="add mod">
          <ac:chgData name="Kim, Nayeon" userId="eb4c3df4-fb36-48d6-a2c8-5ba613ab9efa" providerId="ADAL" clId="{A5AF0107-4960-4FB2-9424-DAAA071AC481}" dt="2025-06-09T09:55:35.133" v="173" actId="2711"/>
          <ac:spMkLst>
            <pc:docMk/>
            <pc:sldMk cId="0" sldId="256"/>
            <ac:spMk id="8" creationId="{7AEC95D2-5018-20CC-5DA3-91F0706265E1}"/>
          </ac:spMkLst>
        </pc:spChg>
        <pc:spChg chg="mod">
          <ac:chgData name="Kim, Nayeon" userId="eb4c3df4-fb36-48d6-a2c8-5ba613ab9efa" providerId="ADAL" clId="{A5AF0107-4960-4FB2-9424-DAAA071AC481}" dt="2025-06-09T09:52:57.344" v="70" actId="20577"/>
          <ac:spMkLst>
            <pc:docMk/>
            <pc:sldMk cId="0" sldId="256"/>
            <ac:spMk id="87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09:55:41.244" v="174" actId="2711"/>
          <ac:spMkLst>
            <pc:docMk/>
            <pc:sldMk cId="0" sldId="256"/>
            <ac:spMk id="94" creationId="{00000000-0000-0000-0000-000000000000}"/>
          </ac:spMkLst>
        </pc:spChg>
        <pc:picChg chg="add mod">
          <ac:chgData name="Kim, Nayeon" userId="eb4c3df4-fb36-48d6-a2c8-5ba613ab9efa" providerId="ADAL" clId="{A5AF0107-4960-4FB2-9424-DAAA071AC481}" dt="2025-06-09T09:54:12.093" v="84" actId="14100"/>
          <ac:picMkLst>
            <pc:docMk/>
            <pc:sldMk cId="0" sldId="256"/>
            <ac:picMk id="5" creationId="{5A6BBE59-6113-1FCA-294C-CC4A8753F4DF}"/>
          </ac:picMkLst>
        </pc:picChg>
        <pc:picChg chg="add mod">
          <ac:chgData name="Kim, Nayeon" userId="eb4c3df4-fb36-48d6-a2c8-5ba613ab9efa" providerId="ADAL" clId="{A5AF0107-4960-4FB2-9424-DAAA071AC481}" dt="2025-06-09T11:09:32.244" v="1224" actId="1076"/>
          <ac:picMkLst>
            <pc:docMk/>
            <pc:sldMk cId="0" sldId="256"/>
            <ac:picMk id="7" creationId="{FF52308F-8CA6-0F94-6C17-1E707139501A}"/>
          </ac:picMkLst>
        </pc:picChg>
      </pc:sldChg>
      <pc:sldChg chg="addSp delSp modSp mod">
        <pc:chgData name="Kim, Nayeon" userId="eb4c3df4-fb36-48d6-a2c8-5ba613ab9efa" providerId="ADAL" clId="{A5AF0107-4960-4FB2-9424-DAAA071AC481}" dt="2025-06-09T14:35:30.782" v="2199" actId="20577"/>
        <pc:sldMkLst>
          <pc:docMk/>
          <pc:sldMk cId="0" sldId="257"/>
        </pc:sldMkLst>
        <pc:spChg chg="add mod">
          <ac:chgData name="Kim, Nayeon" userId="eb4c3df4-fb36-48d6-a2c8-5ba613ab9efa" providerId="ADAL" clId="{A5AF0107-4960-4FB2-9424-DAAA071AC481}" dt="2025-06-09T11:28:47.247" v="1498" actId="1076"/>
          <ac:spMkLst>
            <pc:docMk/>
            <pc:sldMk cId="0" sldId="257"/>
            <ac:spMk id="5" creationId="{87E93457-FD20-050B-C14A-43F159792222}"/>
          </ac:spMkLst>
        </pc:spChg>
        <pc:spChg chg="add del mod">
          <ac:chgData name="Kim, Nayeon" userId="eb4c3df4-fb36-48d6-a2c8-5ba613ab9efa" providerId="ADAL" clId="{A5AF0107-4960-4FB2-9424-DAAA071AC481}" dt="2025-06-09T11:28:44.663" v="1497" actId="1076"/>
          <ac:spMkLst>
            <pc:docMk/>
            <pc:sldMk cId="0" sldId="257"/>
            <ac:spMk id="100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11:38:07.506" v="1508" actId="1076"/>
          <ac:spMkLst>
            <pc:docMk/>
            <pc:sldMk cId="0" sldId="257"/>
            <ac:spMk id="104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11:37:39.560" v="1504"/>
          <ac:spMkLst>
            <pc:docMk/>
            <pc:sldMk cId="0" sldId="257"/>
            <ac:spMk id="106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11:37:29.199" v="1502" actId="20577"/>
          <ac:spMkLst>
            <pc:docMk/>
            <pc:sldMk cId="0" sldId="257"/>
            <ac:spMk id="108" creationId="{00000000-0000-0000-0000-000000000000}"/>
          </ac:spMkLst>
        </pc:spChg>
        <pc:spChg chg="add del mod">
          <ac:chgData name="Kim, Nayeon" userId="eb4c3df4-fb36-48d6-a2c8-5ba613ab9efa" providerId="ADAL" clId="{A5AF0107-4960-4FB2-9424-DAAA071AC481}" dt="2025-06-09T14:35:30.782" v="2199" actId="20577"/>
          <ac:spMkLst>
            <pc:docMk/>
            <pc:sldMk cId="0" sldId="257"/>
            <ac:spMk id="110" creationId="{00000000-0000-0000-0000-000000000000}"/>
          </ac:spMkLst>
        </pc:spChg>
        <pc:picChg chg="add mod">
          <ac:chgData name="Kim, Nayeon" userId="eb4c3df4-fb36-48d6-a2c8-5ba613ab9efa" providerId="ADAL" clId="{A5AF0107-4960-4FB2-9424-DAAA071AC481}" dt="2025-06-09T11:09:37.055" v="1226" actId="1076"/>
          <ac:picMkLst>
            <pc:docMk/>
            <pc:sldMk cId="0" sldId="257"/>
            <ac:picMk id="2" creationId="{17AC5F49-8E16-ED91-737E-FB71DC637F7E}"/>
          </ac:picMkLst>
        </pc:picChg>
        <pc:picChg chg="add mod">
          <ac:chgData name="Kim, Nayeon" userId="eb4c3df4-fb36-48d6-a2c8-5ba613ab9efa" providerId="ADAL" clId="{A5AF0107-4960-4FB2-9424-DAAA071AC481}" dt="2025-06-09T09:56:22.044" v="183"/>
          <ac:picMkLst>
            <pc:docMk/>
            <pc:sldMk cId="0" sldId="257"/>
            <ac:picMk id="3" creationId="{670ECC43-6838-0927-C9D0-0E62ADBE17DF}"/>
          </ac:picMkLst>
        </pc:picChg>
      </pc:sldChg>
      <pc:sldChg chg="del">
        <pc:chgData name="Kim, Nayeon" userId="eb4c3df4-fb36-48d6-a2c8-5ba613ab9efa" providerId="ADAL" clId="{A5AF0107-4960-4FB2-9424-DAAA071AC481}" dt="2025-06-09T10:02:03.982" v="477" actId="2696"/>
        <pc:sldMkLst>
          <pc:docMk/>
          <pc:sldMk cId="0" sldId="258"/>
        </pc:sldMkLst>
      </pc:sldChg>
      <pc:sldChg chg="addSp delSp add mod">
        <pc:chgData name="Kim, Nayeon" userId="eb4c3df4-fb36-48d6-a2c8-5ba613ab9efa" providerId="ADAL" clId="{A5AF0107-4960-4FB2-9424-DAAA071AC481}" dt="2025-06-09T10:21:01.055" v="814"/>
        <pc:sldMkLst>
          <pc:docMk/>
          <pc:sldMk cId="285465481" sldId="258"/>
        </pc:sldMkLst>
        <pc:graphicFrameChg chg="add">
          <ac:chgData name="Kim, Nayeon" userId="eb4c3df4-fb36-48d6-a2c8-5ba613ab9efa" providerId="ADAL" clId="{A5AF0107-4960-4FB2-9424-DAAA071AC481}" dt="2025-06-09T10:21:01.055" v="814"/>
          <ac:graphicFrameMkLst>
            <pc:docMk/>
            <pc:sldMk cId="285465481" sldId="258"/>
            <ac:graphicFrameMk id="2" creationId="{B7BF563E-37A2-2F3F-8F54-872C6BE44282}"/>
          </ac:graphicFrameMkLst>
        </pc:graphicFrameChg>
      </pc:sldChg>
      <pc:sldChg chg="addSp delSp modSp del mod">
        <pc:chgData name="Kim, Nayeon" userId="eb4c3df4-fb36-48d6-a2c8-5ba613ab9efa" providerId="ADAL" clId="{A5AF0107-4960-4FB2-9424-DAAA071AC481}" dt="2025-06-09T10:36:58.963" v="909" actId="2696"/>
        <pc:sldMkLst>
          <pc:docMk/>
          <pc:sldMk cId="0" sldId="259"/>
        </pc:sldMkLst>
      </pc:sldChg>
      <pc:sldChg chg="addSp delSp modSp del mod">
        <pc:chgData name="Kim, Nayeon" userId="eb4c3df4-fb36-48d6-a2c8-5ba613ab9efa" providerId="ADAL" clId="{A5AF0107-4960-4FB2-9424-DAAA071AC481}" dt="2025-06-09T11:27:40.986" v="1478" actId="2696"/>
        <pc:sldMkLst>
          <pc:docMk/>
          <pc:sldMk cId="0" sldId="260"/>
        </pc:sldMkLst>
      </pc:sldChg>
      <pc:sldChg chg="add del">
        <pc:chgData name="Kim, Nayeon" userId="eb4c3df4-fb36-48d6-a2c8-5ba613ab9efa" providerId="ADAL" clId="{A5AF0107-4960-4FB2-9424-DAAA071AC481}" dt="2025-06-09T11:28:24.388" v="1487" actId="2696"/>
        <pc:sldMkLst>
          <pc:docMk/>
          <pc:sldMk cId="3765928326" sldId="260"/>
        </pc:sldMkLst>
      </pc:sldChg>
      <pc:sldChg chg="del">
        <pc:chgData name="Kim, Nayeon" userId="eb4c3df4-fb36-48d6-a2c8-5ba613ab9efa" providerId="ADAL" clId="{A5AF0107-4960-4FB2-9424-DAAA071AC481}" dt="2025-06-09T10:07:54.356" v="528" actId="2696"/>
        <pc:sldMkLst>
          <pc:docMk/>
          <pc:sldMk cId="0" sldId="261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2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3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4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5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6"/>
        </pc:sldMkLst>
      </pc:sldChg>
      <pc:sldChg chg="del">
        <pc:chgData name="Kim, Nayeon" userId="eb4c3df4-fb36-48d6-a2c8-5ba613ab9efa" providerId="ADAL" clId="{A5AF0107-4960-4FB2-9424-DAAA071AC481}" dt="2025-06-09T10:06:15.207" v="487" actId="2696"/>
        <pc:sldMkLst>
          <pc:docMk/>
          <pc:sldMk cId="0" sldId="267"/>
        </pc:sldMkLst>
      </pc:sldChg>
      <pc:sldChg chg="addSp delSp modSp mod">
        <pc:chgData name="Kim, Nayeon" userId="eb4c3df4-fb36-48d6-a2c8-5ba613ab9efa" providerId="ADAL" clId="{A5AF0107-4960-4FB2-9424-DAAA071AC481}" dt="2025-06-09T11:38:20.679" v="1510" actId="1076"/>
        <pc:sldMkLst>
          <pc:docMk/>
          <pc:sldMk cId="0" sldId="268"/>
        </pc:sldMkLst>
        <pc:spChg chg="mod">
          <ac:chgData name="Kim, Nayeon" userId="eb4c3df4-fb36-48d6-a2c8-5ba613ab9efa" providerId="ADAL" clId="{A5AF0107-4960-4FB2-9424-DAAA071AC481}" dt="2025-06-09T11:38:20.679" v="1510" actId="1076"/>
          <ac:spMkLst>
            <pc:docMk/>
            <pc:sldMk cId="0" sldId="268"/>
            <ac:spMk id="445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10:06:53.048" v="510" actId="20577"/>
          <ac:spMkLst>
            <pc:docMk/>
            <pc:sldMk cId="0" sldId="268"/>
            <ac:spMk id="451" creationId="{00000000-0000-0000-0000-000000000000}"/>
          </ac:spMkLst>
        </pc:spChg>
        <pc:spChg chg="mod">
          <ac:chgData name="Kim, Nayeon" userId="eb4c3df4-fb36-48d6-a2c8-5ba613ab9efa" providerId="ADAL" clId="{A5AF0107-4960-4FB2-9424-DAAA071AC481}" dt="2025-06-09T10:07:10.801" v="526" actId="20577"/>
          <ac:spMkLst>
            <pc:docMk/>
            <pc:sldMk cId="0" sldId="268"/>
            <ac:spMk id="452" creationId="{00000000-0000-0000-0000-000000000000}"/>
          </ac:spMkLst>
        </pc:spChg>
        <pc:picChg chg="add mod">
          <ac:chgData name="Kim, Nayeon" userId="eb4c3df4-fb36-48d6-a2c8-5ba613ab9efa" providerId="ADAL" clId="{A5AF0107-4960-4FB2-9424-DAAA071AC481}" dt="2025-06-09T10:06:43.115" v="493" actId="1076"/>
          <ac:picMkLst>
            <pc:docMk/>
            <pc:sldMk cId="0" sldId="268"/>
            <ac:picMk id="2" creationId="{DC04A142-A31C-B48C-3AD7-569806410E69}"/>
          </ac:picMkLst>
        </pc:picChg>
        <pc:picChg chg="add mod">
          <ac:chgData name="Kim, Nayeon" userId="eb4c3df4-fb36-48d6-a2c8-5ba613ab9efa" providerId="ADAL" clId="{A5AF0107-4960-4FB2-9424-DAAA071AC481}" dt="2025-06-09T11:13:45.761" v="1239" actId="1076"/>
          <ac:picMkLst>
            <pc:docMk/>
            <pc:sldMk cId="0" sldId="268"/>
            <ac:picMk id="3" creationId="{AF4236B2-6CCC-5513-5CA5-6C0EDE5F1DF5}"/>
          </ac:picMkLst>
        </pc:picChg>
      </pc:sldChg>
      <pc:sldChg chg="add">
        <pc:chgData name="Kim, Nayeon" userId="eb4c3df4-fb36-48d6-a2c8-5ba613ab9efa" providerId="ADAL" clId="{A5AF0107-4960-4FB2-9424-DAAA071AC481}" dt="2025-06-09T10:07:50.635" v="527"/>
        <pc:sldMkLst>
          <pc:docMk/>
          <pc:sldMk cId="528574467" sldId="269"/>
        </pc:sldMkLst>
      </pc:sldChg>
      <pc:sldChg chg="modSp add mod">
        <pc:chgData name="Kim, Nayeon" userId="eb4c3df4-fb36-48d6-a2c8-5ba613ab9efa" providerId="ADAL" clId="{A5AF0107-4960-4FB2-9424-DAAA071AC481}" dt="2025-06-09T14:35:26.924" v="2198" actId="20577"/>
        <pc:sldMkLst>
          <pc:docMk/>
          <pc:sldMk cId="907090094" sldId="270"/>
        </pc:sldMkLst>
        <pc:spChg chg="mod">
          <ac:chgData name="Kim, Nayeon" userId="eb4c3df4-fb36-48d6-a2c8-5ba613ab9efa" providerId="ADAL" clId="{A5AF0107-4960-4FB2-9424-DAAA071AC481}" dt="2025-06-09T14:35:26.924" v="2198" actId="20577"/>
          <ac:spMkLst>
            <pc:docMk/>
            <pc:sldMk cId="907090094" sldId="270"/>
            <ac:spMk id="193" creationId="{DF00A341-80E3-03B8-109C-53C251691DF7}"/>
          </ac:spMkLst>
        </pc:spChg>
        <pc:spChg chg="mod">
          <ac:chgData name="Kim, Nayeon" userId="eb4c3df4-fb36-48d6-a2c8-5ba613ab9efa" providerId="ADAL" clId="{A5AF0107-4960-4FB2-9424-DAAA071AC481}" dt="2025-06-09T11:28:13.389" v="1485" actId="20577"/>
          <ac:spMkLst>
            <pc:docMk/>
            <pc:sldMk cId="907090094" sldId="270"/>
            <ac:spMk id="194" creationId="{A78AA2D0-0D3C-036C-6179-5725736FD9BC}"/>
          </ac:spMkLst>
        </pc:spChg>
        <pc:picChg chg="mod">
          <ac:chgData name="Kim, Nayeon" userId="eb4c3df4-fb36-48d6-a2c8-5ba613ab9efa" providerId="ADAL" clId="{A5AF0107-4960-4FB2-9424-DAAA071AC481}" dt="2025-06-09T11:13:38.245" v="1237" actId="1076"/>
          <ac:picMkLst>
            <pc:docMk/>
            <pc:sldMk cId="907090094" sldId="270"/>
            <ac:picMk id="3" creationId="{A3A68EBA-7B39-224A-A941-329A8F6E0A8B}"/>
          </ac:picMkLst>
        </pc:picChg>
      </pc:sldChg>
      <pc:sldChg chg="addSp delSp modSp add mod">
        <pc:chgData name="Kim, Nayeon" userId="eb4c3df4-fb36-48d6-a2c8-5ba613ab9efa" providerId="ADAL" clId="{A5AF0107-4960-4FB2-9424-DAAA071AC481}" dt="2025-06-09T11:28:06.760" v="1484" actId="20577"/>
        <pc:sldMkLst>
          <pc:docMk/>
          <pc:sldMk cId="1093504301" sldId="271"/>
        </pc:sldMkLst>
        <pc:spChg chg="add del">
          <ac:chgData name="Kim, Nayeon" userId="eb4c3df4-fb36-48d6-a2c8-5ba613ab9efa" providerId="ADAL" clId="{A5AF0107-4960-4FB2-9424-DAAA071AC481}" dt="2025-06-09T10:37:07.336" v="911" actId="478"/>
          <ac:spMkLst>
            <pc:docMk/>
            <pc:sldMk cId="1093504301" sldId="271"/>
            <ac:spMk id="184" creationId="{2206287D-8764-F031-D029-089203074F07}"/>
          </ac:spMkLst>
        </pc:spChg>
        <pc:spChg chg="mod">
          <ac:chgData name="Kim, Nayeon" userId="eb4c3df4-fb36-48d6-a2c8-5ba613ab9efa" providerId="ADAL" clId="{A5AF0107-4960-4FB2-9424-DAAA071AC481}" dt="2025-06-09T11:28:06.760" v="1484" actId="20577"/>
          <ac:spMkLst>
            <pc:docMk/>
            <pc:sldMk cId="1093504301" sldId="271"/>
            <ac:spMk id="194" creationId="{DA0B9A7C-1A5A-1D65-A1E8-C38713DEE470}"/>
          </ac:spMkLst>
        </pc:spChg>
        <pc:picChg chg="mod">
          <ac:chgData name="Kim, Nayeon" userId="eb4c3df4-fb36-48d6-a2c8-5ba613ab9efa" providerId="ADAL" clId="{A5AF0107-4960-4FB2-9424-DAAA071AC481}" dt="2025-06-09T11:13:27.384" v="1234" actId="1076"/>
          <ac:picMkLst>
            <pc:docMk/>
            <pc:sldMk cId="1093504301" sldId="271"/>
            <ac:picMk id="3" creationId="{D1028DF6-0DC6-93B1-E2B3-D50C947DE9AC}"/>
          </ac:picMkLst>
        </pc:picChg>
      </pc:sldChg>
      <pc:sldChg chg="addSp delSp modSp add mod">
        <pc:chgData name="Kim, Nayeon" userId="eb4c3df4-fb36-48d6-a2c8-5ba613ab9efa" providerId="ADAL" clId="{A5AF0107-4960-4FB2-9424-DAAA071AC481}" dt="2025-06-09T14:30:00.219" v="2197" actId="1076"/>
        <pc:sldMkLst>
          <pc:docMk/>
          <pc:sldMk cId="3841403792" sldId="272"/>
        </pc:sldMkLst>
        <pc:spChg chg="add mod">
          <ac:chgData name="Kim, Nayeon" userId="eb4c3df4-fb36-48d6-a2c8-5ba613ab9efa" providerId="ADAL" clId="{A5AF0107-4960-4FB2-9424-DAAA071AC481}" dt="2025-06-09T12:28:56.433" v="2103" actId="1076"/>
          <ac:spMkLst>
            <pc:docMk/>
            <pc:sldMk cId="3841403792" sldId="272"/>
            <ac:spMk id="5" creationId="{037A131C-210A-23E7-F412-234E5DA795AE}"/>
          </ac:spMkLst>
        </pc:spChg>
        <pc:spChg chg="mod">
          <ac:chgData name="Kim, Nayeon" userId="eb4c3df4-fb36-48d6-a2c8-5ba613ab9efa" providerId="ADAL" clId="{A5AF0107-4960-4FB2-9424-DAAA071AC481}" dt="2025-06-09T14:08:21.444" v="2184" actId="1076"/>
          <ac:spMkLst>
            <pc:docMk/>
            <pc:sldMk cId="3841403792" sldId="272"/>
            <ac:spMk id="36" creationId="{1AED5FA5-DCFC-15C9-6D57-3CD780998609}"/>
          </ac:spMkLst>
        </pc:spChg>
        <pc:spChg chg="mod">
          <ac:chgData name="Kim, Nayeon" userId="eb4c3df4-fb36-48d6-a2c8-5ba613ab9efa" providerId="ADAL" clId="{A5AF0107-4960-4FB2-9424-DAAA071AC481}" dt="2025-06-09T14:08:37.475" v="2189" actId="1076"/>
          <ac:spMkLst>
            <pc:docMk/>
            <pc:sldMk cId="3841403792" sldId="272"/>
            <ac:spMk id="146" creationId="{A86DC5C2-7F62-E073-56B7-98DF48C68FC2}"/>
          </ac:spMkLst>
        </pc:spChg>
        <pc:spChg chg="mod">
          <ac:chgData name="Kim, Nayeon" userId="eb4c3df4-fb36-48d6-a2c8-5ba613ab9efa" providerId="ADAL" clId="{A5AF0107-4960-4FB2-9424-DAAA071AC481}" dt="2025-06-09T14:08:32.235" v="2187" actId="1076"/>
          <ac:spMkLst>
            <pc:docMk/>
            <pc:sldMk cId="3841403792" sldId="272"/>
            <ac:spMk id="147" creationId="{97D70BC3-04FA-8511-A010-4ED94E3C800C}"/>
          </ac:spMkLst>
        </pc:spChg>
        <pc:spChg chg="mod">
          <ac:chgData name="Kim, Nayeon" userId="eb4c3df4-fb36-48d6-a2c8-5ba613ab9efa" providerId="ADAL" clId="{A5AF0107-4960-4FB2-9424-DAAA071AC481}" dt="2025-06-09T14:08:34.961" v="2188" actId="1076"/>
          <ac:spMkLst>
            <pc:docMk/>
            <pc:sldMk cId="3841403792" sldId="272"/>
            <ac:spMk id="150" creationId="{FE8C2324-D1C7-4E22-1F2A-C6EE36BF777F}"/>
          </ac:spMkLst>
        </pc:spChg>
        <pc:spChg chg="mod">
          <ac:chgData name="Kim, Nayeon" userId="eb4c3df4-fb36-48d6-a2c8-5ba613ab9efa" providerId="ADAL" clId="{A5AF0107-4960-4FB2-9424-DAAA071AC481}" dt="2025-06-09T11:27:57.381" v="1483" actId="20577"/>
          <ac:spMkLst>
            <pc:docMk/>
            <pc:sldMk cId="3841403792" sldId="272"/>
            <ac:spMk id="194" creationId="{B5B42D1D-FF1D-DFA9-FF14-29E79B34A135}"/>
          </ac:spMkLst>
        </pc:spChg>
        <pc:picChg chg="mod">
          <ac:chgData name="Kim, Nayeon" userId="eb4c3df4-fb36-48d6-a2c8-5ba613ab9efa" providerId="ADAL" clId="{A5AF0107-4960-4FB2-9424-DAAA071AC481}" dt="2025-06-09T14:30:00.219" v="2197" actId="1076"/>
          <ac:picMkLst>
            <pc:docMk/>
            <pc:sldMk cId="3841403792" sldId="272"/>
            <ac:picMk id="3" creationId="{D6D7AD21-DB92-E575-3899-9C55A528057A}"/>
          </ac:picMkLst>
        </pc:picChg>
        <pc:picChg chg="mod">
          <ac:chgData name="Kim, Nayeon" userId="eb4c3df4-fb36-48d6-a2c8-5ba613ab9efa" providerId="ADAL" clId="{A5AF0107-4960-4FB2-9424-DAAA071AC481}" dt="2025-06-09T14:30:00.219" v="2197" actId="1076"/>
          <ac:picMkLst>
            <pc:docMk/>
            <pc:sldMk cId="3841403792" sldId="272"/>
            <ac:picMk id="4" creationId="{CF06CD2C-BDF1-71DB-0951-CDAADF3EC502}"/>
          </ac:picMkLst>
        </pc:picChg>
        <pc:cxnChg chg="mod">
          <ac:chgData name="Kim, Nayeon" userId="eb4c3df4-fb36-48d6-a2c8-5ba613ab9efa" providerId="ADAL" clId="{A5AF0107-4960-4FB2-9424-DAAA071AC481}" dt="2025-06-09T14:08:19.386" v="2183" actId="14100"/>
          <ac:cxnSpMkLst>
            <pc:docMk/>
            <pc:sldMk cId="3841403792" sldId="272"/>
            <ac:cxnSpMk id="50" creationId="{DE58C863-B497-EE31-1936-80D6C2B15346}"/>
          </ac:cxnSpMkLst>
        </pc:cxnChg>
        <pc:cxnChg chg="mod">
          <ac:chgData name="Kim, Nayeon" userId="eb4c3df4-fb36-48d6-a2c8-5ba613ab9efa" providerId="ADAL" clId="{A5AF0107-4960-4FB2-9424-DAAA071AC481}" dt="2025-06-09T14:08:37.475" v="2189" actId="1076"/>
          <ac:cxnSpMkLst>
            <pc:docMk/>
            <pc:sldMk cId="3841403792" sldId="272"/>
            <ac:cxnSpMk id="133" creationId="{5FA37E48-2B33-2A62-BEC1-E67944B97002}"/>
          </ac:cxnSpMkLst>
        </pc:cxnChg>
        <pc:cxnChg chg="mod">
          <ac:chgData name="Kim, Nayeon" userId="eb4c3df4-fb36-48d6-a2c8-5ba613ab9efa" providerId="ADAL" clId="{A5AF0107-4960-4FB2-9424-DAAA071AC481}" dt="2025-06-09T14:08:34.961" v="2188" actId="1076"/>
          <ac:cxnSpMkLst>
            <pc:docMk/>
            <pc:sldMk cId="3841403792" sldId="272"/>
            <ac:cxnSpMk id="137" creationId="{8503E614-0202-BE13-BE16-02D90145F5B1}"/>
          </ac:cxnSpMkLst>
        </pc:cxnChg>
        <pc:cxnChg chg="mod">
          <ac:chgData name="Kim, Nayeon" userId="eb4c3df4-fb36-48d6-a2c8-5ba613ab9efa" providerId="ADAL" clId="{A5AF0107-4960-4FB2-9424-DAAA071AC481}" dt="2025-06-09T14:08:32.235" v="2187" actId="1076"/>
          <ac:cxnSpMkLst>
            <pc:docMk/>
            <pc:sldMk cId="3841403792" sldId="272"/>
            <ac:cxnSpMk id="140" creationId="{A6D578AD-28E6-7EB2-0F13-432B8F22665D}"/>
          </ac:cxnSpMkLst>
        </pc:cxnChg>
      </pc:sldChg>
      <pc:sldChg chg="addSp delSp modSp add mod ord">
        <pc:chgData name="Kim, Nayeon" userId="eb4c3df4-fb36-48d6-a2c8-5ba613ab9efa" providerId="ADAL" clId="{A5AF0107-4960-4FB2-9424-DAAA071AC481}" dt="2025-06-10T07:52:15.068" v="2200" actId="20577"/>
        <pc:sldMkLst>
          <pc:docMk/>
          <pc:sldMk cId="644953706" sldId="273"/>
        </pc:sldMkLst>
        <pc:spChg chg="mod">
          <ac:chgData name="Kim, Nayeon" userId="eb4c3df4-fb36-48d6-a2c8-5ba613ab9efa" providerId="ADAL" clId="{A5AF0107-4960-4FB2-9424-DAAA071AC481}" dt="2025-06-09T11:38:12.216" v="1509" actId="1076"/>
          <ac:spMkLst>
            <pc:docMk/>
            <pc:sldMk cId="644953706" sldId="273"/>
            <ac:spMk id="2" creationId="{09118DCB-DDDB-3530-558D-E057B3CFAEF8}"/>
          </ac:spMkLst>
        </pc:spChg>
        <pc:spChg chg="add mod">
          <ac:chgData name="Kim, Nayeon" userId="eb4c3df4-fb36-48d6-a2c8-5ba613ab9efa" providerId="ADAL" clId="{A5AF0107-4960-4FB2-9424-DAAA071AC481}" dt="2025-06-09T12:32:05.183" v="2124" actId="20577"/>
          <ac:spMkLst>
            <pc:docMk/>
            <pc:sldMk cId="644953706" sldId="273"/>
            <ac:spMk id="6" creationId="{21A13F59-98AC-9EA2-7086-18C92EFC7A63}"/>
          </ac:spMkLst>
        </pc:spChg>
        <pc:spChg chg="add mod">
          <ac:chgData name="Kim, Nayeon" userId="eb4c3df4-fb36-48d6-a2c8-5ba613ab9efa" providerId="ADAL" clId="{A5AF0107-4960-4FB2-9424-DAAA071AC481}" dt="2025-06-09T14:05:28.816" v="2182" actId="2711"/>
          <ac:spMkLst>
            <pc:docMk/>
            <pc:sldMk cId="644953706" sldId="273"/>
            <ac:spMk id="10" creationId="{23F9E26F-EBC8-9D58-1E09-CE6766CB93D4}"/>
          </ac:spMkLst>
        </pc:spChg>
        <pc:spChg chg="add mod">
          <ac:chgData name="Kim, Nayeon" userId="eb4c3df4-fb36-48d6-a2c8-5ba613ab9efa" providerId="ADAL" clId="{A5AF0107-4960-4FB2-9424-DAAA071AC481}" dt="2025-06-09T12:20:13.094" v="2045" actId="164"/>
          <ac:spMkLst>
            <pc:docMk/>
            <pc:sldMk cId="644953706" sldId="273"/>
            <ac:spMk id="24" creationId="{796EE034-96E4-2FB5-37BA-95D4D8F1AF52}"/>
          </ac:spMkLst>
        </pc:spChg>
        <pc:spChg chg="add mod">
          <ac:chgData name="Kim, Nayeon" userId="eb4c3df4-fb36-48d6-a2c8-5ba613ab9efa" providerId="ADAL" clId="{A5AF0107-4960-4FB2-9424-DAAA071AC481}" dt="2025-06-09T12:20:13.094" v="2045" actId="164"/>
          <ac:spMkLst>
            <pc:docMk/>
            <pc:sldMk cId="644953706" sldId="273"/>
            <ac:spMk id="25" creationId="{9A0F02F7-68F1-1F1B-0149-92AAA5EC0894}"/>
          </ac:spMkLst>
        </pc:spChg>
        <pc:spChg chg="add mod">
          <ac:chgData name="Kim, Nayeon" userId="eb4c3df4-fb36-48d6-a2c8-5ba613ab9efa" providerId="ADAL" clId="{A5AF0107-4960-4FB2-9424-DAAA071AC481}" dt="2025-06-09T12:20:13.094" v="2045" actId="164"/>
          <ac:spMkLst>
            <pc:docMk/>
            <pc:sldMk cId="644953706" sldId="273"/>
            <ac:spMk id="26" creationId="{9D5C99A5-FC92-1A2E-24AF-9743CBD7D129}"/>
          </ac:spMkLst>
        </pc:spChg>
        <pc:spChg chg="add mod">
          <ac:chgData name="Kim, Nayeon" userId="eb4c3df4-fb36-48d6-a2c8-5ba613ab9efa" providerId="ADAL" clId="{A5AF0107-4960-4FB2-9424-DAAA071AC481}" dt="2025-06-09T12:20:13.094" v="2045" actId="164"/>
          <ac:spMkLst>
            <pc:docMk/>
            <pc:sldMk cId="644953706" sldId="273"/>
            <ac:spMk id="27" creationId="{921C600C-BC17-2157-AD99-AFE473CE47E8}"/>
          </ac:spMkLst>
        </pc:spChg>
        <pc:spChg chg="add mod">
          <ac:chgData name="Kim, Nayeon" userId="eb4c3df4-fb36-48d6-a2c8-5ba613ab9efa" providerId="ADAL" clId="{A5AF0107-4960-4FB2-9424-DAAA071AC481}" dt="2025-06-09T12:20:28.648" v="2047" actId="1076"/>
          <ac:spMkLst>
            <pc:docMk/>
            <pc:sldMk cId="644953706" sldId="273"/>
            <ac:spMk id="28" creationId="{0F7B00B7-E826-3584-0A04-5ECBFE437FE5}"/>
          </ac:spMkLst>
        </pc:spChg>
        <pc:spChg chg="add mod">
          <ac:chgData name="Kim, Nayeon" userId="eb4c3df4-fb36-48d6-a2c8-5ba613ab9efa" providerId="ADAL" clId="{A5AF0107-4960-4FB2-9424-DAAA071AC481}" dt="2025-06-09T12:27:43.945" v="2065" actId="1076"/>
          <ac:spMkLst>
            <pc:docMk/>
            <pc:sldMk cId="644953706" sldId="273"/>
            <ac:spMk id="29" creationId="{53D4FBC8-9239-884B-9DF0-34CA346F093D}"/>
          </ac:spMkLst>
        </pc:spChg>
        <pc:spChg chg="add mod">
          <ac:chgData name="Kim, Nayeon" userId="eb4c3df4-fb36-48d6-a2c8-5ba613ab9efa" providerId="ADAL" clId="{A5AF0107-4960-4FB2-9424-DAAA071AC481}" dt="2025-06-09T12:25:13.665" v="2062" actId="1076"/>
          <ac:spMkLst>
            <pc:docMk/>
            <pc:sldMk cId="644953706" sldId="273"/>
            <ac:spMk id="32" creationId="{D3424CC2-EC5F-84C4-290C-B7E3D17B92C9}"/>
          </ac:spMkLst>
        </pc:spChg>
        <pc:spChg chg="mod">
          <ac:chgData name="Kim, Nayeon" userId="eb4c3df4-fb36-48d6-a2c8-5ba613ab9efa" providerId="ADAL" clId="{A5AF0107-4960-4FB2-9424-DAAA071AC481}" dt="2025-06-10T07:52:15.068" v="2200" actId="20577"/>
          <ac:spMkLst>
            <pc:docMk/>
            <pc:sldMk cId="644953706" sldId="273"/>
            <ac:spMk id="193" creationId="{DD7B42F9-D0F4-B1E3-542D-24565BA2AC22}"/>
          </ac:spMkLst>
        </pc:spChg>
        <pc:spChg chg="mod">
          <ac:chgData name="Kim, Nayeon" userId="eb4c3df4-fb36-48d6-a2c8-5ba613ab9efa" providerId="ADAL" clId="{A5AF0107-4960-4FB2-9424-DAAA071AC481}" dt="2025-06-09T11:27:50.204" v="1482" actId="20577"/>
          <ac:spMkLst>
            <pc:docMk/>
            <pc:sldMk cId="644953706" sldId="273"/>
            <ac:spMk id="194" creationId="{5196A75B-C51A-C0B1-E043-01CBE748AF98}"/>
          </ac:spMkLst>
        </pc:spChg>
        <pc:spChg chg="mod">
          <ac:chgData name="Kim, Nayeon" userId="eb4c3df4-fb36-48d6-a2c8-5ba613ab9efa" providerId="ADAL" clId="{A5AF0107-4960-4FB2-9424-DAAA071AC481}" dt="2025-06-09T12:20:07.920" v="2044" actId="14100"/>
          <ac:spMkLst>
            <pc:docMk/>
            <pc:sldMk cId="644953706" sldId="273"/>
            <ac:spMk id="196" creationId="{6DBF6C73-8573-695E-67BE-9D8BE11A35F8}"/>
          </ac:spMkLst>
        </pc:spChg>
        <pc:spChg chg="mod">
          <ac:chgData name="Kim, Nayeon" userId="eb4c3df4-fb36-48d6-a2c8-5ba613ab9efa" providerId="ADAL" clId="{A5AF0107-4960-4FB2-9424-DAAA071AC481}" dt="2025-06-09T12:19:57.696" v="2041" actId="1076"/>
          <ac:spMkLst>
            <pc:docMk/>
            <pc:sldMk cId="644953706" sldId="273"/>
            <ac:spMk id="198" creationId="{D3F025D2-8070-C93C-06BC-CDBBD61E78B0}"/>
          </ac:spMkLst>
        </pc:spChg>
        <pc:grpChg chg="mod">
          <ac:chgData name="Kim, Nayeon" userId="eb4c3df4-fb36-48d6-a2c8-5ba613ab9efa" providerId="ADAL" clId="{A5AF0107-4960-4FB2-9424-DAAA071AC481}" dt="2025-06-09T12:25:16.327" v="2063" actId="1076"/>
          <ac:grpSpMkLst>
            <pc:docMk/>
            <pc:sldMk cId="644953706" sldId="273"/>
            <ac:grpSpMk id="30" creationId="{7A3A238F-872E-0FFD-2B3D-66CFC7059FE4}"/>
          </ac:grpSpMkLst>
        </pc:grpChg>
        <pc:picChg chg="add mod">
          <ac:chgData name="Kim, Nayeon" userId="eb4c3df4-fb36-48d6-a2c8-5ba613ab9efa" providerId="ADAL" clId="{A5AF0107-4960-4FB2-9424-DAAA071AC481}" dt="2025-06-09T12:14:14.264" v="1929" actId="1076"/>
          <ac:picMkLst>
            <pc:docMk/>
            <pc:sldMk cId="644953706" sldId="273"/>
            <ac:picMk id="8" creationId="{6BE855CA-C4EE-57C7-65DE-2279D1A3D454}"/>
          </ac:picMkLst>
        </pc:picChg>
        <pc:picChg chg="add mod modCrop">
          <ac:chgData name="Kim, Nayeon" userId="eb4c3df4-fb36-48d6-a2c8-5ba613ab9efa" providerId="ADAL" clId="{A5AF0107-4960-4FB2-9424-DAAA071AC481}" dt="2025-06-09T12:20:13.094" v="2045" actId="164"/>
          <ac:picMkLst>
            <pc:docMk/>
            <pc:sldMk cId="644953706" sldId="273"/>
            <ac:picMk id="13" creationId="{25FF08CD-B0E4-641D-094F-BA9455C0C45E}"/>
          </ac:picMkLst>
        </pc:picChg>
        <pc:picChg chg="add mod modCrop">
          <ac:chgData name="Kim, Nayeon" userId="eb4c3df4-fb36-48d6-a2c8-5ba613ab9efa" providerId="ADAL" clId="{A5AF0107-4960-4FB2-9424-DAAA071AC481}" dt="2025-06-09T12:20:13.094" v="2045" actId="164"/>
          <ac:picMkLst>
            <pc:docMk/>
            <pc:sldMk cId="644953706" sldId="273"/>
            <ac:picMk id="15" creationId="{7D481DB3-648F-5AB1-3803-3978146FFEDE}"/>
          </ac:picMkLst>
        </pc:picChg>
        <pc:picChg chg="add mod modCrop">
          <ac:chgData name="Kim, Nayeon" userId="eb4c3df4-fb36-48d6-a2c8-5ba613ab9efa" providerId="ADAL" clId="{A5AF0107-4960-4FB2-9424-DAAA071AC481}" dt="2025-06-09T12:20:13.094" v="2045" actId="164"/>
          <ac:picMkLst>
            <pc:docMk/>
            <pc:sldMk cId="644953706" sldId="273"/>
            <ac:picMk id="17" creationId="{C3801EB9-1861-3D99-1D0A-F15038580A78}"/>
          </ac:picMkLst>
        </pc:picChg>
        <pc:picChg chg="add mod modCrop">
          <ac:chgData name="Kim, Nayeon" userId="eb4c3df4-fb36-48d6-a2c8-5ba613ab9efa" providerId="ADAL" clId="{A5AF0107-4960-4FB2-9424-DAAA071AC481}" dt="2025-06-09T12:20:13.094" v="2045" actId="164"/>
          <ac:picMkLst>
            <pc:docMk/>
            <pc:sldMk cId="644953706" sldId="273"/>
            <ac:picMk id="19" creationId="{17B352D3-080E-AD3A-0DF6-318AEFC388C5}"/>
          </ac:picMkLst>
        </pc:picChg>
        <pc:picChg chg="add mod modCrop">
          <ac:chgData name="Kim, Nayeon" userId="eb4c3df4-fb36-48d6-a2c8-5ba613ab9efa" providerId="ADAL" clId="{A5AF0107-4960-4FB2-9424-DAAA071AC481}" dt="2025-06-09T12:20:26.026" v="2046" actId="1076"/>
          <ac:picMkLst>
            <pc:docMk/>
            <pc:sldMk cId="644953706" sldId="273"/>
            <ac:picMk id="21" creationId="{A769AF91-F722-08E6-24B1-3E3CB8F5343A}"/>
          </ac:picMkLst>
        </pc:picChg>
        <pc:picChg chg="add mod modCrop">
          <ac:chgData name="Kim, Nayeon" userId="eb4c3df4-fb36-48d6-a2c8-5ba613ab9efa" providerId="ADAL" clId="{A5AF0107-4960-4FB2-9424-DAAA071AC481}" dt="2025-06-09T12:27:46.128" v="2066" actId="1076"/>
          <ac:picMkLst>
            <pc:docMk/>
            <pc:sldMk cId="644953706" sldId="273"/>
            <ac:picMk id="23" creationId="{D89702E2-13D9-0D03-6685-12BF6D8BDD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3F9F3A2B-90C8-5F9A-017F-81F2FF61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>
            <a:extLst>
              <a:ext uri="{FF2B5EF4-FFF2-40B4-BE49-F238E27FC236}">
                <a16:creationId xmlns:a16="http://schemas.microsoft.com/office/drawing/2014/main" id="{97CD1E54-AA4B-C718-ACBA-BB969C0FB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>
            <a:extLst>
              <a:ext uri="{FF2B5EF4-FFF2-40B4-BE49-F238E27FC236}">
                <a16:creationId xmlns:a16="http://schemas.microsoft.com/office/drawing/2014/main" id="{473D93F0-42D3-DE00-4D45-68636991A4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786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7094971D-4A7B-3FA6-310E-BD38EC97D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>
            <a:extLst>
              <a:ext uri="{FF2B5EF4-FFF2-40B4-BE49-F238E27FC236}">
                <a16:creationId xmlns:a16="http://schemas.microsoft.com/office/drawing/2014/main" id="{712B75EC-3C35-281A-0529-DE3C0B41C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5:notes">
            <a:extLst>
              <a:ext uri="{FF2B5EF4-FFF2-40B4-BE49-F238E27FC236}">
                <a16:creationId xmlns:a16="http://schemas.microsoft.com/office/drawing/2014/main" id="{40275806-001F-D789-AC01-5DE403B84A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37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CD1F5A1D-30EA-574C-26BC-F9BE9B1A0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>
            <a:extLst>
              <a:ext uri="{FF2B5EF4-FFF2-40B4-BE49-F238E27FC236}">
                <a16:creationId xmlns:a16="http://schemas.microsoft.com/office/drawing/2014/main" id="{783780C4-2067-9E12-B6BD-7A560A51F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>
            <a:extLst>
              <a:ext uri="{FF2B5EF4-FFF2-40B4-BE49-F238E27FC236}">
                <a16:creationId xmlns:a16="http://schemas.microsoft.com/office/drawing/2014/main" id="{4D474CBE-41D7-832B-EDD3-2B627C3D96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34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F892FD66-03B7-9FFC-AF32-737718FF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>
            <a:extLst>
              <a:ext uri="{FF2B5EF4-FFF2-40B4-BE49-F238E27FC236}">
                <a16:creationId xmlns:a16="http://schemas.microsoft.com/office/drawing/2014/main" id="{EBAAE4CA-2C4A-D6B9-86CB-7EAF0C1581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>
            <a:extLst>
              <a:ext uri="{FF2B5EF4-FFF2-40B4-BE49-F238E27FC236}">
                <a16:creationId xmlns:a16="http://schemas.microsoft.com/office/drawing/2014/main" id="{ED5CCFFA-653C-8138-6008-2FA08CD08C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48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8E54-5D63-C229-9C3B-536A84271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50869-046B-F515-DDBE-D5044D7EC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68A9-E249-E4BA-1D6A-56EEC5B55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8682-A849-1D39-6304-FD8DC792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04EF-3EA7-B211-4149-003CFEC6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FA2A-209F-F8BC-EC4A-241DD916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A5089-FE6B-445D-F1F5-09E002E1A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2B2E3-72EE-911C-CCD5-5AD7155E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9475A-838A-90AA-1145-4F401561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35E93-3196-7DC9-BF94-5E5C3210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ECBE1-FEBA-C735-ACA6-3968D10B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D9F5C-B98C-4E6C-E104-12EA51D2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49A45-15A1-B8BF-7AA6-E1A27A52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36ECD-238B-A1D8-7B1E-22CA3D0E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283AF-137D-33BF-6A7D-308E6800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7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D891-7FBA-FC77-7C5A-D6E6DA5B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BE5AF-D111-F313-611E-51F1457CC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CA263-CD66-FEF1-BE81-33D5E2162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242B8-5B4F-A548-BBF3-2FFC3891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7E5DB-2B1D-B15C-EB91-9984C79B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61FA5-581E-880E-0764-B4DFFCD5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3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6BF4-2D28-99CC-C633-3160FF3D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CADA-123C-FBE4-EA49-92987CC4A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721DB-68B3-26A9-F4E0-9BEE5F578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7F9FD-0178-0593-7189-0C19EB7E6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63644-81E1-4099-1F39-994222124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7076A-622E-B02E-DB9D-13561C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76C81-4217-29EF-35DF-B949EC0C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A5044-ADEB-33D5-0605-8B415B06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1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D870-A2BE-496B-534D-914E24F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D00F8-47B3-624F-7F09-0BC1E722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2F047-0EE6-8B8D-9F4C-835D5615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F9101-18F8-28C2-F8D9-D4712886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0296E-745B-AB37-D0A8-F7392F61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CC2E8-4C52-D2A1-F8AF-A4B059418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6912E-E9A5-A08A-A595-1658A2F9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AB57-7C3B-49B7-6656-71EB9A0E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8656-0F4C-71D5-02F5-E55793E35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33CBE-AD8B-FDA4-8C3D-EDCAC531D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1F63-8E1E-FC03-B636-7AE1B243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2FB11-062C-37A3-C12E-64A725E8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57951-AE81-BE00-2882-9F7E65F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3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0E2F-62ED-2F27-2F0F-284C84F8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40AFD-CD5C-5AF9-6F2A-31FCB0E47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D8F73-90DF-CE5F-FAC4-713C03949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4C6D-FF81-A5E8-440E-550CC533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AB21E-9F7D-ADFA-C655-3D937331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670B-A245-77E6-6478-0E446900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0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FD4B-6241-10DA-EBFA-A63109E4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EF06D-2352-DC9D-3F05-8F803F0DF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DFCA-B6CC-6CFE-DB7E-43996756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ED33-F80F-8A2B-2BE3-94708261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9EDB0-8643-65F5-DD3F-BB1C0E9F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30F1D-6C41-37F8-F350-1F220D9E4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583AF-B2FB-E62C-DF87-8AE0B016B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9058-5A4A-552F-6D3F-5898D803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38160-B67D-B982-8688-2679C7FC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F9068-303F-71C6-EA16-6D984FEE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2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7933A-89FD-ED4E-881D-69F23745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A2965-C1F7-BEB9-CAE6-360EE7A1E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3BD08-9F62-6561-61C7-1AEC4D9C4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A7E56B-F9AE-41C0-BF78-37CCF0ACB97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751A-C64B-7B84-49CA-7581185C3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76E1B-0182-9C80-72FD-70896B548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590EEF-B2F6-4D2D-8347-3EB5E057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making.oceandecad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675138"/>
            <a:ext cx="12193198" cy="81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0" y="3265070"/>
            <a:ext cx="12192000" cy="3592930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6265" y="1580739"/>
            <a:ext cx="14002549" cy="759275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692150" y="355483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pt-PT" sz="4000" dirty="0">
                <a:solidFill>
                  <a:schemeClr val="lt1"/>
                </a:solidFill>
              </a:rPr>
              <a:t>Capacity Development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pt-PT" sz="4000" dirty="0">
                <a:solidFill>
                  <a:schemeClr val="lt1"/>
                </a:solidFill>
              </a:rPr>
              <a:t>Matchmaking Platform</a:t>
            </a:r>
            <a:endParaRPr lang="pt-PT" sz="4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endParaRPr dirty="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62728"/>
            <a:ext cx="12192000" cy="1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8148" y="5377116"/>
            <a:ext cx="3982139" cy="7050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9341508" y="5703154"/>
            <a:ext cx="240108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lt1"/>
                </a:solidFill>
                <a:latin typeface="DIN Pro Bold" panose="020B0804020101020102" pitchFamily="34" charset="0"/>
                <a:cs typeface="DIN Pro Bold" panose="020B0804020101020102" pitchFamily="34" charset="0"/>
                <a:sym typeface="Arial"/>
              </a:rPr>
              <a:t>NaYeon KIm</a:t>
            </a:r>
            <a:endParaRPr dirty="0"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A6BBE59-6113-1FCA-294C-CC4A8753F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09" y="5911274"/>
            <a:ext cx="2240113" cy="875044"/>
          </a:xfrm>
          <a:prstGeom prst="rect">
            <a:avLst/>
          </a:prstGeom>
        </p:spPr>
      </p:pic>
      <p:pic>
        <p:nvPicPr>
          <p:cNvPr id="7" name="Picture 6" descr="A yellow and black logo&#10;&#10;AI-generated content may be incorrect.">
            <a:extLst>
              <a:ext uri="{FF2B5EF4-FFF2-40B4-BE49-F238E27FC236}">
                <a16:creationId xmlns:a16="http://schemas.microsoft.com/office/drawing/2014/main" id="{FF52308F-8CA6-0F94-6C17-1E7071395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093" y="6156430"/>
            <a:ext cx="1248361" cy="523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C95D2-5018-20CC-5DA3-91F0706265E1}"/>
              </a:ext>
            </a:extLst>
          </p:cNvPr>
          <p:cNvSpPr txBox="1"/>
          <p:nvPr/>
        </p:nvSpPr>
        <p:spPr>
          <a:xfrm>
            <a:off x="8866909" y="6263098"/>
            <a:ext cx="336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Coordinator of Capacity Development Facility, IOC-UNESCO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3521" y="-1"/>
            <a:ext cx="8755866" cy="5831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7222524" y="0"/>
            <a:ext cx="4969476" cy="58317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9345528" y="6585188"/>
            <a:ext cx="275560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chemeClr val="lt1"/>
                </a:solidFill>
              </a:rPr>
              <a:t>UNO3- SIDE EVENT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 rot="-5400000">
            <a:off x="4146331" y="2299764"/>
            <a:ext cx="574256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7222524" y="1748994"/>
            <a:ext cx="487861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2| </a:t>
            </a:r>
            <a:r>
              <a:rPr lang="pt-PT" sz="3000" b="1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Mechanism behind Matchmaking Platform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/>
          </a:p>
        </p:txBody>
      </p:sp>
      <p:sp>
        <p:nvSpPr>
          <p:cNvPr id="108" name="Google Shape;108;p2"/>
          <p:cNvSpPr txBox="1"/>
          <p:nvPr/>
        </p:nvSpPr>
        <p:spPr>
          <a:xfrm>
            <a:off x="7222524" y="2987794"/>
            <a:ext cx="51886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3| </a:t>
            </a:r>
            <a:r>
              <a:rPr lang="pt-PT" sz="3000" b="1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Demonstration of the Matchmaking Platform</a:t>
            </a:r>
            <a:endParaRPr sz="3000" b="1" dirty="0"/>
          </a:p>
        </p:txBody>
      </p:sp>
      <p:sp>
        <p:nvSpPr>
          <p:cNvPr id="110" name="Google Shape;110;p2"/>
          <p:cNvSpPr txBox="1"/>
          <p:nvPr/>
        </p:nvSpPr>
        <p:spPr>
          <a:xfrm>
            <a:off x="7228411" y="4214797"/>
            <a:ext cx="51886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4|  </a:t>
            </a:r>
            <a:r>
              <a:rPr lang="pt-PT" sz="3000" b="1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Q&amp;A </a:t>
            </a:r>
            <a:r>
              <a:rPr lang="pt-PT" sz="3000" b="1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and Feedback </a:t>
            </a:r>
            <a:r>
              <a:rPr lang="pt-PT" sz="3000" b="1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on the Platform</a:t>
            </a:r>
            <a:endParaRPr sz="3000" b="1" dirty="0"/>
          </a:p>
        </p:txBody>
      </p:sp>
      <p:pic>
        <p:nvPicPr>
          <p:cNvPr id="2" name="Picture 1" descr="A yellow and black logo&#10;&#10;AI-generated content may be incorrect.">
            <a:extLst>
              <a:ext uri="{FF2B5EF4-FFF2-40B4-BE49-F238E27FC236}">
                <a16:creationId xmlns:a16="http://schemas.microsoft.com/office/drawing/2014/main" id="{17AC5F49-8E16-ED91-737E-FB71DC63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022" y="6106541"/>
            <a:ext cx="1454053" cy="609432"/>
          </a:xfrm>
          <a:prstGeom prst="rect">
            <a:avLst/>
          </a:prstGeom>
        </p:spPr>
      </p:pic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70ECC43-6838-0927-C9D0-0E62ADBE1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09" y="5911274"/>
            <a:ext cx="2240113" cy="875044"/>
          </a:xfrm>
          <a:prstGeom prst="rect">
            <a:avLst/>
          </a:prstGeom>
        </p:spPr>
      </p:pic>
      <p:sp>
        <p:nvSpPr>
          <p:cNvPr id="5" name="Google Shape;106;p2">
            <a:extLst>
              <a:ext uri="{FF2B5EF4-FFF2-40B4-BE49-F238E27FC236}">
                <a16:creationId xmlns:a16="http://schemas.microsoft.com/office/drawing/2014/main" id="{87E93457-FD20-050B-C14A-43F159792222}"/>
              </a:ext>
            </a:extLst>
          </p:cNvPr>
          <p:cNvSpPr txBox="1"/>
          <p:nvPr/>
        </p:nvSpPr>
        <p:spPr>
          <a:xfrm>
            <a:off x="7222524" y="518484"/>
            <a:ext cx="48786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1| </a:t>
            </a:r>
            <a:r>
              <a:rPr lang="pt-PT" sz="3000" b="1" dirty="0">
                <a:solidFill>
                  <a:srgbClr val="005C6D"/>
                </a:solidFill>
                <a:latin typeface="Arial"/>
                <a:ea typeface="Arial"/>
                <a:cs typeface="Arial"/>
                <a:sym typeface="Arial"/>
              </a:rPr>
              <a:t>Objective of Matchmaking Platform</a:t>
            </a:r>
            <a:endParaRPr lang="en-US" sz="3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12BCF41D-3F3F-66ED-5D2A-F09609884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67DAE33B-C344-4D6B-D229-AA0240EBD705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1E62C866-0168-6070-162E-DBD47D5A97DB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>
            <a:extLst>
              <a:ext uri="{FF2B5EF4-FFF2-40B4-BE49-F238E27FC236}">
                <a16:creationId xmlns:a16="http://schemas.microsoft.com/office/drawing/2014/main" id="{C3E02A3A-4F96-DA9D-049A-46634B129C46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>
            <a:extLst>
              <a:ext uri="{FF2B5EF4-FFF2-40B4-BE49-F238E27FC236}">
                <a16:creationId xmlns:a16="http://schemas.microsoft.com/office/drawing/2014/main" id="{28A145B2-9690-5AFB-EE84-FA0968627761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>
            <a:extLst>
              <a:ext uri="{FF2B5EF4-FFF2-40B4-BE49-F238E27FC236}">
                <a16:creationId xmlns:a16="http://schemas.microsoft.com/office/drawing/2014/main" id="{DD7B42F9-D0F4-B1E3-542D-24565BA2AC22}"/>
              </a:ext>
            </a:extLst>
          </p:cNvPr>
          <p:cNvSpPr txBox="1"/>
          <p:nvPr/>
        </p:nvSpPr>
        <p:spPr>
          <a:xfrm>
            <a:off x="548368" y="318398"/>
            <a:ext cx="10389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Objective of </a:t>
            </a:r>
            <a:r>
              <a:rPr lang="pt-PT"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Capacity Development </a:t>
            </a:r>
            <a:r>
              <a:rPr lang="pt-PT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Matchmaking Platform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4" name="Google Shape;194;p5">
            <a:extLst>
              <a:ext uri="{FF2B5EF4-FFF2-40B4-BE49-F238E27FC236}">
                <a16:creationId xmlns:a16="http://schemas.microsoft.com/office/drawing/2014/main" id="{5196A75B-C51A-C0B1-E043-01CBE748AF98}"/>
              </a:ext>
            </a:extLst>
          </p:cNvPr>
          <p:cNvSpPr txBox="1"/>
          <p:nvPr/>
        </p:nvSpPr>
        <p:spPr>
          <a:xfrm>
            <a:off x="171718" y="328323"/>
            <a:ext cx="456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dirty="0"/>
          </a:p>
        </p:txBody>
      </p:sp>
      <p:sp>
        <p:nvSpPr>
          <p:cNvPr id="196" name="Google Shape;196;p5">
            <a:extLst>
              <a:ext uri="{FF2B5EF4-FFF2-40B4-BE49-F238E27FC236}">
                <a16:creationId xmlns:a16="http://schemas.microsoft.com/office/drawing/2014/main" id="{6DBF6C73-8573-695E-67BE-9D8BE11A35F8}"/>
              </a:ext>
            </a:extLst>
          </p:cNvPr>
          <p:cNvSpPr/>
          <p:nvPr/>
        </p:nvSpPr>
        <p:spPr>
          <a:xfrm>
            <a:off x="-50949" y="5881663"/>
            <a:ext cx="12242947" cy="56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">
            <a:extLst>
              <a:ext uri="{FF2B5EF4-FFF2-40B4-BE49-F238E27FC236}">
                <a16:creationId xmlns:a16="http://schemas.microsoft.com/office/drawing/2014/main" id="{D3F025D2-8070-C93C-06BC-CDBBD61E78B0}"/>
              </a:ext>
            </a:extLst>
          </p:cNvPr>
          <p:cNvSpPr/>
          <p:nvPr/>
        </p:nvSpPr>
        <p:spPr>
          <a:xfrm>
            <a:off x="-6514" y="587849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09118DCB-DDDB-3530-558D-E057B3CFAEF8}"/>
              </a:ext>
            </a:extLst>
          </p:cNvPr>
          <p:cNvSpPr txBox="1"/>
          <p:nvPr/>
        </p:nvSpPr>
        <p:spPr>
          <a:xfrm>
            <a:off x="9442907" y="6606930"/>
            <a:ext cx="275560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chemeClr val="lt1"/>
                </a:solidFill>
              </a:rPr>
              <a:t>UNO3- SIDE EVENT</a:t>
            </a:r>
            <a:endParaRPr dirty="0"/>
          </a:p>
        </p:txBody>
      </p:sp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1D443BA6-FA22-0CB4-3358-629BACE7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248" y="6158249"/>
            <a:ext cx="1469269" cy="615809"/>
          </a:xfrm>
          <a:prstGeom prst="rect">
            <a:avLst/>
          </a:prstGeom>
        </p:spPr>
      </p:pic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C52E304-9917-8B86-6A7B-5A37152A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5" y="5993456"/>
            <a:ext cx="2240113" cy="875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13F59-98AC-9EA2-7086-18C92EFC7A63}"/>
              </a:ext>
            </a:extLst>
          </p:cNvPr>
          <p:cNvSpPr txBox="1"/>
          <p:nvPr/>
        </p:nvSpPr>
        <p:spPr>
          <a:xfrm>
            <a:off x="1154322" y="1476357"/>
            <a:ext cx="978384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DIN Pro Medium" panose="020B0604020101020102" pitchFamily="34" charset="0"/>
                <a:cs typeface="DIN Pro Medium" panose="020B0604020101020102" pitchFamily="34" charset="0"/>
              </a:rPr>
              <a:t>Objective : </a:t>
            </a:r>
          </a:p>
          <a:p>
            <a:r>
              <a:rPr lang="en-US" sz="20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To facilitate the identification, coordination, and delivery of capacity development requests by connecting user needs with relevant technical and financial partners through a transparent digital platform, with a focus on young career professionals, SIDS, and LDCs.</a:t>
            </a:r>
          </a:p>
        </p:txBody>
      </p:sp>
      <p:pic>
        <p:nvPicPr>
          <p:cNvPr id="8" name="Picture 7" descr="A red and white target with a arrow in the center&#10;&#10;AI-generated content may be incorrect.">
            <a:extLst>
              <a:ext uri="{FF2B5EF4-FFF2-40B4-BE49-F238E27FC236}">
                <a16:creationId xmlns:a16="http://schemas.microsoft.com/office/drawing/2014/main" id="{6BE855CA-C4EE-57C7-65DE-2279D1A3D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35" y="1174000"/>
            <a:ext cx="771659" cy="771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F9E26F-EBC8-9D58-1E09-CE6766CB93D4}"/>
              </a:ext>
            </a:extLst>
          </p:cNvPr>
          <p:cNvSpPr txBox="1"/>
          <p:nvPr/>
        </p:nvSpPr>
        <p:spPr>
          <a:xfrm>
            <a:off x="628198" y="3297529"/>
            <a:ext cx="111132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>
                <a:solidFill>
                  <a:srgbClr val="1F1F1F"/>
                </a:solidFill>
                <a:effectLst/>
                <a:latin typeface="DIN Pro Regular" panose="020B0504020101020102" pitchFamily="34" charset="0"/>
                <a:cs typeface="DIN Pro Regular" panose="020B0504020101020102" pitchFamily="34" charset="0"/>
              </a:rPr>
              <a:t>✔️ 625 of 732 Actions (85%) </a:t>
            </a:r>
          </a:p>
          <a:p>
            <a:r>
              <a:rPr lang="en-US" sz="1200" b="0" i="0" dirty="0">
                <a:solidFill>
                  <a:srgbClr val="1F1F1F"/>
                </a:solidFill>
                <a:effectLst/>
                <a:latin typeface="DIN Pro Regular" panose="020B0504020101020102" pitchFamily="34" charset="0"/>
                <a:cs typeface="DIN Pro Regular" panose="020B0504020101020102" pitchFamily="34" charset="0"/>
              </a:rPr>
              <a:t>either indicated they have Challenge 9 (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DIN Pro Regular" panose="020B0504020101020102" pitchFamily="34" charset="0"/>
                <a:cs typeface="DIN Pro Regular" panose="020B0504020101020102" pitchFamily="34" charset="0"/>
              </a:rPr>
              <a:t>Skills, knowledge, technology and participation for all) </a:t>
            </a:r>
            <a:r>
              <a:rPr lang="en-US" sz="1200" b="0" i="0" dirty="0">
                <a:solidFill>
                  <a:srgbClr val="1F1F1F"/>
                </a:solidFill>
                <a:effectLst/>
                <a:latin typeface="DIN Pro Regular" panose="020B0504020101020102" pitchFamily="34" charset="0"/>
                <a:cs typeface="DIN Pro Regular" panose="020B0504020101020102" pitchFamily="34" charset="0"/>
              </a:rPr>
              <a:t>or have CD activity within their Actions</a:t>
            </a:r>
            <a:endParaRPr lang="en-US" sz="12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3A238F-872E-0FFD-2B3D-66CFC7059FE4}"/>
              </a:ext>
            </a:extLst>
          </p:cNvPr>
          <p:cNvGrpSpPr/>
          <p:nvPr/>
        </p:nvGrpSpPr>
        <p:grpSpPr>
          <a:xfrm>
            <a:off x="628198" y="4396923"/>
            <a:ext cx="9757044" cy="1561266"/>
            <a:chOff x="1444777" y="4307620"/>
            <a:chExt cx="9757044" cy="1561266"/>
          </a:xfrm>
        </p:grpSpPr>
        <p:pic>
          <p:nvPicPr>
            <p:cNvPr id="13" name="Picture 12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25FF08CD-B0E4-641D-094F-BA9455C0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30" r="65861" b="48694"/>
            <a:stretch/>
          </p:blipFill>
          <p:spPr>
            <a:xfrm>
              <a:off x="1788565" y="4454198"/>
              <a:ext cx="965424" cy="1119022"/>
            </a:xfrm>
            <a:prstGeom prst="rect">
              <a:avLst/>
            </a:prstGeom>
          </p:spPr>
        </p:pic>
        <p:pic>
          <p:nvPicPr>
            <p:cNvPr id="15" name="Picture 14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7D481DB3-648F-5AB1-3803-3978146F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636" t="5784" r="36266" b="48905"/>
            <a:stretch/>
          </p:blipFill>
          <p:spPr>
            <a:xfrm>
              <a:off x="3429659" y="4496988"/>
              <a:ext cx="965424" cy="1161979"/>
            </a:xfrm>
            <a:prstGeom prst="rect">
              <a:avLst/>
            </a:prstGeom>
          </p:spPr>
        </p:pic>
        <p:pic>
          <p:nvPicPr>
            <p:cNvPr id="17" name="Picture 16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C3801EB9-1861-3D99-1D0A-F15038580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253" r="9054" b="48236"/>
            <a:stretch/>
          </p:blipFill>
          <p:spPr>
            <a:xfrm>
              <a:off x="5017124" y="4307620"/>
              <a:ext cx="975897" cy="1484031"/>
            </a:xfrm>
            <a:prstGeom prst="rect">
              <a:avLst/>
            </a:prstGeom>
          </p:spPr>
        </p:pic>
        <p:pic>
          <p:nvPicPr>
            <p:cNvPr id="19" name="Picture 18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17B352D3-080E-AD3A-0DF6-318AEFC38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460" t="54132" r="63037" b="4642"/>
            <a:stretch/>
          </p:blipFill>
          <p:spPr>
            <a:xfrm>
              <a:off x="6551623" y="4394392"/>
              <a:ext cx="1231338" cy="1230490"/>
            </a:xfrm>
            <a:prstGeom prst="rect">
              <a:avLst/>
            </a:prstGeom>
          </p:spPr>
        </p:pic>
        <p:pic>
          <p:nvPicPr>
            <p:cNvPr id="21" name="Picture 20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A769AF91-F722-08E6-24B1-3E3CB8F5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2186" t="50992" r="36038"/>
            <a:stretch/>
          </p:blipFill>
          <p:spPr>
            <a:xfrm>
              <a:off x="8443604" y="4434706"/>
              <a:ext cx="872535" cy="1309104"/>
            </a:xfrm>
            <a:prstGeom prst="rect">
              <a:avLst/>
            </a:prstGeom>
          </p:spPr>
        </p:pic>
        <p:pic>
          <p:nvPicPr>
            <p:cNvPr id="23" name="Picture 22" descr="A group of different continents&#10;&#10;AI-generated content may be incorrect.">
              <a:extLst>
                <a:ext uri="{FF2B5EF4-FFF2-40B4-BE49-F238E27FC236}">
                  <a16:creationId xmlns:a16="http://schemas.microsoft.com/office/drawing/2014/main" id="{D89702E2-13D9-0D03-6685-12BF6D8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8339" t="50491" r="3182" b="6494"/>
            <a:stretch/>
          </p:blipFill>
          <p:spPr>
            <a:xfrm>
              <a:off x="9839112" y="4394392"/>
              <a:ext cx="1362709" cy="13721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6EE034-96E4-2FB5-37BA-95D4D8F1AF52}"/>
                </a:ext>
              </a:extLst>
            </p:cNvPr>
            <p:cNvSpPr txBox="1"/>
            <p:nvPr/>
          </p:nvSpPr>
          <p:spPr>
            <a:xfrm>
              <a:off x="1444777" y="5454727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41%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0F02F7-68F1-1F1B-0149-92AAA5EC0894}"/>
                </a:ext>
              </a:extLst>
            </p:cNvPr>
            <p:cNvSpPr txBox="1"/>
            <p:nvPr/>
          </p:nvSpPr>
          <p:spPr>
            <a:xfrm>
              <a:off x="3077597" y="5479551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31%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5C99A5-FC92-1A2E-24AF-9743CBD7D129}"/>
                </a:ext>
              </a:extLst>
            </p:cNvPr>
            <p:cNvSpPr txBox="1"/>
            <p:nvPr/>
          </p:nvSpPr>
          <p:spPr>
            <a:xfrm>
              <a:off x="4553764" y="5499554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31%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1C600C-BC17-2157-AD99-AFE473CE47E8}"/>
                </a:ext>
              </a:extLst>
            </p:cNvPr>
            <p:cNvSpPr txBox="1"/>
            <p:nvPr/>
          </p:nvSpPr>
          <p:spPr>
            <a:xfrm>
              <a:off x="6209970" y="5487504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19%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7B00B7-E826-3584-0A04-5ECBFE437FE5}"/>
                </a:ext>
              </a:extLst>
            </p:cNvPr>
            <p:cNvSpPr txBox="1"/>
            <p:nvPr/>
          </p:nvSpPr>
          <p:spPr>
            <a:xfrm>
              <a:off x="8046770" y="5467325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17%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D4FBC8-9239-884B-9DF0-34CA346F093D}"/>
                </a:ext>
              </a:extLst>
            </p:cNvPr>
            <p:cNvSpPr txBox="1"/>
            <p:nvPr/>
          </p:nvSpPr>
          <p:spPr>
            <a:xfrm>
              <a:off x="9625826" y="5499554"/>
              <a:ext cx="66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DIN Pro Bold" panose="020B0804020101020102" pitchFamily="34" charset="0"/>
                  <a:cs typeface="DIN Pro Bold" panose="020B0804020101020102" pitchFamily="34" charset="0"/>
                </a:rPr>
                <a:t>14%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3424CC2-EC5F-84C4-290C-B7E3D17B92C9}"/>
              </a:ext>
            </a:extLst>
          </p:cNvPr>
          <p:cNvSpPr txBox="1"/>
          <p:nvPr/>
        </p:nvSpPr>
        <p:spPr>
          <a:xfrm>
            <a:off x="890588" y="4181843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DIN Pro Bold" panose="020B0804020101020102" pitchFamily="34" charset="0"/>
                <a:cs typeface="DIN Pro Bold" panose="020B0804020101020102" pitchFamily="34" charset="0"/>
              </a:rPr>
              <a:t>Distribution of Decade Actions by Region</a:t>
            </a:r>
          </a:p>
        </p:txBody>
      </p:sp>
    </p:spTree>
    <p:extLst>
      <p:ext uri="{BB962C8B-B14F-4D97-AF65-F5344CB8AC3E}">
        <p14:creationId xmlns:p14="http://schemas.microsoft.com/office/powerpoint/2010/main" val="64495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157AC254-D6F5-80CD-C2DB-10512F63C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1242EC6A-2091-3168-6527-32D8CD043D09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4F7F5D4E-6EA3-7ED1-E90F-F2E401D75885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>
            <a:extLst>
              <a:ext uri="{FF2B5EF4-FFF2-40B4-BE49-F238E27FC236}">
                <a16:creationId xmlns:a16="http://schemas.microsoft.com/office/drawing/2014/main" id="{9FB7814F-0B6C-32B7-BCF8-CE8FE7E8F59A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>
            <a:extLst>
              <a:ext uri="{FF2B5EF4-FFF2-40B4-BE49-F238E27FC236}">
                <a16:creationId xmlns:a16="http://schemas.microsoft.com/office/drawing/2014/main" id="{00C511C9-3768-8118-A85C-5F7E2DC2ED90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>
            <a:extLst>
              <a:ext uri="{FF2B5EF4-FFF2-40B4-BE49-F238E27FC236}">
                <a16:creationId xmlns:a16="http://schemas.microsoft.com/office/drawing/2014/main" id="{0988CE8A-2459-3660-624F-1EE185109A33}"/>
              </a:ext>
            </a:extLst>
          </p:cNvPr>
          <p:cNvSpPr txBox="1"/>
          <p:nvPr/>
        </p:nvSpPr>
        <p:spPr>
          <a:xfrm>
            <a:off x="548368" y="318398"/>
            <a:ext cx="93830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bg1"/>
                </a:solidFill>
              </a:rPr>
              <a:t>Mechanism behind </a:t>
            </a:r>
            <a:r>
              <a:rPr lang="pt-PT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Matchmaking Platform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94" name="Google Shape;194;p5">
            <a:extLst>
              <a:ext uri="{FF2B5EF4-FFF2-40B4-BE49-F238E27FC236}">
                <a16:creationId xmlns:a16="http://schemas.microsoft.com/office/drawing/2014/main" id="{B5B42D1D-FF1D-DFA9-FF14-29E79B34A135}"/>
              </a:ext>
            </a:extLst>
          </p:cNvPr>
          <p:cNvSpPr txBox="1"/>
          <p:nvPr/>
        </p:nvSpPr>
        <p:spPr>
          <a:xfrm>
            <a:off x="171718" y="328323"/>
            <a:ext cx="456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dirty="0"/>
          </a:p>
        </p:txBody>
      </p:sp>
      <p:sp>
        <p:nvSpPr>
          <p:cNvPr id="198" name="Google Shape;198;p5">
            <a:extLst>
              <a:ext uri="{FF2B5EF4-FFF2-40B4-BE49-F238E27FC236}">
                <a16:creationId xmlns:a16="http://schemas.microsoft.com/office/drawing/2014/main" id="{BE005DBB-EC32-78AE-951F-B8A2820FEBDE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A3C978F3-5128-A6B3-A443-0506FD313E1C}"/>
              </a:ext>
            </a:extLst>
          </p:cNvPr>
          <p:cNvSpPr txBox="1"/>
          <p:nvPr/>
        </p:nvSpPr>
        <p:spPr>
          <a:xfrm>
            <a:off x="9429707" y="6596430"/>
            <a:ext cx="275560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chemeClr val="lt1"/>
                </a:solidFill>
              </a:rPr>
              <a:t>UNO3- SIDE EVENT</a:t>
            </a:r>
            <a:endParaRPr dirty="0"/>
          </a:p>
        </p:txBody>
      </p:sp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D6D7AD21-DB92-E575-3899-9C55A5280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16" y="6215793"/>
            <a:ext cx="1047296" cy="438949"/>
          </a:xfrm>
          <a:prstGeom prst="rect">
            <a:avLst/>
          </a:prstGeom>
        </p:spPr>
      </p:pic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F06CD2C-BDF1-71DB-0951-CDAADF3EC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4" y="6125412"/>
            <a:ext cx="1538268" cy="6008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022330-2434-0EEE-5388-704B7C2743F3}"/>
              </a:ext>
            </a:extLst>
          </p:cNvPr>
          <p:cNvGrpSpPr/>
          <p:nvPr/>
        </p:nvGrpSpPr>
        <p:grpSpPr>
          <a:xfrm>
            <a:off x="-77410" y="1172343"/>
            <a:ext cx="12194380" cy="4368406"/>
            <a:chOff x="-2381" y="1168297"/>
            <a:chExt cx="12194380" cy="4368406"/>
          </a:xfrm>
        </p:grpSpPr>
        <p:pic>
          <p:nvPicPr>
            <p:cNvPr id="10" name="图片 44">
              <a:extLst>
                <a:ext uri="{FF2B5EF4-FFF2-40B4-BE49-F238E27FC236}">
                  <a16:creationId xmlns:a16="http://schemas.microsoft.com/office/drawing/2014/main" id="{2452D758-F07D-3742-3104-E55545CEC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531" r="2459"/>
            <a:stretch/>
          </p:blipFill>
          <p:spPr>
            <a:xfrm>
              <a:off x="2872017" y="2450211"/>
              <a:ext cx="4699382" cy="2002715"/>
            </a:xfrm>
            <a:prstGeom prst="rect">
              <a:avLst/>
            </a:prstGeom>
          </p:spPr>
        </p:pic>
        <p:sp>
          <p:nvSpPr>
            <p:cNvPr id="11" name="Retângulo 12">
              <a:extLst>
                <a:ext uri="{FF2B5EF4-FFF2-40B4-BE49-F238E27FC236}">
                  <a16:creationId xmlns:a16="http://schemas.microsoft.com/office/drawing/2014/main" id="{DF0FDB13-ED4F-1225-014F-EA0BB7DB18E3}"/>
                </a:ext>
              </a:extLst>
            </p:cNvPr>
            <p:cNvSpPr/>
            <p:nvPr/>
          </p:nvSpPr>
          <p:spPr>
            <a:xfrm>
              <a:off x="-2381" y="1168297"/>
              <a:ext cx="12194380" cy="58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Arial" panose="020B0604020202020204" pitchFamily="34" charset="0"/>
              </a:endParaRPr>
            </a:p>
          </p:txBody>
        </p:sp>
        <p:sp>
          <p:nvSpPr>
            <p:cNvPr id="12" name="箭头: 上弧形 39">
              <a:extLst>
                <a:ext uri="{FF2B5EF4-FFF2-40B4-BE49-F238E27FC236}">
                  <a16:creationId xmlns:a16="http://schemas.microsoft.com/office/drawing/2014/main" id="{DBFE56D3-70D9-87B5-709A-BEC3AB3E1A13}"/>
                </a:ext>
              </a:extLst>
            </p:cNvPr>
            <p:cNvSpPr/>
            <p:nvPr/>
          </p:nvSpPr>
          <p:spPr>
            <a:xfrm>
              <a:off x="4022119" y="1795657"/>
              <a:ext cx="2625811" cy="752491"/>
            </a:xfrm>
            <a:prstGeom prst="curvedDownArrow">
              <a:avLst/>
            </a:prstGeom>
            <a:gradFill>
              <a:gsLst>
                <a:gs pos="100000">
                  <a:srgbClr val="3C7A85"/>
                </a:gs>
                <a:gs pos="0">
                  <a:srgbClr val="005564"/>
                </a:gs>
                <a:gs pos="100000">
                  <a:srgbClr val="005564">
                    <a:tint val="44500"/>
                    <a:satMod val="160000"/>
                  </a:srgbClr>
                </a:gs>
                <a:gs pos="100000">
                  <a:srgbClr val="005564">
                    <a:tint val="23500"/>
                    <a:satMod val="160000"/>
                  </a:srgbClr>
                </a:gs>
              </a:gsLst>
              <a:lin ang="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箭头: 右弧形 40">
              <a:extLst>
                <a:ext uri="{FF2B5EF4-FFF2-40B4-BE49-F238E27FC236}">
                  <a16:creationId xmlns:a16="http://schemas.microsoft.com/office/drawing/2014/main" id="{5327B68B-805D-C1B5-041B-229C2581A58A}"/>
                </a:ext>
              </a:extLst>
            </p:cNvPr>
            <p:cNvSpPr/>
            <p:nvPr/>
          </p:nvSpPr>
          <p:spPr>
            <a:xfrm rot="5400000">
              <a:off x="4971859" y="3311189"/>
              <a:ext cx="676904" cy="2576384"/>
            </a:xfrm>
            <a:prstGeom prst="curvedLeftArrow">
              <a:avLst/>
            </a:prstGeom>
            <a:gradFill flip="none" rotWithShape="1">
              <a:gsLst>
                <a:gs pos="0">
                  <a:srgbClr val="005C6D">
                    <a:shade val="30000"/>
                    <a:satMod val="115000"/>
                  </a:srgbClr>
                </a:gs>
                <a:gs pos="50000">
                  <a:srgbClr val="005C6D">
                    <a:shade val="67500"/>
                    <a:satMod val="115000"/>
                  </a:srgbClr>
                </a:gs>
                <a:gs pos="100000">
                  <a:srgbClr val="005C6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本框 45">
              <a:extLst>
                <a:ext uri="{FF2B5EF4-FFF2-40B4-BE49-F238E27FC236}">
                  <a16:creationId xmlns:a16="http://schemas.microsoft.com/office/drawing/2014/main" id="{1E84065B-9F19-C4CA-62AC-5DE7528197A5}"/>
                </a:ext>
              </a:extLst>
            </p:cNvPr>
            <p:cNvSpPr txBox="1"/>
            <p:nvPr/>
          </p:nvSpPr>
          <p:spPr>
            <a:xfrm>
              <a:off x="4059355" y="1231230"/>
              <a:ext cx="305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atin typeface="DIN Pro Regular" panose="020B0504020101020102" pitchFamily="34" charset="0"/>
                  <a:cs typeface="DIN Pro Regular" panose="020B0504020101020102" pitchFamily="34" charset="0"/>
                </a:rPr>
                <a:t>Demand driven</a:t>
              </a:r>
              <a:r>
                <a:rPr lang="en-US" altLang="zh-CN" sz="1600" dirty="0">
                  <a:latin typeface="DIN Pro Regular" panose="020B0504020101020102" pitchFamily="34" charset="0"/>
                  <a:cs typeface="DIN Pro Regular" panose="020B0504020101020102" pitchFamily="34" charset="0"/>
                </a:rPr>
                <a:t>: New requests (Training and Workshop)</a:t>
              </a:r>
              <a:endParaRPr lang="zh-CN" altLang="en-US" sz="1600" dirty="0"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15" name="文本框 46">
              <a:extLst>
                <a:ext uri="{FF2B5EF4-FFF2-40B4-BE49-F238E27FC236}">
                  <a16:creationId xmlns:a16="http://schemas.microsoft.com/office/drawing/2014/main" id="{5204EE24-1174-7E89-268A-E7DC7E555C35}"/>
                </a:ext>
              </a:extLst>
            </p:cNvPr>
            <p:cNvSpPr txBox="1"/>
            <p:nvPr/>
          </p:nvSpPr>
          <p:spPr>
            <a:xfrm>
              <a:off x="4508139" y="4951928"/>
              <a:ext cx="2910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atin typeface="DIN Pro Regular" panose="020B0504020101020102" pitchFamily="34" charset="0"/>
                  <a:cs typeface="DIN Pro Regular" panose="020B0504020101020102" pitchFamily="34" charset="0"/>
                </a:rPr>
                <a:t>Supply driven</a:t>
              </a:r>
              <a:r>
                <a:rPr lang="en-US" altLang="zh-CN" sz="1600" dirty="0">
                  <a:latin typeface="DIN Pro Regular" panose="020B0504020101020102" pitchFamily="34" charset="0"/>
                  <a:cs typeface="DIN Pro Regular" panose="020B0504020101020102" pitchFamily="34" charset="0"/>
                </a:rPr>
                <a:t>: Opportunities from Partners</a:t>
              </a:r>
              <a:endParaRPr lang="zh-CN" altLang="en-US" sz="1600" dirty="0"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FEDC84D-31B7-767E-09F7-BA453B7284E2}"/>
              </a:ext>
            </a:extLst>
          </p:cNvPr>
          <p:cNvSpPr/>
          <p:nvPr/>
        </p:nvSpPr>
        <p:spPr>
          <a:xfrm>
            <a:off x="534020" y="2728566"/>
            <a:ext cx="1417296" cy="1400868"/>
          </a:xfrm>
          <a:prstGeom prst="ellipse">
            <a:avLst/>
          </a:prstGeom>
          <a:solidFill>
            <a:srgbClr val="2F62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42AC4E-4734-79D5-67CE-6B160AFD4926}"/>
              </a:ext>
            </a:extLst>
          </p:cNvPr>
          <p:cNvCxnSpPr>
            <a:cxnSpLocks/>
            <a:stCxn id="18" idx="0"/>
            <a:endCxn id="154" idx="2"/>
          </p:cNvCxnSpPr>
          <p:nvPr/>
        </p:nvCxnSpPr>
        <p:spPr>
          <a:xfrm flipV="1">
            <a:off x="1242668" y="2317849"/>
            <a:ext cx="16335" cy="410717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1AED5FA5-DCFC-15C9-6D57-3CD780998609}"/>
              </a:ext>
            </a:extLst>
          </p:cNvPr>
          <p:cNvSpPr/>
          <p:nvPr/>
        </p:nvSpPr>
        <p:spPr>
          <a:xfrm>
            <a:off x="8212904" y="2695040"/>
            <a:ext cx="1417296" cy="1400868"/>
          </a:xfrm>
          <a:prstGeom prst="ellipse">
            <a:avLst/>
          </a:prstGeom>
          <a:solidFill>
            <a:srgbClr val="2F62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Partners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B3F27B-E820-D910-5229-8CFD716BDFC1}"/>
              </a:ext>
            </a:extLst>
          </p:cNvPr>
          <p:cNvCxnSpPr>
            <a:cxnSpLocks/>
            <a:stCxn id="157" idx="0"/>
            <a:endCxn id="18" idx="4"/>
          </p:cNvCxnSpPr>
          <p:nvPr/>
        </p:nvCxnSpPr>
        <p:spPr>
          <a:xfrm flipV="1">
            <a:off x="1203328" y="4129434"/>
            <a:ext cx="39340" cy="421209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magnifying glass with gears and a magnifying glass&#10;&#10;AI-generated content may be incorrect.">
            <a:extLst>
              <a:ext uri="{FF2B5EF4-FFF2-40B4-BE49-F238E27FC236}">
                <a16:creationId xmlns:a16="http://schemas.microsoft.com/office/drawing/2014/main" id="{C027E725-684A-1A6F-89C8-72DF9306B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012" y="3491646"/>
            <a:ext cx="827334" cy="827334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B1E6F92-3CBD-B4BF-6A25-7A4278A0FEDD}"/>
              </a:ext>
            </a:extLst>
          </p:cNvPr>
          <p:cNvCxnSpPr>
            <a:cxnSpLocks/>
            <a:stCxn id="10" idx="1"/>
            <a:endCxn id="18" idx="6"/>
          </p:cNvCxnSpPr>
          <p:nvPr/>
        </p:nvCxnSpPr>
        <p:spPr>
          <a:xfrm flipH="1" flipV="1">
            <a:off x="1951316" y="3429000"/>
            <a:ext cx="845672" cy="26615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58C863-B497-EE31-1936-80D6C2B15346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7496370" y="3429000"/>
            <a:ext cx="724352" cy="26615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5A81DE-13D9-EE3A-728C-6DE50538D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236" y="1261808"/>
            <a:ext cx="563493" cy="563493"/>
          </a:xfrm>
          <a:prstGeom prst="rect">
            <a:avLst/>
          </a:prstGeom>
        </p:spPr>
      </p:pic>
      <p:pic>
        <p:nvPicPr>
          <p:cNvPr id="54" name="Picture 5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7C96505-491F-0218-0C61-69FFB813A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968" y="4836589"/>
            <a:ext cx="747089" cy="747089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FA37E48-2B33-2A62-BEC1-E67944B97002}"/>
              </a:ext>
            </a:extLst>
          </p:cNvPr>
          <p:cNvCxnSpPr>
            <a:cxnSpLocks/>
            <a:stCxn id="36" idx="7"/>
            <a:endCxn id="146" idx="1"/>
          </p:cNvCxnSpPr>
          <p:nvPr/>
        </p:nvCxnSpPr>
        <p:spPr>
          <a:xfrm flipV="1">
            <a:off x="9422642" y="2396356"/>
            <a:ext cx="273443" cy="503836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503E614-0202-BE13-BE16-02D90145F5B1}"/>
              </a:ext>
            </a:extLst>
          </p:cNvPr>
          <p:cNvCxnSpPr>
            <a:cxnSpLocks/>
            <a:stCxn id="36" idx="5"/>
            <a:endCxn id="150" idx="1"/>
          </p:cNvCxnSpPr>
          <p:nvPr/>
        </p:nvCxnSpPr>
        <p:spPr>
          <a:xfrm>
            <a:off x="9422642" y="3890756"/>
            <a:ext cx="345781" cy="495107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6D578AD-28E6-7EB2-0F13-432B8F22665D}"/>
              </a:ext>
            </a:extLst>
          </p:cNvPr>
          <p:cNvCxnSpPr>
            <a:cxnSpLocks/>
            <a:stCxn id="36" idx="6"/>
            <a:endCxn id="147" idx="1"/>
          </p:cNvCxnSpPr>
          <p:nvPr/>
        </p:nvCxnSpPr>
        <p:spPr>
          <a:xfrm flipV="1">
            <a:off x="9630200" y="3386744"/>
            <a:ext cx="312601" cy="8730"/>
          </a:xfrm>
          <a:prstGeom prst="line">
            <a:avLst/>
          </a:prstGeom>
          <a:ln w="19050">
            <a:solidFill>
              <a:srgbClr val="2F62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A86DC5C2-7F62-E073-56B7-98DF48C68FC2}"/>
              </a:ext>
            </a:extLst>
          </p:cNvPr>
          <p:cNvSpPr/>
          <p:nvPr/>
        </p:nvSpPr>
        <p:spPr>
          <a:xfrm>
            <a:off x="9696085" y="1991025"/>
            <a:ext cx="1685803" cy="810661"/>
          </a:xfrm>
          <a:prstGeom prst="roundRect">
            <a:avLst/>
          </a:prstGeom>
          <a:solidFill>
            <a:srgbClr val="439B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Technical Experts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97D70BC3-04FA-8511-A010-4ED94E3C800C}"/>
              </a:ext>
            </a:extLst>
          </p:cNvPr>
          <p:cNvSpPr/>
          <p:nvPr/>
        </p:nvSpPr>
        <p:spPr>
          <a:xfrm>
            <a:off x="9942801" y="2981413"/>
            <a:ext cx="1685803" cy="810661"/>
          </a:xfrm>
          <a:prstGeom prst="roundRect">
            <a:avLst/>
          </a:prstGeom>
          <a:solidFill>
            <a:srgbClr val="439B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Donor</a:t>
            </a:r>
          </a:p>
          <a:p>
            <a:pPr algn="ctr"/>
            <a:endParaRPr lang="en-US" dirty="0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FE8C2324-D1C7-4E22-1F2A-C6EE36BF777F}"/>
              </a:ext>
            </a:extLst>
          </p:cNvPr>
          <p:cNvSpPr/>
          <p:nvPr/>
        </p:nvSpPr>
        <p:spPr>
          <a:xfrm>
            <a:off x="9768423" y="3980532"/>
            <a:ext cx="1685803" cy="810661"/>
          </a:xfrm>
          <a:prstGeom prst="roundRect">
            <a:avLst/>
          </a:prstGeom>
          <a:solidFill>
            <a:srgbClr val="439B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Technical and Funding Partner</a:t>
            </a:r>
            <a:br>
              <a:rPr lang="en-US" dirty="0">
                <a:latin typeface="DIN Pro Regular" panose="020B0504020101020102" pitchFamily="34" charset="0"/>
                <a:cs typeface="DIN Pro Regular" panose="020B0504020101020102" pitchFamily="34" charset="0"/>
              </a:rPr>
            </a:br>
            <a:endParaRPr lang="en-US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D428C3F-9BCE-A64D-C6AB-1551E1E8A278}"/>
              </a:ext>
            </a:extLst>
          </p:cNvPr>
          <p:cNvSpPr txBox="1"/>
          <p:nvPr/>
        </p:nvSpPr>
        <p:spPr>
          <a:xfrm>
            <a:off x="4672825" y="2111993"/>
            <a:ext cx="104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778D5374-149B-4070-C126-91CD00EA8B2A}"/>
              </a:ext>
            </a:extLst>
          </p:cNvPr>
          <p:cNvSpPr/>
          <p:nvPr/>
        </p:nvSpPr>
        <p:spPr>
          <a:xfrm>
            <a:off x="416101" y="1507188"/>
            <a:ext cx="1685803" cy="810661"/>
          </a:xfrm>
          <a:prstGeom prst="roundRect">
            <a:avLst/>
          </a:prstGeom>
          <a:solidFill>
            <a:srgbClr val="439B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Decade Actions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A0B7D369-3A6B-D515-EA10-F52ABE04BD5D}"/>
              </a:ext>
            </a:extLst>
          </p:cNvPr>
          <p:cNvSpPr/>
          <p:nvPr/>
        </p:nvSpPr>
        <p:spPr>
          <a:xfrm>
            <a:off x="360426" y="4550643"/>
            <a:ext cx="1685803" cy="810661"/>
          </a:xfrm>
          <a:prstGeom prst="roundRect">
            <a:avLst/>
          </a:prstGeom>
          <a:solidFill>
            <a:srgbClr val="439B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prospective</a:t>
            </a:r>
            <a:r>
              <a:rPr lang="en-US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 Decade Actions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7A131C-210A-23E7-F412-234E5DA795AE}"/>
              </a:ext>
            </a:extLst>
          </p:cNvPr>
          <p:cNvSpPr/>
          <p:nvPr/>
        </p:nvSpPr>
        <p:spPr>
          <a:xfrm>
            <a:off x="4478542" y="2161147"/>
            <a:ext cx="1320283" cy="333160"/>
          </a:xfrm>
          <a:prstGeom prst="roundRect">
            <a:avLst/>
          </a:prstGeom>
          <a:solidFill>
            <a:srgbClr val="7AD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DIN Pro Bold" panose="020B0804020101020102" pitchFamily="34" charset="0"/>
                <a:cs typeface="DIN Pro Bold" panose="020B0804020101020102" pitchFamily="34" charset="0"/>
              </a:rPr>
              <a:t>IOC Secretariat</a:t>
            </a:r>
          </a:p>
        </p:txBody>
      </p:sp>
    </p:spTree>
    <p:extLst>
      <p:ext uri="{BB962C8B-B14F-4D97-AF65-F5344CB8AC3E}">
        <p14:creationId xmlns:p14="http://schemas.microsoft.com/office/powerpoint/2010/main" val="384140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7C3A2CDE-381E-4310-0D51-99F22A74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>
            <a:hlinkClick r:id="rId3"/>
            <a:extLst>
              <a:ext uri="{FF2B5EF4-FFF2-40B4-BE49-F238E27FC236}">
                <a16:creationId xmlns:a16="http://schemas.microsoft.com/office/drawing/2014/main" id="{2206287D-8764-F031-D029-089203074F07}"/>
              </a:ext>
            </a:extLst>
          </p:cNvPr>
          <p:cNvSpPr/>
          <p:nvPr/>
        </p:nvSpPr>
        <p:spPr>
          <a:xfrm>
            <a:off x="3204811" y="1168654"/>
            <a:ext cx="6089486" cy="465873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ED2E2C3A-1A08-BA90-D240-1D2546CC75C4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4647DFDC-7D6D-7B32-6516-8CC19964D011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>
            <a:extLst>
              <a:ext uri="{FF2B5EF4-FFF2-40B4-BE49-F238E27FC236}">
                <a16:creationId xmlns:a16="http://schemas.microsoft.com/office/drawing/2014/main" id="{5D56327B-EFA4-3A7F-7FFF-10D017557153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>
            <a:extLst>
              <a:ext uri="{FF2B5EF4-FFF2-40B4-BE49-F238E27FC236}">
                <a16:creationId xmlns:a16="http://schemas.microsoft.com/office/drawing/2014/main" id="{F1F04428-9FD1-E186-398F-89A8D3DA045F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>
            <a:extLst>
              <a:ext uri="{FF2B5EF4-FFF2-40B4-BE49-F238E27FC236}">
                <a16:creationId xmlns:a16="http://schemas.microsoft.com/office/drawing/2014/main" id="{5BA12EB6-4EEF-6BF5-BBFF-9D88ADB9C370}"/>
              </a:ext>
            </a:extLst>
          </p:cNvPr>
          <p:cNvSpPr txBox="1"/>
          <p:nvPr/>
        </p:nvSpPr>
        <p:spPr>
          <a:xfrm>
            <a:off x="548368" y="318398"/>
            <a:ext cx="93830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bg1"/>
                </a:solidFill>
              </a:rPr>
              <a:t>Demonstration of the Matchmaking Platform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4" name="Google Shape;194;p5">
            <a:extLst>
              <a:ext uri="{FF2B5EF4-FFF2-40B4-BE49-F238E27FC236}">
                <a16:creationId xmlns:a16="http://schemas.microsoft.com/office/drawing/2014/main" id="{DA0B9A7C-1A5A-1D65-A1E8-C38713DEE470}"/>
              </a:ext>
            </a:extLst>
          </p:cNvPr>
          <p:cNvSpPr txBox="1"/>
          <p:nvPr/>
        </p:nvSpPr>
        <p:spPr>
          <a:xfrm>
            <a:off x="171718" y="328323"/>
            <a:ext cx="456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dirty="0"/>
          </a:p>
        </p:txBody>
      </p:sp>
      <p:sp>
        <p:nvSpPr>
          <p:cNvPr id="196" name="Google Shape;196;p5">
            <a:extLst>
              <a:ext uri="{FF2B5EF4-FFF2-40B4-BE49-F238E27FC236}">
                <a16:creationId xmlns:a16="http://schemas.microsoft.com/office/drawing/2014/main" id="{456BE78C-2222-CAA8-694E-5D622BA5BBA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">
            <a:extLst>
              <a:ext uri="{FF2B5EF4-FFF2-40B4-BE49-F238E27FC236}">
                <a16:creationId xmlns:a16="http://schemas.microsoft.com/office/drawing/2014/main" id="{43E85435-540F-5A51-6A9D-9EF8B118245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9BE313CC-A261-E1FF-ADC1-B5EE1D020BB9}"/>
              </a:ext>
            </a:extLst>
          </p:cNvPr>
          <p:cNvSpPr txBox="1"/>
          <p:nvPr/>
        </p:nvSpPr>
        <p:spPr>
          <a:xfrm>
            <a:off x="9172571" y="6335369"/>
            <a:ext cx="275560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chemeClr val="lt1"/>
                </a:solidFill>
              </a:rPr>
              <a:t>UNO3- SIDE EVENT</a:t>
            </a:r>
            <a:endParaRPr dirty="0"/>
          </a:p>
        </p:txBody>
      </p:sp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D1028DF6-0DC6-93B1-E2B3-D50C947DE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248" y="6158249"/>
            <a:ext cx="1469269" cy="615809"/>
          </a:xfrm>
          <a:prstGeom prst="rect">
            <a:avLst/>
          </a:prstGeom>
        </p:spPr>
      </p:pic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847F0C3-6CC0-FA4C-F70E-0FAA0E367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35" y="5993456"/>
            <a:ext cx="2240113" cy="8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0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0AE85A7B-8D4C-A10C-05F3-A42BE12A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>
            <a:extLst>
              <a:ext uri="{FF2B5EF4-FFF2-40B4-BE49-F238E27FC236}">
                <a16:creationId xmlns:a16="http://schemas.microsoft.com/office/drawing/2014/main" id="{7E13CAE5-8F1F-1365-D98C-AD2111F04FB8}"/>
              </a:ext>
            </a:extLst>
          </p:cNvPr>
          <p:cNvSpPr/>
          <p:nvPr/>
        </p:nvSpPr>
        <p:spPr>
          <a:xfrm>
            <a:off x="6515" y="1226252"/>
            <a:ext cx="6089486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5C863F2B-807C-FAAE-5541-6CD8C5C99A10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>
            <a:extLst>
              <a:ext uri="{FF2B5EF4-FFF2-40B4-BE49-F238E27FC236}">
                <a16:creationId xmlns:a16="http://schemas.microsoft.com/office/drawing/2014/main" id="{D37B5FE4-A341-506F-9129-69348F865DC3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>
            <a:extLst>
              <a:ext uri="{FF2B5EF4-FFF2-40B4-BE49-F238E27FC236}">
                <a16:creationId xmlns:a16="http://schemas.microsoft.com/office/drawing/2014/main" id="{41291792-FC41-A8CD-0796-3FC26CAE5B66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>
            <a:extLst>
              <a:ext uri="{FF2B5EF4-FFF2-40B4-BE49-F238E27FC236}">
                <a16:creationId xmlns:a16="http://schemas.microsoft.com/office/drawing/2014/main" id="{CB7109E8-55CF-9B84-15E1-F498E610BBB4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>
            <a:extLst>
              <a:ext uri="{FF2B5EF4-FFF2-40B4-BE49-F238E27FC236}">
                <a16:creationId xmlns:a16="http://schemas.microsoft.com/office/drawing/2014/main" id="{DF00A341-80E3-03B8-109C-53C251691DF7}"/>
              </a:ext>
            </a:extLst>
          </p:cNvPr>
          <p:cNvSpPr txBox="1"/>
          <p:nvPr/>
        </p:nvSpPr>
        <p:spPr>
          <a:xfrm>
            <a:off x="548368" y="318398"/>
            <a:ext cx="93830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Q&amp;A and Feedback on the Platform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4" name="Google Shape;194;p5">
            <a:extLst>
              <a:ext uri="{FF2B5EF4-FFF2-40B4-BE49-F238E27FC236}">
                <a16:creationId xmlns:a16="http://schemas.microsoft.com/office/drawing/2014/main" id="{A78AA2D0-0D3C-036C-6179-5725736FD9BC}"/>
              </a:ext>
            </a:extLst>
          </p:cNvPr>
          <p:cNvSpPr txBox="1"/>
          <p:nvPr/>
        </p:nvSpPr>
        <p:spPr>
          <a:xfrm>
            <a:off x="171718" y="328323"/>
            <a:ext cx="456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dirty="0"/>
          </a:p>
        </p:txBody>
      </p:sp>
      <p:sp>
        <p:nvSpPr>
          <p:cNvPr id="196" name="Google Shape;196;p5">
            <a:extLst>
              <a:ext uri="{FF2B5EF4-FFF2-40B4-BE49-F238E27FC236}">
                <a16:creationId xmlns:a16="http://schemas.microsoft.com/office/drawing/2014/main" id="{B909F671-351C-9EE5-57C0-7CD6125CCF05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">
            <a:extLst>
              <a:ext uri="{FF2B5EF4-FFF2-40B4-BE49-F238E27FC236}">
                <a16:creationId xmlns:a16="http://schemas.microsoft.com/office/drawing/2014/main" id="{EBFA051B-AE46-77CF-20B7-E0B9380AA26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064CDFAB-1D88-DDC4-31AF-79BB66B6D8AE}"/>
              </a:ext>
            </a:extLst>
          </p:cNvPr>
          <p:cNvSpPr txBox="1"/>
          <p:nvPr/>
        </p:nvSpPr>
        <p:spPr>
          <a:xfrm>
            <a:off x="9172571" y="6335369"/>
            <a:ext cx="275560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solidFill>
                  <a:schemeClr val="lt1"/>
                </a:solidFill>
              </a:rPr>
              <a:t>UNO3- SIDE EVENT</a:t>
            </a:r>
            <a:endParaRPr dirty="0"/>
          </a:p>
        </p:txBody>
      </p:sp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A3A68EBA-7B39-224A-A941-329A8F6E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248" y="6078176"/>
            <a:ext cx="1465363" cy="614172"/>
          </a:xfrm>
          <a:prstGeom prst="rect">
            <a:avLst/>
          </a:prstGeom>
        </p:spPr>
      </p:pic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4123EEE-776D-DDA8-FE7A-6420D66D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5" y="5993456"/>
            <a:ext cx="2240113" cy="875044"/>
          </a:xfrm>
          <a:prstGeom prst="rect">
            <a:avLst/>
          </a:prstGeom>
        </p:spPr>
      </p:pic>
      <p:pic>
        <p:nvPicPr>
          <p:cNvPr id="6" name="Picture 5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5FE07092-107B-978A-8E4E-C42FD539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73" y="1494037"/>
            <a:ext cx="4226169" cy="4226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6E531-5ED2-3C6B-21F0-29338174FF21}"/>
              </a:ext>
            </a:extLst>
          </p:cNvPr>
          <p:cNvSpPr txBox="1"/>
          <p:nvPr/>
        </p:nvSpPr>
        <p:spPr>
          <a:xfrm>
            <a:off x="6633135" y="1898961"/>
            <a:ext cx="507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Please take this time to ask any questions—either anonymously via the form (your question will appear on the screen) or directly from the floor.</a:t>
            </a:r>
          </a:p>
          <a:p>
            <a:endParaRPr lang="en-US" sz="2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endParaRPr lang="en-US" sz="2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US" sz="2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Questions from the floor will be given priority!</a:t>
            </a:r>
          </a:p>
        </p:txBody>
      </p:sp>
    </p:spTree>
    <p:extLst>
      <p:ext uri="{BB962C8B-B14F-4D97-AF65-F5344CB8AC3E}">
        <p14:creationId xmlns:p14="http://schemas.microsoft.com/office/powerpoint/2010/main" val="90709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CE3A11CF-9179-B37A-789C-756FE517354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CE3A11CF-9179-B37A-789C-756FE51735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57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B7BF563E-37A2-2F3F-8F54-872C6BE4428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B7BF563E-37A2-2F3F-8F54-872C6BE442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6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675138"/>
            <a:ext cx="12193198" cy="81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3"/>
          <p:cNvSpPr/>
          <p:nvPr/>
        </p:nvSpPr>
        <p:spPr>
          <a:xfrm>
            <a:off x="0" y="3265070"/>
            <a:ext cx="12192000" cy="3592930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3"/>
          <p:cNvSpPr txBox="1">
            <a:spLocks noGrp="1"/>
          </p:cNvSpPr>
          <p:nvPr>
            <p:ph type="subTitle" idx="1"/>
          </p:nvPr>
        </p:nvSpPr>
        <p:spPr>
          <a:xfrm>
            <a:off x="1294695" y="351511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pt-PT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dirty="0"/>
          </a:p>
        </p:txBody>
      </p:sp>
      <p:pic>
        <p:nvPicPr>
          <p:cNvPr id="446" name="Google Shape;44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62728"/>
            <a:ext cx="12192000" cy="1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8148" y="5377116"/>
            <a:ext cx="3982139" cy="70506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3"/>
          <p:cNvSpPr txBox="1"/>
          <p:nvPr/>
        </p:nvSpPr>
        <p:spPr>
          <a:xfrm>
            <a:off x="9341508" y="5703154"/>
            <a:ext cx="240108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NaYeon Kim</a:t>
            </a:r>
            <a:endParaRPr dirty="0"/>
          </a:p>
        </p:txBody>
      </p:sp>
      <p:sp>
        <p:nvSpPr>
          <p:cNvPr id="452" name="Google Shape;452;p13"/>
          <p:cNvSpPr txBox="1"/>
          <p:nvPr/>
        </p:nvSpPr>
        <p:spPr>
          <a:xfrm>
            <a:off x="9331002" y="6082183"/>
            <a:ext cx="24115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cdf@unesco.org</a:t>
            </a:r>
          </a:p>
        </p:txBody>
      </p:sp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C04A142-A31C-B48C-3AD7-569806410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39" y="5776720"/>
            <a:ext cx="2240113" cy="875044"/>
          </a:xfrm>
          <a:prstGeom prst="rect">
            <a:avLst/>
          </a:prstGeom>
        </p:spPr>
      </p:pic>
      <p:pic>
        <p:nvPicPr>
          <p:cNvPr id="3" name="Picture 2" descr="A yellow and black logo&#10;&#10;AI-generated content may be incorrect.">
            <a:extLst>
              <a:ext uri="{FF2B5EF4-FFF2-40B4-BE49-F238E27FC236}">
                <a16:creationId xmlns:a16="http://schemas.microsoft.com/office/drawing/2014/main" id="{AF4236B2-6CCC-5513-5CA5-6C0EDE5F1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752" y="5914364"/>
            <a:ext cx="1535036" cy="643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webextension1.xml><?xml version="1.0" encoding="utf-8"?>
<we:webextension xmlns:we="http://schemas.microsoft.com/office/webextensions/webextension/2010/11" id="{9923AEDA-CDCA-495B-9268-D8C88C1F48E2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Uq5PHbM5-kuwswIpVrERlPQ9TOs2-9ZIoshbphOrnvpUMDlWUFZQUzUwU1QwMUFRR0lJMkNHVDg0Qy4u&quot;"/>
    <we:property name="FormMode" value="&quot;Runtime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51ABB08-4804-4A1F-B62D-58DC20C5FDD8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Uq5PHbM5-kuwswIpVrERlPQ9TOs2-9ZIoshbphOrnvpUMDlWUFZQUzUwU1QwMUFRR0lJMkNHVDg0Qy4u&quot;"/>
    <we:property name="FormMode" value="&quot;DesignTime&quot;"/>
  </we:properties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260</Words>
  <Application>Microsoft Office PowerPoint</Application>
  <PresentationFormat>Widescreen</PresentationFormat>
  <Paragraphs>50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DIN Pro Bold</vt:lpstr>
      <vt:lpstr>DIN Pro Medium</vt:lpstr>
      <vt:lpstr>DIN Pro Regular</vt:lpstr>
      <vt:lpstr>Tema do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Joana Moreira</dc:creator>
  <cp:lastModifiedBy>Kim, Nayeon</cp:lastModifiedBy>
  <cp:revision>1</cp:revision>
  <dcterms:created xsi:type="dcterms:W3CDTF">2023-01-30T09:44:16Z</dcterms:created>
  <dcterms:modified xsi:type="dcterms:W3CDTF">2025-06-12T06:09:38Z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0x010100BA8847A1A249A84BA16F99CE315DFEDB</vt:lpwstr>
  </property>
  <property fmtid="{D5CDD505-2E9C-101B-9397-08002B2CF9AE}" pid="3" name="MediaServiceImageTags">
    <vt:lpwstr/>
  </property>
</Properties>
</file>