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Roboto"/>
      <p:regular r:id="rId20"/>
      <p:bold r:id="rId21"/>
      <p:italic r:id="rId22"/>
      <p:boldItalic r:id="rId23"/>
    </p:embeddedFont>
    <p:embeddedFont>
      <p:font typeface="Roboto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8" roundtripDataSignature="AMtx7mgcFmlmCmTlH5jRUjO4Pn1/Rhr8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69267D-6568-4071-81E7-B65A7CBFAF8A}">
  <a:tblStyle styleId="{DA69267D-6568-4071-81E7-B65A7CBFAF8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E"/>
          </a:solidFill>
        </a:fill>
      </a:tcStyle>
    </a:wholeTbl>
    <a:band1H>
      <a:tcTxStyle/>
      <a:tcStyle>
        <a:fill>
          <a:solidFill>
            <a:srgbClr val="CBCEDC"/>
          </a:solidFill>
        </a:fill>
      </a:tcStyle>
    </a:band1H>
    <a:band2H>
      <a:tcTxStyle/>
    </a:band2H>
    <a:band1V>
      <a:tcTxStyle/>
      <a:tcStyle>
        <a:fill>
          <a:solidFill>
            <a:srgbClr val="CBCED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RobotoLight-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Light-italic.fntdata"/><Relationship Id="rId25" Type="http://schemas.openxmlformats.org/officeDocument/2006/relationships/font" Target="fonts/RobotoLight-bold.fntdata"/><Relationship Id="rId28" Type="http://customschemas.google.com/relationships/presentationmetadata" Target="metadata"/><Relationship Id="rId27" Type="http://schemas.openxmlformats.org/officeDocument/2006/relationships/font" Target="fonts/RobotoLigh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spTree>
      <p:nvGrpSpPr>
        <p:cNvPr id="15" name="Shape 15"/>
        <p:cNvGrpSpPr/>
        <p:nvPr/>
      </p:nvGrpSpPr>
      <p:grpSpPr>
        <a:xfrm>
          <a:off x="0" y="0"/>
          <a:ext cx="0" cy="0"/>
          <a:chOff x="0" y="0"/>
          <a:chExt cx="0" cy="0"/>
        </a:xfrm>
      </p:grpSpPr>
      <p:sp>
        <p:nvSpPr>
          <p:cNvPr id="16" name="Google Shape;16;p17"/>
          <p:cNvSpPr/>
          <p:nvPr/>
        </p:nvSpPr>
        <p:spPr>
          <a:xfrm>
            <a:off x="0" y="1857600"/>
            <a:ext cx="12192000" cy="5000400"/>
          </a:xfrm>
          <a:prstGeom prst="rect">
            <a:avLst/>
          </a:prstGeom>
          <a:solidFill>
            <a:schemeClr val="dk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17" title="2025-GOOS-PPT-Template.png"/>
          <p:cNvPicPr preferRelativeResize="0"/>
          <p:nvPr/>
        </p:nvPicPr>
        <p:blipFill rotWithShape="1">
          <a:blip r:embed="rId2">
            <a:alphaModFix/>
          </a:blip>
          <a:srcRect b="25451" l="-690" r="689" t="0"/>
          <a:stretch/>
        </p:blipFill>
        <p:spPr>
          <a:xfrm>
            <a:off x="0" y="1857600"/>
            <a:ext cx="12192000" cy="5000400"/>
          </a:xfrm>
          <a:prstGeom prst="rect">
            <a:avLst/>
          </a:prstGeom>
          <a:noFill/>
          <a:ln>
            <a:noFill/>
          </a:ln>
        </p:spPr>
      </p:pic>
      <p:sp>
        <p:nvSpPr>
          <p:cNvPr id="18" name="Google Shape;18;p17"/>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2000"/>
              <a:buNone/>
              <a:defRPr b="1" sz="20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17" title="Co-sponsors coloured.png"/>
          <p:cNvPicPr preferRelativeResize="0"/>
          <p:nvPr/>
        </p:nvPicPr>
        <p:blipFill rotWithShape="1">
          <a:blip r:embed="rId3">
            <a:alphaModFix/>
          </a:blip>
          <a:srcRect b="27858" l="0" r="0" t="27858"/>
          <a:stretch/>
        </p:blipFill>
        <p:spPr>
          <a:xfrm>
            <a:off x="6429635" y="317826"/>
            <a:ext cx="5458340" cy="1208576"/>
          </a:xfrm>
          <a:prstGeom prst="rect">
            <a:avLst/>
          </a:prstGeom>
          <a:noFill/>
          <a:ln>
            <a:noFill/>
          </a:ln>
        </p:spPr>
      </p:pic>
      <p:pic>
        <p:nvPicPr>
          <p:cNvPr descr="A blue and black logo&#10;&#10;AI-generated content may be incorrect." id="21" name="Google Shape;21;p17"/>
          <p:cNvPicPr preferRelativeResize="0"/>
          <p:nvPr/>
        </p:nvPicPr>
        <p:blipFill rotWithShape="1">
          <a:blip r:embed="rId4">
            <a:alphaModFix/>
          </a:blip>
          <a:srcRect b="0" l="0" r="0" t="0"/>
          <a:stretch/>
        </p:blipFill>
        <p:spPr>
          <a:xfrm>
            <a:off x="944094" y="508340"/>
            <a:ext cx="3834940" cy="1018060"/>
          </a:xfrm>
          <a:prstGeom prst="rect">
            <a:avLst/>
          </a:prstGeom>
          <a:noFill/>
          <a:ln>
            <a:noFill/>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dk1"/>
        </a:solidFill>
      </p:bgPr>
    </p:bg>
    <p:spTree>
      <p:nvGrpSpPr>
        <p:cNvPr id="71" name="Shape 71"/>
        <p:cNvGrpSpPr/>
        <p:nvPr/>
      </p:nvGrpSpPr>
      <p:grpSpPr>
        <a:xfrm>
          <a:off x="0" y="0"/>
          <a:ext cx="0" cy="0"/>
          <a:chOff x="0" y="0"/>
          <a:chExt cx="0" cy="0"/>
        </a:xfrm>
      </p:grpSpPr>
      <p:sp>
        <p:nvSpPr>
          <p:cNvPr id="72" name="Google Shape;72;p25"/>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3" name="Google Shape;73;p25"/>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2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2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2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2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2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2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2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2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25"/>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342900" lvl="2" marL="1371600" algn="l">
              <a:lnSpc>
                <a:spcPct val="100000"/>
              </a:lnSpc>
              <a:spcBef>
                <a:spcPts val="567"/>
              </a:spcBef>
              <a:spcAft>
                <a:spcPts val="0"/>
              </a:spcAft>
              <a:buSzPts val="1800"/>
              <a:buChar char="•"/>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5"/>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5"/>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9" name="Google Shape;79;p2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80" name="Google Shape;80;p25"/>
          <p:cNvPicPr preferRelativeResize="0"/>
          <p:nvPr/>
        </p:nvPicPr>
        <p:blipFill rotWithShape="1">
          <a:blip r:embed="rId2">
            <a:alphaModFix/>
          </a:blip>
          <a:srcRect b="32592" l="0" r="0" t="20971"/>
          <a:stretch/>
        </p:blipFill>
        <p:spPr>
          <a:xfrm>
            <a:off x="535415" y="6159405"/>
            <a:ext cx="1230985" cy="404622"/>
          </a:xfrm>
          <a:prstGeom prst="rect">
            <a:avLst/>
          </a:prstGeom>
          <a:noFill/>
          <a:ln>
            <a:noFill/>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81" name="Shape 81"/>
        <p:cNvGrpSpPr/>
        <p:nvPr/>
      </p:nvGrpSpPr>
      <p:grpSpPr>
        <a:xfrm>
          <a:off x="0" y="0"/>
          <a:ext cx="0" cy="0"/>
          <a:chOff x="0" y="0"/>
          <a:chExt cx="0" cy="0"/>
        </a:xfrm>
      </p:grpSpPr>
      <p:sp>
        <p:nvSpPr>
          <p:cNvPr id="82" name="Google Shape;82;p2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Roboto"/>
              <a:buNone/>
              <a:defRPr>
                <a:solidFill>
                  <a:schemeClr val="dk1"/>
                </a:solidFill>
                <a:latin typeface="Roboto"/>
                <a:ea typeface="Roboto"/>
                <a:cs typeface="Roboto"/>
                <a:sym typeface="Roboto"/>
              </a:defRPr>
            </a:lvl1pPr>
            <a:lvl2pPr lvl="1">
              <a:spcBef>
                <a:spcPts val="0"/>
              </a:spcBef>
              <a:spcAft>
                <a:spcPts val="0"/>
              </a:spcAft>
              <a:buSzPts val="1400"/>
              <a:buFont typeface="Roboto"/>
              <a:buNone/>
              <a:defRPr>
                <a:latin typeface="Roboto"/>
                <a:ea typeface="Roboto"/>
                <a:cs typeface="Roboto"/>
                <a:sym typeface="Roboto"/>
              </a:defRPr>
            </a:lvl2pPr>
            <a:lvl3pPr lvl="2">
              <a:spcBef>
                <a:spcPts val="0"/>
              </a:spcBef>
              <a:spcAft>
                <a:spcPts val="0"/>
              </a:spcAft>
              <a:buSzPts val="1400"/>
              <a:buFont typeface="Roboto"/>
              <a:buNone/>
              <a:defRPr>
                <a:latin typeface="Roboto"/>
                <a:ea typeface="Roboto"/>
                <a:cs typeface="Roboto"/>
                <a:sym typeface="Roboto"/>
              </a:defRPr>
            </a:lvl3pPr>
            <a:lvl4pPr lvl="3">
              <a:spcBef>
                <a:spcPts val="0"/>
              </a:spcBef>
              <a:spcAft>
                <a:spcPts val="0"/>
              </a:spcAft>
              <a:buSzPts val="1400"/>
              <a:buFont typeface="Roboto"/>
              <a:buNone/>
              <a:defRPr>
                <a:latin typeface="Roboto"/>
                <a:ea typeface="Roboto"/>
                <a:cs typeface="Roboto"/>
                <a:sym typeface="Roboto"/>
              </a:defRPr>
            </a:lvl4pPr>
            <a:lvl5pPr lvl="4">
              <a:spcBef>
                <a:spcPts val="0"/>
              </a:spcBef>
              <a:spcAft>
                <a:spcPts val="0"/>
              </a:spcAft>
              <a:buSzPts val="1400"/>
              <a:buFont typeface="Roboto"/>
              <a:buNone/>
              <a:defRPr>
                <a:latin typeface="Roboto"/>
                <a:ea typeface="Roboto"/>
                <a:cs typeface="Roboto"/>
                <a:sym typeface="Roboto"/>
              </a:defRPr>
            </a:lvl5pPr>
            <a:lvl6pPr lvl="5">
              <a:spcBef>
                <a:spcPts val="0"/>
              </a:spcBef>
              <a:spcAft>
                <a:spcPts val="0"/>
              </a:spcAft>
              <a:buSzPts val="1400"/>
              <a:buFont typeface="Roboto"/>
              <a:buNone/>
              <a:defRPr>
                <a:latin typeface="Roboto"/>
                <a:ea typeface="Roboto"/>
                <a:cs typeface="Roboto"/>
                <a:sym typeface="Roboto"/>
              </a:defRPr>
            </a:lvl6pPr>
            <a:lvl7pPr lvl="6">
              <a:spcBef>
                <a:spcPts val="0"/>
              </a:spcBef>
              <a:spcAft>
                <a:spcPts val="0"/>
              </a:spcAft>
              <a:buSzPts val="1400"/>
              <a:buFont typeface="Roboto"/>
              <a:buNone/>
              <a:defRPr>
                <a:latin typeface="Roboto"/>
                <a:ea typeface="Roboto"/>
                <a:cs typeface="Roboto"/>
                <a:sym typeface="Roboto"/>
              </a:defRPr>
            </a:lvl7pPr>
            <a:lvl8pPr lvl="7">
              <a:spcBef>
                <a:spcPts val="0"/>
              </a:spcBef>
              <a:spcAft>
                <a:spcPts val="0"/>
              </a:spcAft>
              <a:buSzPts val="1400"/>
              <a:buFont typeface="Roboto"/>
              <a:buNone/>
              <a:defRPr>
                <a:latin typeface="Roboto"/>
                <a:ea typeface="Roboto"/>
                <a:cs typeface="Roboto"/>
                <a:sym typeface="Roboto"/>
              </a:defRPr>
            </a:lvl8pPr>
            <a:lvl9pPr lvl="8">
              <a:spcBef>
                <a:spcPts val="0"/>
              </a:spcBef>
              <a:spcAft>
                <a:spcPts val="0"/>
              </a:spcAft>
              <a:buSzPts val="1400"/>
              <a:buFont typeface="Roboto"/>
              <a:buNone/>
              <a:defRPr>
                <a:latin typeface="Roboto"/>
                <a:ea typeface="Roboto"/>
                <a:cs typeface="Roboto"/>
                <a:sym typeface="Roboto"/>
              </a:defRPr>
            </a:lvl9pPr>
          </a:lstStyle>
          <a:p/>
        </p:txBody>
      </p:sp>
      <p:sp>
        <p:nvSpPr>
          <p:cNvPr id="83" name="Google Shape;83;p26"/>
          <p:cNvSpPr txBox="1"/>
          <p:nvPr>
            <p:ph idx="1" type="body"/>
          </p:nvPr>
        </p:nvSpPr>
        <p:spPr>
          <a:xfrm>
            <a:off x="720725" y="1417050"/>
            <a:ext cx="10750500" cy="449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Font typeface="Roboto"/>
              <a:buNone/>
              <a:defRPr>
                <a:latin typeface="Roboto"/>
                <a:ea typeface="Roboto"/>
                <a:cs typeface="Roboto"/>
                <a:sym typeface="Roboto"/>
              </a:defRPr>
            </a:lvl1pPr>
            <a:lvl2pPr indent="-228600" lvl="1" marL="914400" algn="l">
              <a:lnSpc>
                <a:spcPct val="90000"/>
              </a:lnSpc>
              <a:spcBef>
                <a:spcPts val="1701"/>
              </a:spcBef>
              <a:spcAft>
                <a:spcPts val="0"/>
              </a:spcAft>
              <a:buClr>
                <a:schemeClr val="accent3"/>
              </a:buClr>
              <a:buSzPts val="1800"/>
              <a:buFont typeface="Roboto"/>
              <a:buNone/>
              <a:defRPr>
                <a:latin typeface="Roboto"/>
                <a:ea typeface="Roboto"/>
                <a:cs typeface="Roboto"/>
                <a:sym typeface="Roboto"/>
              </a:defRPr>
            </a:lvl2pPr>
            <a:lvl3pPr indent="-342900" lvl="2" marL="1371600" algn="l">
              <a:lnSpc>
                <a:spcPct val="100000"/>
              </a:lnSpc>
              <a:spcBef>
                <a:spcPts val="567"/>
              </a:spcBef>
              <a:spcAft>
                <a:spcPts val="0"/>
              </a:spcAft>
              <a:buSzPts val="1800"/>
              <a:buFont typeface="Roboto"/>
              <a:buChar char="•"/>
              <a:defRPr>
                <a:latin typeface="Roboto"/>
                <a:ea typeface="Roboto"/>
                <a:cs typeface="Roboto"/>
                <a:sym typeface="Roboto"/>
              </a:defRPr>
            </a:lvl3pPr>
            <a:lvl4pPr indent="-330200" lvl="3" marL="1828800" algn="l">
              <a:lnSpc>
                <a:spcPct val="100000"/>
              </a:lnSpc>
              <a:spcBef>
                <a:spcPts val="2835"/>
              </a:spcBef>
              <a:spcAft>
                <a:spcPts val="0"/>
              </a:spcAft>
              <a:buSzPts val="1600"/>
              <a:buFont typeface="Roboto"/>
              <a:buChar char="•"/>
              <a:defRPr>
                <a:latin typeface="Roboto"/>
                <a:ea typeface="Roboto"/>
                <a:cs typeface="Roboto"/>
                <a:sym typeface="Roboto"/>
              </a:defRPr>
            </a:lvl4pPr>
            <a:lvl5pPr indent="-330200" lvl="4" marL="2286000" algn="l">
              <a:lnSpc>
                <a:spcPct val="100000"/>
              </a:lnSpc>
              <a:spcBef>
                <a:spcPts val="850"/>
              </a:spcBef>
              <a:spcAft>
                <a:spcPts val="0"/>
              </a:spcAft>
              <a:buSzPts val="1600"/>
              <a:buFont typeface="Roboto"/>
              <a:buChar char="•"/>
              <a:defRPr>
                <a:latin typeface="Roboto"/>
                <a:ea typeface="Roboto"/>
                <a:cs typeface="Roboto"/>
                <a:sym typeface="Roboto"/>
              </a:defRPr>
            </a:lvl5pPr>
            <a:lvl6pPr indent="-342900" lvl="5" marL="2743200" algn="l">
              <a:lnSpc>
                <a:spcPct val="90000"/>
              </a:lnSpc>
              <a:spcBef>
                <a:spcPts val="850"/>
              </a:spcBef>
              <a:spcAft>
                <a:spcPts val="0"/>
              </a:spcAft>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
        <p:nvSpPr>
          <p:cNvPr id="84" name="Google Shape;84;p2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85" name="Shape 85"/>
        <p:cNvGrpSpPr/>
        <p:nvPr/>
      </p:nvGrpSpPr>
      <p:grpSpPr>
        <a:xfrm>
          <a:off x="0" y="0"/>
          <a:ext cx="0" cy="0"/>
          <a:chOff x="0" y="0"/>
          <a:chExt cx="0" cy="0"/>
        </a:xfrm>
      </p:grpSpPr>
      <p:sp>
        <p:nvSpPr>
          <p:cNvPr id="86" name="Google Shape;86;p2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7" name="Google Shape;87;p27"/>
          <p:cNvSpPr/>
          <p:nvPr>
            <p:ph idx="2" type="pic"/>
          </p:nvPr>
        </p:nvSpPr>
        <p:spPr>
          <a:xfrm>
            <a:off x="5334000" y="0"/>
            <a:ext cx="6858000" cy="6858000"/>
          </a:xfrm>
          <a:prstGeom prst="rect">
            <a:avLst/>
          </a:prstGeom>
          <a:solidFill>
            <a:srgbClr val="D8D8D8"/>
          </a:solidFill>
          <a:ln>
            <a:noFill/>
          </a:ln>
        </p:spPr>
      </p:sp>
      <p:sp>
        <p:nvSpPr>
          <p:cNvPr id="88" name="Google Shape;88;p27"/>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4900"/>
              <a:buFont typeface="Roboto"/>
              <a:buNone/>
              <a:defRPr sz="4900">
                <a:solidFill>
                  <a:schemeClr val="dk1"/>
                </a:solidFill>
                <a:latin typeface="Roboto"/>
                <a:ea typeface="Roboto"/>
                <a:cs typeface="Roboto"/>
                <a:sym typeface="Roboto"/>
              </a:defRPr>
            </a:lvl1pPr>
            <a:lvl2pPr lvl="1">
              <a:spcBef>
                <a:spcPts val="0"/>
              </a:spcBef>
              <a:spcAft>
                <a:spcPts val="0"/>
              </a:spcAft>
              <a:buSzPts val="1400"/>
              <a:buFont typeface="Roboto"/>
              <a:buNone/>
              <a:defRPr>
                <a:latin typeface="Roboto"/>
                <a:ea typeface="Roboto"/>
                <a:cs typeface="Roboto"/>
                <a:sym typeface="Roboto"/>
              </a:defRPr>
            </a:lvl2pPr>
            <a:lvl3pPr lvl="2">
              <a:spcBef>
                <a:spcPts val="0"/>
              </a:spcBef>
              <a:spcAft>
                <a:spcPts val="0"/>
              </a:spcAft>
              <a:buSzPts val="1400"/>
              <a:buFont typeface="Roboto"/>
              <a:buNone/>
              <a:defRPr>
                <a:latin typeface="Roboto"/>
                <a:ea typeface="Roboto"/>
                <a:cs typeface="Roboto"/>
                <a:sym typeface="Roboto"/>
              </a:defRPr>
            </a:lvl3pPr>
            <a:lvl4pPr lvl="3">
              <a:spcBef>
                <a:spcPts val="0"/>
              </a:spcBef>
              <a:spcAft>
                <a:spcPts val="0"/>
              </a:spcAft>
              <a:buSzPts val="1400"/>
              <a:buFont typeface="Roboto"/>
              <a:buNone/>
              <a:defRPr>
                <a:latin typeface="Roboto"/>
                <a:ea typeface="Roboto"/>
                <a:cs typeface="Roboto"/>
                <a:sym typeface="Roboto"/>
              </a:defRPr>
            </a:lvl4pPr>
            <a:lvl5pPr lvl="4">
              <a:spcBef>
                <a:spcPts val="0"/>
              </a:spcBef>
              <a:spcAft>
                <a:spcPts val="0"/>
              </a:spcAft>
              <a:buSzPts val="1400"/>
              <a:buFont typeface="Roboto"/>
              <a:buNone/>
              <a:defRPr>
                <a:latin typeface="Roboto"/>
                <a:ea typeface="Roboto"/>
                <a:cs typeface="Roboto"/>
                <a:sym typeface="Roboto"/>
              </a:defRPr>
            </a:lvl5pPr>
            <a:lvl6pPr lvl="5">
              <a:spcBef>
                <a:spcPts val="0"/>
              </a:spcBef>
              <a:spcAft>
                <a:spcPts val="0"/>
              </a:spcAft>
              <a:buSzPts val="1400"/>
              <a:buFont typeface="Roboto"/>
              <a:buNone/>
              <a:defRPr>
                <a:latin typeface="Roboto"/>
                <a:ea typeface="Roboto"/>
                <a:cs typeface="Roboto"/>
                <a:sym typeface="Roboto"/>
              </a:defRPr>
            </a:lvl6pPr>
            <a:lvl7pPr lvl="6">
              <a:spcBef>
                <a:spcPts val="0"/>
              </a:spcBef>
              <a:spcAft>
                <a:spcPts val="0"/>
              </a:spcAft>
              <a:buSzPts val="1400"/>
              <a:buFont typeface="Roboto"/>
              <a:buNone/>
              <a:defRPr>
                <a:latin typeface="Roboto"/>
                <a:ea typeface="Roboto"/>
                <a:cs typeface="Roboto"/>
                <a:sym typeface="Roboto"/>
              </a:defRPr>
            </a:lvl7pPr>
            <a:lvl8pPr lvl="7">
              <a:spcBef>
                <a:spcPts val="0"/>
              </a:spcBef>
              <a:spcAft>
                <a:spcPts val="0"/>
              </a:spcAft>
              <a:buSzPts val="1400"/>
              <a:buFont typeface="Roboto"/>
              <a:buNone/>
              <a:defRPr>
                <a:latin typeface="Roboto"/>
                <a:ea typeface="Roboto"/>
                <a:cs typeface="Roboto"/>
                <a:sym typeface="Roboto"/>
              </a:defRPr>
            </a:lvl8pPr>
            <a:lvl9pPr lvl="8">
              <a:spcBef>
                <a:spcPts val="0"/>
              </a:spcBef>
              <a:spcAft>
                <a:spcPts val="0"/>
              </a:spcAft>
              <a:buSzPts val="1400"/>
              <a:buFont typeface="Roboto"/>
              <a:buNone/>
              <a:defRPr>
                <a:latin typeface="Roboto"/>
                <a:ea typeface="Roboto"/>
                <a:cs typeface="Roboto"/>
                <a:sym typeface="Roboto"/>
              </a:defRPr>
            </a:lvl9pPr>
          </a:lstStyle>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dk1"/>
        </a:solidFill>
      </p:bgPr>
    </p:bg>
    <p:spTree>
      <p:nvGrpSpPr>
        <p:cNvPr id="89" name="Shape 89"/>
        <p:cNvGrpSpPr/>
        <p:nvPr/>
      </p:nvGrpSpPr>
      <p:grpSpPr>
        <a:xfrm>
          <a:off x="0" y="0"/>
          <a:ext cx="0" cy="0"/>
          <a:chOff x="0" y="0"/>
          <a:chExt cx="0" cy="0"/>
        </a:xfrm>
      </p:grpSpPr>
      <p:sp>
        <p:nvSpPr>
          <p:cNvPr id="90" name="Google Shape;90;p28"/>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Roboto"/>
              <a:buNone/>
              <a:defRPr sz="4900">
                <a:solidFill>
                  <a:schemeClr val="lt1"/>
                </a:solidFill>
                <a:latin typeface="Roboto"/>
                <a:ea typeface="Roboto"/>
                <a:cs typeface="Roboto"/>
                <a:sym typeface="Roboto"/>
              </a:defRPr>
            </a:lvl1pPr>
            <a:lvl2pPr lvl="1">
              <a:spcBef>
                <a:spcPts val="0"/>
              </a:spcBef>
              <a:spcAft>
                <a:spcPts val="0"/>
              </a:spcAft>
              <a:buSzPts val="1400"/>
              <a:buFont typeface="Roboto"/>
              <a:buNone/>
              <a:defRPr>
                <a:latin typeface="Roboto"/>
                <a:ea typeface="Roboto"/>
                <a:cs typeface="Roboto"/>
                <a:sym typeface="Roboto"/>
              </a:defRPr>
            </a:lvl2pPr>
            <a:lvl3pPr lvl="2">
              <a:spcBef>
                <a:spcPts val="0"/>
              </a:spcBef>
              <a:spcAft>
                <a:spcPts val="0"/>
              </a:spcAft>
              <a:buSzPts val="1400"/>
              <a:buFont typeface="Roboto"/>
              <a:buNone/>
              <a:defRPr>
                <a:latin typeface="Roboto"/>
                <a:ea typeface="Roboto"/>
                <a:cs typeface="Roboto"/>
                <a:sym typeface="Roboto"/>
              </a:defRPr>
            </a:lvl3pPr>
            <a:lvl4pPr lvl="3">
              <a:spcBef>
                <a:spcPts val="0"/>
              </a:spcBef>
              <a:spcAft>
                <a:spcPts val="0"/>
              </a:spcAft>
              <a:buSzPts val="1400"/>
              <a:buFont typeface="Roboto"/>
              <a:buNone/>
              <a:defRPr>
                <a:latin typeface="Roboto"/>
                <a:ea typeface="Roboto"/>
                <a:cs typeface="Roboto"/>
                <a:sym typeface="Roboto"/>
              </a:defRPr>
            </a:lvl4pPr>
            <a:lvl5pPr lvl="4">
              <a:spcBef>
                <a:spcPts val="0"/>
              </a:spcBef>
              <a:spcAft>
                <a:spcPts val="0"/>
              </a:spcAft>
              <a:buSzPts val="1400"/>
              <a:buFont typeface="Roboto"/>
              <a:buNone/>
              <a:defRPr>
                <a:latin typeface="Roboto"/>
                <a:ea typeface="Roboto"/>
                <a:cs typeface="Roboto"/>
                <a:sym typeface="Roboto"/>
              </a:defRPr>
            </a:lvl5pPr>
            <a:lvl6pPr lvl="5">
              <a:spcBef>
                <a:spcPts val="0"/>
              </a:spcBef>
              <a:spcAft>
                <a:spcPts val="0"/>
              </a:spcAft>
              <a:buSzPts val="1400"/>
              <a:buFont typeface="Roboto"/>
              <a:buNone/>
              <a:defRPr>
                <a:latin typeface="Roboto"/>
                <a:ea typeface="Roboto"/>
                <a:cs typeface="Roboto"/>
                <a:sym typeface="Roboto"/>
              </a:defRPr>
            </a:lvl6pPr>
            <a:lvl7pPr lvl="6">
              <a:spcBef>
                <a:spcPts val="0"/>
              </a:spcBef>
              <a:spcAft>
                <a:spcPts val="0"/>
              </a:spcAft>
              <a:buSzPts val="1400"/>
              <a:buFont typeface="Roboto"/>
              <a:buNone/>
              <a:defRPr>
                <a:latin typeface="Roboto"/>
                <a:ea typeface="Roboto"/>
                <a:cs typeface="Roboto"/>
                <a:sym typeface="Roboto"/>
              </a:defRPr>
            </a:lvl7pPr>
            <a:lvl8pPr lvl="7">
              <a:spcBef>
                <a:spcPts val="0"/>
              </a:spcBef>
              <a:spcAft>
                <a:spcPts val="0"/>
              </a:spcAft>
              <a:buSzPts val="1400"/>
              <a:buFont typeface="Roboto"/>
              <a:buNone/>
              <a:defRPr>
                <a:latin typeface="Roboto"/>
                <a:ea typeface="Roboto"/>
                <a:cs typeface="Roboto"/>
                <a:sym typeface="Roboto"/>
              </a:defRPr>
            </a:lvl8pPr>
            <a:lvl9pPr lvl="8">
              <a:spcBef>
                <a:spcPts val="0"/>
              </a:spcBef>
              <a:spcAft>
                <a:spcPts val="0"/>
              </a:spcAft>
              <a:buSzPts val="1400"/>
              <a:buFont typeface="Roboto"/>
              <a:buNone/>
              <a:defRPr>
                <a:latin typeface="Roboto"/>
                <a:ea typeface="Roboto"/>
                <a:cs typeface="Roboto"/>
                <a:sym typeface="Roboto"/>
              </a:defRPr>
            </a:lvl9pPr>
          </a:lstStyle>
          <a:p/>
        </p:txBody>
      </p:sp>
      <p:sp>
        <p:nvSpPr>
          <p:cNvPr id="91" name="Google Shape;91;p2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2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2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2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2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2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2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2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2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92" name="Google Shape;92;p28"/>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93" name="Google Shape;93;p28"/>
          <p:cNvPicPr preferRelativeResize="0"/>
          <p:nvPr/>
        </p:nvPicPr>
        <p:blipFill rotWithShape="1">
          <a:blip r:embed="rId2">
            <a:alphaModFix/>
          </a:blip>
          <a:srcRect b="32592" l="0" r="0" t="20971"/>
          <a:stretch/>
        </p:blipFill>
        <p:spPr>
          <a:xfrm>
            <a:off x="535415" y="6159405"/>
            <a:ext cx="1230985" cy="404622"/>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_1">
    <p:bg>
      <p:bgPr>
        <a:solidFill>
          <a:schemeClr val="dk1"/>
        </a:solidFill>
      </p:bgPr>
    </p:bg>
    <p:spTree>
      <p:nvGrpSpPr>
        <p:cNvPr id="94" name="Shape 94"/>
        <p:cNvGrpSpPr/>
        <p:nvPr/>
      </p:nvGrpSpPr>
      <p:grpSpPr>
        <a:xfrm>
          <a:off x="0" y="0"/>
          <a:ext cx="0" cy="0"/>
          <a:chOff x="0" y="0"/>
          <a:chExt cx="0" cy="0"/>
        </a:xfrm>
      </p:grpSpPr>
      <p:pic>
        <p:nvPicPr>
          <p:cNvPr id="95" name="Google Shape;95;g30500106440_0_20" title="2025-GOOS-PPT-Template.png"/>
          <p:cNvPicPr preferRelativeResize="0"/>
          <p:nvPr/>
        </p:nvPicPr>
        <p:blipFill rotWithShape="1">
          <a:blip r:embed="rId2">
            <a:alphaModFix/>
          </a:blip>
          <a:srcRect b="0" l="-690" r="689" t="-1245"/>
          <a:stretch/>
        </p:blipFill>
        <p:spPr>
          <a:xfrm>
            <a:off x="-150050" y="-168807"/>
            <a:ext cx="12492101" cy="7026807"/>
          </a:xfrm>
          <a:prstGeom prst="rect">
            <a:avLst/>
          </a:prstGeom>
          <a:noFill/>
          <a:ln>
            <a:noFill/>
          </a:ln>
        </p:spPr>
      </p:pic>
      <p:sp>
        <p:nvSpPr>
          <p:cNvPr id="96" name="Google Shape;96;g30500106440_0_20"/>
          <p:cNvSpPr txBox="1"/>
          <p:nvPr>
            <p:ph type="title"/>
          </p:nvPr>
        </p:nvSpPr>
        <p:spPr>
          <a:xfrm>
            <a:off x="720725" y="1296988"/>
            <a:ext cx="6155400" cy="3853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Roboto"/>
              <a:buNone/>
              <a:defRPr sz="49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g30500106440_0_2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2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2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2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2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2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2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2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2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98" name="Google Shape;98;g30500106440_0_2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99" name="Google Shape;99;g30500106440_0_20"/>
          <p:cNvPicPr preferRelativeResize="0"/>
          <p:nvPr/>
        </p:nvPicPr>
        <p:blipFill rotWithShape="1">
          <a:blip r:embed="rId3">
            <a:alphaModFix/>
          </a:blip>
          <a:srcRect b="32593" l="0" r="0" t="20970"/>
          <a:stretch/>
        </p:blipFill>
        <p:spPr>
          <a:xfrm>
            <a:off x="535415" y="6159405"/>
            <a:ext cx="1230985" cy="404621"/>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dk1"/>
        </a:solidFill>
      </p:bgPr>
    </p:bg>
    <p:spTree>
      <p:nvGrpSpPr>
        <p:cNvPr id="100" name="Shape 100"/>
        <p:cNvGrpSpPr/>
        <p:nvPr/>
      </p:nvGrpSpPr>
      <p:grpSpPr>
        <a:xfrm>
          <a:off x="0" y="0"/>
          <a:ext cx="0" cy="0"/>
          <a:chOff x="0" y="0"/>
          <a:chExt cx="0" cy="0"/>
        </a:xfrm>
      </p:grpSpPr>
      <p:sp>
        <p:nvSpPr>
          <p:cNvPr id="101" name="Google Shape;101;p29"/>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Roboto"/>
              <a:buNone/>
              <a:defRPr sz="3600">
                <a:solidFill>
                  <a:schemeClr val="lt1"/>
                </a:solidFill>
                <a:latin typeface="Roboto"/>
                <a:ea typeface="Roboto"/>
                <a:cs typeface="Roboto"/>
                <a:sym typeface="Roboto"/>
              </a:defRPr>
            </a:lvl1pPr>
            <a:lvl2pPr lvl="1">
              <a:spcBef>
                <a:spcPts val="0"/>
              </a:spcBef>
              <a:spcAft>
                <a:spcPts val="0"/>
              </a:spcAft>
              <a:buSzPts val="1400"/>
              <a:buFont typeface="Roboto"/>
              <a:buNone/>
              <a:defRPr>
                <a:latin typeface="Roboto"/>
                <a:ea typeface="Roboto"/>
                <a:cs typeface="Roboto"/>
                <a:sym typeface="Roboto"/>
              </a:defRPr>
            </a:lvl2pPr>
            <a:lvl3pPr lvl="2">
              <a:spcBef>
                <a:spcPts val="0"/>
              </a:spcBef>
              <a:spcAft>
                <a:spcPts val="0"/>
              </a:spcAft>
              <a:buSzPts val="1400"/>
              <a:buFont typeface="Roboto"/>
              <a:buNone/>
              <a:defRPr>
                <a:latin typeface="Roboto"/>
                <a:ea typeface="Roboto"/>
                <a:cs typeface="Roboto"/>
                <a:sym typeface="Roboto"/>
              </a:defRPr>
            </a:lvl3pPr>
            <a:lvl4pPr lvl="3">
              <a:spcBef>
                <a:spcPts val="0"/>
              </a:spcBef>
              <a:spcAft>
                <a:spcPts val="0"/>
              </a:spcAft>
              <a:buSzPts val="1400"/>
              <a:buFont typeface="Roboto"/>
              <a:buNone/>
              <a:defRPr>
                <a:latin typeface="Roboto"/>
                <a:ea typeface="Roboto"/>
                <a:cs typeface="Roboto"/>
                <a:sym typeface="Roboto"/>
              </a:defRPr>
            </a:lvl4pPr>
            <a:lvl5pPr lvl="4">
              <a:spcBef>
                <a:spcPts val="0"/>
              </a:spcBef>
              <a:spcAft>
                <a:spcPts val="0"/>
              </a:spcAft>
              <a:buSzPts val="1400"/>
              <a:buFont typeface="Roboto"/>
              <a:buNone/>
              <a:defRPr>
                <a:latin typeface="Roboto"/>
                <a:ea typeface="Roboto"/>
                <a:cs typeface="Roboto"/>
                <a:sym typeface="Roboto"/>
              </a:defRPr>
            </a:lvl5pPr>
            <a:lvl6pPr lvl="5">
              <a:spcBef>
                <a:spcPts val="0"/>
              </a:spcBef>
              <a:spcAft>
                <a:spcPts val="0"/>
              </a:spcAft>
              <a:buSzPts val="1400"/>
              <a:buFont typeface="Roboto"/>
              <a:buNone/>
              <a:defRPr>
                <a:latin typeface="Roboto"/>
                <a:ea typeface="Roboto"/>
                <a:cs typeface="Roboto"/>
                <a:sym typeface="Roboto"/>
              </a:defRPr>
            </a:lvl6pPr>
            <a:lvl7pPr lvl="6">
              <a:spcBef>
                <a:spcPts val="0"/>
              </a:spcBef>
              <a:spcAft>
                <a:spcPts val="0"/>
              </a:spcAft>
              <a:buSzPts val="1400"/>
              <a:buFont typeface="Roboto"/>
              <a:buNone/>
              <a:defRPr>
                <a:latin typeface="Roboto"/>
                <a:ea typeface="Roboto"/>
                <a:cs typeface="Roboto"/>
                <a:sym typeface="Roboto"/>
              </a:defRPr>
            </a:lvl7pPr>
            <a:lvl8pPr lvl="7">
              <a:spcBef>
                <a:spcPts val="0"/>
              </a:spcBef>
              <a:spcAft>
                <a:spcPts val="0"/>
              </a:spcAft>
              <a:buSzPts val="1400"/>
              <a:buFont typeface="Roboto"/>
              <a:buNone/>
              <a:defRPr>
                <a:latin typeface="Roboto"/>
                <a:ea typeface="Roboto"/>
                <a:cs typeface="Roboto"/>
                <a:sym typeface="Roboto"/>
              </a:defRPr>
            </a:lvl8pPr>
            <a:lvl9pPr lvl="8">
              <a:spcBef>
                <a:spcPts val="0"/>
              </a:spcBef>
              <a:spcAft>
                <a:spcPts val="0"/>
              </a:spcAft>
              <a:buSzPts val="1400"/>
              <a:buFont typeface="Roboto"/>
              <a:buNone/>
              <a:defRPr>
                <a:latin typeface="Roboto"/>
                <a:ea typeface="Roboto"/>
                <a:cs typeface="Roboto"/>
                <a:sym typeface="Roboto"/>
              </a:defRPr>
            </a:lvl9pPr>
          </a:lstStyle>
          <a:p/>
        </p:txBody>
      </p:sp>
      <p:sp>
        <p:nvSpPr>
          <p:cNvPr id="102" name="Google Shape;102;p2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2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2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2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2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2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2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2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2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3" name="Google Shape;103;p29"/>
          <p:cNvSpPr txBox="1"/>
          <p:nvPr>
            <p:ph idx="1" type="body"/>
          </p:nvPr>
        </p:nvSpPr>
        <p:spPr>
          <a:xfrm>
            <a:off x="720725" y="2820725"/>
            <a:ext cx="7740000" cy="26922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indent="-228600" lvl="1" marL="914400" algn="l">
              <a:lnSpc>
                <a:spcPct val="9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342900" lvl="2" marL="1371600" algn="l">
              <a:lnSpc>
                <a:spcPct val="100000"/>
              </a:lnSpc>
              <a:spcBef>
                <a:spcPts val="567"/>
              </a:spcBef>
              <a:spcAft>
                <a:spcPts val="0"/>
              </a:spcAft>
              <a:buClr>
                <a:schemeClr val="lt1"/>
              </a:buClr>
              <a:buSzPts val="1800"/>
              <a:buFont typeface="Roboto"/>
              <a:buChar char="•"/>
              <a:defRPr sz="1800">
                <a:solidFill>
                  <a:schemeClr val="lt1"/>
                </a:solidFill>
                <a:latin typeface="Roboto"/>
                <a:ea typeface="Roboto"/>
                <a:cs typeface="Roboto"/>
                <a:sym typeface="Roboto"/>
              </a:defRPr>
            </a:lvl3pPr>
            <a:lvl4pPr indent="-342900" lvl="3" marL="1828800" algn="l">
              <a:lnSpc>
                <a:spcPct val="100000"/>
              </a:lnSpc>
              <a:spcBef>
                <a:spcPts val="2835"/>
              </a:spcBef>
              <a:spcAft>
                <a:spcPts val="0"/>
              </a:spcAft>
              <a:buClr>
                <a:schemeClr val="lt1"/>
              </a:buClr>
              <a:buSzPts val="1800"/>
              <a:buFont typeface="Roboto"/>
              <a:buChar char="•"/>
              <a:defRPr sz="1800">
                <a:solidFill>
                  <a:schemeClr val="lt1"/>
                </a:solidFill>
                <a:latin typeface="Roboto"/>
                <a:ea typeface="Roboto"/>
                <a:cs typeface="Roboto"/>
                <a:sym typeface="Roboto"/>
              </a:defRPr>
            </a:lvl4pPr>
            <a:lvl5pPr indent="-342900" lvl="4" marL="2286000" algn="l">
              <a:lnSpc>
                <a:spcPct val="100000"/>
              </a:lnSpc>
              <a:spcBef>
                <a:spcPts val="850"/>
              </a:spcBef>
              <a:spcAft>
                <a:spcPts val="0"/>
              </a:spcAft>
              <a:buClr>
                <a:schemeClr val="lt1"/>
              </a:buClr>
              <a:buSzPts val="1800"/>
              <a:buFont typeface="Roboto"/>
              <a:buChar char="•"/>
              <a:defRPr sz="1800">
                <a:solidFill>
                  <a:schemeClr val="lt1"/>
                </a:solidFill>
                <a:latin typeface="Roboto"/>
                <a:ea typeface="Roboto"/>
                <a:cs typeface="Roboto"/>
                <a:sym typeface="Roboto"/>
              </a:defRPr>
            </a:lvl5pPr>
            <a:lvl6pPr indent="-342900" lvl="5" marL="2743200" algn="l">
              <a:lnSpc>
                <a:spcPct val="90000"/>
              </a:lnSpc>
              <a:spcBef>
                <a:spcPts val="850"/>
              </a:spcBef>
              <a:spcAft>
                <a:spcPts val="0"/>
              </a:spcAft>
              <a:buClr>
                <a:schemeClr val="lt1"/>
              </a:buClr>
              <a:buSzPts val="1800"/>
              <a:buFont typeface="Roboto"/>
              <a:buChar char="•"/>
              <a:defRPr>
                <a:solidFill>
                  <a:schemeClr val="lt1"/>
                </a:solidFill>
                <a:latin typeface="Roboto"/>
                <a:ea typeface="Roboto"/>
                <a:cs typeface="Roboto"/>
                <a:sym typeface="Roboto"/>
              </a:defRPr>
            </a:lvl6pPr>
            <a:lvl7pPr indent="-342900" lvl="6" marL="32004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7pPr>
            <a:lvl8pPr indent="-342900" lvl="7" marL="36576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8pPr>
            <a:lvl9pPr indent="-342900" lvl="8" marL="41148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9pPr>
          </a:lstStyle>
          <a:p/>
        </p:txBody>
      </p:sp>
      <p:cxnSp>
        <p:nvCxnSpPr>
          <p:cNvPr id="104" name="Google Shape;104;p29"/>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105" name="Google Shape;105;p29"/>
          <p:cNvPicPr preferRelativeResize="0"/>
          <p:nvPr/>
        </p:nvPicPr>
        <p:blipFill rotWithShape="1">
          <a:blip r:embed="rId2">
            <a:alphaModFix/>
          </a:blip>
          <a:srcRect b="32592" l="0" r="0" t="20971"/>
          <a:stretch/>
        </p:blipFill>
        <p:spPr>
          <a:xfrm>
            <a:off x="535415" y="6159405"/>
            <a:ext cx="1230985" cy="404622"/>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1">
  <p:cSld name="Quote Slide_1">
    <p:bg>
      <p:bgPr>
        <a:solidFill>
          <a:schemeClr val="dk1"/>
        </a:solidFill>
      </p:bgPr>
    </p:bg>
    <p:spTree>
      <p:nvGrpSpPr>
        <p:cNvPr id="106" name="Shape 106"/>
        <p:cNvGrpSpPr/>
        <p:nvPr/>
      </p:nvGrpSpPr>
      <p:grpSpPr>
        <a:xfrm>
          <a:off x="0" y="0"/>
          <a:ext cx="0" cy="0"/>
          <a:chOff x="0" y="0"/>
          <a:chExt cx="0" cy="0"/>
        </a:xfrm>
      </p:grpSpPr>
      <p:pic>
        <p:nvPicPr>
          <p:cNvPr id="107" name="Google Shape;107;g30500106440_0_32" title="2025-GOOS-PPT-Template.png"/>
          <p:cNvPicPr preferRelativeResize="0"/>
          <p:nvPr/>
        </p:nvPicPr>
        <p:blipFill rotWithShape="1">
          <a:blip r:embed="rId2">
            <a:alphaModFix/>
          </a:blip>
          <a:srcRect b="0" l="-690" r="689" t="-1245"/>
          <a:stretch/>
        </p:blipFill>
        <p:spPr>
          <a:xfrm>
            <a:off x="-150050" y="-168807"/>
            <a:ext cx="12492101" cy="7026807"/>
          </a:xfrm>
          <a:prstGeom prst="rect">
            <a:avLst/>
          </a:prstGeom>
          <a:noFill/>
          <a:ln>
            <a:noFill/>
          </a:ln>
        </p:spPr>
      </p:pic>
      <p:sp>
        <p:nvSpPr>
          <p:cNvPr id="108" name="Google Shape;108;g30500106440_0_32"/>
          <p:cNvSpPr txBox="1"/>
          <p:nvPr>
            <p:ph type="title"/>
          </p:nvPr>
        </p:nvSpPr>
        <p:spPr>
          <a:xfrm>
            <a:off x="720725" y="1882800"/>
            <a:ext cx="7740000" cy="28272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Roboto"/>
              <a:buNone/>
              <a:defRPr sz="360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g30500106440_0_32"/>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2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2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2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2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2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2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2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2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10" name="Google Shape;110;g30500106440_0_32"/>
          <p:cNvSpPr txBox="1"/>
          <p:nvPr>
            <p:ph idx="1" type="body"/>
          </p:nvPr>
        </p:nvSpPr>
        <p:spPr>
          <a:xfrm>
            <a:off x="720725" y="2954425"/>
            <a:ext cx="7740000" cy="25584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indent="-228600" lvl="1" marL="914400" algn="l">
              <a:lnSpc>
                <a:spcPct val="90000"/>
              </a:lnSpc>
              <a:spcBef>
                <a:spcPts val="0"/>
              </a:spcBef>
              <a:spcAft>
                <a:spcPts val="0"/>
              </a:spcAft>
              <a:buClr>
                <a:schemeClr val="lt1"/>
              </a:buClr>
              <a:buSzPts val="1800"/>
              <a:buFont typeface="Roboto"/>
              <a:buNone/>
              <a:defRPr sz="1800">
                <a:solidFill>
                  <a:schemeClr val="lt1"/>
                </a:solidFill>
                <a:latin typeface="Roboto"/>
                <a:ea typeface="Roboto"/>
                <a:cs typeface="Roboto"/>
                <a:sym typeface="Roboto"/>
              </a:defRPr>
            </a:lvl2pPr>
            <a:lvl3pPr indent="-342900" lvl="2" marL="1371600" algn="l">
              <a:lnSpc>
                <a:spcPct val="100000"/>
              </a:lnSpc>
              <a:spcBef>
                <a:spcPts val="567"/>
              </a:spcBef>
              <a:spcAft>
                <a:spcPts val="0"/>
              </a:spcAft>
              <a:buClr>
                <a:schemeClr val="lt1"/>
              </a:buClr>
              <a:buSzPts val="1800"/>
              <a:buFont typeface="Roboto"/>
              <a:buChar char="•"/>
              <a:defRPr sz="1800">
                <a:solidFill>
                  <a:schemeClr val="lt1"/>
                </a:solidFill>
                <a:latin typeface="Roboto"/>
                <a:ea typeface="Roboto"/>
                <a:cs typeface="Roboto"/>
                <a:sym typeface="Roboto"/>
              </a:defRPr>
            </a:lvl3pPr>
            <a:lvl4pPr indent="-342900" lvl="3" marL="1828800" algn="l">
              <a:lnSpc>
                <a:spcPct val="100000"/>
              </a:lnSpc>
              <a:spcBef>
                <a:spcPts val="2835"/>
              </a:spcBef>
              <a:spcAft>
                <a:spcPts val="0"/>
              </a:spcAft>
              <a:buClr>
                <a:schemeClr val="lt1"/>
              </a:buClr>
              <a:buSzPts val="1800"/>
              <a:buFont typeface="Roboto"/>
              <a:buChar char="•"/>
              <a:defRPr sz="1800">
                <a:solidFill>
                  <a:schemeClr val="lt1"/>
                </a:solidFill>
                <a:latin typeface="Roboto"/>
                <a:ea typeface="Roboto"/>
                <a:cs typeface="Roboto"/>
                <a:sym typeface="Roboto"/>
              </a:defRPr>
            </a:lvl4pPr>
            <a:lvl5pPr indent="-342900" lvl="4" marL="2286000" algn="l">
              <a:lnSpc>
                <a:spcPct val="100000"/>
              </a:lnSpc>
              <a:spcBef>
                <a:spcPts val="850"/>
              </a:spcBef>
              <a:spcAft>
                <a:spcPts val="0"/>
              </a:spcAft>
              <a:buClr>
                <a:schemeClr val="lt1"/>
              </a:buClr>
              <a:buSzPts val="1800"/>
              <a:buFont typeface="Roboto"/>
              <a:buChar char="•"/>
              <a:defRPr sz="1800">
                <a:solidFill>
                  <a:schemeClr val="lt1"/>
                </a:solidFill>
                <a:latin typeface="Roboto"/>
                <a:ea typeface="Roboto"/>
                <a:cs typeface="Roboto"/>
                <a:sym typeface="Roboto"/>
              </a:defRPr>
            </a:lvl5pPr>
            <a:lvl6pPr indent="-342900" lvl="5" marL="2743200" algn="l">
              <a:lnSpc>
                <a:spcPct val="90000"/>
              </a:lnSpc>
              <a:spcBef>
                <a:spcPts val="850"/>
              </a:spcBef>
              <a:spcAft>
                <a:spcPts val="0"/>
              </a:spcAft>
              <a:buClr>
                <a:schemeClr val="lt1"/>
              </a:buClr>
              <a:buSzPts val="1800"/>
              <a:buFont typeface="Roboto"/>
              <a:buChar char="•"/>
              <a:defRPr>
                <a:solidFill>
                  <a:schemeClr val="lt1"/>
                </a:solidFill>
                <a:latin typeface="Roboto"/>
                <a:ea typeface="Roboto"/>
                <a:cs typeface="Roboto"/>
                <a:sym typeface="Roboto"/>
              </a:defRPr>
            </a:lvl6pPr>
            <a:lvl7pPr indent="-342900" lvl="6" marL="32004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7pPr>
            <a:lvl8pPr indent="-342900" lvl="7" marL="36576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8pPr>
            <a:lvl9pPr indent="-342900" lvl="8" marL="4114800" algn="l">
              <a:lnSpc>
                <a:spcPct val="90000"/>
              </a:lnSpc>
              <a:spcBef>
                <a:spcPts val="500"/>
              </a:spcBef>
              <a:spcAft>
                <a:spcPts val="0"/>
              </a:spcAft>
              <a:buClr>
                <a:schemeClr val="lt1"/>
              </a:buClr>
              <a:buSzPts val="1800"/>
              <a:buFont typeface="Roboto"/>
              <a:buChar char="•"/>
              <a:defRPr>
                <a:solidFill>
                  <a:schemeClr val="lt1"/>
                </a:solidFill>
                <a:latin typeface="Roboto"/>
                <a:ea typeface="Roboto"/>
                <a:cs typeface="Roboto"/>
                <a:sym typeface="Roboto"/>
              </a:defRPr>
            </a:lvl9pPr>
          </a:lstStyle>
          <a:p/>
        </p:txBody>
      </p:sp>
      <p:cxnSp>
        <p:nvCxnSpPr>
          <p:cNvPr id="111" name="Google Shape;111;g30500106440_0_32"/>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pic>
        <p:nvPicPr>
          <p:cNvPr descr="A logo with a globe and text&#10;&#10;AI-generated content may be incorrect." id="112" name="Google Shape;112;g30500106440_0_32"/>
          <p:cNvPicPr preferRelativeResize="0"/>
          <p:nvPr/>
        </p:nvPicPr>
        <p:blipFill rotWithShape="1">
          <a:blip r:embed="rId3">
            <a:alphaModFix/>
          </a:blip>
          <a:srcRect b="32593" l="0" r="0" t="20970"/>
          <a:stretch/>
        </p:blipFill>
        <p:spPr>
          <a:xfrm>
            <a:off x="535415" y="6159405"/>
            <a:ext cx="1230985" cy="404621"/>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13" name="Shape 113"/>
        <p:cNvGrpSpPr/>
        <p:nvPr/>
      </p:nvGrpSpPr>
      <p:grpSpPr>
        <a:xfrm>
          <a:off x="0" y="0"/>
          <a:ext cx="0" cy="0"/>
          <a:chOff x="0" y="0"/>
          <a:chExt cx="0" cy="0"/>
        </a:xfrm>
      </p:grpSpPr>
      <p:sp>
        <p:nvSpPr>
          <p:cNvPr id="114" name="Google Shape;114;p30"/>
          <p:cNvSpPr/>
          <p:nvPr>
            <p:ph idx="2" type="pic"/>
          </p:nvPr>
        </p:nvSpPr>
        <p:spPr>
          <a:xfrm>
            <a:off x="5287200" y="0"/>
            <a:ext cx="6858000" cy="6858000"/>
          </a:xfrm>
          <a:prstGeom prst="rect">
            <a:avLst/>
          </a:prstGeom>
          <a:solidFill>
            <a:srgbClr val="D8D8D8"/>
          </a:solidFill>
          <a:ln>
            <a:noFill/>
          </a:ln>
        </p:spPr>
      </p:sp>
      <p:grpSp>
        <p:nvGrpSpPr>
          <p:cNvPr id="115" name="Google Shape;115;p30"/>
          <p:cNvGrpSpPr/>
          <p:nvPr/>
        </p:nvGrpSpPr>
        <p:grpSpPr>
          <a:xfrm>
            <a:off x="720725" y="5472000"/>
            <a:ext cx="4009268" cy="694945"/>
            <a:chOff x="720725" y="5218493"/>
            <a:chExt cx="4009268" cy="694945"/>
          </a:xfrm>
        </p:grpSpPr>
        <p:pic>
          <p:nvPicPr>
            <p:cNvPr id="116" name="Google Shape;116;p30"/>
            <p:cNvPicPr preferRelativeResize="0"/>
            <p:nvPr/>
          </p:nvPicPr>
          <p:blipFill rotWithShape="1">
            <a:blip r:embed="rId2">
              <a:alphaModFix/>
            </a:blip>
            <a:srcRect b="0" l="0" r="0" t="0"/>
            <a:stretch/>
          </p:blipFill>
          <p:spPr>
            <a:xfrm>
              <a:off x="4032000" y="5325173"/>
              <a:ext cx="697993" cy="588265"/>
            </a:xfrm>
            <a:prstGeom prst="rect">
              <a:avLst/>
            </a:prstGeom>
            <a:noFill/>
            <a:ln>
              <a:noFill/>
            </a:ln>
          </p:spPr>
        </p:pic>
        <p:pic>
          <p:nvPicPr>
            <p:cNvPr id="117" name="Google Shape;117;p30"/>
            <p:cNvPicPr preferRelativeResize="0"/>
            <p:nvPr/>
          </p:nvPicPr>
          <p:blipFill rotWithShape="1">
            <a:blip r:embed="rId3">
              <a:alphaModFix/>
            </a:blip>
            <a:srcRect b="0" l="0" r="0" t="0"/>
            <a:stretch/>
          </p:blipFill>
          <p:spPr>
            <a:xfrm>
              <a:off x="2867282" y="5309933"/>
              <a:ext cx="826010" cy="603505"/>
            </a:xfrm>
            <a:prstGeom prst="rect">
              <a:avLst/>
            </a:prstGeom>
            <a:noFill/>
            <a:ln>
              <a:noFill/>
            </a:ln>
          </p:spPr>
        </p:pic>
        <p:pic>
          <p:nvPicPr>
            <p:cNvPr id="118" name="Google Shape;118;p30"/>
            <p:cNvPicPr preferRelativeResize="0"/>
            <p:nvPr/>
          </p:nvPicPr>
          <p:blipFill rotWithShape="1">
            <a:blip r:embed="rId4">
              <a:alphaModFix/>
            </a:blip>
            <a:srcRect b="0" l="0" r="0" t="0"/>
            <a:stretch/>
          </p:blipFill>
          <p:spPr>
            <a:xfrm>
              <a:off x="720725" y="5279453"/>
              <a:ext cx="594361" cy="633985"/>
            </a:xfrm>
            <a:prstGeom prst="rect">
              <a:avLst/>
            </a:prstGeom>
            <a:noFill/>
            <a:ln>
              <a:noFill/>
            </a:ln>
          </p:spPr>
        </p:pic>
        <p:pic>
          <p:nvPicPr>
            <p:cNvPr id="119" name="Google Shape;119;p30"/>
            <p:cNvPicPr preferRelativeResize="0"/>
            <p:nvPr/>
          </p:nvPicPr>
          <p:blipFill rotWithShape="1">
            <a:blip r:embed="rId5">
              <a:alphaModFix/>
            </a:blip>
            <a:srcRect b="0" l="0" r="0" t="0"/>
            <a:stretch/>
          </p:blipFill>
          <p:spPr>
            <a:xfrm>
              <a:off x="1653795" y="5218493"/>
              <a:ext cx="874778" cy="694945"/>
            </a:xfrm>
            <a:prstGeom prst="rect">
              <a:avLst/>
            </a:prstGeom>
            <a:noFill/>
            <a:ln>
              <a:noFill/>
            </a:ln>
          </p:spPr>
        </p:pic>
      </p:grpSp>
      <p:pic>
        <p:nvPicPr>
          <p:cNvPr descr="A blue and orange logo with text&#10;&#10;AI-generated content may be incorrect." id="120" name="Google Shape;120;p30"/>
          <p:cNvPicPr preferRelativeResize="0"/>
          <p:nvPr/>
        </p:nvPicPr>
        <p:blipFill rotWithShape="1">
          <a:blip r:embed="rId6">
            <a:alphaModFix/>
          </a:blip>
          <a:srcRect b="0" l="0" r="0" t="0"/>
          <a:stretch/>
        </p:blipFill>
        <p:spPr>
          <a:xfrm>
            <a:off x="597451" y="691055"/>
            <a:ext cx="2269831" cy="1606673"/>
          </a:xfrm>
          <a:prstGeom prst="rect">
            <a:avLst/>
          </a:prstGeom>
          <a:noFill/>
          <a:ln>
            <a:noFill/>
          </a:ln>
        </p:spPr>
      </p:pic>
      <p:sp>
        <p:nvSpPr>
          <p:cNvPr id="121" name="Google Shape;121;p30"/>
          <p:cNvSpPr txBox="1"/>
          <p:nvPr/>
        </p:nvSpPr>
        <p:spPr>
          <a:xfrm>
            <a:off x="679000" y="2787275"/>
            <a:ext cx="3432600" cy="6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400">
                <a:solidFill>
                  <a:schemeClr val="dk1"/>
                </a:solidFill>
                <a:latin typeface="Roboto"/>
                <a:ea typeface="Roboto"/>
                <a:cs typeface="Roboto"/>
                <a:sym typeface="Roboto"/>
              </a:rPr>
              <a:t>Thank you</a:t>
            </a:r>
            <a:endParaRPr b="1" sz="5400">
              <a:solidFill>
                <a:schemeClr val="dk1"/>
              </a:solidFill>
              <a:latin typeface="Roboto"/>
              <a:ea typeface="Roboto"/>
              <a:cs typeface="Roboto"/>
              <a:sym typeface="Roboto"/>
            </a:endParaRPr>
          </a:p>
        </p:txBody>
      </p:sp>
      <p:sp>
        <p:nvSpPr>
          <p:cNvPr id="122" name="Google Shape;122;p30"/>
          <p:cNvSpPr txBox="1"/>
          <p:nvPr/>
        </p:nvSpPr>
        <p:spPr>
          <a:xfrm>
            <a:off x="1984500" y="3841100"/>
            <a:ext cx="3302700" cy="6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solidFill>
                  <a:schemeClr val="accent2"/>
                </a:solidFill>
                <a:latin typeface="Roboto"/>
                <a:ea typeface="Roboto"/>
                <a:cs typeface="Roboto"/>
                <a:sym typeface="Roboto"/>
              </a:rPr>
              <a:t>goosocean.org</a:t>
            </a:r>
            <a:endParaRPr sz="2200">
              <a:solidFill>
                <a:schemeClr val="accent2"/>
              </a:solidFill>
              <a:latin typeface="Roboto"/>
              <a:ea typeface="Roboto"/>
              <a:cs typeface="Roboto"/>
              <a:sym typeface="Roboto"/>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3" name="Shape 123"/>
        <p:cNvGrpSpPr/>
        <p:nvPr/>
      </p:nvGrpSpPr>
      <p:grpSpPr>
        <a:xfrm>
          <a:off x="0" y="0"/>
          <a:ext cx="0" cy="0"/>
          <a:chOff x="0" y="0"/>
          <a:chExt cx="0" cy="0"/>
        </a:xfrm>
      </p:grpSpPr>
      <p:sp>
        <p:nvSpPr>
          <p:cNvPr id="124" name="Google Shape;124;p3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Roboto"/>
              <a:buNone/>
              <a:defRPr>
                <a:solidFill>
                  <a:schemeClr val="dk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3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32"/>
          <p:cNvSpPr txBox="1"/>
          <p:nvPr>
            <p:ph idx="1" type="body"/>
          </p:nvPr>
        </p:nvSpPr>
        <p:spPr>
          <a:xfrm>
            <a:off x="720725" y="1497271"/>
            <a:ext cx="6681600" cy="3840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Font typeface="Roboto"/>
              <a:buNone/>
              <a:defRPr sz="1800">
                <a:solidFill>
                  <a:schemeClr val="dk2"/>
                </a:solidFill>
                <a:latin typeface="Roboto"/>
                <a:ea typeface="Roboto"/>
                <a:cs typeface="Roboto"/>
                <a:sym typeface="Roboto"/>
              </a:defRPr>
            </a:lvl1pPr>
            <a:lvl2pPr indent="-228600" lvl="1" marL="914400" algn="l">
              <a:lnSpc>
                <a:spcPct val="90000"/>
              </a:lnSpc>
              <a:spcBef>
                <a:spcPts val="0"/>
              </a:spcBef>
              <a:spcAft>
                <a:spcPts val="0"/>
              </a:spcAft>
              <a:buClr>
                <a:schemeClr val="accent3"/>
              </a:buClr>
              <a:buSzPts val="1800"/>
              <a:buFont typeface="Roboto"/>
              <a:buNone/>
              <a:defRPr>
                <a:latin typeface="Roboto"/>
                <a:ea typeface="Roboto"/>
                <a:cs typeface="Roboto"/>
                <a:sym typeface="Roboto"/>
              </a:defRPr>
            </a:lvl2pPr>
            <a:lvl3pPr indent="-342900" lvl="2" marL="1371600" algn="l">
              <a:lnSpc>
                <a:spcPct val="100000"/>
              </a:lnSpc>
              <a:spcBef>
                <a:spcPts val="567"/>
              </a:spcBef>
              <a:spcAft>
                <a:spcPts val="0"/>
              </a:spcAft>
              <a:buSzPts val="1800"/>
              <a:buFont typeface="Roboto"/>
              <a:buChar char="•"/>
              <a:defRPr>
                <a:latin typeface="Roboto"/>
                <a:ea typeface="Roboto"/>
                <a:cs typeface="Roboto"/>
                <a:sym typeface="Roboto"/>
              </a:defRPr>
            </a:lvl3pPr>
            <a:lvl4pPr indent="-342900" lvl="3" marL="1828800" algn="l">
              <a:lnSpc>
                <a:spcPct val="100000"/>
              </a:lnSpc>
              <a:spcBef>
                <a:spcPts val="2835"/>
              </a:spcBef>
              <a:spcAft>
                <a:spcPts val="0"/>
              </a:spcAft>
              <a:buSzPts val="1800"/>
              <a:buFont typeface="Roboto"/>
              <a:buChar char="•"/>
              <a:defRPr>
                <a:latin typeface="Roboto"/>
                <a:ea typeface="Roboto"/>
                <a:cs typeface="Roboto"/>
                <a:sym typeface="Roboto"/>
              </a:defRPr>
            </a:lvl4pPr>
            <a:lvl5pPr indent="-342900" lvl="4" marL="2286000" algn="l">
              <a:lnSpc>
                <a:spcPct val="100000"/>
              </a:lnSpc>
              <a:spcBef>
                <a:spcPts val="850"/>
              </a:spcBef>
              <a:spcAft>
                <a:spcPts val="0"/>
              </a:spcAft>
              <a:buSzPts val="1800"/>
              <a:buFont typeface="Roboto"/>
              <a:buChar char="•"/>
              <a:defRPr>
                <a:latin typeface="Roboto"/>
                <a:ea typeface="Roboto"/>
                <a:cs typeface="Roboto"/>
                <a:sym typeface="Roboto"/>
              </a:defRPr>
            </a:lvl5pPr>
            <a:lvl6pPr indent="-342900" lvl="5" marL="2743200" algn="l">
              <a:lnSpc>
                <a:spcPct val="90000"/>
              </a:lnSpc>
              <a:spcBef>
                <a:spcPts val="850"/>
              </a:spcBef>
              <a:spcAft>
                <a:spcPts val="0"/>
              </a:spcAft>
              <a:buSzPts val="1800"/>
              <a:buFont typeface="Roboto"/>
              <a:buChar char="•"/>
              <a:defRPr>
                <a:latin typeface="Roboto"/>
                <a:ea typeface="Roboto"/>
                <a:cs typeface="Roboto"/>
                <a:sym typeface="Roboto"/>
              </a:defRPr>
            </a:lvl6pPr>
            <a:lvl7pPr indent="-342900" lvl="6" marL="32004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7pPr>
            <a:lvl8pPr indent="-342900" lvl="7" marL="36576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8pPr>
            <a:lvl9pPr indent="-342900" lvl="8" marL="4114800" algn="l">
              <a:lnSpc>
                <a:spcPct val="90000"/>
              </a:lnSpc>
              <a:spcBef>
                <a:spcPts val="500"/>
              </a:spcBef>
              <a:spcAft>
                <a:spcPts val="0"/>
              </a:spcAft>
              <a:buClr>
                <a:schemeClr val="dk1"/>
              </a:buClr>
              <a:buSzPts val="1800"/>
              <a:buFont typeface="Roboto"/>
              <a:buChar char="•"/>
              <a:defRPr>
                <a:latin typeface="Roboto"/>
                <a:ea typeface="Roboto"/>
                <a:cs typeface="Roboto"/>
                <a:sym typeface="Roboto"/>
              </a:defRPr>
            </a:lvl9pPr>
          </a:lstStyl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_1">
    <p:spTree>
      <p:nvGrpSpPr>
        <p:cNvPr id="22" name="Shape 22"/>
        <p:cNvGrpSpPr/>
        <p:nvPr/>
      </p:nvGrpSpPr>
      <p:grpSpPr>
        <a:xfrm>
          <a:off x="0" y="0"/>
          <a:ext cx="0" cy="0"/>
          <a:chOff x="0" y="0"/>
          <a:chExt cx="0" cy="0"/>
        </a:xfrm>
      </p:grpSpPr>
      <p:sp>
        <p:nvSpPr>
          <p:cNvPr id="23" name="Google Shape;23;g30500106440_0_8"/>
          <p:cNvSpPr/>
          <p:nvPr/>
        </p:nvSpPr>
        <p:spPr>
          <a:xfrm>
            <a:off x="0" y="1857600"/>
            <a:ext cx="12192000" cy="5000400"/>
          </a:xfrm>
          <a:prstGeom prst="rect">
            <a:avLst/>
          </a:prstGeom>
          <a:solidFill>
            <a:schemeClr val="dk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4" name="Google Shape;24;g30500106440_0_8"/>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g30500106440_0_8"/>
          <p:cNvSpPr txBox="1"/>
          <p:nvPr>
            <p:ph idx="1" type="subTitle"/>
          </p:nvPr>
        </p:nvSpPr>
        <p:spPr>
          <a:xfrm>
            <a:off x="1367999" y="4597200"/>
            <a:ext cx="6876900" cy="9282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2000"/>
              <a:buNone/>
              <a:defRPr b="1" sz="20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blue and black logo&#10;&#10;AI-generated content may be incorrect." id="26" name="Google Shape;26;g30500106440_0_8"/>
          <p:cNvPicPr preferRelativeResize="0"/>
          <p:nvPr/>
        </p:nvPicPr>
        <p:blipFill rotWithShape="1">
          <a:blip r:embed="rId2">
            <a:alphaModFix/>
          </a:blip>
          <a:srcRect b="0" l="0" r="0" t="0"/>
          <a:stretch/>
        </p:blipFill>
        <p:spPr>
          <a:xfrm>
            <a:off x="944094" y="508340"/>
            <a:ext cx="3834943" cy="1018059"/>
          </a:xfrm>
          <a:prstGeom prst="rect">
            <a:avLst/>
          </a:prstGeom>
          <a:noFill/>
          <a:ln>
            <a:noFill/>
          </a:ln>
        </p:spPr>
      </p:pic>
      <p:pic>
        <p:nvPicPr>
          <p:cNvPr id="27" name="Google Shape;27;g30500106440_0_8" title="Co-sponsors coloured.png"/>
          <p:cNvPicPr preferRelativeResize="0"/>
          <p:nvPr/>
        </p:nvPicPr>
        <p:blipFill rotWithShape="1">
          <a:blip r:embed="rId3">
            <a:alphaModFix/>
          </a:blip>
          <a:srcRect b="27858" l="0" r="0" t="27858"/>
          <a:stretch/>
        </p:blipFill>
        <p:spPr>
          <a:xfrm>
            <a:off x="6429635" y="317826"/>
            <a:ext cx="5458340" cy="1208576"/>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28" name="Shape 28"/>
        <p:cNvGrpSpPr/>
        <p:nvPr/>
      </p:nvGrpSpPr>
      <p:grpSpPr>
        <a:xfrm>
          <a:off x="0" y="0"/>
          <a:ext cx="0" cy="0"/>
          <a:chOff x="0" y="0"/>
          <a:chExt cx="0" cy="0"/>
        </a:xfrm>
      </p:grpSpPr>
      <p:sp>
        <p:nvSpPr>
          <p:cNvPr id="29" name="Google Shape;29;p18"/>
          <p:cNvSpPr/>
          <p:nvPr>
            <p:ph idx="2" type="pic"/>
          </p:nvPr>
        </p:nvSpPr>
        <p:spPr>
          <a:xfrm>
            <a:off x="0" y="0"/>
            <a:ext cx="6912000" cy="6858000"/>
          </a:xfrm>
          <a:prstGeom prst="rect">
            <a:avLst/>
          </a:prstGeom>
          <a:solidFill>
            <a:srgbClr val="D8D8D8"/>
          </a:solidFill>
          <a:ln>
            <a:noFill/>
          </a:ln>
        </p:spPr>
      </p:sp>
      <p:sp>
        <p:nvSpPr>
          <p:cNvPr id="30" name="Google Shape;30;p18"/>
          <p:cNvSpPr txBox="1"/>
          <p:nvPr>
            <p:ph type="ctrTitle"/>
          </p:nvPr>
        </p:nvSpPr>
        <p:spPr>
          <a:xfrm>
            <a:off x="7559999" y="2495921"/>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subTitle"/>
          </p:nvPr>
        </p:nvSpPr>
        <p:spPr>
          <a:xfrm>
            <a:off x="7559999" y="4383519"/>
            <a:ext cx="3944613" cy="757643"/>
          </a:xfrm>
          <a:prstGeom prst="rect">
            <a:avLst/>
          </a:prstGeom>
          <a:noFill/>
          <a:ln>
            <a:noFill/>
          </a:ln>
        </p:spPr>
        <p:txBody>
          <a:bodyPr anchorCtr="0" anchor="ctr" bIns="0" lIns="0" spcFirstLastPara="1" rIns="0" wrap="square" tIns="0">
            <a:noAutofit/>
          </a:bodyPr>
          <a:lstStyle>
            <a:lvl1pPr lvl="0" algn="l">
              <a:lnSpc>
                <a:spcPct val="105000"/>
              </a:lnSpc>
              <a:spcBef>
                <a:spcPts val="0"/>
              </a:spcBef>
              <a:spcAft>
                <a:spcPts val="0"/>
              </a:spcAft>
              <a:buClr>
                <a:schemeClr val="dk2"/>
              </a:buClr>
              <a:buSzPts val="1800"/>
              <a:buNone/>
              <a:defRPr b="1"/>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A blue and orange logo with text&#10;&#10;AI-generated content may be incorrect." id="32" name="Google Shape;32;p18"/>
          <p:cNvPicPr preferRelativeResize="0"/>
          <p:nvPr/>
        </p:nvPicPr>
        <p:blipFill rotWithShape="1">
          <a:blip r:embed="rId2">
            <a:alphaModFix/>
          </a:blip>
          <a:srcRect b="0" l="0" r="0" t="0"/>
          <a:stretch/>
        </p:blipFill>
        <p:spPr>
          <a:xfrm>
            <a:off x="7418795" y="435487"/>
            <a:ext cx="2269831" cy="1606673"/>
          </a:xfrm>
          <a:prstGeom prst="rect">
            <a:avLst/>
          </a:prstGeom>
          <a:noFill/>
          <a:ln>
            <a:noFill/>
          </a:ln>
        </p:spPr>
      </p:pic>
      <p:pic>
        <p:nvPicPr>
          <p:cNvPr id="33" name="Google Shape;33;p18" title="Co-sponsors coloured.png"/>
          <p:cNvPicPr preferRelativeResize="0"/>
          <p:nvPr/>
        </p:nvPicPr>
        <p:blipFill rotWithShape="1">
          <a:blip r:embed="rId3">
            <a:alphaModFix/>
          </a:blip>
          <a:srcRect b="27858" l="0" r="0" t="27858"/>
          <a:stretch/>
        </p:blipFill>
        <p:spPr>
          <a:xfrm>
            <a:off x="7418800" y="5681025"/>
            <a:ext cx="4329574" cy="958651"/>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19"/>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19"/>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0"/>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0"/>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43" name="Shape 43"/>
        <p:cNvGrpSpPr/>
        <p:nvPr/>
      </p:nvGrpSpPr>
      <p:grpSpPr>
        <a:xfrm>
          <a:off x="0" y="0"/>
          <a:ext cx="0" cy="0"/>
          <a:chOff x="0" y="0"/>
          <a:chExt cx="0" cy="0"/>
        </a:xfrm>
      </p:grpSpPr>
      <p:sp>
        <p:nvSpPr>
          <p:cNvPr id="44" name="Google Shape;44;p21"/>
          <p:cNvSpPr txBox="1"/>
          <p:nvPr>
            <p:ph idx="10" type="dt"/>
          </p:nvPr>
        </p:nvSpPr>
        <p:spPr>
          <a:xfrm>
            <a:off x="8081962" y="6492875"/>
            <a:ext cx="2743200" cy="18972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2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6" name="Google Shape;46;p21"/>
          <p:cNvSpPr txBox="1"/>
          <p:nvPr>
            <p:ph idx="1" type="body"/>
          </p:nvPr>
        </p:nvSpPr>
        <p:spPr>
          <a:xfrm>
            <a:off x="720725" y="1908350"/>
            <a:ext cx="5518800" cy="4005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21"/>
          <p:cNvSpPr txBox="1"/>
          <p:nvPr>
            <p:ph type="title"/>
          </p:nvPr>
        </p:nvSpPr>
        <p:spPr>
          <a:xfrm>
            <a:off x="720726" y="722313"/>
            <a:ext cx="5518800" cy="94854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1"/>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49" name="Shape 49"/>
        <p:cNvGrpSpPr/>
        <p:nvPr/>
      </p:nvGrpSpPr>
      <p:grpSpPr>
        <a:xfrm>
          <a:off x="0" y="0"/>
          <a:ext cx="0" cy="0"/>
          <a:chOff x="0" y="0"/>
          <a:chExt cx="0" cy="0"/>
        </a:xfrm>
      </p:grpSpPr>
      <p:sp>
        <p:nvSpPr>
          <p:cNvPr id="50" name="Google Shape;50;p22"/>
          <p:cNvSpPr txBox="1"/>
          <p:nvPr>
            <p:ph idx="10" type="dt"/>
          </p:nvPr>
        </p:nvSpPr>
        <p:spPr>
          <a:xfrm>
            <a:off x="8081962" y="6492875"/>
            <a:ext cx="2743200" cy="18972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2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22"/>
          <p:cNvSpPr txBox="1"/>
          <p:nvPr>
            <p:ph idx="1" type="body"/>
          </p:nvPr>
        </p:nvSpPr>
        <p:spPr>
          <a:xfrm>
            <a:off x="720726" y="1928553"/>
            <a:ext cx="3913200" cy="398488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sz="1800"/>
            </a:lvl1pPr>
            <a:lvl2pPr indent="-228600" lvl="1" marL="914400" algn="l">
              <a:lnSpc>
                <a:spcPct val="90000"/>
              </a:lnSpc>
              <a:spcBef>
                <a:spcPts val="1701"/>
              </a:spcBef>
              <a:spcAft>
                <a:spcPts val="0"/>
              </a:spcAft>
              <a:buClr>
                <a:schemeClr val="accent3"/>
              </a:buClr>
              <a:buSzPts val="1800"/>
              <a:buNone/>
              <a:defRPr sz="1800">
                <a:solidFill>
                  <a:schemeClr val="accent3"/>
                </a:solidFill>
              </a:defRPr>
            </a:lvl2pPr>
            <a:lvl3pPr indent="-342900" lvl="2" marL="1371600" algn="l">
              <a:lnSpc>
                <a:spcPct val="100000"/>
              </a:lnSpc>
              <a:spcBef>
                <a:spcPts val="567"/>
              </a:spcBef>
              <a:spcAft>
                <a:spcPts val="0"/>
              </a:spcAft>
              <a:buSzPts val="1800"/>
              <a:buChar char="•"/>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2"/>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2"/>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55" name="Shape 55"/>
        <p:cNvGrpSpPr/>
        <p:nvPr/>
      </p:nvGrpSpPr>
      <p:grpSpPr>
        <a:xfrm>
          <a:off x="0" y="0"/>
          <a:ext cx="0" cy="0"/>
          <a:chOff x="0" y="0"/>
          <a:chExt cx="0" cy="0"/>
        </a:xfrm>
      </p:grpSpPr>
      <p:sp>
        <p:nvSpPr>
          <p:cNvPr id="56" name="Google Shape;56;p23"/>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2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8" name="Google Shape;58;p23"/>
          <p:cNvSpPr/>
          <p:nvPr>
            <p:ph idx="2" type="pic"/>
          </p:nvPr>
        </p:nvSpPr>
        <p:spPr>
          <a:xfrm>
            <a:off x="720725" y="1857600"/>
            <a:ext cx="3463200" cy="1656000"/>
          </a:xfrm>
          <a:prstGeom prst="rect">
            <a:avLst/>
          </a:prstGeom>
          <a:solidFill>
            <a:srgbClr val="D8D8D8"/>
          </a:solidFill>
          <a:ln>
            <a:noFill/>
          </a:ln>
        </p:spPr>
      </p:sp>
      <p:sp>
        <p:nvSpPr>
          <p:cNvPr id="59" name="Google Shape;59;p23"/>
          <p:cNvSpPr txBox="1"/>
          <p:nvPr>
            <p:ph idx="1" type="body"/>
          </p:nvPr>
        </p:nvSpPr>
        <p:spPr>
          <a:xfrm>
            <a:off x="720725" y="3513600"/>
            <a:ext cx="3463200" cy="2399838"/>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3"/>
          <p:cNvSpPr/>
          <p:nvPr>
            <p:ph idx="3" type="pic"/>
          </p:nvPr>
        </p:nvSpPr>
        <p:spPr>
          <a:xfrm>
            <a:off x="4364400" y="1857600"/>
            <a:ext cx="3463200" cy="1656000"/>
          </a:xfrm>
          <a:prstGeom prst="rect">
            <a:avLst/>
          </a:prstGeom>
          <a:solidFill>
            <a:srgbClr val="D8D8D8"/>
          </a:solidFill>
          <a:ln>
            <a:noFill/>
          </a:ln>
        </p:spPr>
      </p:sp>
      <p:sp>
        <p:nvSpPr>
          <p:cNvPr id="61" name="Google Shape;61;p23"/>
          <p:cNvSpPr txBox="1"/>
          <p:nvPr>
            <p:ph idx="4" type="body"/>
          </p:nvPr>
        </p:nvSpPr>
        <p:spPr>
          <a:xfrm>
            <a:off x="4364400" y="3513600"/>
            <a:ext cx="3463200" cy="2399838"/>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3"/>
          <p:cNvSpPr/>
          <p:nvPr>
            <p:ph idx="5" type="pic"/>
          </p:nvPr>
        </p:nvSpPr>
        <p:spPr>
          <a:xfrm>
            <a:off x="8008075" y="1857600"/>
            <a:ext cx="3463200" cy="1656000"/>
          </a:xfrm>
          <a:prstGeom prst="rect">
            <a:avLst/>
          </a:prstGeom>
          <a:solidFill>
            <a:srgbClr val="D8D8D8"/>
          </a:solidFill>
          <a:ln>
            <a:noFill/>
          </a:ln>
        </p:spPr>
      </p:sp>
      <p:sp>
        <p:nvSpPr>
          <p:cNvPr id="63" name="Google Shape;63;p23"/>
          <p:cNvSpPr txBox="1"/>
          <p:nvPr>
            <p:ph idx="6" type="body"/>
          </p:nvPr>
        </p:nvSpPr>
        <p:spPr>
          <a:xfrm>
            <a:off x="8008075" y="3513600"/>
            <a:ext cx="3463200" cy="2399838"/>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64" name="Shape 64"/>
        <p:cNvGrpSpPr/>
        <p:nvPr/>
      </p:nvGrpSpPr>
      <p:grpSpPr>
        <a:xfrm>
          <a:off x="0" y="0"/>
          <a:ext cx="0" cy="0"/>
          <a:chOff x="0" y="0"/>
          <a:chExt cx="0" cy="0"/>
        </a:xfrm>
      </p:grpSpPr>
      <p:sp>
        <p:nvSpPr>
          <p:cNvPr id="65" name="Google Shape;65;p24"/>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dk1"/>
              </a:buClr>
              <a:buSzPts val="36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7" name="Google Shape;67;p24"/>
          <p:cNvSpPr/>
          <p:nvPr>
            <p:ph idx="2" type="pic"/>
          </p:nvPr>
        </p:nvSpPr>
        <p:spPr>
          <a:xfrm>
            <a:off x="720725" y="1857600"/>
            <a:ext cx="5302800" cy="2016000"/>
          </a:xfrm>
          <a:prstGeom prst="rect">
            <a:avLst/>
          </a:prstGeom>
          <a:solidFill>
            <a:srgbClr val="D8D8D8"/>
          </a:solidFill>
          <a:ln>
            <a:noFill/>
          </a:ln>
        </p:spPr>
      </p:sp>
      <p:sp>
        <p:nvSpPr>
          <p:cNvPr id="68" name="Google Shape;68;p24"/>
          <p:cNvSpPr txBox="1"/>
          <p:nvPr>
            <p:ph idx="1" type="body"/>
          </p:nvPr>
        </p:nvSpPr>
        <p:spPr>
          <a:xfrm>
            <a:off x="720725" y="3872238"/>
            <a:ext cx="5302800" cy="2041200"/>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4"/>
          <p:cNvSpPr/>
          <p:nvPr>
            <p:ph idx="3" type="pic"/>
          </p:nvPr>
        </p:nvSpPr>
        <p:spPr>
          <a:xfrm>
            <a:off x="6166888" y="1857600"/>
            <a:ext cx="5302800" cy="2016000"/>
          </a:xfrm>
          <a:prstGeom prst="rect">
            <a:avLst/>
          </a:prstGeom>
          <a:solidFill>
            <a:srgbClr val="D8D8D8"/>
          </a:solidFill>
          <a:ln>
            <a:noFill/>
          </a:ln>
        </p:spPr>
      </p:sp>
      <p:sp>
        <p:nvSpPr>
          <p:cNvPr id="70" name="Google Shape;70;p24"/>
          <p:cNvSpPr txBox="1"/>
          <p:nvPr>
            <p:ph idx="4" type="body"/>
          </p:nvPr>
        </p:nvSpPr>
        <p:spPr>
          <a:xfrm>
            <a:off x="6166888" y="3872238"/>
            <a:ext cx="5302800" cy="2041200"/>
          </a:xfrm>
          <a:prstGeom prst="rect">
            <a:avLst/>
          </a:prstGeom>
          <a:solidFill>
            <a:schemeClr val="dk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330200" lvl="2" marL="1371600" algn="l">
              <a:lnSpc>
                <a:spcPct val="100000"/>
              </a:lnSpc>
              <a:spcBef>
                <a:spcPts val="567"/>
              </a:spcBef>
              <a:spcAft>
                <a:spcPts val="0"/>
              </a:spcAft>
              <a:buSzPts val="1600"/>
              <a:buChar char="•"/>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Roboto"/>
              <a:buNone/>
              <a:defRPr b="1" i="0" sz="3600" u="none" cap="none" strike="noStrike">
                <a:solidFill>
                  <a:schemeClr val="accen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800"/>
              <a:buFont typeface="Roboto"/>
              <a:buNone/>
              <a:defRPr i="0" sz="1800" u="none" cap="none" strike="noStrike">
                <a:solidFill>
                  <a:schemeClr val="dk2"/>
                </a:solidFill>
                <a:latin typeface="Roboto"/>
                <a:ea typeface="Roboto"/>
                <a:cs typeface="Roboto"/>
                <a:sym typeface="Roboto"/>
              </a:defRPr>
            </a:lvl1pPr>
            <a:lvl2pPr indent="-228600" lvl="1" marL="914400" marR="0" rtl="0" algn="l">
              <a:lnSpc>
                <a:spcPct val="90000"/>
              </a:lnSpc>
              <a:spcBef>
                <a:spcPts val="1701"/>
              </a:spcBef>
              <a:spcAft>
                <a:spcPts val="0"/>
              </a:spcAft>
              <a:buClr>
                <a:schemeClr val="accent3"/>
              </a:buClr>
              <a:buSzPts val="1800"/>
              <a:buFont typeface="Roboto"/>
              <a:buNone/>
              <a:defRPr b="1" i="0" sz="1800" u="none" cap="none" strike="noStrike">
                <a:solidFill>
                  <a:schemeClr val="accent3"/>
                </a:solidFill>
                <a:latin typeface="Roboto"/>
                <a:ea typeface="Roboto"/>
                <a:cs typeface="Roboto"/>
                <a:sym typeface="Roboto"/>
              </a:defRPr>
            </a:lvl2pPr>
            <a:lvl3pPr indent="-330200" lvl="2" marL="1371600" marR="0" rtl="0" algn="l">
              <a:lnSpc>
                <a:spcPct val="100000"/>
              </a:lnSpc>
              <a:spcBef>
                <a:spcPts val="567"/>
              </a:spcBef>
              <a:spcAft>
                <a:spcPts val="0"/>
              </a:spcAft>
              <a:buClr>
                <a:schemeClr val="accent2"/>
              </a:buClr>
              <a:buSzPts val="1600"/>
              <a:buFont typeface="Roboto"/>
              <a:buChar char="•"/>
              <a:defRPr i="0" sz="1600" u="none" cap="none" strike="noStrike">
                <a:solidFill>
                  <a:schemeClr val="dk2"/>
                </a:solidFill>
                <a:latin typeface="Roboto"/>
                <a:ea typeface="Roboto"/>
                <a:cs typeface="Roboto"/>
                <a:sym typeface="Roboto"/>
              </a:defRPr>
            </a:lvl3pPr>
            <a:lvl4pPr indent="-330200" lvl="3" marL="1828800" marR="0" rtl="0" algn="l">
              <a:lnSpc>
                <a:spcPct val="100000"/>
              </a:lnSpc>
              <a:spcBef>
                <a:spcPts val="2835"/>
              </a:spcBef>
              <a:spcAft>
                <a:spcPts val="0"/>
              </a:spcAft>
              <a:buClr>
                <a:schemeClr val="accent2"/>
              </a:buClr>
              <a:buSzPts val="1600"/>
              <a:buFont typeface="Roboto"/>
              <a:buChar char="•"/>
              <a:defRPr i="0" sz="1600" u="none" cap="none" strike="noStrike">
                <a:solidFill>
                  <a:schemeClr val="dk2"/>
                </a:solidFill>
                <a:latin typeface="Roboto"/>
                <a:ea typeface="Roboto"/>
                <a:cs typeface="Roboto"/>
                <a:sym typeface="Roboto"/>
              </a:defRPr>
            </a:lvl4pPr>
            <a:lvl5pPr indent="-330200" lvl="4" marL="2286000" marR="0" rtl="0" algn="l">
              <a:lnSpc>
                <a:spcPct val="100000"/>
              </a:lnSpc>
              <a:spcBef>
                <a:spcPts val="850"/>
              </a:spcBef>
              <a:spcAft>
                <a:spcPts val="0"/>
              </a:spcAft>
              <a:buClr>
                <a:schemeClr val="accent2"/>
              </a:buClr>
              <a:buSzPts val="1600"/>
              <a:buFont typeface="Roboto"/>
              <a:buChar char="•"/>
              <a:defRPr i="0" sz="1600" u="none" cap="none" strike="noStrike">
                <a:solidFill>
                  <a:schemeClr val="dk2"/>
                </a:solidFill>
                <a:latin typeface="Roboto"/>
                <a:ea typeface="Roboto"/>
                <a:cs typeface="Roboto"/>
                <a:sym typeface="Roboto"/>
              </a:defRPr>
            </a:lvl5pPr>
            <a:lvl6pPr indent="-330200" lvl="5" marL="2743200" marR="0" rtl="0" algn="l">
              <a:lnSpc>
                <a:spcPct val="90000"/>
              </a:lnSpc>
              <a:spcBef>
                <a:spcPts val="850"/>
              </a:spcBef>
              <a:spcAft>
                <a:spcPts val="0"/>
              </a:spcAft>
              <a:buClr>
                <a:schemeClr val="accent2"/>
              </a:buClr>
              <a:buSzPts val="1600"/>
              <a:buFont typeface="Roboto"/>
              <a:buChar char="•"/>
              <a:defRPr i="0" sz="1600" u="none" cap="none" strike="noStrike">
                <a:solidFill>
                  <a:schemeClr val="dk2"/>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Roboto"/>
              <a:buChar char="•"/>
              <a:defRPr i="0" sz="1800" u="none" cap="none" strike="noStrike">
                <a:solidFill>
                  <a:schemeClr val="dk1"/>
                </a:solidFill>
                <a:latin typeface="Roboto"/>
                <a:ea typeface="Roboto"/>
                <a:cs typeface="Roboto"/>
                <a:sym typeface="Roboto"/>
              </a:defRPr>
            </a:lvl9pPr>
          </a:lstStyle>
          <a:p/>
        </p:txBody>
      </p:sp>
      <p:sp>
        <p:nvSpPr>
          <p:cNvPr id="12" name="Google Shape;12;p1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buNone/>
              <a:defRPr b="0" i="0" sz="1200" u="none" cap="none" strike="noStrike">
                <a:solidFill>
                  <a:schemeClr val="dk1"/>
                </a:solidFill>
                <a:latin typeface="Arial"/>
                <a:ea typeface="Arial"/>
                <a:cs typeface="Arial"/>
                <a:sym typeface="Arial"/>
              </a:defRPr>
            </a:lvl1pPr>
            <a:lvl2pPr indent="0" lvl="1" marL="0" marR="0" rtl="0" algn="r">
              <a:lnSpc>
                <a:spcPct val="90000"/>
              </a:lnSpc>
              <a:spcBef>
                <a:spcPts val="0"/>
              </a:spcBef>
              <a:buNone/>
              <a:defRPr b="0" i="0" sz="1200" u="none" cap="none" strike="noStrike">
                <a:solidFill>
                  <a:schemeClr val="dk1"/>
                </a:solidFill>
                <a:latin typeface="Arial"/>
                <a:ea typeface="Arial"/>
                <a:cs typeface="Arial"/>
                <a:sym typeface="Arial"/>
              </a:defRPr>
            </a:lvl2pPr>
            <a:lvl3pPr indent="0" lvl="2" marL="0" marR="0" rtl="0" algn="r">
              <a:lnSpc>
                <a:spcPct val="90000"/>
              </a:lnSpc>
              <a:spcBef>
                <a:spcPts val="0"/>
              </a:spcBef>
              <a:buNone/>
              <a:defRPr b="0" i="0" sz="1200" u="none" cap="none" strike="noStrike">
                <a:solidFill>
                  <a:schemeClr val="dk1"/>
                </a:solidFill>
                <a:latin typeface="Arial"/>
                <a:ea typeface="Arial"/>
                <a:cs typeface="Arial"/>
                <a:sym typeface="Arial"/>
              </a:defRPr>
            </a:lvl3pPr>
            <a:lvl4pPr indent="0" lvl="3" marL="0" marR="0" rtl="0" algn="r">
              <a:lnSpc>
                <a:spcPct val="90000"/>
              </a:lnSpc>
              <a:spcBef>
                <a:spcPts val="0"/>
              </a:spcBef>
              <a:buNone/>
              <a:defRPr b="0" i="0" sz="1200" u="none" cap="none" strike="noStrike">
                <a:solidFill>
                  <a:schemeClr val="dk1"/>
                </a:solidFill>
                <a:latin typeface="Arial"/>
                <a:ea typeface="Arial"/>
                <a:cs typeface="Arial"/>
                <a:sym typeface="Arial"/>
              </a:defRPr>
            </a:lvl4pPr>
            <a:lvl5pPr indent="0" lvl="4" marL="0" marR="0" rtl="0" algn="r">
              <a:lnSpc>
                <a:spcPct val="90000"/>
              </a:lnSpc>
              <a:spcBef>
                <a:spcPts val="0"/>
              </a:spcBef>
              <a:buNone/>
              <a:defRPr b="0" i="0" sz="1200" u="none" cap="none" strike="noStrike">
                <a:solidFill>
                  <a:schemeClr val="dk1"/>
                </a:solidFill>
                <a:latin typeface="Arial"/>
                <a:ea typeface="Arial"/>
                <a:cs typeface="Arial"/>
                <a:sym typeface="Arial"/>
              </a:defRPr>
            </a:lvl5pPr>
            <a:lvl6pPr indent="0" lvl="5" marL="0" marR="0" rtl="0" algn="r">
              <a:lnSpc>
                <a:spcPct val="90000"/>
              </a:lnSpc>
              <a:spcBef>
                <a:spcPts val="0"/>
              </a:spcBef>
              <a:buNone/>
              <a:defRPr b="0" i="0" sz="1200" u="none" cap="none" strike="noStrike">
                <a:solidFill>
                  <a:schemeClr val="dk1"/>
                </a:solidFill>
                <a:latin typeface="Arial"/>
                <a:ea typeface="Arial"/>
                <a:cs typeface="Arial"/>
                <a:sym typeface="Arial"/>
              </a:defRPr>
            </a:lvl6pPr>
            <a:lvl7pPr indent="0" lvl="6" marL="0" marR="0" rtl="0" algn="r">
              <a:lnSpc>
                <a:spcPct val="90000"/>
              </a:lnSpc>
              <a:spcBef>
                <a:spcPts val="0"/>
              </a:spcBef>
              <a:buNone/>
              <a:defRPr b="0" i="0" sz="1200" u="none" cap="none" strike="noStrike">
                <a:solidFill>
                  <a:schemeClr val="dk1"/>
                </a:solidFill>
                <a:latin typeface="Arial"/>
                <a:ea typeface="Arial"/>
                <a:cs typeface="Arial"/>
                <a:sym typeface="Arial"/>
              </a:defRPr>
            </a:lvl7pPr>
            <a:lvl8pPr indent="0" lvl="7" marL="0" marR="0" rtl="0" algn="r">
              <a:lnSpc>
                <a:spcPct val="90000"/>
              </a:lnSpc>
              <a:spcBef>
                <a:spcPts val="0"/>
              </a:spcBef>
              <a:buNone/>
              <a:defRPr b="0" i="0" sz="1200" u="none" cap="none" strike="noStrike">
                <a:solidFill>
                  <a:schemeClr val="dk1"/>
                </a:solidFill>
                <a:latin typeface="Arial"/>
                <a:ea typeface="Arial"/>
                <a:cs typeface="Arial"/>
                <a:sym typeface="Arial"/>
              </a:defRPr>
            </a:lvl8pPr>
            <a:lvl9pPr indent="0" lvl="8" marL="0" marR="0" rtl="0" algn="r">
              <a:lnSpc>
                <a:spcPct val="90000"/>
              </a:lnSpc>
              <a:spcBef>
                <a:spcPts val="0"/>
              </a:spcBef>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3" name="Google Shape;13;p16"/>
          <p:cNvCxnSpPr/>
          <p:nvPr/>
        </p:nvCxnSpPr>
        <p:spPr>
          <a:xfrm>
            <a:off x="1766400" y="6361716"/>
            <a:ext cx="10425600" cy="0"/>
          </a:xfrm>
          <a:prstGeom prst="straightConnector1">
            <a:avLst/>
          </a:prstGeom>
          <a:noFill/>
          <a:ln cap="flat" cmpd="sng" w="9525">
            <a:solidFill>
              <a:schemeClr val="accent1"/>
            </a:solidFill>
            <a:prstDash val="solid"/>
            <a:miter lim="800000"/>
            <a:headEnd len="sm" w="sm" type="none"/>
            <a:tailEnd len="sm" w="sm" type="none"/>
          </a:ln>
        </p:spPr>
      </p:cxnSp>
      <p:pic>
        <p:nvPicPr>
          <p:cNvPr descr="A blue and orange logo with text&#10;&#10;AI-generated content may be incorrect." id="14" name="Google Shape;14;p16"/>
          <p:cNvPicPr preferRelativeResize="0"/>
          <p:nvPr/>
        </p:nvPicPr>
        <p:blipFill rotWithShape="1">
          <a:blip r:embed="rId1">
            <a:alphaModFix/>
          </a:blip>
          <a:srcRect b="30925" l="0" r="0" t="17852"/>
          <a:stretch/>
        </p:blipFill>
        <p:spPr>
          <a:xfrm>
            <a:off x="564432" y="6157635"/>
            <a:ext cx="1125763" cy="4081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a:t>Presentation title over two lines</a:t>
            </a:r>
            <a:endParaRPr/>
          </a:p>
        </p:txBody>
      </p:sp>
      <p:sp>
        <p:nvSpPr>
          <p:cNvPr id="132" name="Google Shape;132;p1"/>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lt1"/>
              </a:buClr>
              <a:buSzPts val="1800"/>
              <a:buNone/>
            </a:pPr>
            <a:r>
              <a:rPr lang="en-GB"/>
              <a:t>Presentation subtitle</a:t>
            </a:r>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208" name="Google Shape;208;p12"/>
          <p:cNvSpPr/>
          <p:nvPr>
            <p:ph idx="2" type="pic"/>
          </p:nvPr>
        </p:nvSpPr>
        <p:spPr>
          <a:xfrm>
            <a:off x="5334000" y="0"/>
            <a:ext cx="6858000" cy="6858000"/>
          </a:xfrm>
          <a:prstGeom prst="rect">
            <a:avLst/>
          </a:prstGeom>
          <a:solidFill>
            <a:srgbClr val="D8D8D8"/>
          </a:solidFill>
          <a:ln>
            <a:noFill/>
          </a:ln>
        </p:spPr>
      </p:sp>
      <p:sp>
        <p:nvSpPr>
          <p:cNvPr id="209" name="Google Shape;209;p12"/>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4900"/>
              <a:buFont typeface="Arial"/>
              <a:buNone/>
            </a:pPr>
            <a:r>
              <a:rPr lang="en-GB"/>
              <a:t>Section header goes here over multiple lines</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ph type="title"/>
          </p:nvPr>
        </p:nvSpPr>
        <p:spPr>
          <a:xfrm>
            <a:off x="720725" y="1297000"/>
            <a:ext cx="8272800" cy="38535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4900"/>
              <a:buFont typeface="Arial"/>
              <a:buNone/>
            </a:pPr>
            <a:r>
              <a:rPr lang="en-GB"/>
              <a:t>Section header goes here over multiple lines</a:t>
            </a:r>
            <a:endParaRPr/>
          </a:p>
        </p:txBody>
      </p:sp>
      <p:sp>
        <p:nvSpPr>
          <p:cNvPr id="215" name="Google Shape;215;p1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lt1"/>
              </a:buClr>
              <a:buSzPts val="3600"/>
              <a:buFont typeface="Arial"/>
              <a:buNone/>
            </a:pPr>
            <a:r>
              <a:rPr lang="en-GB"/>
              <a:t>“Quote goes here and can break over multiple lines as required, lorem ipsum dolor sit amet, consectetuer adipiscing elit.”</a:t>
            </a:r>
            <a:endParaRPr/>
          </a:p>
        </p:txBody>
      </p:sp>
      <p:sp>
        <p:nvSpPr>
          <p:cNvPr id="221" name="Google Shape;221;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222" name="Google Shape;222;p14"/>
          <p:cNvSpPr txBox="1"/>
          <p:nvPr>
            <p:ph idx="1" type="body"/>
          </p:nvPr>
        </p:nvSpPr>
        <p:spPr>
          <a:xfrm>
            <a:off x="720725" y="4184325"/>
            <a:ext cx="7740000" cy="1328700"/>
          </a:xfrm>
          <a:prstGeom prst="rect">
            <a:avLst/>
          </a:prstGeom>
          <a:noFill/>
          <a:ln>
            <a:noFill/>
          </a:ln>
        </p:spPr>
        <p:txBody>
          <a:bodyPr anchorCtr="0" anchor="t" bIns="0" lIns="0" spcFirstLastPara="1" rIns="0" wrap="square" tIns="0">
            <a:noAutofit/>
          </a:bodyPr>
          <a:lstStyle/>
          <a:p>
            <a:pPr indent="-216000" lvl="0" marL="216000" rtl="0" algn="l">
              <a:lnSpc>
                <a:spcPct val="100000"/>
              </a:lnSpc>
              <a:spcBef>
                <a:spcPts val="0"/>
              </a:spcBef>
              <a:spcAft>
                <a:spcPts val="0"/>
              </a:spcAft>
              <a:buClr>
                <a:schemeClr val="lt1"/>
              </a:buClr>
              <a:buSzPts val="1800"/>
              <a:buFont typeface="Arial"/>
              <a:buChar char="–"/>
            </a:pPr>
            <a:r>
              <a:rPr lang="en-GB"/>
              <a:t>Firstname Surname, Organisation</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15" title="siocomm_A_ArgoDeployments_2024_61.jpg"/>
          <p:cNvPicPr preferRelativeResize="0"/>
          <p:nvPr/>
        </p:nvPicPr>
        <p:blipFill rotWithShape="1">
          <a:blip r:embed="rId3">
            <a:alphaModFix/>
          </a:blip>
          <a:srcRect b="0" l="10382" r="6492" t="7842"/>
          <a:stretch/>
        </p:blipFill>
        <p:spPr>
          <a:xfrm>
            <a:off x="5003292" y="222416"/>
            <a:ext cx="3885338" cy="6458470"/>
          </a:xfrm>
          <a:prstGeom prst="rect">
            <a:avLst/>
          </a:prstGeom>
          <a:noFill/>
          <a:ln>
            <a:noFill/>
          </a:ln>
        </p:spPr>
      </p:pic>
      <p:pic>
        <p:nvPicPr>
          <p:cNvPr id="228" name="Google Shape;228;p15"/>
          <p:cNvPicPr preferRelativeResize="0"/>
          <p:nvPr/>
        </p:nvPicPr>
        <p:blipFill rotWithShape="1">
          <a:blip r:embed="rId4">
            <a:alphaModFix/>
          </a:blip>
          <a:srcRect b="8185" l="0" r="0" t="7426"/>
          <a:stretch/>
        </p:blipFill>
        <p:spPr>
          <a:xfrm>
            <a:off x="9014364" y="233724"/>
            <a:ext cx="3177631" cy="2178791"/>
          </a:xfrm>
          <a:prstGeom prst="rect">
            <a:avLst/>
          </a:prstGeom>
          <a:noFill/>
          <a:ln>
            <a:noFill/>
          </a:ln>
        </p:spPr>
      </p:pic>
      <p:pic>
        <p:nvPicPr>
          <p:cNvPr descr="A picture containing person&#10;&#10;Description automatically generated" id="229" name="Google Shape;229;p15"/>
          <p:cNvPicPr preferRelativeResize="0"/>
          <p:nvPr/>
        </p:nvPicPr>
        <p:blipFill rotWithShape="1">
          <a:blip r:embed="rId5">
            <a:alphaModFix/>
          </a:blip>
          <a:srcRect b="9017" l="0" r="0" t="1871"/>
          <a:stretch/>
        </p:blipFill>
        <p:spPr>
          <a:xfrm>
            <a:off x="9014365" y="2574207"/>
            <a:ext cx="3177638" cy="1755646"/>
          </a:xfrm>
          <a:prstGeom prst="rect">
            <a:avLst/>
          </a:prstGeom>
          <a:noFill/>
          <a:ln>
            <a:noFill/>
          </a:ln>
        </p:spPr>
      </p:pic>
      <p:pic>
        <p:nvPicPr>
          <p:cNvPr descr="A picture containing sky, outdoor, snow, seal&#10;&#10;Description automatically generated" id="230" name="Google Shape;230;p15"/>
          <p:cNvPicPr preferRelativeResize="0"/>
          <p:nvPr/>
        </p:nvPicPr>
        <p:blipFill rotWithShape="1">
          <a:blip r:embed="rId6">
            <a:alphaModFix/>
          </a:blip>
          <a:srcRect b="-1087" l="0" r="0" t="9663"/>
          <a:stretch/>
        </p:blipFill>
        <p:spPr>
          <a:xfrm>
            <a:off x="9014364" y="4486675"/>
            <a:ext cx="3177631" cy="2178791"/>
          </a:xfrm>
          <a:prstGeom prst="rect">
            <a:avLst/>
          </a:prstGeom>
          <a:noFill/>
          <a:ln>
            <a:noFill/>
          </a:ln>
        </p:spPr>
      </p:pic>
      <p:sp>
        <p:nvSpPr>
          <p:cNvPr id="231" name="Google Shape;231;p15"/>
          <p:cNvSpPr txBox="1"/>
          <p:nvPr/>
        </p:nvSpPr>
        <p:spPr>
          <a:xfrm rot="-5400000">
            <a:off x="6565475" y="4304025"/>
            <a:ext cx="4407300" cy="3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50">
                <a:solidFill>
                  <a:srgbClr val="A4C2F4"/>
                </a:solidFill>
                <a:latin typeface="Roboto Light"/>
                <a:ea typeface="Roboto Light"/>
                <a:cs typeface="Roboto Light"/>
                <a:sym typeface="Roboto Light"/>
              </a:rPr>
              <a:t>Argo Program / Scripps Institution of Oceanography at UC San Diego</a:t>
            </a:r>
            <a:endParaRPr sz="850">
              <a:solidFill>
                <a:srgbClr val="A4C2F4"/>
              </a:solidFill>
              <a:latin typeface="Roboto Light"/>
              <a:ea typeface="Roboto Light"/>
              <a:cs typeface="Roboto Light"/>
              <a:sym typeface="Roboto Ligh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
          <p:cNvSpPr/>
          <p:nvPr>
            <p:ph idx="2" type="pic"/>
          </p:nvPr>
        </p:nvSpPr>
        <p:spPr>
          <a:xfrm>
            <a:off x="0" y="0"/>
            <a:ext cx="6912000" cy="6858000"/>
          </a:xfrm>
          <a:prstGeom prst="rect">
            <a:avLst/>
          </a:prstGeom>
          <a:solidFill>
            <a:srgbClr val="D8D8D8"/>
          </a:solidFill>
          <a:ln>
            <a:noFill/>
          </a:ln>
        </p:spPr>
      </p:sp>
      <p:sp>
        <p:nvSpPr>
          <p:cNvPr id="138" name="Google Shape;138;p2"/>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4200"/>
              <a:buFont typeface="Arial"/>
              <a:buNone/>
            </a:pPr>
            <a:r>
              <a:rPr lang="en-GB"/>
              <a:t>Presentation Title</a:t>
            </a:r>
            <a:endParaRPr/>
          </a:p>
        </p:txBody>
      </p:sp>
      <p:sp>
        <p:nvSpPr>
          <p:cNvPr id="139" name="Google Shape;139;p2"/>
          <p:cNvSpPr txBox="1"/>
          <p:nvPr>
            <p:ph idx="1" type="subTitle"/>
          </p:nvPr>
        </p:nvSpPr>
        <p:spPr>
          <a:xfrm>
            <a:off x="7560000" y="5162400"/>
            <a:ext cx="3944613" cy="757643"/>
          </a:xfrm>
          <a:prstGeom prst="rect">
            <a:avLst/>
          </a:prstGeom>
          <a:noFill/>
          <a:ln>
            <a:noFill/>
          </a:ln>
        </p:spPr>
        <p:txBody>
          <a:bodyPr anchorCtr="0" anchor="ctr" bIns="0" lIns="0" spcFirstLastPara="1" rIns="0" wrap="square" tIns="0">
            <a:noAutofit/>
          </a:bodyPr>
          <a:lstStyle/>
          <a:p>
            <a:pPr indent="0" lvl="0" marL="0" rtl="0" algn="l">
              <a:lnSpc>
                <a:spcPct val="105000"/>
              </a:lnSpc>
              <a:spcBef>
                <a:spcPts val="0"/>
              </a:spcBef>
              <a:spcAft>
                <a:spcPts val="0"/>
              </a:spcAft>
              <a:buClr>
                <a:schemeClr val="dk2"/>
              </a:buClr>
              <a:buSzPts val="1600"/>
              <a:buNone/>
            </a:pPr>
            <a:r>
              <a:rPr lang="en-GB"/>
              <a:t>Presenter</a:t>
            </a:r>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 name="Shape 143"/>
        <p:cNvGrpSpPr/>
        <p:nvPr/>
      </p:nvGrpSpPr>
      <p:grpSpPr>
        <a:xfrm>
          <a:off x="0" y="0"/>
          <a:ext cx="0" cy="0"/>
          <a:chOff x="0" y="0"/>
          <a:chExt cx="0" cy="0"/>
        </a:xfrm>
      </p:grpSpPr>
      <p:sp>
        <p:nvSpPr>
          <p:cNvPr id="144" name="Google Shape;144;p3"/>
          <p:cNvSpPr txBox="1"/>
          <p:nvPr>
            <p:ph idx="1" type="body"/>
          </p:nvPr>
        </p:nvSpPr>
        <p:spPr>
          <a:xfrm>
            <a:off x="720725" y="2052638"/>
            <a:ext cx="9243082" cy="38608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2"/>
              </a:buClr>
              <a:buSzPts val="1800"/>
              <a:buNone/>
            </a:pPr>
            <a:r>
              <a:rPr lang="en-GB"/>
              <a:t>The template includes a range of predefined layouts that you can insert. These have been designed to cater for text, text and images and for picture arrangements. There are also layouts for Title and Divider slides.</a:t>
            </a:r>
            <a:endParaRPr/>
          </a:p>
          <a:p>
            <a:pPr indent="0" lvl="0" marL="0" rtl="0" algn="l">
              <a:lnSpc>
                <a:spcPct val="100000"/>
              </a:lnSpc>
              <a:spcBef>
                <a:spcPts val="1701"/>
              </a:spcBef>
              <a:spcAft>
                <a:spcPts val="0"/>
              </a:spcAft>
              <a:buClr>
                <a:schemeClr val="dk2"/>
              </a:buClr>
              <a:buSzPts val="1800"/>
              <a:buNone/>
            </a:pPr>
            <a:r>
              <a:rPr lang="en-GB"/>
              <a:t>Each custom layout includes the correct colour palette, type levels and formatting.</a:t>
            </a:r>
            <a:endParaRPr/>
          </a:p>
          <a:p>
            <a:pPr indent="0" lvl="0" marL="0" rtl="0" algn="l">
              <a:lnSpc>
                <a:spcPct val="100000"/>
              </a:lnSpc>
              <a:spcBef>
                <a:spcPts val="1701"/>
              </a:spcBef>
              <a:spcAft>
                <a:spcPts val="0"/>
              </a:spcAft>
              <a:buClr>
                <a:schemeClr val="dk2"/>
              </a:buClr>
              <a:buSzPts val="1800"/>
              <a:buNone/>
            </a:pPr>
            <a:r>
              <a:rPr lang="en-GB"/>
              <a:t>You can choose one of the layouts using the ‘New Slide’ button on the Home tab. You can also change the layout for a current slide using the ‘Layout’ list on the Home tab.</a:t>
            </a:r>
            <a:endParaRPr/>
          </a:p>
        </p:txBody>
      </p:sp>
      <p:sp>
        <p:nvSpPr>
          <p:cNvPr id="145" name="Google Shape;145;p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146" name="Google Shape;146;p3"/>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3600"/>
              <a:buFont typeface="Arial"/>
              <a:buNone/>
            </a:pPr>
            <a:r>
              <a:rPr lang="en-GB">
                <a:solidFill>
                  <a:schemeClr val="dk1"/>
                </a:solidFill>
              </a:rPr>
              <a:t>Notes to the template</a:t>
            </a:r>
            <a:br>
              <a:rPr lang="en-GB">
                <a:solidFill>
                  <a:schemeClr val="dk1"/>
                </a:solidFill>
              </a:rPr>
            </a:br>
            <a:r>
              <a:rPr lang="en-GB">
                <a:solidFill>
                  <a:schemeClr val="dk1"/>
                </a:solidFill>
              </a:rPr>
              <a:t>Custom layouts and example slides</a:t>
            </a:r>
            <a:endParaRPr/>
          </a:p>
        </p:txBody>
      </p:sp>
      <p:pic>
        <p:nvPicPr>
          <p:cNvPr id="147" name="Google Shape;147;p3"/>
          <p:cNvPicPr preferRelativeResize="0"/>
          <p:nvPr/>
        </p:nvPicPr>
        <p:blipFill rotWithShape="1">
          <a:blip r:embed="rId3">
            <a:alphaModFix/>
          </a:blip>
          <a:srcRect b="0" l="0" r="0" t="0"/>
          <a:stretch/>
        </p:blipFill>
        <p:spPr>
          <a:xfrm>
            <a:off x="4978366" y="4452852"/>
            <a:ext cx="6345569" cy="1460586"/>
          </a:xfrm>
          <a:prstGeom prst="rect">
            <a:avLst/>
          </a:prstGeom>
          <a:noFill/>
          <a:ln cap="flat" cmpd="sng" w="9525">
            <a:solidFill>
              <a:schemeClr val="dk1"/>
            </a:solidFill>
            <a:prstDash val="solid"/>
            <a:round/>
            <a:headEnd len="sm" w="sm" type="none"/>
            <a:tailEnd len="sm" w="sm" type="none"/>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153" name="Google Shape;153;p6"/>
          <p:cNvSpPr txBox="1"/>
          <p:nvPr>
            <p:ph idx="1" type="body"/>
          </p:nvPr>
        </p:nvSpPr>
        <p:spPr>
          <a:xfrm>
            <a:off x="720725" y="1524000"/>
            <a:ext cx="5518150" cy="438943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33333"/>
              </a:buClr>
              <a:buSzPts val="1800"/>
              <a:buNone/>
            </a:pPr>
            <a:r>
              <a:rPr b="0" i="0" lang="en-GB">
                <a:solidFill>
                  <a:srgbClr val="333333"/>
                </a:solidFill>
              </a:rPr>
              <a:t>Lorem ipsum dolor sit amet, consectetur adipiscing elit, sed do eiusmod tempor incididunt ut labore et dolore magna aliqua. </a:t>
            </a:r>
            <a:endParaRPr/>
          </a:p>
          <a:p>
            <a:pPr indent="0" lvl="0" marL="0" rtl="0" algn="l">
              <a:lnSpc>
                <a:spcPct val="100000"/>
              </a:lnSpc>
              <a:spcBef>
                <a:spcPts val="1701"/>
              </a:spcBef>
              <a:spcAft>
                <a:spcPts val="0"/>
              </a:spcAft>
              <a:buClr>
                <a:schemeClr val="dk2"/>
              </a:buClr>
              <a:buSzPts val="1800"/>
              <a:buNone/>
            </a:pPr>
            <a:r>
              <a:t/>
            </a:r>
            <a:endParaRPr b="0" i="0">
              <a:solidFill>
                <a:srgbClr val="333333"/>
              </a:solidFill>
            </a:endParaRPr>
          </a:p>
          <a:p>
            <a:pPr indent="0" lvl="1" marL="0" rtl="0" algn="l">
              <a:lnSpc>
                <a:spcPct val="90000"/>
              </a:lnSpc>
              <a:spcBef>
                <a:spcPts val="1701"/>
              </a:spcBef>
              <a:spcAft>
                <a:spcPts val="0"/>
              </a:spcAft>
              <a:buClr>
                <a:srgbClr val="333333"/>
              </a:buClr>
              <a:buSzPts val="1800"/>
              <a:buNone/>
            </a:pPr>
            <a:r>
              <a:rPr lang="en-GB">
                <a:solidFill>
                  <a:srgbClr val="333333"/>
                </a:solidFill>
              </a:rPr>
              <a:t>Subtitle</a:t>
            </a:r>
            <a:endParaRPr/>
          </a:p>
          <a:p>
            <a:pPr indent="-324000" lvl="3" marL="324000" rtl="0" algn="l">
              <a:lnSpc>
                <a:spcPct val="100000"/>
              </a:lnSpc>
              <a:spcBef>
                <a:spcPts val="567"/>
              </a:spcBef>
              <a:spcAft>
                <a:spcPts val="0"/>
              </a:spcAft>
              <a:buSzPts val="1600"/>
              <a:buChar char="•"/>
            </a:pPr>
            <a:r>
              <a:rPr b="0" i="0" lang="en-GB">
                <a:solidFill>
                  <a:srgbClr val="333333"/>
                </a:solidFill>
              </a:rPr>
              <a:t>Lorem ipsum dolor sit amet </a:t>
            </a:r>
            <a:endParaRPr/>
          </a:p>
          <a:p>
            <a:pPr indent="-324000" lvl="3" marL="324000" rtl="0" algn="l">
              <a:lnSpc>
                <a:spcPct val="100000"/>
              </a:lnSpc>
              <a:spcBef>
                <a:spcPts val="850"/>
              </a:spcBef>
              <a:spcAft>
                <a:spcPts val="0"/>
              </a:spcAft>
              <a:buSzPts val="1600"/>
              <a:buChar char="•"/>
            </a:pPr>
            <a:r>
              <a:rPr b="0" i="0" lang="en-GB">
                <a:solidFill>
                  <a:srgbClr val="333333"/>
                </a:solidFill>
              </a:rPr>
              <a:t>Lorem ipsum dolor sit amet </a:t>
            </a:r>
            <a:endParaRPr/>
          </a:p>
          <a:p>
            <a:pPr indent="-285750" lvl="4" marL="609750" rtl="0" algn="l">
              <a:lnSpc>
                <a:spcPct val="100000"/>
              </a:lnSpc>
              <a:spcBef>
                <a:spcPts val="850"/>
              </a:spcBef>
              <a:spcAft>
                <a:spcPts val="0"/>
              </a:spcAft>
              <a:buSzPts val="1600"/>
              <a:buChar char="•"/>
            </a:pPr>
            <a:r>
              <a:rPr b="0" i="0" lang="en-GB">
                <a:solidFill>
                  <a:srgbClr val="333333"/>
                </a:solidFill>
              </a:rPr>
              <a:t>Lorem ipsum dolor sit amet </a:t>
            </a:r>
            <a:endParaRPr/>
          </a:p>
          <a:p>
            <a:pPr indent="-285750" lvl="4" marL="609750" rtl="0" algn="l">
              <a:lnSpc>
                <a:spcPct val="100000"/>
              </a:lnSpc>
              <a:spcBef>
                <a:spcPts val="850"/>
              </a:spcBef>
              <a:spcAft>
                <a:spcPts val="0"/>
              </a:spcAft>
              <a:buSzPts val="1600"/>
              <a:buChar char="•"/>
            </a:pPr>
            <a:r>
              <a:rPr b="0" i="0" lang="en-GB">
                <a:solidFill>
                  <a:srgbClr val="333333"/>
                </a:solidFill>
              </a:rPr>
              <a:t>Lorem ipsum dolor sit amet </a:t>
            </a:r>
            <a:endParaRPr/>
          </a:p>
          <a:p>
            <a:pPr indent="-184150" lvl="4" marL="609750" rtl="0" algn="l">
              <a:lnSpc>
                <a:spcPct val="100000"/>
              </a:lnSpc>
              <a:spcBef>
                <a:spcPts val="850"/>
              </a:spcBef>
              <a:spcAft>
                <a:spcPts val="0"/>
              </a:spcAft>
              <a:buSzPts val="1600"/>
              <a:buNone/>
            </a:pPr>
            <a:r>
              <a:t/>
            </a:r>
            <a:endParaRPr b="0" i="0">
              <a:solidFill>
                <a:srgbClr val="333333"/>
              </a:solidFill>
            </a:endParaRPr>
          </a:p>
          <a:p>
            <a:pPr indent="0" lvl="0" marL="0" rtl="0" algn="l">
              <a:lnSpc>
                <a:spcPct val="100000"/>
              </a:lnSpc>
              <a:spcBef>
                <a:spcPts val="850"/>
              </a:spcBef>
              <a:spcAft>
                <a:spcPts val="0"/>
              </a:spcAft>
              <a:buClr>
                <a:schemeClr val="dk2"/>
              </a:buClr>
              <a:buSzPts val="1800"/>
              <a:buNone/>
            </a:pPr>
            <a:r>
              <a:t/>
            </a:r>
            <a:endParaRPr/>
          </a:p>
        </p:txBody>
      </p:sp>
      <p:sp>
        <p:nvSpPr>
          <p:cNvPr id="154" name="Google Shape;154;p6"/>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3600"/>
              <a:buFont typeface="Arial"/>
              <a:buNone/>
            </a:pPr>
            <a:r>
              <a:rPr lang="en-GB"/>
              <a:t>Slide title</a:t>
            </a:r>
            <a:endParaRPr/>
          </a:p>
        </p:txBody>
      </p:sp>
      <p:sp>
        <p:nvSpPr>
          <p:cNvPr id="155" name="Google Shape;155;p6"/>
          <p:cNvSpPr/>
          <p:nvPr>
            <p:ph idx="2" type="pic"/>
          </p:nvPr>
        </p:nvSpPr>
        <p:spPr>
          <a:xfrm>
            <a:off x="6900000" y="0"/>
            <a:ext cx="5292000" cy="6858000"/>
          </a:xfrm>
          <a:prstGeom prst="rect">
            <a:avLst/>
          </a:prstGeom>
          <a:solidFill>
            <a:srgbClr val="D8D8D8"/>
          </a:solidFill>
          <a:ln>
            <a:noFill/>
          </a:ln>
        </p:spPr>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161" name="Google Shape;161;p7"/>
          <p:cNvSpPr txBox="1"/>
          <p:nvPr>
            <p:ph idx="1" type="body"/>
          </p:nvPr>
        </p:nvSpPr>
        <p:spPr>
          <a:xfrm>
            <a:off x="720725" y="1502978"/>
            <a:ext cx="3913188" cy="441045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333333"/>
              </a:buClr>
              <a:buSzPts val="1800"/>
              <a:buNone/>
            </a:pPr>
            <a:r>
              <a:rPr b="0" i="0" lang="en-GB">
                <a:solidFill>
                  <a:srgbClr val="333333"/>
                </a:solidFill>
              </a:rPr>
              <a:t>Lorem ipsum dolor sit amet, consectetur adipiscing elit, sed do eiusmod tempor incididunt ut labore et dolore magna aliqua. </a:t>
            </a:r>
            <a:endParaRPr/>
          </a:p>
          <a:p>
            <a:pPr indent="0" lvl="0" marL="0" rtl="0" algn="l">
              <a:lnSpc>
                <a:spcPct val="100000"/>
              </a:lnSpc>
              <a:spcBef>
                <a:spcPts val="1701"/>
              </a:spcBef>
              <a:spcAft>
                <a:spcPts val="0"/>
              </a:spcAft>
              <a:buClr>
                <a:schemeClr val="dk2"/>
              </a:buClr>
              <a:buSzPts val="1800"/>
              <a:buNone/>
            </a:pPr>
            <a:r>
              <a:t/>
            </a:r>
            <a:endParaRPr b="0" i="0">
              <a:solidFill>
                <a:srgbClr val="333333"/>
              </a:solidFill>
            </a:endParaRPr>
          </a:p>
          <a:p>
            <a:pPr indent="0" lvl="1" marL="0" rtl="0" algn="l">
              <a:lnSpc>
                <a:spcPct val="90000"/>
              </a:lnSpc>
              <a:spcBef>
                <a:spcPts val="1701"/>
              </a:spcBef>
              <a:spcAft>
                <a:spcPts val="0"/>
              </a:spcAft>
              <a:buClr>
                <a:schemeClr val="accent3"/>
              </a:buClr>
              <a:buSzPts val="1800"/>
              <a:buNone/>
            </a:pPr>
            <a:r>
              <a:rPr lang="en-GB"/>
              <a:t>Subtitle</a:t>
            </a:r>
            <a:endParaRPr/>
          </a:p>
          <a:p>
            <a:pPr indent="-324000" lvl="3" marL="324000" rtl="0" algn="l">
              <a:lnSpc>
                <a:spcPct val="100000"/>
              </a:lnSpc>
              <a:spcBef>
                <a:spcPts val="567"/>
              </a:spcBef>
              <a:spcAft>
                <a:spcPts val="0"/>
              </a:spcAft>
              <a:buSzPts val="1600"/>
              <a:buChar char="•"/>
            </a:pPr>
            <a:r>
              <a:rPr lang="en-GB"/>
              <a:t>Lorem ipsum dolor sit amet</a:t>
            </a:r>
            <a:endParaRPr/>
          </a:p>
          <a:p>
            <a:pPr indent="-324000" lvl="3" marL="324000" rtl="0" algn="l">
              <a:lnSpc>
                <a:spcPct val="100000"/>
              </a:lnSpc>
              <a:spcBef>
                <a:spcPts val="850"/>
              </a:spcBef>
              <a:spcAft>
                <a:spcPts val="0"/>
              </a:spcAft>
              <a:buSzPts val="1600"/>
              <a:buChar char="•"/>
            </a:pPr>
            <a:r>
              <a:rPr lang="en-GB"/>
              <a:t>Lorem ipsum dolor sit amet</a:t>
            </a:r>
            <a:endParaRPr/>
          </a:p>
          <a:p>
            <a:pPr indent="-184150" lvl="2" marL="285750" rtl="0" algn="l">
              <a:lnSpc>
                <a:spcPct val="100000"/>
              </a:lnSpc>
              <a:spcBef>
                <a:spcPts val="850"/>
              </a:spcBef>
              <a:spcAft>
                <a:spcPts val="0"/>
              </a:spcAft>
              <a:buSzPts val="1600"/>
              <a:buNone/>
            </a:pPr>
            <a:r>
              <a:t/>
            </a:r>
            <a:endParaRPr/>
          </a:p>
          <a:p>
            <a:pPr indent="0" lvl="0" marL="0" rtl="0" algn="l">
              <a:lnSpc>
                <a:spcPct val="100000"/>
              </a:lnSpc>
              <a:spcBef>
                <a:spcPts val="2835"/>
              </a:spcBef>
              <a:spcAft>
                <a:spcPts val="0"/>
              </a:spcAft>
              <a:buClr>
                <a:schemeClr val="dk2"/>
              </a:buClr>
              <a:buSzPts val="1800"/>
              <a:buNone/>
            </a:pPr>
            <a:r>
              <a:t/>
            </a:r>
            <a:endParaRPr/>
          </a:p>
        </p:txBody>
      </p:sp>
      <p:sp>
        <p:nvSpPr>
          <p:cNvPr id="162" name="Google Shape;162;p7"/>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3600"/>
              <a:buFont typeface="Arial"/>
              <a:buNone/>
            </a:pPr>
            <a:r>
              <a:rPr lang="en-GB"/>
              <a:t>Slide title</a:t>
            </a:r>
            <a:endParaRPr/>
          </a:p>
        </p:txBody>
      </p:sp>
      <p:sp>
        <p:nvSpPr>
          <p:cNvPr id="163" name="Google Shape;163;p7"/>
          <p:cNvSpPr/>
          <p:nvPr>
            <p:ph idx="2" type="pic"/>
          </p:nvPr>
        </p:nvSpPr>
        <p:spPr>
          <a:xfrm>
            <a:off x="5334000" y="0"/>
            <a:ext cx="6858000" cy="6858000"/>
          </a:xfrm>
          <a:prstGeom prst="rect">
            <a:avLst/>
          </a:prstGeom>
          <a:solidFill>
            <a:srgbClr val="D8D8D8"/>
          </a:solidFill>
          <a:ln>
            <a:noFill/>
          </a:ln>
        </p:spPr>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8"/>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3600"/>
              <a:buFont typeface="Arial"/>
              <a:buNone/>
            </a:pPr>
            <a:r>
              <a:rPr lang="en-GB"/>
              <a:t>Slide title</a:t>
            </a:r>
            <a:endParaRPr/>
          </a:p>
        </p:txBody>
      </p:sp>
      <p:sp>
        <p:nvSpPr>
          <p:cNvPr id="169" name="Google Shape;169;p8"/>
          <p:cNvSpPr/>
          <p:nvPr>
            <p:ph idx="2" type="pic"/>
          </p:nvPr>
        </p:nvSpPr>
        <p:spPr>
          <a:xfrm>
            <a:off x="720725" y="1857600"/>
            <a:ext cx="3463200" cy="1656000"/>
          </a:xfrm>
          <a:prstGeom prst="rect">
            <a:avLst/>
          </a:prstGeom>
          <a:solidFill>
            <a:srgbClr val="D8D8D8"/>
          </a:solidFill>
          <a:ln>
            <a:noFill/>
          </a:ln>
        </p:spPr>
      </p:sp>
      <p:sp>
        <p:nvSpPr>
          <p:cNvPr id="170" name="Google Shape;170;p8"/>
          <p:cNvSpPr txBox="1"/>
          <p:nvPr>
            <p:ph idx="1" type="body"/>
          </p:nvPr>
        </p:nvSpPr>
        <p:spPr>
          <a:xfrm>
            <a:off x="720725" y="3513600"/>
            <a:ext cx="3463200" cy="2399838"/>
          </a:xfrm>
          <a:prstGeom prst="rect">
            <a:avLst/>
          </a:prstGeom>
          <a:solidFill>
            <a:schemeClr val="dk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Heading </a:t>
            </a:r>
            <a:endParaRPr/>
          </a:p>
          <a:p>
            <a:pPr indent="0" lvl="0" marL="0" rtl="0" algn="l">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p:txBody>
      </p:sp>
      <p:sp>
        <p:nvSpPr>
          <p:cNvPr id="171" name="Google Shape;171;p8"/>
          <p:cNvSpPr/>
          <p:nvPr>
            <p:ph idx="3" type="pic"/>
          </p:nvPr>
        </p:nvSpPr>
        <p:spPr>
          <a:xfrm>
            <a:off x="4364400" y="1857600"/>
            <a:ext cx="3463200" cy="1656000"/>
          </a:xfrm>
          <a:prstGeom prst="rect">
            <a:avLst/>
          </a:prstGeom>
          <a:solidFill>
            <a:srgbClr val="D8D8D8"/>
          </a:solidFill>
          <a:ln>
            <a:noFill/>
          </a:ln>
        </p:spPr>
      </p:sp>
      <p:sp>
        <p:nvSpPr>
          <p:cNvPr id="172" name="Google Shape;172;p8"/>
          <p:cNvSpPr txBox="1"/>
          <p:nvPr>
            <p:ph idx="4" type="body"/>
          </p:nvPr>
        </p:nvSpPr>
        <p:spPr>
          <a:xfrm>
            <a:off x="4364400" y="3513600"/>
            <a:ext cx="3463200" cy="2399838"/>
          </a:xfrm>
          <a:prstGeom prst="rect">
            <a:avLst/>
          </a:prstGeom>
          <a:solidFill>
            <a:schemeClr val="dk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Heading</a:t>
            </a:r>
            <a:endParaRPr/>
          </a:p>
          <a:p>
            <a:pPr indent="0" lvl="0" marL="0" rtl="0" algn="l">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indent="0" lvl="0" marL="0" rtl="0" algn="l">
              <a:lnSpc>
                <a:spcPct val="100000"/>
              </a:lnSpc>
              <a:spcBef>
                <a:spcPts val="0"/>
              </a:spcBef>
              <a:spcAft>
                <a:spcPts val="0"/>
              </a:spcAft>
              <a:buClr>
                <a:schemeClr val="lt1"/>
              </a:buClr>
              <a:buSzPts val="1400"/>
              <a:buNone/>
            </a:pPr>
            <a:r>
              <a:t/>
            </a:r>
            <a:endParaRPr/>
          </a:p>
        </p:txBody>
      </p:sp>
      <p:sp>
        <p:nvSpPr>
          <p:cNvPr id="173" name="Google Shape;173;p8"/>
          <p:cNvSpPr/>
          <p:nvPr>
            <p:ph idx="5" type="pic"/>
          </p:nvPr>
        </p:nvSpPr>
        <p:spPr>
          <a:xfrm>
            <a:off x="8008075" y="1857600"/>
            <a:ext cx="3463200" cy="1656000"/>
          </a:xfrm>
          <a:prstGeom prst="rect">
            <a:avLst/>
          </a:prstGeom>
          <a:solidFill>
            <a:srgbClr val="D8D8D8"/>
          </a:solidFill>
          <a:ln>
            <a:noFill/>
          </a:ln>
        </p:spPr>
      </p:sp>
      <p:sp>
        <p:nvSpPr>
          <p:cNvPr id="174" name="Google Shape;174;p8"/>
          <p:cNvSpPr txBox="1"/>
          <p:nvPr>
            <p:ph idx="6" type="body"/>
          </p:nvPr>
        </p:nvSpPr>
        <p:spPr>
          <a:xfrm>
            <a:off x="8008075" y="3513600"/>
            <a:ext cx="3463200" cy="2399838"/>
          </a:xfrm>
          <a:prstGeom prst="rect">
            <a:avLst/>
          </a:prstGeom>
          <a:solidFill>
            <a:schemeClr val="dk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Heading</a:t>
            </a:r>
            <a:endParaRPr/>
          </a:p>
          <a:p>
            <a:pPr indent="0" lvl="0" marL="0" rtl="0" algn="l">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indent="0" lvl="0" marL="0" rtl="0" algn="l">
              <a:lnSpc>
                <a:spcPct val="100000"/>
              </a:lnSpc>
              <a:spcBef>
                <a:spcPts val="0"/>
              </a:spcBef>
              <a:spcAft>
                <a:spcPts val="0"/>
              </a:spcAft>
              <a:buClr>
                <a:schemeClr val="lt1"/>
              </a:buClr>
              <a:buSzPts val="1400"/>
              <a:buNone/>
            </a:pPr>
            <a:r>
              <a:t/>
            </a:r>
            <a:endParaRPr/>
          </a:p>
        </p:txBody>
      </p:sp>
      <p:sp>
        <p:nvSpPr>
          <p:cNvPr id="175" name="Google Shape;175;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9"/>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3600"/>
              <a:buFont typeface="Arial"/>
              <a:buNone/>
            </a:pPr>
            <a:r>
              <a:rPr lang="en-GB"/>
              <a:t>Slide title</a:t>
            </a:r>
            <a:endParaRPr/>
          </a:p>
        </p:txBody>
      </p:sp>
      <p:sp>
        <p:nvSpPr>
          <p:cNvPr id="181" name="Google Shape;181;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182" name="Google Shape;182;p9"/>
          <p:cNvSpPr/>
          <p:nvPr>
            <p:ph idx="2" type="pic"/>
          </p:nvPr>
        </p:nvSpPr>
        <p:spPr>
          <a:xfrm>
            <a:off x="720725" y="1857600"/>
            <a:ext cx="5302800" cy="2016000"/>
          </a:xfrm>
          <a:prstGeom prst="rect">
            <a:avLst/>
          </a:prstGeom>
          <a:solidFill>
            <a:srgbClr val="D8D8D8"/>
          </a:solidFill>
          <a:ln>
            <a:noFill/>
          </a:ln>
        </p:spPr>
      </p:sp>
      <p:sp>
        <p:nvSpPr>
          <p:cNvPr id="183" name="Google Shape;183;p9"/>
          <p:cNvSpPr txBox="1"/>
          <p:nvPr>
            <p:ph idx="1" type="body"/>
          </p:nvPr>
        </p:nvSpPr>
        <p:spPr>
          <a:xfrm>
            <a:off x="720725" y="3876260"/>
            <a:ext cx="5302250" cy="2037177"/>
          </a:xfrm>
          <a:prstGeom prst="rect">
            <a:avLst/>
          </a:prstGeom>
          <a:solidFill>
            <a:schemeClr val="dk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Heading </a:t>
            </a:r>
            <a:endParaRPr/>
          </a:p>
          <a:p>
            <a:pPr indent="0" lvl="0" marL="0" rtl="0" algn="l">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p:txBody>
      </p:sp>
      <p:sp>
        <p:nvSpPr>
          <p:cNvPr id="184" name="Google Shape;184;p9"/>
          <p:cNvSpPr/>
          <p:nvPr>
            <p:ph idx="3" type="pic"/>
          </p:nvPr>
        </p:nvSpPr>
        <p:spPr>
          <a:xfrm>
            <a:off x="6166888" y="1857600"/>
            <a:ext cx="5302800" cy="2016000"/>
          </a:xfrm>
          <a:prstGeom prst="rect">
            <a:avLst/>
          </a:prstGeom>
          <a:solidFill>
            <a:srgbClr val="D8D8D8"/>
          </a:solidFill>
          <a:ln>
            <a:noFill/>
          </a:ln>
        </p:spPr>
      </p:sp>
      <p:sp>
        <p:nvSpPr>
          <p:cNvPr id="185" name="Google Shape;185;p9"/>
          <p:cNvSpPr txBox="1"/>
          <p:nvPr>
            <p:ph idx="4" type="body"/>
          </p:nvPr>
        </p:nvSpPr>
        <p:spPr>
          <a:xfrm>
            <a:off x="6167438" y="3876260"/>
            <a:ext cx="5302250" cy="2037177"/>
          </a:xfrm>
          <a:prstGeom prst="rect">
            <a:avLst/>
          </a:prstGeom>
          <a:solidFill>
            <a:schemeClr val="dk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t>Heading </a:t>
            </a:r>
            <a:endParaRPr/>
          </a:p>
          <a:p>
            <a:pPr indent="0" lvl="0" marL="0" rtl="0" algn="l">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indent="0" lvl="0" marL="0" rtl="0" algn="l">
              <a:lnSpc>
                <a:spcPct val="100000"/>
              </a:lnSpc>
              <a:spcBef>
                <a:spcPts val="0"/>
              </a:spcBef>
              <a:spcAft>
                <a:spcPts val="0"/>
              </a:spcAft>
              <a:buClr>
                <a:schemeClr val="lt1"/>
              </a:buClr>
              <a:buSzPts val="1400"/>
              <a:buNone/>
            </a:pPr>
            <a:r>
              <a:t/>
            </a:r>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3600"/>
              <a:buFont typeface="Arial"/>
              <a:buNone/>
            </a:pPr>
            <a:r>
              <a:rPr lang="en-GB"/>
              <a:t>Slide title</a:t>
            </a:r>
            <a:endParaRPr/>
          </a:p>
        </p:txBody>
      </p:sp>
      <p:sp>
        <p:nvSpPr>
          <p:cNvPr id="191" name="Google Shape;191;p1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192" name="Google Shape;192;p10"/>
          <p:cNvSpPr txBox="1"/>
          <p:nvPr>
            <p:ph idx="1" type="body"/>
          </p:nvPr>
        </p:nvSpPr>
        <p:spPr>
          <a:xfrm>
            <a:off x="720725" y="1296988"/>
            <a:ext cx="6681788" cy="5842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chemeClr val="dk2"/>
              </a:buClr>
              <a:buSzPts val="1800"/>
              <a:buNone/>
            </a:pPr>
            <a:r>
              <a:rPr lang="en-GB"/>
              <a:t>Introduction text goes here and can break over multiple </a:t>
            </a:r>
            <a:br>
              <a:rPr lang="en-GB"/>
            </a:br>
            <a:r>
              <a:rPr lang="en-GB"/>
              <a:t>lines as required lorem ipsum dolor sit amet</a:t>
            </a:r>
            <a:endParaRPr/>
          </a:p>
        </p:txBody>
      </p:sp>
      <p:sp>
        <p:nvSpPr>
          <p:cNvPr id="193" name="Google Shape;193;p10"/>
          <p:cNvSpPr txBox="1"/>
          <p:nvPr>
            <p:ph idx="2" type="body"/>
          </p:nvPr>
        </p:nvSpPr>
        <p:spPr>
          <a:xfrm>
            <a:off x="720725" y="2728913"/>
            <a:ext cx="3463925" cy="3184525"/>
          </a:xfrm>
          <a:prstGeom prst="rect">
            <a:avLst/>
          </a:prstGeom>
          <a:noFill/>
          <a:ln>
            <a:noFill/>
          </a:ln>
        </p:spPr>
        <p:txBody>
          <a:bodyPr anchorCtr="0" anchor="t" bIns="0" lIns="0" spcFirstLastPara="1" rIns="0" wrap="square" tIns="0">
            <a:noAutofit/>
          </a:bodyPr>
          <a:lstStyle/>
          <a:p>
            <a:pPr indent="0" lvl="1" marL="0" rtl="0" algn="l">
              <a:lnSpc>
                <a:spcPct val="100000"/>
              </a:lnSpc>
              <a:spcBef>
                <a:spcPts val="0"/>
              </a:spcBef>
              <a:spcAft>
                <a:spcPts val="0"/>
              </a:spcAft>
              <a:buClr>
                <a:schemeClr val="lt1"/>
              </a:buClr>
              <a:buSzPts val="2000"/>
              <a:buNone/>
            </a:pPr>
            <a:r>
              <a:rPr lang="en-GB"/>
              <a:t>Heading</a:t>
            </a:r>
            <a:endParaRPr/>
          </a:p>
          <a:p>
            <a:pPr indent="0" lvl="0" marL="0" rtl="0" algn="l">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p:txBody>
      </p:sp>
      <p:sp>
        <p:nvSpPr>
          <p:cNvPr id="194" name="Google Shape;194;p10"/>
          <p:cNvSpPr txBox="1"/>
          <p:nvPr>
            <p:ph idx="3" type="body"/>
          </p:nvPr>
        </p:nvSpPr>
        <p:spPr>
          <a:xfrm>
            <a:off x="4362450" y="2728913"/>
            <a:ext cx="3465513" cy="3184525"/>
          </a:xfrm>
          <a:prstGeom prst="rect">
            <a:avLst/>
          </a:prstGeom>
          <a:noFill/>
          <a:ln>
            <a:noFill/>
          </a:ln>
        </p:spPr>
        <p:txBody>
          <a:bodyPr anchorCtr="0" anchor="t" bIns="0" lIns="0" spcFirstLastPara="1" rIns="0" wrap="square" tIns="0">
            <a:noAutofit/>
          </a:bodyPr>
          <a:lstStyle/>
          <a:p>
            <a:pPr indent="0" lvl="1" marL="0" rtl="0" algn="l">
              <a:lnSpc>
                <a:spcPct val="100000"/>
              </a:lnSpc>
              <a:spcBef>
                <a:spcPts val="0"/>
              </a:spcBef>
              <a:spcAft>
                <a:spcPts val="0"/>
              </a:spcAft>
              <a:buClr>
                <a:schemeClr val="lt1"/>
              </a:buClr>
              <a:buSzPts val="2000"/>
              <a:buNone/>
            </a:pPr>
            <a:r>
              <a:rPr lang="en-GB"/>
              <a:t>Heading</a:t>
            </a:r>
            <a:endParaRPr/>
          </a:p>
          <a:p>
            <a:pPr indent="0" lvl="0" marL="0" rtl="0" algn="l">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indent="0" lvl="0" marL="0" rtl="0" algn="l">
              <a:lnSpc>
                <a:spcPct val="100000"/>
              </a:lnSpc>
              <a:spcBef>
                <a:spcPts val="0"/>
              </a:spcBef>
              <a:spcAft>
                <a:spcPts val="0"/>
              </a:spcAft>
              <a:buClr>
                <a:schemeClr val="lt1"/>
              </a:buClr>
              <a:buSzPts val="1400"/>
              <a:buNone/>
            </a:pPr>
            <a:r>
              <a:t/>
            </a:r>
            <a:endParaRPr/>
          </a:p>
        </p:txBody>
      </p:sp>
      <p:sp>
        <p:nvSpPr>
          <p:cNvPr id="195" name="Google Shape;195;p10"/>
          <p:cNvSpPr txBox="1"/>
          <p:nvPr>
            <p:ph idx="4" type="body"/>
          </p:nvPr>
        </p:nvSpPr>
        <p:spPr>
          <a:xfrm>
            <a:off x="8005763" y="2728913"/>
            <a:ext cx="3463925" cy="3184525"/>
          </a:xfrm>
          <a:prstGeom prst="rect">
            <a:avLst/>
          </a:prstGeom>
          <a:noFill/>
          <a:ln>
            <a:noFill/>
          </a:ln>
        </p:spPr>
        <p:txBody>
          <a:bodyPr anchorCtr="0" anchor="t" bIns="0" lIns="0" spcFirstLastPara="1" rIns="0" wrap="square" tIns="0">
            <a:noAutofit/>
          </a:bodyPr>
          <a:lstStyle/>
          <a:p>
            <a:pPr indent="0" lvl="1" marL="0" rtl="0" algn="l">
              <a:lnSpc>
                <a:spcPct val="100000"/>
              </a:lnSpc>
              <a:spcBef>
                <a:spcPts val="0"/>
              </a:spcBef>
              <a:spcAft>
                <a:spcPts val="0"/>
              </a:spcAft>
              <a:buClr>
                <a:schemeClr val="lt1"/>
              </a:buClr>
              <a:buSzPts val="2000"/>
              <a:buNone/>
            </a:pPr>
            <a:r>
              <a:rPr lang="en-GB"/>
              <a:t>Heading</a:t>
            </a:r>
            <a:endParaRPr/>
          </a:p>
          <a:p>
            <a:pPr indent="0" lvl="0" marL="0" rtl="0" algn="l">
              <a:lnSpc>
                <a:spcPct val="100000"/>
              </a:lnSpc>
              <a:spcBef>
                <a:spcPts val="567"/>
              </a:spcBef>
              <a:spcAft>
                <a:spcPts val="0"/>
              </a:spcAft>
              <a:buClr>
                <a:schemeClr val="lt1"/>
              </a:buClr>
              <a:buSzPts val="1400"/>
              <a:buNone/>
            </a:pPr>
            <a:r>
              <a:rPr lang="en-GB"/>
              <a:t>Main body copy lorem ipsum dolor sit amet, consectetuer adipiscing elit. Maecenas porttitor congue massa. Fusce posuere, magna sed pulvinar ultricies, purus lectus malesuada libero, sit amet commodo magna eros quis urna.</a:t>
            </a:r>
            <a:endParaRPr/>
          </a:p>
          <a:p>
            <a:pPr indent="0" lvl="0" marL="0" rtl="0" algn="l">
              <a:lnSpc>
                <a:spcPct val="100000"/>
              </a:lnSpc>
              <a:spcBef>
                <a:spcPts val="0"/>
              </a:spcBef>
              <a:spcAft>
                <a:spcPts val="0"/>
              </a:spcAft>
              <a:buClr>
                <a:schemeClr val="lt1"/>
              </a:buClr>
              <a:buSzPts val="1400"/>
              <a:buNone/>
            </a:pPr>
            <a:r>
              <a:t/>
            </a:r>
            <a:endParaRPr/>
          </a:p>
          <a:p>
            <a:pPr indent="0" lvl="0" marL="0" rtl="0" algn="l">
              <a:lnSpc>
                <a:spcPct val="100000"/>
              </a:lnSpc>
              <a:spcBef>
                <a:spcPts val="0"/>
              </a:spcBef>
              <a:spcAft>
                <a:spcPts val="0"/>
              </a:spcAft>
              <a:buClr>
                <a:schemeClr val="lt1"/>
              </a:buClr>
              <a:buSzPts val="1400"/>
              <a:buNone/>
            </a:pPr>
            <a:r>
              <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dk1"/>
              </a:buClr>
              <a:buSzPts val="3600"/>
              <a:buFont typeface="Arial"/>
              <a:buNone/>
            </a:pPr>
            <a:r>
              <a:rPr lang="en-GB"/>
              <a:t>Slide title</a:t>
            </a:r>
            <a:endParaRPr/>
          </a:p>
        </p:txBody>
      </p:sp>
      <p:sp>
        <p:nvSpPr>
          <p:cNvPr id="201" name="Google Shape;201;p1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graphicFrame>
        <p:nvGraphicFramePr>
          <p:cNvPr id="202" name="Google Shape;202;p11"/>
          <p:cNvGraphicFramePr/>
          <p:nvPr/>
        </p:nvGraphicFramePr>
        <p:xfrm>
          <a:off x="720725" y="1601266"/>
          <a:ext cx="3000000" cy="3000000"/>
        </p:xfrm>
        <a:graphic>
          <a:graphicData uri="http://schemas.openxmlformats.org/drawingml/2006/table">
            <a:tbl>
              <a:tblPr firstCol="1" firstRow="1">
                <a:noFill/>
                <a:tableStyleId>{DA69267D-6568-4071-81E7-B65A7CBFAF8A}</a:tableStyleId>
              </a:tblPr>
              <a:tblGrid>
                <a:gridCol w="2149800"/>
                <a:gridCol w="4299575"/>
                <a:gridCol w="4299575"/>
              </a:tblGrid>
              <a:tr h="389450">
                <a:tc>
                  <a:txBody>
                    <a:bodyPr/>
                    <a:lstStyle/>
                    <a:p>
                      <a:pPr indent="0" lvl="0" marL="0" marR="0" rtl="0" algn="l">
                        <a:spcBef>
                          <a:spcPts val="0"/>
                        </a:spcBef>
                        <a:spcAft>
                          <a:spcPts val="0"/>
                        </a:spcAft>
                        <a:buNone/>
                      </a:pPr>
                      <a:r>
                        <a:rPr lang="en-GB" sz="1300" u="none" cap="none" strike="noStrike">
                          <a:solidFill>
                            <a:schemeClr val="lt1"/>
                          </a:solidFill>
                        </a:rPr>
                        <a:t>Column 1</a:t>
                      </a:r>
                      <a:endParaRPr/>
                    </a:p>
                  </a:txBody>
                  <a:tcPr marT="90000" marB="900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300"/>
                        <a:buFont typeface="Arial"/>
                        <a:buNone/>
                      </a:pPr>
                      <a:r>
                        <a:rPr lang="en-GB" sz="1300">
                          <a:solidFill>
                            <a:schemeClr val="lt1"/>
                          </a:solidFill>
                        </a:rPr>
                        <a:t>Column 2</a:t>
                      </a:r>
                      <a:endParaRPr/>
                    </a:p>
                  </a:txBody>
                  <a:tcPr marT="90000" marB="900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1"/>
                        </a:buClr>
                        <a:buSzPts val="1300"/>
                        <a:buFont typeface="Arial"/>
                        <a:buNone/>
                      </a:pPr>
                      <a:r>
                        <a:rPr lang="en-GB" sz="1300">
                          <a:solidFill>
                            <a:schemeClr val="lt1"/>
                          </a:solidFill>
                        </a:rPr>
                        <a:t>Column 3</a:t>
                      </a:r>
                      <a:endParaRPr/>
                    </a:p>
                  </a:txBody>
                  <a:tcPr marT="90000" marB="900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980675">
                <a:tc>
                  <a:txBody>
                    <a:bodyPr/>
                    <a:lstStyle/>
                    <a:p>
                      <a:pPr indent="0" lvl="0" marL="0" marR="0" rtl="0" algn="l">
                        <a:spcBef>
                          <a:spcPts val="0"/>
                        </a:spcBef>
                        <a:spcAft>
                          <a:spcPts val="0"/>
                        </a:spcAft>
                        <a:buNone/>
                      </a:pPr>
                      <a:r>
                        <a:rPr lang="en-GB" sz="1300">
                          <a:solidFill>
                            <a:schemeClr val="lt1"/>
                          </a:solidFill>
                        </a:rPr>
                        <a:t>Row 1</a:t>
                      </a:r>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chemeClr val="dk2"/>
                        </a:buClr>
                        <a:buSzPts val="1300"/>
                        <a:buFont typeface="Arial"/>
                        <a:buNone/>
                      </a:pPr>
                      <a:r>
                        <a:rPr b="0" i="0" lang="en-GB" sz="1300" u="none" cap="none" strike="noStrike">
                          <a:solidFill>
                            <a:schemeClr val="dk2"/>
                          </a:solidFill>
                          <a:latin typeface="Arial"/>
                          <a:ea typeface="Arial"/>
                          <a:cs typeface="Arial"/>
                          <a:sym typeface="Arial"/>
                        </a:rPr>
                        <a:t>Lorem ipsum dolor sit amet, consectetuer adipiscing elit. Maecenas porttitor congue massa. </a:t>
                      </a:r>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144000" lvl="0" marL="144000" marR="0" rtl="0" algn="l">
                        <a:lnSpc>
                          <a:spcPct val="100000"/>
                        </a:lnSpc>
                        <a:spcBef>
                          <a:spcPts val="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Lorem ipsum dolor sit amet</a:t>
                      </a:r>
                      <a:endParaRPr b="0" i="0" sz="1300" u="none" cap="none" strike="noStrike">
                        <a:solidFill>
                          <a:schemeClr val="dk2"/>
                        </a:solidFill>
                        <a:latin typeface="Arial"/>
                        <a:ea typeface="Arial"/>
                        <a:cs typeface="Arial"/>
                        <a:sym typeface="Arial"/>
                      </a:endParaRPr>
                    </a:p>
                    <a:p>
                      <a:pPr indent="-144000" lvl="0" marL="144000" marR="0" rtl="0" algn="l">
                        <a:lnSpc>
                          <a:spcPct val="100000"/>
                        </a:lnSpc>
                        <a:spcBef>
                          <a:spcPts val="70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Consectetuer adipiscing elit</a:t>
                      </a:r>
                      <a:endParaRPr b="0" i="0" sz="1300" u="none" cap="none" strike="noStrike">
                        <a:solidFill>
                          <a:schemeClr val="dk2"/>
                        </a:solidFill>
                        <a:latin typeface="Arial"/>
                        <a:ea typeface="Arial"/>
                        <a:cs typeface="Arial"/>
                        <a:sym typeface="Arial"/>
                      </a:endParaRPr>
                    </a:p>
                    <a:p>
                      <a:pPr indent="-144000" lvl="0" marL="144000" marR="0" rtl="0" algn="l">
                        <a:lnSpc>
                          <a:spcPct val="100000"/>
                        </a:lnSpc>
                        <a:spcBef>
                          <a:spcPts val="70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Maecenas porttitor congue massa</a:t>
                      </a:r>
                      <a:endParaRPr b="0" i="0" sz="1300" u="none" cap="none" strike="noStrike">
                        <a:solidFill>
                          <a:schemeClr val="dk2"/>
                        </a:solidFill>
                        <a:latin typeface="Arial"/>
                        <a:ea typeface="Arial"/>
                        <a:cs typeface="Arial"/>
                        <a:sym typeface="Arial"/>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r>
              <a:tr h="980675">
                <a:tc>
                  <a:txBody>
                    <a:bodyPr/>
                    <a:lstStyle/>
                    <a:p>
                      <a:pPr indent="0" lvl="0" marL="0" marR="0" rtl="0" algn="l">
                        <a:spcBef>
                          <a:spcPts val="0"/>
                        </a:spcBef>
                        <a:spcAft>
                          <a:spcPts val="0"/>
                        </a:spcAft>
                        <a:buNone/>
                      </a:pPr>
                      <a:r>
                        <a:rPr lang="en-GB" sz="1300">
                          <a:solidFill>
                            <a:schemeClr val="lt1"/>
                          </a:solidFill>
                        </a:rPr>
                        <a:t>Row 2</a:t>
                      </a:r>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chemeClr val="dk2"/>
                        </a:buClr>
                        <a:buSzPts val="1300"/>
                        <a:buFont typeface="Arial"/>
                        <a:buNone/>
                      </a:pPr>
                      <a:r>
                        <a:rPr b="0" i="0" lang="en-GB" sz="1300" u="none" cap="none" strike="noStrike">
                          <a:solidFill>
                            <a:schemeClr val="dk2"/>
                          </a:solidFill>
                          <a:latin typeface="Arial"/>
                          <a:ea typeface="Arial"/>
                          <a:cs typeface="Arial"/>
                          <a:sym typeface="Arial"/>
                        </a:rPr>
                        <a:t>Lorem ipsum dolor sit amet, consectetuer adipiscing elit. Maecenas porttitor congue massa. </a:t>
                      </a:r>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144000" lvl="0" marL="144000" marR="0" rtl="0" algn="l">
                        <a:lnSpc>
                          <a:spcPct val="100000"/>
                        </a:lnSpc>
                        <a:spcBef>
                          <a:spcPts val="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Lorem ipsum dolor sit amet</a:t>
                      </a:r>
                      <a:endParaRPr b="0" i="0" sz="1300" u="none" cap="none" strike="noStrike">
                        <a:solidFill>
                          <a:schemeClr val="dk2"/>
                        </a:solidFill>
                        <a:latin typeface="Arial"/>
                        <a:ea typeface="Arial"/>
                        <a:cs typeface="Arial"/>
                        <a:sym typeface="Arial"/>
                      </a:endParaRPr>
                    </a:p>
                    <a:p>
                      <a:pPr indent="-144000" lvl="0" marL="144000" marR="0" rtl="0" algn="l">
                        <a:lnSpc>
                          <a:spcPct val="100000"/>
                        </a:lnSpc>
                        <a:spcBef>
                          <a:spcPts val="70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Consectetuer adipiscing elit</a:t>
                      </a:r>
                      <a:endParaRPr b="0" i="0" sz="1300" u="none" cap="none" strike="noStrike">
                        <a:solidFill>
                          <a:schemeClr val="dk2"/>
                        </a:solidFill>
                        <a:latin typeface="Arial"/>
                        <a:ea typeface="Arial"/>
                        <a:cs typeface="Arial"/>
                        <a:sym typeface="Arial"/>
                      </a:endParaRPr>
                    </a:p>
                    <a:p>
                      <a:pPr indent="-144000" lvl="0" marL="144000" marR="0" rtl="0" algn="l">
                        <a:lnSpc>
                          <a:spcPct val="100000"/>
                        </a:lnSpc>
                        <a:spcBef>
                          <a:spcPts val="70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Maecenas porttitor congue massa</a:t>
                      </a:r>
                      <a:endParaRPr b="0" i="0" sz="1300" u="none" cap="none" strike="noStrike">
                        <a:solidFill>
                          <a:schemeClr val="dk2"/>
                        </a:solidFill>
                        <a:latin typeface="Arial"/>
                        <a:ea typeface="Arial"/>
                        <a:cs typeface="Arial"/>
                        <a:sym typeface="Arial"/>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r>
              <a:tr h="980675">
                <a:tc>
                  <a:txBody>
                    <a:bodyPr/>
                    <a:lstStyle/>
                    <a:p>
                      <a:pPr indent="0" lvl="0" marL="0" marR="0" rtl="0" algn="l">
                        <a:spcBef>
                          <a:spcPts val="0"/>
                        </a:spcBef>
                        <a:spcAft>
                          <a:spcPts val="0"/>
                        </a:spcAft>
                        <a:buNone/>
                      </a:pPr>
                      <a:r>
                        <a:rPr lang="en-GB" sz="1300">
                          <a:solidFill>
                            <a:schemeClr val="lt1"/>
                          </a:solidFill>
                        </a:rPr>
                        <a:t>Row 3</a:t>
                      </a:r>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chemeClr val="dk2"/>
                        </a:buClr>
                        <a:buSzPts val="1300"/>
                        <a:buFont typeface="Arial"/>
                        <a:buNone/>
                      </a:pPr>
                      <a:r>
                        <a:rPr b="0" i="0" lang="en-GB" sz="1300" u="none" cap="none" strike="noStrike">
                          <a:solidFill>
                            <a:schemeClr val="dk2"/>
                          </a:solidFill>
                          <a:latin typeface="Arial"/>
                          <a:ea typeface="Arial"/>
                          <a:cs typeface="Arial"/>
                          <a:sym typeface="Arial"/>
                        </a:rPr>
                        <a:t>Lorem ipsum dolor sit amet, consectetuer adipiscing elit. Maecenas porttitor congue massa. </a:t>
                      </a:r>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144000" lvl="0" marL="144000" marR="0" rtl="0" algn="l">
                        <a:lnSpc>
                          <a:spcPct val="100000"/>
                        </a:lnSpc>
                        <a:spcBef>
                          <a:spcPts val="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Lorem ipsum dolor sit amet</a:t>
                      </a:r>
                      <a:endParaRPr b="0" i="0" sz="1300" u="none" cap="none" strike="noStrike">
                        <a:solidFill>
                          <a:schemeClr val="dk2"/>
                        </a:solidFill>
                        <a:latin typeface="Arial"/>
                        <a:ea typeface="Arial"/>
                        <a:cs typeface="Arial"/>
                        <a:sym typeface="Arial"/>
                      </a:endParaRPr>
                    </a:p>
                    <a:p>
                      <a:pPr indent="-144000" lvl="0" marL="144000" marR="0" rtl="0" algn="l">
                        <a:lnSpc>
                          <a:spcPct val="100000"/>
                        </a:lnSpc>
                        <a:spcBef>
                          <a:spcPts val="70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Consectetuer adipiscing elit</a:t>
                      </a:r>
                      <a:endParaRPr b="0" i="0" sz="1300" u="none" cap="none" strike="noStrike">
                        <a:solidFill>
                          <a:schemeClr val="dk2"/>
                        </a:solidFill>
                        <a:latin typeface="Arial"/>
                        <a:ea typeface="Arial"/>
                        <a:cs typeface="Arial"/>
                        <a:sym typeface="Arial"/>
                      </a:endParaRPr>
                    </a:p>
                    <a:p>
                      <a:pPr indent="-144000" lvl="0" marL="144000" marR="0" rtl="0" algn="l">
                        <a:lnSpc>
                          <a:spcPct val="100000"/>
                        </a:lnSpc>
                        <a:spcBef>
                          <a:spcPts val="70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Maecenas porttitor congue massa</a:t>
                      </a:r>
                      <a:endParaRPr b="0" i="0" sz="1300" u="none" cap="none" strike="noStrike">
                        <a:solidFill>
                          <a:schemeClr val="dk2"/>
                        </a:solidFill>
                        <a:latin typeface="Arial"/>
                        <a:ea typeface="Arial"/>
                        <a:cs typeface="Arial"/>
                        <a:sym typeface="Arial"/>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r>
              <a:tr h="980675">
                <a:tc>
                  <a:txBody>
                    <a:bodyPr/>
                    <a:lstStyle/>
                    <a:p>
                      <a:pPr indent="0" lvl="0" marL="0" marR="0" rtl="0" algn="l">
                        <a:spcBef>
                          <a:spcPts val="0"/>
                        </a:spcBef>
                        <a:spcAft>
                          <a:spcPts val="0"/>
                        </a:spcAft>
                        <a:buNone/>
                      </a:pPr>
                      <a:r>
                        <a:rPr lang="en-GB" sz="1300">
                          <a:solidFill>
                            <a:schemeClr val="lt1"/>
                          </a:solidFill>
                        </a:rPr>
                        <a:t>Row 4</a:t>
                      </a:r>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chemeClr val="dk2"/>
                        </a:buClr>
                        <a:buSzPts val="1300"/>
                        <a:buFont typeface="Arial"/>
                        <a:buNone/>
                      </a:pPr>
                      <a:r>
                        <a:rPr b="0" i="0" lang="en-GB" sz="1300" u="none" cap="none" strike="noStrike">
                          <a:solidFill>
                            <a:schemeClr val="dk2"/>
                          </a:solidFill>
                          <a:latin typeface="Arial"/>
                          <a:ea typeface="Arial"/>
                          <a:cs typeface="Arial"/>
                          <a:sym typeface="Arial"/>
                        </a:rPr>
                        <a:t>Lorem ipsum dolor sit amet, consectetuer adipiscing elit. Maecenas porttitor congue massa. </a:t>
                      </a:r>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a:txBody>
                    <a:bodyPr/>
                    <a:lstStyle/>
                    <a:p>
                      <a:pPr indent="-144000" lvl="0" marL="144000" marR="0" rtl="0" algn="l">
                        <a:lnSpc>
                          <a:spcPct val="100000"/>
                        </a:lnSpc>
                        <a:spcBef>
                          <a:spcPts val="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Lorem ipsum dolor sit amet</a:t>
                      </a:r>
                      <a:endParaRPr b="0" i="0" sz="1300" u="none" cap="none" strike="noStrike">
                        <a:solidFill>
                          <a:schemeClr val="dk2"/>
                        </a:solidFill>
                        <a:latin typeface="Arial"/>
                        <a:ea typeface="Arial"/>
                        <a:cs typeface="Arial"/>
                        <a:sym typeface="Arial"/>
                      </a:endParaRPr>
                    </a:p>
                    <a:p>
                      <a:pPr indent="-144000" lvl="0" marL="144000" marR="0" rtl="0" algn="l">
                        <a:lnSpc>
                          <a:spcPct val="100000"/>
                        </a:lnSpc>
                        <a:spcBef>
                          <a:spcPts val="70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Consectetuer adipiscing elit</a:t>
                      </a:r>
                      <a:endParaRPr b="0" i="0" sz="1300" u="none" cap="none" strike="noStrike">
                        <a:solidFill>
                          <a:schemeClr val="dk2"/>
                        </a:solidFill>
                        <a:latin typeface="Arial"/>
                        <a:ea typeface="Arial"/>
                        <a:cs typeface="Arial"/>
                        <a:sym typeface="Arial"/>
                      </a:endParaRPr>
                    </a:p>
                    <a:p>
                      <a:pPr indent="-144000" lvl="0" marL="144000" marR="0" rtl="0" algn="l">
                        <a:lnSpc>
                          <a:spcPct val="100000"/>
                        </a:lnSpc>
                        <a:spcBef>
                          <a:spcPts val="700"/>
                        </a:spcBef>
                        <a:spcAft>
                          <a:spcPts val="0"/>
                        </a:spcAft>
                        <a:buClr>
                          <a:schemeClr val="accent1"/>
                        </a:buClr>
                        <a:buSzPts val="1300"/>
                        <a:buFont typeface="Arial"/>
                        <a:buChar char="•"/>
                      </a:pPr>
                      <a:r>
                        <a:rPr b="0" i="0" lang="en-GB" sz="1300" u="none" cap="none" strike="noStrike">
                          <a:solidFill>
                            <a:schemeClr val="dk2"/>
                          </a:solidFill>
                          <a:latin typeface="Arial"/>
                          <a:ea typeface="Arial"/>
                          <a:cs typeface="Arial"/>
                          <a:sym typeface="Arial"/>
                        </a:rPr>
                        <a:t>Maecenas porttitor congue massa</a:t>
                      </a:r>
                      <a:endParaRPr b="0" i="0" sz="1300" u="none" cap="none" strike="noStrike">
                        <a:solidFill>
                          <a:schemeClr val="dk2"/>
                        </a:solidFill>
                        <a:latin typeface="Arial"/>
                        <a:ea typeface="Arial"/>
                        <a:cs typeface="Arial"/>
                        <a:sym typeface="Arial"/>
                      </a:endParaRPr>
                    </a:p>
                  </a:txBody>
                  <a:tcPr marT="90000" marB="900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r>
            </a:tbl>
          </a:graphicData>
        </a:graphic>
      </p:graphicFrame>
    </p:spTree>
  </p:cSld>
  <p:clrMapOvr>
    <a:masterClrMapping/>
  </p:clrMapOvr>
  <p:transition>
    <p:fade/>
  </p:transition>
</p:sld>
</file>

<file path=ppt/theme/theme1.xml><?xml version="1.0" encoding="utf-8"?>
<a:theme xmlns:a="http://schemas.openxmlformats.org/drawingml/2006/main" xmlns:r="http://schemas.openxmlformats.org/officeDocument/2006/relationships" name="GOOS PPT Theme 2025">
  <a:themeElements>
    <a:clrScheme name="GOOS 2025">
      <a:dk1>
        <a:srgbClr val="184596"/>
      </a:dk1>
      <a:lt1>
        <a:srgbClr val="FFFFFF"/>
      </a:lt1>
      <a:dk2>
        <a:srgbClr val="262023"/>
      </a:dk2>
      <a:lt2>
        <a:srgbClr val="FFFFFF"/>
      </a:lt2>
      <a:accent1>
        <a:srgbClr val="184596"/>
      </a:accent1>
      <a:accent2>
        <a:srgbClr val="F38417"/>
      </a:accent2>
      <a:accent3>
        <a:srgbClr val="157FD2"/>
      </a:accent3>
      <a:accent4>
        <a:srgbClr val="2BABE3"/>
      </a:accent4>
      <a:accent5>
        <a:srgbClr val="189669"/>
      </a:accent5>
      <a:accent6>
        <a:srgbClr val="5C5C5C"/>
      </a:accent6>
      <a:hlink>
        <a:srgbClr val="F38417"/>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2024-07-29T08:46:23Z</dcterms:created>
  <dc:creator>Laura Stukonyte</dc:creator>
</cp:coreProperties>
</file>