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051" r:id="rId1"/>
    <p:sldMasterId id="2147484210" r:id="rId2"/>
    <p:sldMasterId id="2147484483" r:id="rId3"/>
    <p:sldMasterId id="2147484496" r:id="rId4"/>
  </p:sldMasterIdLst>
  <p:notesMasterIdLst>
    <p:notesMasterId r:id="rId16"/>
  </p:notesMasterIdLst>
  <p:handoutMasterIdLst>
    <p:handoutMasterId r:id="rId17"/>
  </p:handoutMasterIdLst>
  <p:sldIdLst>
    <p:sldId id="4181" r:id="rId5"/>
    <p:sldId id="4194" r:id="rId6"/>
    <p:sldId id="4192" r:id="rId7"/>
    <p:sldId id="4186" r:id="rId8"/>
    <p:sldId id="4193" r:id="rId9"/>
    <p:sldId id="4195" r:id="rId10"/>
    <p:sldId id="4196" r:id="rId11"/>
    <p:sldId id="4197" r:id="rId12"/>
    <p:sldId id="4198" r:id="rId13"/>
    <p:sldId id="4200" r:id="rId14"/>
    <p:sldId id="4182" r:id="rId15"/>
  </p:sldIdLst>
  <p:sldSz cx="9144000" cy="5143500" type="screen16x9"/>
  <p:notesSz cx="6858000" cy="9190038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37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1pPr>
    <a:lvl2pPr marL="390525" indent="66675" algn="l" rtl="0" eaLnBrk="0" fontAlgn="base" hangingPunct="0">
      <a:spcBef>
        <a:spcPct val="0"/>
      </a:spcBef>
      <a:spcAft>
        <a:spcPct val="0"/>
      </a:spcAft>
      <a:defRPr sz="37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2pPr>
    <a:lvl3pPr marL="782638" indent="131763" algn="l" rtl="0" eaLnBrk="0" fontAlgn="base" hangingPunct="0">
      <a:spcBef>
        <a:spcPct val="0"/>
      </a:spcBef>
      <a:spcAft>
        <a:spcPct val="0"/>
      </a:spcAft>
      <a:defRPr sz="37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3pPr>
    <a:lvl4pPr marL="1176338" indent="195263" algn="l" rtl="0" eaLnBrk="0" fontAlgn="base" hangingPunct="0">
      <a:spcBef>
        <a:spcPct val="0"/>
      </a:spcBef>
      <a:spcAft>
        <a:spcPct val="0"/>
      </a:spcAft>
      <a:defRPr sz="37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4pPr>
    <a:lvl5pPr marL="1568450" indent="260350" algn="l" rtl="0" eaLnBrk="0" fontAlgn="base" hangingPunct="0">
      <a:spcBef>
        <a:spcPct val="0"/>
      </a:spcBef>
      <a:spcAft>
        <a:spcPct val="0"/>
      </a:spcAft>
      <a:defRPr sz="37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37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sz="37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sz="37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sz="37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7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  <a:srgbClr val="00F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403"/>
    <p:restoredTop sz="93543"/>
  </p:normalViewPr>
  <p:slideViewPr>
    <p:cSldViewPr>
      <p:cViewPr>
        <p:scale>
          <a:sx n="86" d="100"/>
          <a:sy n="86" d="100"/>
        </p:scale>
        <p:origin x="2168" y="680"/>
      </p:cViewPr>
      <p:guideLst>
        <p:guide orient="horz" pos="1620"/>
        <p:guide pos="287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30" d="100"/>
        <a:sy n="13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A6668C6C-7A76-D9CF-AD5E-A1262AE223EA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196" tIns="45098" rIns="90196" bIns="45098" numCol="1" anchor="t" anchorCtr="0" compatLnSpc="1">
            <a:prstTxWarp prst="textNoShape">
              <a:avLst/>
            </a:prstTxWarp>
          </a:bodyPr>
          <a:lstStyle>
            <a:lvl1pPr defTabSz="901700" eaLnBrk="1" hangingPunct="1">
              <a:defRPr sz="1200">
                <a:latin typeface="Times New Roman" charset="0"/>
                <a:ea typeface="Arial Unicode MS" charset="0"/>
                <a:cs typeface="Arial Unicode MS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9BA1FAB7-0423-A7FE-AF58-B1F1B7F4D820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196" tIns="45098" rIns="90196" bIns="45098" numCol="1" anchor="t" anchorCtr="0" compatLnSpc="1">
            <a:prstTxWarp prst="textNoShape">
              <a:avLst/>
            </a:prstTxWarp>
          </a:bodyPr>
          <a:lstStyle>
            <a:lvl1pPr algn="r" defTabSz="901700" eaLnBrk="1" hangingPunct="1">
              <a:defRPr sz="1200">
                <a:latin typeface="Times New Roman" charset="0"/>
                <a:ea typeface="Arial Unicode MS" charset="0"/>
                <a:cs typeface="Arial Unicode MS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9460" name="Rectangle 4">
            <a:extLst>
              <a:ext uri="{FF2B5EF4-FFF2-40B4-BE49-F238E27FC236}">
                <a16:creationId xmlns:a16="http://schemas.microsoft.com/office/drawing/2014/main" id="{466DED7B-4C40-88C6-32CA-DC97E680A102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31250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196" tIns="45098" rIns="90196" bIns="45098" numCol="1" anchor="b" anchorCtr="0" compatLnSpc="1">
            <a:prstTxWarp prst="textNoShape">
              <a:avLst/>
            </a:prstTxWarp>
          </a:bodyPr>
          <a:lstStyle>
            <a:lvl1pPr defTabSz="901700" eaLnBrk="1" hangingPunct="1">
              <a:defRPr sz="1200">
                <a:latin typeface="Times New Roman" charset="0"/>
                <a:ea typeface="Arial Unicode MS" charset="0"/>
                <a:cs typeface="Arial Unicode MS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9461" name="Rectangle 5">
            <a:extLst>
              <a:ext uri="{FF2B5EF4-FFF2-40B4-BE49-F238E27FC236}">
                <a16:creationId xmlns:a16="http://schemas.microsoft.com/office/drawing/2014/main" id="{791F5844-BD10-0F10-22D2-B3F498284F8D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731250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196" tIns="45098" rIns="90196" bIns="45098" numCol="1" anchor="b" anchorCtr="0" compatLnSpc="1">
            <a:prstTxWarp prst="textNoShape">
              <a:avLst/>
            </a:prstTxWarp>
          </a:bodyPr>
          <a:lstStyle>
            <a:lvl1pPr algn="r" defTabSz="901700" eaLnBrk="1" hangingPunct="1">
              <a:defRPr sz="1200" smtClean="0"/>
            </a:lvl1pPr>
          </a:lstStyle>
          <a:p>
            <a:pPr>
              <a:defRPr/>
            </a:pPr>
            <a:fld id="{E10A22D4-459A-C242-9EEA-2F252EC03B1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>
            <a:extLst>
              <a:ext uri="{FF2B5EF4-FFF2-40B4-BE49-F238E27FC236}">
                <a16:creationId xmlns:a16="http://schemas.microsoft.com/office/drawing/2014/main" id="{217CDC70-29DF-140E-77EE-A5DA3B522FD6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imes New Roman" charset="0"/>
                <a:ea typeface="Arial Unicode MS" charset="0"/>
                <a:cs typeface="Arial Unicode MS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84323" name="Rectangle 3">
            <a:extLst>
              <a:ext uri="{FF2B5EF4-FFF2-40B4-BE49-F238E27FC236}">
                <a16:creationId xmlns:a16="http://schemas.microsoft.com/office/drawing/2014/main" id="{A9C795EC-CEC6-11AE-8DA6-18A0C0EFC2F1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imes New Roman" charset="0"/>
                <a:ea typeface="Arial Unicode MS" charset="0"/>
                <a:cs typeface="Arial Unicode MS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0484" name="Rectangle 4">
            <a:extLst>
              <a:ext uri="{FF2B5EF4-FFF2-40B4-BE49-F238E27FC236}">
                <a16:creationId xmlns:a16="http://schemas.microsoft.com/office/drawing/2014/main" id="{EAA7A130-EC1C-A316-6DE1-C528839268FA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66713" y="688975"/>
            <a:ext cx="6124575" cy="34464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25" name="Rectangle 5">
            <a:extLst>
              <a:ext uri="{FF2B5EF4-FFF2-40B4-BE49-F238E27FC236}">
                <a16:creationId xmlns:a16="http://schemas.microsoft.com/office/drawing/2014/main" id="{D2E3ED65-3718-B789-5C89-1F4FAEA2CA57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65625"/>
            <a:ext cx="5486400" cy="4135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84326" name="Rectangle 6">
            <a:extLst>
              <a:ext uri="{FF2B5EF4-FFF2-40B4-BE49-F238E27FC236}">
                <a16:creationId xmlns:a16="http://schemas.microsoft.com/office/drawing/2014/main" id="{AD554699-7330-6F22-AFE8-7373A00E19CC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29663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imes New Roman" charset="0"/>
                <a:ea typeface="Arial Unicode MS" charset="0"/>
                <a:cs typeface="Arial Unicode MS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84327" name="Rectangle 7">
            <a:extLst>
              <a:ext uri="{FF2B5EF4-FFF2-40B4-BE49-F238E27FC236}">
                <a16:creationId xmlns:a16="http://schemas.microsoft.com/office/drawing/2014/main" id="{28BA7F16-7651-6B4C-C586-E73B366C844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729663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47EED785-684C-734E-833C-289CA759B8C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Times New Roman" charset="0"/>
        <a:ea typeface="MS PGothic" panose="020B0600070205080204" pitchFamily="34" charset="-128"/>
        <a:cs typeface="MS PGothic" charset="0"/>
      </a:defRPr>
    </a:lvl1pPr>
    <a:lvl2pPr marL="390525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Times New Roman" charset="0"/>
        <a:ea typeface="MS PGothic" panose="020B0600070205080204" pitchFamily="34" charset="-128"/>
        <a:cs typeface="MS PGothic" charset="0"/>
      </a:defRPr>
    </a:lvl2pPr>
    <a:lvl3pPr marL="782638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Times New Roman" charset="0"/>
        <a:ea typeface="MS PGothic" panose="020B0600070205080204" pitchFamily="34" charset="-128"/>
        <a:cs typeface="MS PGothic" charset="0"/>
      </a:defRPr>
    </a:lvl3pPr>
    <a:lvl4pPr marL="1176338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Times New Roman" charset="0"/>
        <a:ea typeface="MS PGothic" panose="020B0600070205080204" pitchFamily="34" charset="-128"/>
        <a:cs typeface="MS PGothic" charset="0"/>
      </a:defRPr>
    </a:lvl4pPr>
    <a:lvl5pPr marL="1568450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Times New Roman" charset="0"/>
        <a:ea typeface="MS PGothic" panose="020B0600070205080204" pitchFamily="34" charset="-128"/>
        <a:cs typeface="MS PGothic" charset="0"/>
      </a:defRPr>
    </a:lvl5pPr>
    <a:lvl6pPr marL="1962768" algn="l" defTabSz="392554" rtl="0" eaLnBrk="1" latinLnBrk="0" hangingPunct="1">
      <a:defRPr sz="1030" kern="1200">
        <a:solidFill>
          <a:schemeClr val="tx1"/>
        </a:solidFill>
        <a:latin typeface="+mn-lt"/>
        <a:ea typeface="+mn-ea"/>
        <a:cs typeface="+mn-cs"/>
      </a:defRPr>
    </a:lvl6pPr>
    <a:lvl7pPr marL="2355321" algn="l" defTabSz="392554" rtl="0" eaLnBrk="1" latinLnBrk="0" hangingPunct="1">
      <a:defRPr sz="1030" kern="1200">
        <a:solidFill>
          <a:schemeClr val="tx1"/>
        </a:solidFill>
        <a:latin typeface="+mn-lt"/>
        <a:ea typeface="+mn-ea"/>
        <a:cs typeface="+mn-cs"/>
      </a:defRPr>
    </a:lvl7pPr>
    <a:lvl8pPr marL="2747874" algn="l" defTabSz="392554" rtl="0" eaLnBrk="1" latinLnBrk="0" hangingPunct="1">
      <a:defRPr sz="1030" kern="1200">
        <a:solidFill>
          <a:schemeClr val="tx1"/>
        </a:solidFill>
        <a:latin typeface="+mn-lt"/>
        <a:ea typeface="+mn-ea"/>
        <a:cs typeface="+mn-cs"/>
      </a:defRPr>
    </a:lvl8pPr>
    <a:lvl9pPr marL="3140427" algn="l" defTabSz="392554" rtl="0" eaLnBrk="1" latinLnBrk="0" hangingPunct="1">
      <a:defRPr sz="103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5.jpeg"/><Relationship Id="rId7" Type="http://schemas.openxmlformats.org/officeDocument/2006/relationships/image" Target="../media/image16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6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1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5.jpeg"/><Relationship Id="rId7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6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5.jpeg"/><Relationship Id="rId7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6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5.jpeg"/><Relationship Id="rId7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909BE4-92AC-3124-9CE5-3B29EE95C3D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4686300"/>
            <a:ext cx="1905000" cy="3429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531">
                <a:solidFill>
                  <a:srgbClr val="000000"/>
                </a:solidFill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6057CE54-A3BD-BDFC-9B15-AFA73EA7BA07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xfrm>
            <a:off x="6553200" y="4686300"/>
            <a:ext cx="1905000" cy="3429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50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C63238AC-1A33-A745-B369-C0AFA737444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43285"/>
      </p:ext>
    </p:extLst>
  </p:cSld>
  <p:clrMapOvr>
    <a:masterClrMapping/>
  </p:clrMapOvr>
  <p:transition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7">
            <a:extLst>
              <a:ext uri="{FF2B5EF4-FFF2-40B4-BE49-F238E27FC236}">
                <a16:creationId xmlns:a16="http://schemas.microsoft.com/office/drawing/2014/main" id="{86914116-0BF2-6F4F-9236-A0B4EE1A45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88" y="3053955"/>
            <a:ext cx="7770812" cy="67865"/>
          </a:xfrm>
          <a:custGeom>
            <a:avLst/>
            <a:gdLst>
              <a:gd name="T0" fmla="*/ 0 w 1000"/>
              <a:gd name="T1" fmla="*/ 0 h 1000"/>
              <a:gd name="T2" fmla="*/ 2147483646 w 1000"/>
              <a:gd name="T3" fmla="*/ 0 h 1000"/>
              <a:gd name="T4" fmla="*/ 2147483646 w 1000"/>
              <a:gd name="T5" fmla="*/ 2147483646 h 1000"/>
              <a:gd name="T6" fmla="*/ 0 w 1000"/>
              <a:gd name="T7" fmla="*/ 2147483646 h 1000"/>
              <a:gd name="T8" fmla="*/ 0 w 1000"/>
              <a:gd name="T9" fmla="*/ 0 h 1000"/>
              <a:gd name="T10" fmla="*/ 2147483646 w 1000"/>
              <a:gd name="T11" fmla="*/ 0 h 1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618" y="0"/>
                </a:lnTo>
                <a:lnTo>
                  <a:pt x="618" y="1000"/>
                </a:lnTo>
                <a:lnTo>
                  <a:pt x="0" y="1000"/>
                </a:lnTo>
                <a:lnTo>
                  <a:pt x="0" y="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folHlink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 lIns="68189" tIns="34096" rIns="68189" bIns="34096"/>
          <a:lstStyle/>
          <a:p>
            <a:endParaRPr lang="en-US" sz="1800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778119" y="3268266"/>
            <a:ext cx="5497513" cy="457200"/>
          </a:xfrm>
        </p:spPr>
        <p:txBody>
          <a:bodyPr/>
          <a:lstStyle>
            <a:lvl1pPr marL="0" indent="0" algn="r">
              <a:buFont typeface="Wingdings" charset="2"/>
              <a:buNone/>
              <a:defRPr sz="1575" b="0"/>
            </a:lvl1pPr>
          </a:lstStyle>
          <a:p>
            <a:r>
              <a:rPr lang="th-TH" dirty="0"/>
              <a:t>Click to edit Master subtitle style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BD410DD-F54C-6A45-9E4F-BED85F25504A}"/>
              </a:ext>
            </a:extLst>
          </p:cNvPr>
          <p:cNvGrpSpPr/>
          <p:nvPr userDrawn="1"/>
        </p:nvGrpSpPr>
        <p:grpSpPr>
          <a:xfrm>
            <a:off x="607104" y="226870"/>
            <a:ext cx="3688672" cy="1125680"/>
            <a:chOff x="948418" y="332656"/>
            <a:chExt cx="3688672" cy="1037666"/>
          </a:xfrm>
        </p:grpSpPr>
        <p:pic>
          <p:nvPicPr>
            <p:cNvPr id="20" name="Picture 1" descr="10cm">
              <a:extLst>
                <a:ext uri="{FF2B5EF4-FFF2-40B4-BE49-F238E27FC236}">
                  <a16:creationId xmlns:a16="http://schemas.microsoft.com/office/drawing/2014/main" id="{2D800D5B-B04A-4F4F-88D8-42DE12A614C1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3556" y="350653"/>
              <a:ext cx="686093" cy="6561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4">
              <a:extLst>
                <a:ext uri="{FF2B5EF4-FFF2-40B4-BE49-F238E27FC236}">
                  <a16:creationId xmlns:a16="http://schemas.microsoft.com/office/drawing/2014/main" id="{23DE003A-F4E4-5449-BFE1-F2213FF3A5F3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0195" y="355728"/>
              <a:ext cx="676277" cy="6460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10" descr="ITIC_logo_bw_20130809.png">
              <a:extLst>
                <a:ext uri="{FF2B5EF4-FFF2-40B4-BE49-F238E27FC236}">
                  <a16:creationId xmlns:a16="http://schemas.microsoft.com/office/drawing/2014/main" id="{36CD9B2D-BC21-3A46-96DF-66C7BD39E51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2029" y="332656"/>
              <a:ext cx="705061" cy="692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1467642-74E0-9FA4-4FF5-7E129986C80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8418" y="389828"/>
              <a:ext cx="1044693" cy="980494"/>
            </a:xfrm>
            <a:prstGeom prst="rect">
              <a:avLst/>
            </a:prstGeom>
          </p:spPr>
        </p:pic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A960ED8F-EBEB-B334-DD47-8405824E1B56}"/>
              </a:ext>
            </a:extLst>
          </p:cNvPr>
          <p:cNvPicPr>
            <a:picLocks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7068" y="4524201"/>
            <a:ext cx="480409" cy="459566"/>
          </a:xfrm>
          <a:prstGeom prst="rect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</p:spPr>
      </p:pic>
      <p:pic>
        <p:nvPicPr>
          <p:cNvPr id="27" name="image5.jpeg">
            <a:extLst>
              <a:ext uri="{FF2B5EF4-FFF2-40B4-BE49-F238E27FC236}">
                <a16:creationId xmlns:a16="http://schemas.microsoft.com/office/drawing/2014/main" id="{1588768D-99C6-DA70-9D0A-B62D5361421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9554" y="4525725"/>
            <a:ext cx="567849" cy="45651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1A1E5C5-4CCC-3CC0-37EB-E802B623E0EE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9482" y="4610369"/>
            <a:ext cx="720869" cy="287229"/>
          </a:xfrm>
          <a:prstGeom prst="rect">
            <a:avLst/>
          </a:prstGeom>
        </p:spPr>
      </p:pic>
      <p:sp>
        <p:nvSpPr>
          <p:cNvPr id="2" name="Text Box 14">
            <a:extLst>
              <a:ext uri="{FF2B5EF4-FFF2-40B4-BE49-F238E27FC236}">
                <a16:creationId xmlns:a16="http://schemas.microsoft.com/office/drawing/2014/main" id="{179B15A5-DBEE-962E-31EB-FCAD065A15E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022725" y="275850"/>
            <a:ext cx="5060950" cy="57020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56688" tIns="28345" rIns="56688" bIns="2834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spcAft>
                <a:spcPts val="200"/>
              </a:spcAft>
              <a:defRPr/>
            </a:pPr>
            <a:r>
              <a:rPr lang="en-US" altLang="en-US" sz="600" b="1" dirty="0">
                <a:solidFill>
                  <a:srgbClr val="002060"/>
                </a:solidFill>
                <a:cs typeface="Arial" pitchFamily="34" charset="0"/>
              </a:rPr>
              <a:t>UNESCO/IOC – NOAA ITIC Training Program in Hawaii (ITP-TEWS Hawaii)</a:t>
            </a:r>
          </a:p>
          <a:p>
            <a:pPr algn="ctr">
              <a:defRPr/>
            </a:pPr>
            <a:r>
              <a:rPr lang="en-US" sz="600" b="1" dirty="0">
                <a:solidFill>
                  <a:srgbClr val="002060"/>
                </a:solidFill>
              </a:rPr>
              <a:t>TSUNAMI EARLY WARNING SYSTEMS</a:t>
            </a:r>
            <a:endParaRPr lang="en-US" sz="600" dirty="0">
              <a:solidFill>
                <a:srgbClr val="002060"/>
              </a:solidFill>
            </a:endParaRPr>
          </a:p>
          <a:p>
            <a:pPr algn="ctr">
              <a:defRPr/>
            </a:pPr>
            <a:r>
              <a:rPr lang="en-US" sz="600" b="1" dirty="0">
                <a:solidFill>
                  <a:srgbClr val="002060"/>
                </a:solidFill>
              </a:rPr>
              <a:t>AND THE PACIFIC TSUNAMI WARNING CENTER (PTWC) ENHANCED PRODUCTS</a:t>
            </a:r>
            <a:endParaRPr lang="en-US" sz="600" dirty="0">
              <a:solidFill>
                <a:srgbClr val="002060"/>
              </a:solidFill>
            </a:endParaRPr>
          </a:p>
          <a:p>
            <a:pPr algn="ctr">
              <a:spcAft>
                <a:spcPts val="200"/>
              </a:spcAft>
              <a:defRPr/>
            </a:pPr>
            <a:r>
              <a:rPr lang="en-US" sz="600" b="1" dirty="0">
                <a:solidFill>
                  <a:srgbClr val="002060"/>
                </a:solidFill>
                <a:cs typeface="ＭＳ Ｐゴシック" charset="0"/>
              </a:rPr>
              <a:t>TSUNAMI EVACUATION PLANNING AND UNESCO IOC TSUNAMI READY PROGRAMME</a:t>
            </a:r>
            <a:endParaRPr lang="en-US" sz="600" dirty="0">
              <a:solidFill>
                <a:srgbClr val="002060"/>
              </a:solidFill>
              <a:cs typeface="ＭＳ Ｐゴシック" charset="0"/>
            </a:endParaRPr>
          </a:p>
          <a:p>
            <a:pPr algn="ctr">
              <a:defRPr/>
            </a:pPr>
            <a:r>
              <a:rPr lang="en-US" sz="600" b="1" dirty="0">
                <a:solidFill>
                  <a:srgbClr val="002060"/>
                </a:solidFill>
              </a:rPr>
              <a:t>15-26 September 2025, Honolulu, Hawaii</a:t>
            </a:r>
            <a:endParaRPr lang="en-US" sz="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4324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7">
            <a:extLst>
              <a:ext uri="{FF2B5EF4-FFF2-40B4-BE49-F238E27FC236}">
                <a16:creationId xmlns:a16="http://schemas.microsoft.com/office/drawing/2014/main" id="{86914116-0BF2-6F4F-9236-A0B4EE1A45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88" y="3053955"/>
            <a:ext cx="7770812" cy="67865"/>
          </a:xfrm>
          <a:custGeom>
            <a:avLst/>
            <a:gdLst>
              <a:gd name="T0" fmla="*/ 0 w 1000"/>
              <a:gd name="T1" fmla="*/ 0 h 1000"/>
              <a:gd name="T2" fmla="*/ 2147483646 w 1000"/>
              <a:gd name="T3" fmla="*/ 0 h 1000"/>
              <a:gd name="T4" fmla="*/ 2147483646 w 1000"/>
              <a:gd name="T5" fmla="*/ 2147483646 h 1000"/>
              <a:gd name="T6" fmla="*/ 0 w 1000"/>
              <a:gd name="T7" fmla="*/ 2147483646 h 1000"/>
              <a:gd name="T8" fmla="*/ 0 w 1000"/>
              <a:gd name="T9" fmla="*/ 0 h 1000"/>
              <a:gd name="T10" fmla="*/ 2147483646 w 1000"/>
              <a:gd name="T11" fmla="*/ 0 h 1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618" y="0"/>
                </a:lnTo>
                <a:lnTo>
                  <a:pt x="618" y="1000"/>
                </a:lnTo>
                <a:lnTo>
                  <a:pt x="0" y="1000"/>
                </a:lnTo>
                <a:lnTo>
                  <a:pt x="0" y="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folHlink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 lIns="68189" tIns="34096" rIns="68189" bIns="34096"/>
          <a:lstStyle/>
          <a:p>
            <a:endParaRPr lang="en-US" sz="1800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778119" y="3268266"/>
            <a:ext cx="5497513" cy="457200"/>
          </a:xfrm>
        </p:spPr>
        <p:txBody>
          <a:bodyPr/>
          <a:lstStyle>
            <a:lvl1pPr marL="0" indent="0" algn="r">
              <a:buFont typeface="Wingdings" charset="2"/>
              <a:buNone/>
              <a:defRPr sz="1575" b="0"/>
            </a:lvl1pPr>
          </a:lstStyle>
          <a:p>
            <a:r>
              <a:rPr lang="th-TH" dirty="0"/>
              <a:t>Click to edit Master subtitle style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1DE65C31-019C-962F-E7F5-205902C70B7F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545631" y="1180702"/>
            <a:ext cx="6384661" cy="1817688"/>
          </a:xfrm>
        </p:spPr>
        <p:txBody>
          <a:bodyPr lIns="91205" tIns="45605" rIns="91205" bIns="45605"/>
          <a:lstStyle>
            <a:lvl1pPr>
              <a:defRPr sz="3600"/>
            </a:lvl1pPr>
          </a:lstStyle>
          <a:p>
            <a:pPr eaLnBrk="1" hangingPunct="1">
              <a:lnSpc>
                <a:spcPct val="100000"/>
              </a:lnSpc>
              <a:spcBef>
                <a:spcPts val="1200"/>
              </a:spcBef>
            </a:pPr>
            <a:r>
              <a:rPr lang="en-US" altLang="en-US" sz="4000" dirty="0">
                <a:ea typeface="ＭＳ Ｐゴシック" panose="020B0600070205080204" pitchFamily="34" charset="-128"/>
              </a:rPr>
              <a:t>Title 1</a:t>
            </a:r>
            <a:br>
              <a:rPr lang="en-US" altLang="en-US" sz="4000" dirty="0">
                <a:ea typeface="ＭＳ Ｐゴシック" panose="020B0600070205080204" pitchFamily="34" charset="-128"/>
              </a:rPr>
            </a:br>
            <a:r>
              <a:rPr lang="en-US" altLang="en-US" sz="4000" dirty="0">
                <a:solidFill>
                  <a:srgbClr val="0000FF"/>
                </a:solidFill>
                <a:ea typeface="ＭＳ Ｐゴシック" panose="020B0600070205080204" pitchFamily="34" charset="-128"/>
              </a:rPr>
              <a:t>Title 2</a:t>
            </a:r>
          </a:p>
        </p:txBody>
      </p:sp>
    </p:spTree>
    <p:extLst>
      <p:ext uri="{BB962C8B-B14F-4D97-AF65-F5344CB8AC3E}">
        <p14:creationId xmlns:p14="http://schemas.microsoft.com/office/powerpoint/2010/main" val="29435949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A6725847-D688-9747-84C5-925AEB5C8F49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533402" y="971551"/>
            <a:ext cx="8435975" cy="3747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0"/>
            <a:r>
              <a:rPr lang="th-TH" altLang="en-US" noProof="0" dirty="0" err="1"/>
              <a:t>Click</a:t>
            </a:r>
            <a:r>
              <a:rPr lang="th-TH" altLang="en-US" noProof="0" dirty="0"/>
              <a:t> </a:t>
            </a:r>
            <a:r>
              <a:rPr lang="th-TH" altLang="en-US" noProof="0" dirty="0" err="1"/>
              <a:t>to</a:t>
            </a:r>
            <a:r>
              <a:rPr lang="th-TH" altLang="en-US" noProof="0" dirty="0"/>
              <a:t> </a:t>
            </a:r>
            <a:r>
              <a:rPr lang="th-TH" altLang="en-US" noProof="0" dirty="0" err="1"/>
              <a:t>edit</a:t>
            </a:r>
            <a:r>
              <a:rPr lang="th-TH" altLang="en-US" noProof="0" dirty="0"/>
              <a:t> </a:t>
            </a:r>
            <a:r>
              <a:rPr lang="th-TH" altLang="en-US" noProof="0" dirty="0" err="1"/>
              <a:t>Master</a:t>
            </a:r>
            <a:r>
              <a:rPr lang="th-TH" altLang="en-US" noProof="0" dirty="0"/>
              <a:t> </a:t>
            </a:r>
            <a:r>
              <a:rPr lang="th-TH" altLang="en-US" noProof="0" dirty="0" err="1"/>
              <a:t>text</a:t>
            </a:r>
            <a:r>
              <a:rPr lang="th-TH" altLang="en-US" noProof="0" dirty="0"/>
              <a:t> </a:t>
            </a:r>
            <a:r>
              <a:rPr lang="th-TH" altLang="en-US" noProof="0" dirty="0" err="1"/>
              <a:t>styles</a:t>
            </a:r>
            <a:endParaRPr lang="th-TH" altLang="en-US" noProof="0" dirty="0"/>
          </a:p>
          <a:p>
            <a:pPr lvl="1"/>
            <a:r>
              <a:rPr lang="th-TH" altLang="en-US" noProof="0" dirty="0" err="1"/>
              <a:t>Second</a:t>
            </a:r>
            <a:r>
              <a:rPr lang="th-TH" altLang="en-US" noProof="0" dirty="0"/>
              <a:t> </a:t>
            </a:r>
            <a:r>
              <a:rPr lang="th-TH" altLang="en-US" noProof="0" dirty="0" err="1"/>
              <a:t>level</a:t>
            </a:r>
            <a:endParaRPr lang="th-TH" altLang="en-US" noProof="0" dirty="0"/>
          </a:p>
          <a:p>
            <a:pPr lvl="2"/>
            <a:r>
              <a:rPr lang="th-TH" altLang="en-US" noProof="0" dirty="0"/>
              <a:t>Third </a:t>
            </a:r>
            <a:r>
              <a:rPr lang="th-TH" altLang="en-US" noProof="0" dirty="0" err="1"/>
              <a:t>level</a:t>
            </a:r>
            <a:endParaRPr lang="th-TH" altLang="en-US" noProof="0" dirty="0"/>
          </a:p>
          <a:p>
            <a:pPr lvl="3"/>
            <a:r>
              <a:rPr lang="th-TH" altLang="en-US" noProof="0" dirty="0" err="1"/>
              <a:t>Fourth</a:t>
            </a:r>
            <a:r>
              <a:rPr lang="th-TH" altLang="en-US" noProof="0" dirty="0"/>
              <a:t> </a:t>
            </a:r>
            <a:r>
              <a:rPr lang="th-TH" altLang="en-US" noProof="0" dirty="0" err="1"/>
              <a:t>level</a:t>
            </a:r>
            <a:endParaRPr lang="th-TH" altLang="en-US" noProof="0" dirty="0"/>
          </a:p>
          <a:p>
            <a:pPr lvl="4"/>
            <a:r>
              <a:rPr lang="th-TH" altLang="en-US" noProof="0" dirty="0"/>
              <a:t>Fifth </a:t>
            </a:r>
            <a:r>
              <a:rPr lang="th-TH" altLang="en-US" noProof="0" dirty="0" err="1"/>
              <a:t>level</a:t>
            </a:r>
            <a:r>
              <a:rPr lang="th-TH" altLang="en-US" noProof="0" dirty="0"/>
              <a:t>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8D13B5C-383D-4141-BFCD-443D65C8E0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678142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7">
            <a:extLst>
              <a:ext uri="{FF2B5EF4-FFF2-40B4-BE49-F238E27FC236}">
                <a16:creationId xmlns:a16="http://schemas.microsoft.com/office/drawing/2014/main" id="{86914116-0BF2-6F4F-9236-A0B4EE1A45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88" y="3053954"/>
            <a:ext cx="7770812" cy="67865"/>
          </a:xfrm>
          <a:custGeom>
            <a:avLst/>
            <a:gdLst>
              <a:gd name="T0" fmla="*/ 0 w 1000"/>
              <a:gd name="T1" fmla="*/ 0 h 1000"/>
              <a:gd name="T2" fmla="*/ 2147483646 w 1000"/>
              <a:gd name="T3" fmla="*/ 0 h 1000"/>
              <a:gd name="T4" fmla="*/ 2147483646 w 1000"/>
              <a:gd name="T5" fmla="*/ 2147483646 h 1000"/>
              <a:gd name="T6" fmla="*/ 0 w 1000"/>
              <a:gd name="T7" fmla="*/ 2147483646 h 1000"/>
              <a:gd name="T8" fmla="*/ 0 w 1000"/>
              <a:gd name="T9" fmla="*/ 0 h 1000"/>
              <a:gd name="T10" fmla="*/ 2147483646 w 1000"/>
              <a:gd name="T11" fmla="*/ 0 h 1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618" y="0"/>
                </a:lnTo>
                <a:lnTo>
                  <a:pt x="618" y="1000"/>
                </a:lnTo>
                <a:lnTo>
                  <a:pt x="0" y="1000"/>
                </a:lnTo>
                <a:lnTo>
                  <a:pt x="0" y="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folHlink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 lIns="68189" tIns="34096" rIns="68189" bIns="34096"/>
          <a:lstStyle/>
          <a:p>
            <a:endParaRPr lang="en-US" sz="1350"/>
          </a:p>
        </p:txBody>
      </p:sp>
      <p:pic>
        <p:nvPicPr>
          <p:cNvPr id="11" name="Picture 11" descr="ITICbanner2.gif">
            <a:extLst>
              <a:ext uri="{FF2B5EF4-FFF2-40B4-BE49-F238E27FC236}">
                <a16:creationId xmlns:a16="http://schemas.microsoft.com/office/drawing/2014/main" id="{DE1334AA-0E76-CD4C-9479-E117AEF99C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600" b="5040"/>
          <a:stretch>
            <a:fillRect/>
          </a:stretch>
        </p:blipFill>
        <p:spPr bwMode="auto">
          <a:xfrm>
            <a:off x="-139700" y="4743450"/>
            <a:ext cx="94615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74901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3">
            <a:extLst>
              <a:ext uri="{FF2B5EF4-FFF2-40B4-BE49-F238E27FC236}">
                <a16:creationId xmlns:a16="http://schemas.microsoft.com/office/drawing/2014/main" id="{7A37E6B0-CB46-6244-8D4F-977E8FE94E1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84251" y="4774407"/>
            <a:ext cx="2428014" cy="354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5616" tIns="32807" rIns="65616" bIns="32807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en-US" altLang="en-US" sz="825" dirty="0">
                <a:solidFill>
                  <a:srgbClr val="F2F2F2"/>
                </a:solidFill>
                <a:latin typeface="VAG Rounded Std Light" panose="020F0502020204020204" pitchFamily="34" charset="0"/>
                <a:ea typeface="VAG Rounded Std Light" panose="020F0502020204020204" pitchFamily="34" charset="0"/>
                <a:cs typeface="VAG Rounded Std Light" panose="020F0502020204020204" pitchFamily="34" charset="0"/>
              </a:rPr>
              <a:t>UNESCO/IOC-NOAA  SHOA</a:t>
            </a:r>
          </a:p>
          <a:p>
            <a:pPr>
              <a:defRPr/>
            </a:pPr>
            <a:r>
              <a:rPr lang="en-US" altLang="en-US" sz="1050" dirty="0">
                <a:solidFill>
                  <a:srgbClr val="F2F2F2"/>
                </a:solidFill>
                <a:latin typeface="VAG Rounded Std Light" panose="020F0502020204020204" pitchFamily="34" charset="0"/>
                <a:ea typeface="VAG Rounded Std Light" panose="020F0502020204020204" pitchFamily="34" charset="0"/>
                <a:cs typeface="VAG Rounded Std Light" panose="020F0502020204020204" pitchFamily="34" charset="0"/>
              </a:rPr>
              <a:t>International Tsunami Information Center</a:t>
            </a:r>
          </a:p>
        </p:txBody>
      </p:sp>
      <p:pic>
        <p:nvPicPr>
          <p:cNvPr id="13" name="Picture 1" descr="ITIC_logo_300dpi_20130806.png">
            <a:extLst>
              <a:ext uri="{FF2B5EF4-FFF2-40B4-BE49-F238E27FC236}">
                <a16:creationId xmlns:a16="http://schemas.microsoft.com/office/drawing/2014/main" id="{A72E6243-4BBF-3540-B8C7-E176B949545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0797" y="4711304"/>
            <a:ext cx="582612" cy="556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778118" y="3268266"/>
            <a:ext cx="5497513" cy="457200"/>
          </a:xfrm>
        </p:spPr>
        <p:txBody>
          <a:bodyPr/>
          <a:lstStyle>
            <a:lvl1pPr marL="0" indent="0" algn="r">
              <a:buFont typeface="Wingdings" charset="2"/>
              <a:buNone/>
              <a:defRPr sz="1575" b="0"/>
            </a:lvl1pPr>
          </a:lstStyle>
          <a:p>
            <a:r>
              <a:rPr lang="th-TH" dirty="0"/>
              <a:t>Click to edit Master subtitle style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430B93B-5C83-1AD7-64F2-012BAC60FAC9}"/>
              </a:ext>
            </a:extLst>
          </p:cNvPr>
          <p:cNvGrpSpPr/>
          <p:nvPr userDrawn="1"/>
        </p:nvGrpSpPr>
        <p:grpSpPr>
          <a:xfrm>
            <a:off x="607103" y="226870"/>
            <a:ext cx="3688672" cy="973280"/>
            <a:chOff x="948418" y="332656"/>
            <a:chExt cx="3688672" cy="1037666"/>
          </a:xfrm>
        </p:grpSpPr>
        <p:pic>
          <p:nvPicPr>
            <p:cNvPr id="4" name="Picture 1" descr="10cm">
              <a:extLst>
                <a:ext uri="{FF2B5EF4-FFF2-40B4-BE49-F238E27FC236}">
                  <a16:creationId xmlns:a16="http://schemas.microsoft.com/office/drawing/2014/main" id="{60936240-A11E-C26F-97A2-E31FA7D7FF65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3556" y="350653"/>
              <a:ext cx="686093" cy="6561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888B6DF-2C5E-E481-2109-D8FF230624E3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0195" y="355728"/>
              <a:ext cx="676277" cy="6460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10" descr="ITIC_logo_bw_20130809.png">
              <a:extLst>
                <a:ext uri="{FF2B5EF4-FFF2-40B4-BE49-F238E27FC236}">
                  <a16:creationId xmlns:a16="http://schemas.microsoft.com/office/drawing/2014/main" id="{E7416595-8DB2-EE9A-9B0D-FE5C046261D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2029" y="332656"/>
              <a:ext cx="705061" cy="692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FDC73BA-FB6C-755B-A309-B762AB4D5FF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8418" y="389828"/>
              <a:ext cx="1044693" cy="9804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887423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7">
            <a:extLst>
              <a:ext uri="{FF2B5EF4-FFF2-40B4-BE49-F238E27FC236}">
                <a16:creationId xmlns:a16="http://schemas.microsoft.com/office/drawing/2014/main" id="{86914116-0BF2-6F4F-9236-A0B4EE1A45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88" y="3053954"/>
            <a:ext cx="7770812" cy="67865"/>
          </a:xfrm>
          <a:custGeom>
            <a:avLst/>
            <a:gdLst>
              <a:gd name="T0" fmla="*/ 0 w 1000"/>
              <a:gd name="T1" fmla="*/ 0 h 1000"/>
              <a:gd name="T2" fmla="*/ 2147483646 w 1000"/>
              <a:gd name="T3" fmla="*/ 0 h 1000"/>
              <a:gd name="T4" fmla="*/ 2147483646 w 1000"/>
              <a:gd name="T5" fmla="*/ 2147483646 h 1000"/>
              <a:gd name="T6" fmla="*/ 0 w 1000"/>
              <a:gd name="T7" fmla="*/ 2147483646 h 1000"/>
              <a:gd name="T8" fmla="*/ 0 w 1000"/>
              <a:gd name="T9" fmla="*/ 0 h 1000"/>
              <a:gd name="T10" fmla="*/ 2147483646 w 1000"/>
              <a:gd name="T11" fmla="*/ 0 h 1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618" y="0"/>
                </a:lnTo>
                <a:lnTo>
                  <a:pt x="618" y="1000"/>
                </a:lnTo>
                <a:lnTo>
                  <a:pt x="0" y="1000"/>
                </a:lnTo>
                <a:lnTo>
                  <a:pt x="0" y="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folHlink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 lIns="68189" tIns="34096" rIns="68189" bIns="34096"/>
          <a:lstStyle/>
          <a:p>
            <a:endParaRPr lang="en-US" sz="2775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778118" y="3268266"/>
            <a:ext cx="5497513" cy="457200"/>
          </a:xfrm>
        </p:spPr>
        <p:txBody>
          <a:bodyPr/>
          <a:lstStyle>
            <a:lvl1pPr marL="0" indent="0" algn="r">
              <a:buFont typeface="Wingdings" charset="2"/>
              <a:buNone/>
              <a:defRPr sz="1575" b="0"/>
            </a:lvl1pPr>
          </a:lstStyle>
          <a:p>
            <a:r>
              <a:rPr lang="th-TH" dirty="0"/>
              <a:t>Click to edit Master subtitle style</a:t>
            </a:r>
          </a:p>
        </p:txBody>
      </p:sp>
      <p:sp>
        <p:nvSpPr>
          <p:cNvPr id="14" name="Rectangle 4">
            <a:extLst>
              <a:ext uri="{FF2B5EF4-FFF2-40B4-BE49-F238E27FC236}">
                <a16:creationId xmlns:a16="http://schemas.microsoft.com/office/drawing/2014/main" id="{C36AB538-9275-A84C-A537-E038C31125F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685800" y="4686300"/>
            <a:ext cx="1905000" cy="3429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0918" tIns="45461" rIns="90918" bIns="45461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900">
                <a:solidFill>
                  <a:srgbClr val="000000"/>
                </a:solidFill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endParaRPr lang="th-TH" altLang="en-US"/>
          </a:p>
        </p:txBody>
      </p:sp>
      <p:sp>
        <p:nvSpPr>
          <p:cNvPr id="15" name="Rectangle 5">
            <a:extLst>
              <a:ext uri="{FF2B5EF4-FFF2-40B4-BE49-F238E27FC236}">
                <a16:creationId xmlns:a16="http://schemas.microsoft.com/office/drawing/2014/main" id="{2C6E0E1E-9786-8B43-992B-B6C28992422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4686300"/>
            <a:ext cx="2895600" cy="3429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0918" tIns="45461" rIns="90918" bIns="45461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900">
                <a:solidFill>
                  <a:srgbClr val="000000"/>
                </a:solidFill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endParaRPr lang="th-TH" altLang="en-US"/>
          </a:p>
        </p:txBody>
      </p:sp>
      <p:sp>
        <p:nvSpPr>
          <p:cNvPr id="16" name="Rectangle 6">
            <a:extLst>
              <a:ext uri="{FF2B5EF4-FFF2-40B4-BE49-F238E27FC236}">
                <a16:creationId xmlns:a16="http://schemas.microsoft.com/office/drawing/2014/main" id="{8E5A4796-8003-274B-A2CE-03A2F6FD634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4686300"/>
            <a:ext cx="1905000" cy="3429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0918" tIns="45461" rIns="90918" bIns="45461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000000"/>
                </a:solidFill>
                <a:latin typeface="Verdana" charset="0"/>
                <a:ea typeface="ＭＳ Ｐゴシック" charset="0"/>
                <a:cs typeface="Angsana New" charset="0"/>
              </a:defRPr>
            </a:lvl1pPr>
          </a:lstStyle>
          <a:p>
            <a:pPr>
              <a:defRPr/>
            </a:pPr>
            <a:fld id="{8039D83E-3C0A-614E-B7F6-8E6FFD221229}" type="slidenum">
              <a:rPr lang="en-US"/>
              <a:pPr>
                <a:defRPr/>
              </a:pPr>
              <a:t>‹#›</a:t>
            </a:fld>
            <a:endParaRPr lang="th-TH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BD410DD-F54C-6A45-9E4F-BED85F25504A}"/>
              </a:ext>
            </a:extLst>
          </p:cNvPr>
          <p:cNvGrpSpPr/>
          <p:nvPr userDrawn="1"/>
        </p:nvGrpSpPr>
        <p:grpSpPr>
          <a:xfrm>
            <a:off x="607103" y="226870"/>
            <a:ext cx="3688672" cy="778250"/>
            <a:chOff x="948418" y="332656"/>
            <a:chExt cx="3688672" cy="1037666"/>
          </a:xfrm>
        </p:grpSpPr>
        <p:pic>
          <p:nvPicPr>
            <p:cNvPr id="20" name="Picture 1" descr="10cm">
              <a:extLst>
                <a:ext uri="{FF2B5EF4-FFF2-40B4-BE49-F238E27FC236}">
                  <a16:creationId xmlns:a16="http://schemas.microsoft.com/office/drawing/2014/main" id="{2D800D5B-B04A-4F4F-88D8-42DE12A614C1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3556" y="350653"/>
              <a:ext cx="686093" cy="6561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4">
              <a:extLst>
                <a:ext uri="{FF2B5EF4-FFF2-40B4-BE49-F238E27FC236}">
                  <a16:creationId xmlns:a16="http://schemas.microsoft.com/office/drawing/2014/main" id="{23DE003A-F4E4-5449-BFE1-F2213FF3A5F3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0195" y="355728"/>
              <a:ext cx="676277" cy="6460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10" descr="ITIC_logo_bw_20130809.png">
              <a:extLst>
                <a:ext uri="{FF2B5EF4-FFF2-40B4-BE49-F238E27FC236}">
                  <a16:creationId xmlns:a16="http://schemas.microsoft.com/office/drawing/2014/main" id="{36CD9B2D-BC21-3A46-96DF-66C7BD39E51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2029" y="332656"/>
              <a:ext cx="705061" cy="692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1467642-74E0-9FA4-4FF5-7E129986C80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8418" y="389828"/>
              <a:ext cx="1044693" cy="980494"/>
            </a:xfrm>
            <a:prstGeom prst="rect">
              <a:avLst/>
            </a:prstGeom>
          </p:spPr>
        </p:pic>
      </p:grpSp>
      <p:sp>
        <p:nvSpPr>
          <p:cNvPr id="9" name="Text Box 14">
            <a:extLst>
              <a:ext uri="{FF2B5EF4-FFF2-40B4-BE49-F238E27FC236}">
                <a16:creationId xmlns:a16="http://schemas.microsoft.com/office/drawing/2014/main" id="{25665AEA-C4EE-2786-1984-66D20561FB2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295775" y="226871"/>
            <a:ext cx="5060950" cy="541672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56688" tIns="28345" rIns="56688" bIns="2834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spcAft>
                <a:spcPts val="150"/>
              </a:spcAft>
              <a:defRPr/>
            </a:pPr>
            <a:r>
              <a:rPr lang="en-US" altLang="en-US" sz="563" b="1" dirty="0">
                <a:solidFill>
                  <a:srgbClr val="002060"/>
                </a:solidFill>
                <a:cs typeface="Arial" pitchFamily="34" charset="0"/>
              </a:rPr>
              <a:t>UNESCO-IOC / NOAA ITIC Training Program in Hawaii (ITP-TEWS Hawaii)</a:t>
            </a:r>
          </a:p>
          <a:p>
            <a:pPr algn="ctr">
              <a:defRPr/>
            </a:pPr>
            <a:r>
              <a:rPr lang="en-US" sz="563" b="1" dirty="0">
                <a:solidFill>
                  <a:srgbClr val="002060"/>
                </a:solidFill>
              </a:rPr>
              <a:t>TSUNAMI EARLY WARNING SYSTEMS</a:t>
            </a:r>
            <a:endParaRPr lang="en-US" sz="563" dirty="0">
              <a:solidFill>
                <a:srgbClr val="002060"/>
              </a:solidFill>
            </a:endParaRPr>
          </a:p>
          <a:p>
            <a:pPr algn="ctr">
              <a:defRPr/>
            </a:pPr>
            <a:r>
              <a:rPr lang="en-US" sz="563" b="1" dirty="0">
                <a:solidFill>
                  <a:srgbClr val="002060"/>
                </a:solidFill>
              </a:rPr>
              <a:t>AND THE PACIFIC TSUNAMI WARNING CENTER (PTWC) ENHANCED PRODUCTS</a:t>
            </a:r>
            <a:endParaRPr lang="en-US" sz="563" dirty="0">
              <a:solidFill>
                <a:srgbClr val="002060"/>
              </a:solidFill>
            </a:endParaRPr>
          </a:p>
          <a:p>
            <a:pPr algn="ctr">
              <a:spcAft>
                <a:spcPts val="150"/>
              </a:spcAft>
              <a:defRPr/>
            </a:pPr>
            <a:r>
              <a:rPr lang="en-US" sz="563" b="1" dirty="0">
                <a:solidFill>
                  <a:srgbClr val="002060"/>
                </a:solidFill>
                <a:cs typeface="ＭＳ Ｐゴシック" charset="0"/>
              </a:rPr>
              <a:t>TSUNAMI EVACUATION PLANNING AND UNESCO IOC TSUNAMI READY PROGRAMME</a:t>
            </a:r>
            <a:endParaRPr lang="en-US" sz="563" dirty="0">
              <a:solidFill>
                <a:srgbClr val="002060"/>
              </a:solidFill>
              <a:cs typeface="ＭＳ Ｐゴシック" charset="0"/>
            </a:endParaRPr>
          </a:p>
          <a:p>
            <a:pPr algn="ctr">
              <a:defRPr/>
            </a:pPr>
            <a:r>
              <a:rPr lang="en-US" sz="563" b="1" dirty="0">
                <a:solidFill>
                  <a:srgbClr val="002060"/>
                </a:solidFill>
              </a:rPr>
              <a:t>15-26 September 2025, Honolulu, Hawaii</a:t>
            </a:r>
            <a:endParaRPr lang="en-US" sz="563" dirty="0">
              <a:solidFill>
                <a:srgbClr val="002060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2B8CA87-09E1-0FAC-B65E-061C878B27AD}"/>
              </a:ext>
            </a:extLst>
          </p:cNvPr>
          <p:cNvGrpSpPr/>
          <p:nvPr userDrawn="1"/>
        </p:nvGrpSpPr>
        <p:grpSpPr>
          <a:xfrm>
            <a:off x="677073" y="4686301"/>
            <a:ext cx="2045169" cy="286355"/>
            <a:chOff x="3793031" y="6322732"/>
            <a:chExt cx="2045169" cy="38180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265EC96-83F6-5CA4-7032-3432802E737A}"/>
                </a:ext>
              </a:extLst>
            </p:cNvPr>
            <p:cNvPicPr>
              <a:picLocks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3031" y="6322732"/>
              <a:ext cx="586069" cy="3106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3A9C95F-B52A-B7AE-58C8-923278286AB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69273" y="6322732"/>
              <a:ext cx="353053" cy="353053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8979552-00DC-7AD3-FE95-BF19716AADE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80904" y="6356470"/>
              <a:ext cx="857296" cy="3480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779774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A6725847-D688-9747-84C5-925AEB5C8F49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533401" y="971550"/>
            <a:ext cx="8435975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th-TH" altLang="en-US" noProof="0" dirty="0" err="1"/>
              <a:t>Click</a:t>
            </a:r>
            <a:r>
              <a:rPr lang="th-TH" altLang="en-US" noProof="0" dirty="0"/>
              <a:t> </a:t>
            </a:r>
            <a:r>
              <a:rPr lang="th-TH" altLang="en-US" noProof="0" dirty="0" err="1"/>
              <a:t>to</a:t>
            </a:r>
            <a:r>
              <a:rPr lang="th-TH" altLang="en-US" noProof="0" dirty="0"/>
              <a:t> </a:t>
            </a:r>
            <a:r>
              <a:rPr lang="th-TH" altLang="en-US" noProof="0" dirty="0" err="1"/>
              <a:t>edit</a:t>
            </a:r>
            <a:r>
              <a:rPr lang="th-TH" altLang="en-US" noProof="0" dirty="0"/>
              <a:t> </a:t>
            </a:r>
            <a:r>
              <a:rPr lang="th-TH" altLang="en-US" noProof="0" dirty="0" err="1"/>
              <a:t>Master</a:t>
            </a:r>
            <a:r>
              <a:rPr lang="th-TH" altLang="en-US" noProof="0" dirty="0"/>
              <a:t> </a:t>
            </a:r>
            <a:r>
              <a:rPr lang="th-TH" altLang="en-US" noProof="0" dirty="0" err="1"/>
              <a:t>text</a:t>
            </a:r>
            <a:r>
              <a:rPr lang="th-TH" altLang="en-US" noProof="0" dirty="0"/>
              <a:t> </a:t>
            </a:r>
            <a:r>
              <a:rPr lang="th-TH" altLang="en-US" noProof="0" dirty="0" err="1"/>
              <a:t>styles</a:t>
            </a:r>
            <a:endParaRPr lang="th-TH" altLang="en-US" noProof="0" dirty="0"/>
          </a:p>
          <a:p>
            <a:pPr lvl="1"/>
            <a:r>
              <a:rPr lang="th-TH" altLang="en-US" noProof="0" dirty="0" err="1"/>
              <a:t>Second</a:t>
            </a:r>
            <a:r>
              <a:rPr lang="th-TH" altLang="en-US" noProof="0" dirty="0"/>
              <a:t> </a:t>
            </a:r>
            <a:r>
              <a:rPr lang="th-TH" altLang="en-US" noProof="0" dirty="0" err="1"/>
              <a:t>level</a:t>
            </a:r>
            <a:endParaRPr lang="th-TH" altLang="en-US" noProof="0" dirty="0"/>
          </a:p>
          <a:p>
            <a:pPr lvl="2"/>
            <a:r>
              <a:rPr lang="th-TH" altLang="en-US" noProof="0" dirty="0"/>
              <a:t>Third </a:t>
            </a:r>
            <a:r>
              <a:rPr lang="th-TH" altLang="en-US" noProof="0" dirty="0" err="1"/>
              <a:t>level</a:t>
            </a:r>
            <a:endParaRPr lang="th-TH" altLang="en-US" noProof="0" dirty="0"/>
          </a:p>
          <a:p>
            <a:pPr lvl="3"/>
            <a:r>
              <a:rPr lang="th-TH" altLang="en-US" noProof="0" dirty="0" err="1"/>
              <a:t>Fourth</a:t>
            </a:r>
            <a:r>
              <a:rPr lang="th-TH" altLang="en-US" noProof="0" dirty="0"/>
              <a:t> </a:t>
            </a:r>
            <a:r>
              <a:rPr lang="th-TH" altLang="en-US" noProof="0" dirty="0" err="1"/>
              <a:t>level</a:t>
            </a:r>
            <a:endParaRPr lang="th-TH" altLang="en-US" noProof="0" dirty="0"/>
          </a:p>
          <a:p>
            <a:pPr lvl="4"/>
            <a:r>
              <a:rPr lang="th-TH" altLang="en-US" noProof="0" dirty="0"/>
              <a:t>Fifth </a:t>
            </a:r>
            <a:r>
              <a:rPr lang="th-TH" altLang="en-US" noProof="0" dirty="0" err="1"/>
              <a:t>level</a:t>
            </a:r>
            <a:r>
              <a:rPr lang="th-TH" altLang="en-US" noProof="0" dirty="0"/>
              <a:t>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8D13B5C-383D-4141-BFCD-443D65C8E0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729999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432611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7">
            <a:extLst>
              <a:ext uri="{FF2B5EF4-FFF2-40B4-BE49-F238E27FC236}">
                <a16:creationId xmlns:a16="http://schemas.microsoft.com/office/drawing/2014/main" id="{86914116-0BF2-6F4F-9236-A0B4EE1A45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88" y="3053954"/>
            <a:ext cx="7770812" cy="67865"/>
          </a:xfrm>
          <a:custGeom>
            <a:avLst/>
            <a:gdLst>
              <a:gd name="T0" fmla="*/ 0 w 1000"/>
              <a:gd name="T1" fmla="*/ 0 h 1000"/>
              <a:gd name="T2" fmla="*/ 2147483646 w 1000"/>
              <a:gd name="T3" fmla="*/ 0 h 1000"/>
              <a:gd name="T4" fmla="*/ 2147483646 w 1000"/>
              <a:gd name="T5" fmla="*/ 2147483646 h 1000"/>
              <a:gd name="T6" fmla="*/ 0 w 1000"/>
              <a:gd name="T7" fmla="*/ 2147483646 h 1000"/>
              <a:gd name="T8" fmla="*/ 0 w 1000"/>
              <a:gd name="T9" fmla="*/ 0 h 1000"/>
              <a:gd name="T10" fmla="*/ 2147483646 w 1000"/>
              <a:gd name="T11" fmla="*/ 0 h 1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618" y="0"/>
                </a:lnTo>
                <a:lnTo>
                  <a:pt x="618" y="1000"/>
                </a:lnTo>
                <a:lnTo>
                  <a:pt x="0" y="1000"/>
                </a:lnTo>
                <a:lnTo>
                  <a:pt x="0" y="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folHlink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 lIns="68189" tIns="34096" rIns="68189" bIns="34096"/>
          <a:lstStyle/>
          <a:p>
            <a:endParaRPr lang="en-US" sz="2775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778118" y="3268266"/>
            <a:ext cx="5497513" cy="457200"/>
          </a:xfrm>
        </p:spPr>
        <p:txBody>
          <a:bodyPr/>
          <a:lstStyle>
            <a:lvl1pPr marL="0" indent="0" algn="r">
              <a:buFont typeface="Wingdings" charset="2"/>
              <a:buNone/>
              <a:defRPr sz="1575" b="0"/>
            </a:lvl1pPr>
          </a:lstStyle>
          <a:p>
            <a:r>
              <a:rPr lang="th-TH" dirty="0"/>
              <a:t>Click to edit Master subtitle style</a:t>
            </a:r>
          </a:p>
        </p:txBody>
      </p:sp>
      <p:sp>
        <p:nvSpPr>
          <p:cNvPr id="14" name="Rectangle 4">
            <a:extLst>
              <a:ext uri="{FF2B5EF4-FFF2-40B4-BE49-F238E27FC236}">
                <a16:creationId xmlns:a16="http://schemas.microsoft.com/office/drawing/2014/main" id="{C36AB538-9275-A84C-A537-E038C31125F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685800" y="4686300"/>
            <a:ext cx="1905000" cy="3429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0918" tIns="45461" rIns="90918" bIns="45461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900">
                <a:solidFill>
                  <a:srgbClr val="000000"/>
                </a:solidFill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endParaRPr lang="th-TH" altLang="en-US" dirty="0"/>
          </a:p>
        </p:txBody>
      </p:sp>
      <p:sp>
        <p:nvSpPr>
          <p:cNvPr id="15" name="Rectangle 5">
            <a:extLst>
              <a:ext uri="{FF2B5EF4-FFF2-40B4-BE49-F238E27FC236}">
                <a16:creationId xmlns:a16="http://schemas.microsoft.com/office/drawing/2014/main" id="{2C6E0E1E-9786-8B43-992B-B6C28992422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4686300"/>
            <a:ext cx="2895600" cy="3429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0918" tIns="45461" rIns="90918" bIns="45461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900">
                <a:solidFill>
                  <a:srgbClr val="000000"/>
                </a:solidFill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endParaRPr lang="th-TH" altLang="en-US"/>
          </a:p>
        </p:txBody>
      </p:sp>
      <p:sp>
        <p:nvSpPr>
          <p:cNvPr id="16" name="Rectangle 6">
            <a:extLst>
              <a:ext uri="{FF2B5EF4-FFF2-40B4-BE49-F238E27FC236}">
                <a16:creationId xmlns:a16="http://schemas.microsoft.com/office/drawing/2014/main" id="{8E5A4796-8003-274B-A2CE-03A2F6FD634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4686300"/>
            <a:ext cx="1905000" cy="3429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0918" tIns="45461" rIns="90918" bIns="45461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000000"/>
                </a:solidFill>
                <a:latin typeface="Verdana" charset="0"/>
                <a:ea typeface="ＭＳ Ｐゴシック" charset="0"/>
                <a:cs typeface="Angsana New" charset="0"/>
              </a:defRPr>
            </a:lvl1pPr>
          </a:lstStyle>
          <a:p>
            <a:pPr>
              <a:defRPr/>
            </a:pPr>
            <a:fld id="{8039D83E-3C0A-614E-B7F6-8E6FFD221229}" type="slidenum">
              <a:rPr lang="en-US"/>
              <a:pPr>
                <a:defRPr/>
              </a:pPr>
              <a:t>‹#›</a:t>
            </a:fld>
            <a:endParaRPr lang="th-TH"/>
          </a:p>
        </p:txBody>
      </p:sp>
      <p:sp>
        <p:nvSpPr>
          <p:cNvPr id="24" name="Text Box 14">
            <a:extLst>
              <a:ext uri="{FF2B5EF4-FFF2-40B4-BE49-F238E27FC236}">
                <a16:creationId xmlns:a16="http://schemas.microsoft.com/office/drawing/2014/main" id="{43F7C2E0-1BE6-DD48-8BF2-9B33F932B8D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295775" y="226871"/>
            <a:ext cx="5060950" cy="541672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56688" tIns="28345" rIns="56688" bIns="2834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spcAft>
                <a:spcPts val="150"/>
              </a:spcAft>
              <a:defRPr/>
            </a:pPr>
            <a:r>
              <a:rPr lang="en-US" altLang="en-US" sz="563" b="1" dirty="0">
                <a:solidFill>
                  <a:srgbClr val="002060"/>
                </a:solidFill>
                <a:cs typeface="Arial" pitchFamily="34" charset="0"/>
              </a:rPr>
              <a:t>UNESCO/IOC – NOAA ITIC Training Program in Hawaii (ITP-TEWS Chile)</a:t>
            </a:r>
          </a:p>
          <a:p>
            <a:pPr algn="ctr">
              <a:defRPr/>
            </a:pPr>
            <a:r>
              <a:rPr lang="en-US" sz="563" b="1" dirty="0">
                <a:solidFill>
                  <a:srgbClr val="002060"/>
                </a:solidFill>
              </a:rPr>
              <a:t>TSUNAMI EARLY WARNING SYSTEMS</a:t>
            </a:r>
            <a:endParaRPr lang="en-US" sz="563" dirty="0">
              <a:solidFill>
                <a:srgbClr val="002060"/>
              </a:solidFill>
            </a:endParaRPr>
          </a:p>
          <a:p>
            <a:pPr algn="ctr">
              <a:defRPr/>
            </a:pPr>
            <a:r>
              <a:rPr lang="en-US" sz="563" b="1" dirty="0">
                <a:solidFill>
                  <a:srgbClr val="002060"/>
                </a:solidFill>
              </a:rPr>
              <a:t>AND THE PACIFIC TSUNAMI WARNING CENTER (PTWC) ENHANCED PRODUCTS</a:t>
            </a:r>
            <a:endParaRPr lang="en-US" sz="563" dirty="0">
              <a:solidFill>
                <a:srgbClr val="002060"/>
              </a:solidFill>
            </a:endParaRPr>
          </a:p>
          <a:p>
            <a:pPr algn="ctr">
              <a:spcAft>
                <a:spcPts val="150"/>
              </a:spcAft>
              <a:defRPr/>
            </a:pPr>
            <a:r>
              <a:rPr lang="en-US" sz="563" b="1" dirty="0">
                <a:solidFill>
                  <a:srgbClr val="002060"/>
                </a:solidFill>
                <a:cs typeface="ＭＳ Ｐゴシック" charset="0"/>
              </a:rPr>
              <a:t>TSUNAMI EVACUATION PLANNING AND UNESCO IOC TSUNAMI READY PROGRAMME</a:t>
            </a:r>
            <a:endParaRPr lang="en-US" sz="563" dirty="0">
              <a:solidFill>
                <a:srgbClr val="002060"/>
              </a:solidFill>
              <a:cs typeface="ＭＳ Ｐゴシック" charset="0"/>
            </a:endParaRPr>
          </a:p>
          <a:p>
            <a:pPr algn="ctr">
              <a:defRPr/>
            </a:pPr>
            <a:r>
              <a:rPr lang="en-US" sz="563" b="1" dirty="0">
                <a:solidFill>
                  <a:srgbClr val="002060"/>
                </a:solidFill>
              </a:rPr>
              <a:t>19-30 August 2024</a:t>
            </a:r>
            <a:r>
              <a:rPr lang="en-US" sz="563" dirty="0">
                <a:solidFill>
                  <a:srgbClr val="002060"/>
                </a:solidFill>
              </a:rPr>
              <a:t>, </a:t>
            </a:r>
            <a:r>
              <a:rPr lang="en-US" sz="563" b="1" dirty="0">
                <a:solidFill>
                  <a:srgbClr val="002060"/>
                </a:solidFill>
              </a:rPr>
              <a:t>Valparaiso, Chile</a:t>
            </a:r>
            <a:endParaRPr lang="en-US" sz="563" dirty="0">
              <a:solidFill>
                <a:srgbClr val="002060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BD410DD-F54C-6A45-9E4F-BED85F25504A}"/>
              </a:ext>
            </a:extLst>
          </p:cNvPr>
          <p:cNvGrpSpPr/>
          <p:nvPr userDrawn="1"/>
        </p:nvGrpSpPr>
        <p:grpSpPr>
          <a:xfrm>
            <a:off x="607103" y="226870"/>
            <a:ext cx="3688672" cy="778250"/>
            <a:chOff x="948418" y="332656"/>
            <a:chExt cx="3688672" cy="1037666"/>
          </a:xfrm>
        </p:grpSpPr>
        <p:pic>
          <p:nvPicPr>
            <p:cNvPr id="20" name="Picture 1" descr="10cm">
              <a:extLst>
                <a:ext uri="{FF2B5EF4-FFF2-40B4-BE49-F238E27FC236}">
                  <a16:creationId xmlns:a16="http://schemas.microsoft.com/office/drawing/2014/main" id="{2D800D5B-B04A-4F4F-88D8-42DE12A614C1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3556" y="350653"/>
              <a:ext cx="686093" cy="6561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4">
              <a:extLst>
                <a:ext uri="{FF2B5EF4-FFF2-40B4-BE49-F238E27FC236}">
                  <a16:creationId xmlns:a16="http://schemas.microsoft.com/office/drawing/2014/main" id="{23DE003A-F4E4-5449-BFE1-F2213FF3A5F3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0195" y="355728"/>
              <a:ext cx="676277" cy="6460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10" descr="ITIC_logo_bw_20130809.png">
              <a:extLst>
                <a:ext uri="{FF2B5EF4-FFF2-40B4-BE49-F238E27FC236}">
                  <a16:creationId xmlns:a16="http://schemas.microsoft.com/office/drawing/2014/main" id="{36CD9B2D-BC21-3A46-96DF-66C7BD39E51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2029" y="332656"/>
              <a:ext cx="705061" cy="692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1467642-74E0-9FA4-4FF5-7E129986C80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8418" y="389828"/>
              <a:ext cx="1044693" cy="980494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CEB5AD6E-721B-8A71-4C92-5A107AD176B4}"/>
              </a:ext>
            </a:extLst>
          </p:cNvPr>
          <p:cNvGrpSpPr/>
          <p:nvPr userDrawn="1"/>
        </p:nvGrpSpPr>
        <p:grpSpPr>
          <a:xfrm>
            <a:off x="745119" y="4685540"/>
            <a:ext cx="2045169" cy="286355"/>
            <a:chOff x="3793031" y="6322732"/>
            <a:chExt cx="2045169" cy="38180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AFD8FBF-137A-0245-E1D6-1B6D110F405D}"/>
                </a:ext>
              </a:extLst>
            </p:cNvPr>
            <p:cNvPicPr>
              <a:picLocks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3031" y="6322732"/>
              <a:ext cx="586069" cy="3106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296831C-C2CC-965F-FC5A-BF27DA476B9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69273" y="6322732"/>
              <a:ext cx="353053" cy="353053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3062B57-D32C-9966-2836-0069AC9C8FB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80904" y="6356470"/>
              <a:ext cx="857296" cy="3480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446238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A6725847-D688-9747-84C5-925AEB5C8F49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533401" y="971550"/>
            <a:ext cx="8435975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0"/>
            <a:r>
              <a:rPr lang="th-TH" altLang="en-US" noProof="0" dirty="0" err="1"/>
              <a:t>Click</a:t>
            </a:r>
            <a:r>
              <a:rPr lang="th-TH" altLang="en-US" noProof="0" dirty="0"/>
              <a:t> </a:t>
            </a:r>
            <a:r>
              <a:rPr lang="th-TH" altLang="en-US" noProof="0" dirty="0" err="1"/>
              <a:t>to</a:t>
            </a:r>
            <a:r>
              <a:rPr lang="th-TH" altLang="en-US" noProof="0" dirty="0"/>
              <a:t> </a:t>
            </a:r>
            <a:r>
              <a:rPr lang="th-TH" altLang="en-US" noProof="0" dirty="0" err="1"/>
              <a:t>edit</a:t>
            </a:r>
            <a:r>
              <a:rPr lang="th-TH" altLang="en-US" noProof="0" dirty="0"/>
              <a:t> </a:t>
            </a:r>
            <a:r>
              <a:rPr lang="th-TH" altLang="en-US" noProof="0" dirty="0" err="1"/>
              <a:t>Master</a:t>
            </a:r>
            <a:r>
              <a:rPr lang="th-TH" altLang="en-US" noProof="0" dirty="0"/>
              <a:t> </a:t>
            </a:r>
            <a:r>
              <a:rPr lang="th-TH" altLang="en-US" noProof="0" dirty="0" err="1"/>
              <a:t>text</a:t>
            </a:r>
            <a:r>
              <a:rPr lang="th-TH" altLang="en-US" noProof="0" dirty="0"/>
              <a:t> </a:t>
            </a:r>
            <a:r>
              <a:rPr lang="th-TH" altLang="en-US" noProof="0" dirty="0" err="1"/>
              <a:t>styles</a:t>
            </a:r>
            <a:endParaRPr lang="th-TH" altLang="en-US" noProof="0" dirty="0"/>
          </a:p>
          <a:p>
            <a:pPr lvl="1"/>
            <a:r>
              <a:rPr lang="th-TH" altLang="en-US" noProof="0" dirty="0" err="1"/>
              <a:t>Second</a:t>
            </a:r>
            <a:r>
              <a:rPr lang="th-TH" altLang="en-US" noProof="0" dirty="0"/>
              <a:t> </a:t>
            </a:r>
            <a:r>
              <a:rPr lang="th-TH" altLang="en-US" noProof="0" dirty="0" err="1"/>
              <a:t>level</a:t>
            </a:r>
            <a:endParaRPr lang="th-TH" altLang="en-US" noProof="0" dirty="0"/>
          </a:p>
          <a:p>
            <a:pPr lvl="2"/>
            <a:r>
              <a:rPr lang="th-TH" altLang="en-US" noProof="0" dirty="0"/>
              <a:t>Third </a:t>
            </a:r>
            <a:r>
              <a:rPr lang="th-TH" altLang="en-US" noProof="0" dirty="0" err="1"/>
              <a:t>level</a:t>
            </a:r>
            <a:endParaRPr lang="th-TH" altLang="en-US" noProof="0" dirty="0"/>
          </a:p>
          <a:p>
            <a:pPr lvl="3"/>
            <a:r>
              <a:rPr lang="th-TH" altLang="en-US" noProof="0" dirty="0" err="1"/>
              <a:t>Fourth</a:t>
            </a:r>
            <a:r>
              <a:rPr lang="th-TH" altLang="en-US" noProof="0" dirty="0"/>
              <a:t> </a:t>
            </a:r>
            <a:r>
              <a:rPr lang="th-TH" altLang="en-US" noProof="0" dirty="0" err="1"/>
              <a:t>level</a:t>
            </a:r>
            <a:endParaRPr lang="th-TH" altLang="en-US" noProof="0" dirty="0"/>
          </a:p>
          <a:p>
            <a:pPr lvl="4"/>
            <a:r>
              <a:rPr lang="th-TH" altLang="en-US" noProof="0" dirty="0"/>
              <a:t>Fifth </a:t>
            </a:r>
            <a:r>
              <a:rPr lang="th-TH" altLang="en-US" noProof="0" dirty="0" err="1"/>
              <a:t>level</a:t>
            </a:r>
            <a:r>
              <a:rPr lang="th-TH" altLang="en-US" noProof="0" dirty="0"/>
              <a:t>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8D13B5C-383D-4141-BFCD-443D65C8E0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945536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7">
            <a:extLst>
              <a:ext uri="{FF2B5EF4-FFF2-40B4-BE49-F238E27FC236}">
                <a16:creationId xmlns:a16="http://schemas.microsoft.com/office/drawing/2014/main" id="{86914116-0BF2-6F4F-9236-A0B4EE1A45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88" y="3053954"/>
            <a:ext cx="7770812" cy="67865"/>
          </a:xfrm>
          <a:custGeom>
            <a:avLst/>
            <a:gdLst>
              <a:gd name="T0" fmla="*/ 0 w 1000"/>
              <a:gd name="T1" fmla="*/ 0 h 1000"/>
              <a:gd name="T2" fmla="*/ 2147483646 w 1000"/>
              <a:gd name="T3" fmla="*/ 0 h 1000"/>
              <a:gd name="T4" fmla="*/ 2147483646 w 1000"/>
              <a:gd name="T5" fmla="*/ 2147483646 h 1000"/>
              <a:gd name="T6" fmla="*/ 0 w 1000"/>
              <a:gd name="T7" fmla="*/ 2147483646 h 1000"/>
              <a:gd name="T8" fmla="*/ 0 w 1000"/>
              <a:gd name="T9" fmla="*/ 0 h 1000"/>
              <a:gd name="T10" fmla="*/ 2147483646 w 1000"/>
              <a:gd name="T11" fmla="*/ 0 h 1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618" y="0"/>
                </a:lnTo>
                <a:lnTo>
                  <a:pt x="618" y="1000"/>
                </a:lnTo>
                <a:lnTo>
                  <a:pt x="0" y="1000"/>
                </a:lnTo>
                <a:lnTo>
                  <a:pt x="0" y="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folHlink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 lIns="68189" tIns="34096" rIns="68189" bIns="34096"/>
          <a:lstStyle/>
          <a:p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778118" y="3268266"/>
            <a:ext cx="5497513" cy="457200"/>
          </a:xfrm>
        </p:spPr>
        <p:txBody>
          <a:bodyPr/>
          <a:lstStyle>
            <a:lvl1pPr marL="0" indent="0" algn="r">
              <a:buFont typeface="Wingdings" charset="2"/>
              <a:buNone/>
              <a:defRPr sz="1575" b="0"/>
            </a:lvl1pPr>
          </a:lstStyle>
          <a:p>
            <a:r>
              <a:rPr lang="th-TH" dirty="0"/>
              <a:t>Click to edit Master subtitle style</a:t>
            </a:r>
          </a:p>
        </p:txBody>
      </p:sp>
      <p:sp>
        <p:nvSpPr>
          <p:cNvPr id="14" name="Rectangle 4">
            <a:extLst>
              <a:ext uri="{FF2B5EF4-FFF2-40B4-BE49-F238E27FC236}">
                <a16:creationId xmlns:a16="http://schemas.microsoft.com/office/drawing/2014/main" id="{C36AB538-9275-A84C-A537-E038C31125F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685800" y="4686300"/>
            <a:ext cx="1905000" cy="3429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0918" tIns="45461" rIns="90918" bIns="45461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900">
                <a:solidFill>
                  <a:srgbClr val="000000"/>
                </a:solidFill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endParaRPr lang="th-TH" altLang="en-US"/>
          </a:p>
        </p:txBody>
      </p:sp>
      <p:sp>
        <p:nvSpPr>
          <p:cNvPr id="15" name="Rectangle 5">
            <a:extLst>
              <a:ext uri="{FF2B5EF4-FFF2-40B4-BE49-F238E27FC236}">
                <a16:creationId xmlns:a16="http://schemas.microsoft.com/office/drawing/2014/main" id="{2C6E0E1E-9786-8B43-992B-B6C28992422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4686300"/>
            <a:ext cx="2895600" cy="3429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0918" tIns="45461" rIns="90918" bIns="45461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900">
                <a:solidFill>
                  <a:srgbClr val="000000"/>
                </a:solidFill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endParaRPr lang="th-TH" altLang="en-US"/>
          </a:p>
        </p:txBody>
      </p:sp>
      <p:sp>
        <p:nvSpPr>
          <p:cNvPr id="16" name="Rectangle 6">
            <a:extLst>
              <a:ext uri="{FF2B5EF4-FFF2-40B4-BE49-F238E27FC236}">
                <a16:creationId xmlns:a16="http://schemas.microsoft.com/office/drawing/2014/main" id="{8E5A4796-8003-274B-A2CE-03A2F6FD634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4686300"/>
            <a:ext cx="1905000" cy="3429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0918" tIns="45461" rIns="90918" bIns="45461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000000"/>
                </a:solidFill>
                <a:latin typeface="Verdana" charset="0"/>
                <a:ea typeface="ＭＳ Ｐゴシック" charset="0"/>
                <a:cs typeface="Angsana New" charset="0"/>
              </a:defRPr>
            </a:lvl1pPr>
          </a:lstStyle>
          <a:p>
            <a:pPr>
              <a:defRPr/>
            </a:pPr>
            <a:fld id="{8039D83E-3C0A-614E-B7F6-8E6FFD221229}" type="slidenum">
              <a:rPr lang="en-US"/>
              <a:pPr>
                <a:defRPr/>
              </a:pPr>
              <a:t>‹#›</a:t>
            </a:fld>
            <a:endParaRPr lang="th-TH"/>
          </a:p>
        </p:txBody>
      </p:sp>
      <p:sp>
        <p:nvSpPr>
          <p:cNvPr id="9" name="Text Box 14">
            <a:extLst>
              <a:ext uri="{FF2B5EF4-FFF2-40B4-BE49-F238E27FC236}">
                <a16:creationId xmlns:a16="http://schemas.microsoft.com/office/drawing/2014/main" id="{25665AEA-C4EE-2786-1984-66D20561FB2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022725" y="275850"/>
            <a:ext cx="5060950" cy="57020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56688" tIns="28345" rIns="56688" bIns="2834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spcAft>
                <a:spcPts val="200"/>
              </a:spcAft>
              <a:defRPr/>
            </a:pPr>
            <a:r>
              <a:rPr lang="en-US" altLang="en-US" sz="600" b="1" dirty="0">
                <a:solidFill>
                  <a:srgbClr val="002060"/>
                </a:solidFill>
                <a:cs typeface="Arial" pitchFamily="34" charset="0"/>
              </a:rPr>
              <a:t>UNESCO/IOC – NOAA ITIC Training Program in Hawaii (ITP-TEWS Hawaii)</a:t>
            </a:r>
          </a:p>
          <a:p>
            <a:pPr algn="ctr">
              <a:defRPr/>
            </a:pPr>
            <a:r>
              <a:rPr lang="en-US" sz="600" b="1" dirty="0">
                <a:solidFill>
                  <a:srgbClr val="002060"/>
                </a:solidFill>
              </a:rPr>
              <a:t>TSUNAMI EARLY WARNING SYSTEMS</a:t>
            </a:r>
            <a:endParaRPr lang="en-US" sz="600" dirty="0">
              <a:solidFill>
                <a:srgbClr val="002060"/>
              </a:solidFill>
            </a:endParaRPr>
          </a:p>
          <a:p>
            <a:pPr algn="ctr">
              <a:defRPr/>
            </a:pPr>
            <a:r>
              <a:rPr lang="en-US" sz="600" b="1" dirty="0">
                <a:solidFill>
                  <a:srgbClr val="002060"/>
                </a:solidFill>
              </a:rPr>
              <a:t>AND THE PACIFIC TSUNAMI WARNING CENTER (PTWC) ENHANCED PRODUCTS</a:t>
            </a:r>
            <a:endParaRPr lang="en-US" sz="600" dirty="0">
              <a:solidFill>
                <a:srgbClr val="002060"/>
              </a:solidFill>
            </a:endParaRPr>
          </a:p>
          <a:p>
            <a:pPr algn="ctr">
              <a:spcAft>
                <a:spcPts val="200"/>
              </a:spcAft>
              <a:defRPr/>
            </a:pPr>
            <a:r>
              <a:rPr lang="en-US" sz="600" b="1" dirty="0">
                <a:solidFill>
                  <a:srgbClr val="002060"/>
                </a:solidFill>
                <a:cs typeface="ＭＳ Ｐゴシック" charset="0"/>
              </a:rPr>
              <a:t>TSUNAMI EVACUATION PLANNING AND UNESCO IOC TSUNAMI READY PROGRAMME</a:t>
            </a:r>
            <a:endParaRPr lang="en-US" sz="600" dirty="0">
              <a:solidFill>
                <a:srgbClr val="002060"/>
              </a:solidFill>
              <a:cs typeface="ＭＳ Ｐゴシック" charset="0"/>
            </a:endParaRPr>
          </a:p>
          <a:p>
            <a:pPr algn="ctr">
              <a:defRPr/>
            </a:pPr>
            <a:r>
              <a:rPr lang="en-US" sz="600" b="1" dirty="0">
                <a:solidFill>
                  <a:srgbClr val="002060"/>
                </a:solidFill>
              </a:rPr>
              <a:t>15-26 September 2025, Honolulu, Hawaii</a:t>
            </a:r>
            <a:endParaRPr lang="en-US" sz="600" dirty="0">
              <a:solidFill>
                <a:srgbClr val="002060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2A224A1-0DE1-B149-CC54-6E7507B57ED6}"/>
              </a:ext>
            </a:extLst>
          </p:cNvPr>
          <p:cNvGrpSpPr/>
          <p:nvPr userDrawn="1"/>
        </p:nvGrpSpPr>
        <p:grpSpPr>
          <a:xfrm>
            <a:off x="545631" y="4585327"/>
            <a:ext cx="2072069" cy="353053"/>
            <a:chOff x="3793031" y="6322732"/>
            <a:chExt cx="2072069" cy="35305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AC39CEB-80D0-B9D9-7643-F6DFDB71EF12}"/>
                </a:ext>
              </a:extLst>
            </p:cNvPr>
            <p:cNvPicPr>
              <a:picLocks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3031" y="6322732"/>
              <a:ext cx="586069" cy="3106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29F4297-F67F-B828-31AE-F63BE90FF7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69273" y="6322732"/>
              <a:ext cx="353053" cy="353053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DEF22DA-FA0D-CFB2-B896-CAD4FA5D27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07804" y="6327716"/>
              <a:ext cx="857296" cy="348069"/>
            </a:xfrm>
            <a:prstGeom prst="rect">
              <a:avLst/>
            </a:prstGeom>
          </p:spPr>
        </p:pic>
      </p:grpSp>
      <p:sp>
        <p:nvSpPr>
          <p:cNvPr id="5" name="Rectangle 2">
            <a:extLst>
              <a:ext uri="{FF2B5EF4-FFF2-40B4-BE49-F238E27FC236}">
                <a16:creationId xmlns:a16="http://schemas.microsoft.com/office/drawing/2014/main" id="{3B3FD9A3-2BBF-455A-00EC-7E0CD0692607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545631" y="1180702"/>
            <a:ext cx="6384661" cy="1817688"/>
          </a:xfrm>
        </p:spPr>
        <p:txBody>
          <a:bodyPr lIns="91205" tIns="45605" rIns="91205" bIns="45605"/>
          <a:lstStyle>
            <a:lvl1pPr>
              <a:defRPr sz="3600"/>
            </a:lvl1pPr>
          </a:lstStyle>
          <a:p>
            <a:pPr eaLnBrk="1" hangingPunct="1">
              <a:lnSpc>
                <a:spcPct val="100000"/>
              </a:lnSpc>
              <a:spcBef>
                <a:spcPts val="1200"/>
              </a:spcBef>
            </a:pPr>
            <a:r>
              <a:rPr lang="en-US" altLang="en-US" sz="4000" dirty="0">
                <a:ea typeface="ＭＳ Ｐゴシック" panose="020B0600070205080204" pitchFamily="34" charset="-128"/>
              </a:rPr>
              <a:t>Title 1</a:t>
            </a:r>
            <a:br>
              <a:rPr lang="en-US" altLang="en-US" sz="4000" dirty="0">
                <a:ea typeface="ＭＳ Ｐゴシック" panose="020B0600070205080204" pitchFamily="34" charset="-128"/>
              </a:rPr>
            </a:br>
            <a:r>
              <a:rPr lang="en-US" altLang="en-US" sz="4000" dirty="0">
                <a:solidFill>
                  <a:srgbClr val="0000FF"/>
                </a:solidFill>
                <a:ea typeface="ＭＳ Ｐゴシック" panose="020B0600070205080204" pitchFamily="34" charset="-128"/>
              </a:rPr>
              <a:t>Title 2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0B3CF19-A1E5-1C6D-8971-5529C1279E52}"/>
              </a:ext>
            </a:extLst>
          </p:cNvPr>
          <p:cNvGrpSpPr/>
          <p:nvPr userDrawn="1"/>
        </p:nvGrpSpPr>
        <p:grpSpPr>
          <a:xfrm>
            <a:off x="545631" y="324175"/>
            <a:ext cx="3018257" cy="861519"/>
            <a:chOff x="948418" y="332656"/>
            <a:chExt cx="3688672" cy="1037666"/>
          </a:xfrm>
          <a:solidFill>
            <a:schemeClr val="bg1"/>
          </a:solidFill>
        </p:grpSpPr>
        <p:pic>
          <p:nvPicPr>
            <p:cNvPr id="18" name="Picture 1" descr="10cm">
              <a:extLst>
                <a:ext uri="{FF2B5EF4-FFF2-40B4-BE49-F238E27FC236}">
                  <a16:creationId xmlns:a16="http://schemas.microsoft.com/office/drawing/2014/main" id="{726C880F-4F2C-D95D-3698-80F75ED75AAB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3556" y="350653"/>
              <a:ext cx="686093" cy="65615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4">
              <a:extLst>
                <a:ext uri="{FF2B5EF4-FFF2-40B4-BE49-F238E27FC236}">
                  <a16:creationId xmlns:a16="http://schemas.microsoft.com/office/drawing/2014/main" id="{76A566AC-3678-9247-92EB-4E4D282DE104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0195" y="355728"/>
              <a:ext cx="676276" cy="64600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10" descr="ITIC_logo_bw_20130809.png">
              <a:extLst>
                <a:ext uri="{FF2B5EF4-FFF2-40B4-BE49-F238E27FC236}">
                  <a16:creationId xmlns:a16="http://schemas.microsoft.com/office/drawing/2014/main" id="{0AAF836F-3A3E-3970-0873-CF01CBEF7F7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2029" y="332656"/>
              <a:ext cx="705061" cy="6921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FEA956AC-D17F-72D9-CBFF-EA8DB5FBF90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8418" y="389828"/>
              <a:ext cx="1044693" cy="980494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3142756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6666283"/>
      </p:ext>
    </p:extLst>
  </p:cSld>
  <p:clrMapOvr>
    <a:masterClrMapping/>
  </p:clrMapOvr>
  <p:transition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4686300"/>
            <a:ext cx="1905000" cy="342900"/>
          </a:xfrm>
          <a:prstGeom prst="rect">
            <a:avLst/>
          </a:prstGeom>
        </p:spPr>
        <p:txBody>
          <a:bodyPr lIns="87769" tIns="43883" rIns="87769" bIns="43883"/>
          <a:lstStyle>
            <a:lvl1pPr>
              <a:defRPr sz="135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553200" y="4686300"/>
            <a:ext cx="1905000" cy="342900"/>
          </a:xfrm>
          <a:prstGeom prst="rect">
            <a:avLst/>
          </a:prstGeom>
        </p:spPr>
        <p:txBody>
          <a:bodyPr vert="horz" wrap="square" lIns="87769" tIns="43883" rIns="87769" bIns="43883" numCol="1" anchor="t" anchorCtr="0" compatLnSpc="1">
            <a:prstTxWarp prst="textNoShape">
              <a:avLst/>
            </a:prstTxWarp>
          </a:bodyPr>
          <a:lstStyle>
            <a:lvl1pPr>
              <a:defRPr sz="1350"/>
            </a:lvl1pPr>
          </a:lstStyle>
          <a:p>
            <a:pPr>
              <a:defRPr/>
            </a:pPr>
            <a:fld id="{49FB1945-FC1B-2147-AC45-C20B125D0F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676079"/>
      </p:ext>
    </p:extLst>
  </p:cSld>
  <p:clrMapOvr>
    <a:masterClrMapping/>
  </p:clrMapOvr>
  <p:transition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4686300"/>
            <a:ext cx="1905000" cy="342900"/>
          </a:xfrm>
          <a:prstGeom prst="rect">
            <a:avLst/>
          </a:prstGeom>
        </p:spPr>
        <p:txBody>
          <a:bodyPr lIns="91297" tIns="45650" rIns="91297" bIns="45650"/>
          <a:lstStyle>
            <a:lvl1pPr>
              <a:defRPr sz="135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553200" y="4686300"/>
            <a:ext cx="1905000" cy="342900"/>
          </a:xfrm>
          <a:prstGeom prst="rect">
            <a:avLst/>
          </a:prstGeom>
        </p:spPr>
        <p:txBody>
          <a:bodyPr vert="horz" wrap="square" lIns="91297" tIns="45650" rIns="91297" bIns="45650" numCol="1" anchor="t" anchorCtr="0" compatLnSpc="1">
            <a:prstTxWarp prst="textNoShape">
              <a:avLst/>
            </a:prstTxWarp>
          </a:bodyPr>
          <a:lstStyle>
            <a:lvl1pPr>
              <a:defRPr sz="1350"/>
            </a:lvl1pPr>
          </a:lstStyle>
          <a:p>
            <a:pPr>
              <a:defRPr/>
            </a:pPr>
            <a:fld id="{1E867EA7-BA45-5741-ADC4-21EC71771B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133574"/>
      </p:ext>
    </p:extLst>
  </p:cSld>
  <p:clrMapOvr>
    <a:masterClrMapping/>
  </p:clrMapOvr>
  <p:transition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5225" y="113913"/>
            <a:ext cx="8380962" cy="68647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28920" y="743396"/>
            <a:ext cx="4229411" cy="388553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7841" y="743396"/>
            <a:ext cx="4230968" cy="388553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4686300"/>
            <a:ext cx="1905000" cy="342900"/>
          </a:xfrm>
          <a:prstGeom prst="rect">
            <a:avLst/>
          </a:prstGeom>
        </p:spPr>
        <p:txBody>
          <a:bodyPr lIns="91297" tIns="45650" rIns="91297" bIns="45650"/>
          <a:lstStyle>
            <a:lvl1pPr algn="ctr">
              <a:defRPr sz="2700">
                <a:solidFill>
                  <a:srgbClr val="000000"/>
                </a:solidFill>
                <a:latin typeface="Times New Roman" charset="0"/>
                <a:ea typeface="Angsana New"/>
                <a:cs typeface="Angsana New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553200" y="4686300"/>
            <a:ext cx="1905000" cy="342900"/>
          </a:xfrm>
          <a:prstGeom prst="rect">
            <a:avLst/>
          </a:prstGeom>
        </p:spPr>
        <p:txBody>
          <a:bodyPr vert="horz" wrap="square" lIns="91297" tIns="45650" rIns="91297" bIns="45650" numCol="1" anchor="t" anchorCtr="0" compatLnSpc="1">
            <a:prstTxWarp prst="textNoShape">
              <a:avLst/>
            </a:prstTxWarp>
          </a:bodyPr>
          <a:lstStyle>
            <a:lvl1pPr algn="ctr">
              <a:defRPr sz="2700">
                <a:solidFill>
                  <a:srgbClr val="000000"/>
                </a:solidFill>
                <a:latin typeface="Times New Roman" charset="0"/>
                <a:cs typeface="Angsana New" charset="0"/>
              </a:defRPr>
            </a:lvl1pPr>
          </a:lstStyle>
          <a:p>
            <a:pPr>
              <a:defRPr/>
            </a:pPr>
            <a:fld id="{8367E3D6-277F-554A-8567-42F4C84252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844109"/>
      </p:ext>
    </p:extLst>
  </p:cSld>
  <p:clrMapOvr>
    <a:masterClrMapping/>
  </p:clrMapOvr>
  <p:transition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7">
            <a:extLst>
              <a:ext uri="{FF2B5EF4-FFF2-40B4-BE49-F238E27FC236}">
                <a16:creationId xmlns:a16="http://schemas.microsoft.com/office/drawing/2014/main" id="{86914116-0BF2-6F4F-9236-A0B4EE1A45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88" y="3053954"/>
            <a:ext cx="7770812" cy="67865"/>
          </a:xfrm>
          <a:custGeom>
            <a:avLst/>
            <a:gdLst>
              <a:gd name="T0" fmla="*/ 0 w 1000"/>
              <a:gd name="T1" fmla="*/ 0 h 1000"/>
              <a:gd name="T2" fmla="*/ 2147483646 w 1000"/>
              <a:gd name="T3" fmla="*/ 0 h 1000"/>
              <a:gd name="T4" fmla="*/ 2147483646 w 1000"/>
              <a:gd name="T5" fmla="*/ 2147483646 h 1000"/>
              <a:gd name="T6" fmla="*/ 0 w 1000"/>
              <a:gd name="T7" fmla="*/ 2147483646 h 1000"/>
              <a:gd name="T8" fmla="*/ 0 w 1000"/>
              <a:gd name="T9" fmla="*/ 0 h 1000"/>
              <a:gd name="T10" fmla="*/ 2147483646 w 1000"/>
              <a:gd name="T11" fmla="*/ 0 h 1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618" y="0"/>
                </a:lnTo>
                <a:lnTo>
                  <a:pt x="618" y="1000"/>
                </a:lnTo>
                <a:lnTo>
                  <a:pt x="0" y="1000"/>
                </a:lnTo>
                <a:lnTo>
                  <a:pt x="0" y="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folHlink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 lIns="68189" tIns="34096" rIns="68189" bIns="34096"/>
          <a:lstStyle/>
          <a:p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778118" y="3268266"/>
            <a:ext cx="5497513" cy="457200"/>
          </a:xfrm>
        </p:spPr>
        <p:txBody>
          <a:bodyPr/>
          <a:lstStyle>
            <a:lvl1pPr marL="0" indent="0" algn="r">
              <a:buFont typeface="Wingdings" charset="2"/>
              <a:buNone/>
              <a:defRPr sz="1575" b="0"/>
            </a:lvl1pPr>
          </a:lstStyle>
          <a:p>
            <a:r>
              <a:rPr lang="th-TH" dirty="0"/>
              <a:t>Click to edit Master subtitle style</a:t>
            </a:r>
          </a:p>
        </p:txBody>
      </p:sp>
      <p:sp>
        <p:nvSpPr>
          <p:cNvPr id="14" name="Rectangle 4">
            <a:extLst>
              <a:ext uri="{FF2B5EF4-FFF2-40B4-BE49-F238E27FC236}">
                <a16:creationId xmlns:a16="http://schemas.microsoft.com/office/drawing/2014/main" id="{C36AB538-9275-A84C-A537-E038C31125F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685800" y="4686300"/>
            <a:ext cx="1905000" cy="3429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0918" tIns="45461" rIns="90918" bIns="45461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900">
                <a:solidFill>
                  <a:srgbClr val="000000"/>
                </a:solidFill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endParaRPr lang="th-TH" altLang="en-US"/>
          </a:p>
        </p:txBody>
      </p:sp>
      <p:sp>
        <p:nvSpPr>
          <p:cNvPr id="15" name="Rectangle 5">
            <a:extLst>
              <a:ext uri="{FF2B5EF4-FFF2-40B4-BE49-F238E27FC236}">
                <a16:creationId xmlns:a16="http://schemas.microsoft.com/office/drawing/2014/main" id="{2C6E0E1E-9786-8B43-992B-B6C28992422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4686300"/>
            <a:ext cx="2895600" cy="3429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0918" tIns="45461" rIns="90918" bIns="45461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900">
                <a:solidFill>
                  <a:srgbClr val="000000"/>
                </a:solidFill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endParaRPr lang="th-TH" altLang="en-US"/>
          </a:p>
        </p:txBody>
      </p:sp>
      <p:sp>
        <p:nvSpPr>
          <p:cNvPr id="16" name="Rectangle 6">
            <a:extLst>
              <a:ext uri="{FF2B5EF4-FFF2-40B4-BE49-F238E27FC236}">
                <a16:creationId xmlns:a16="http://schemas.microsoft.com/office/drawing/2014/main" id="{8E5A4796-8003-274B-A2CE-03A2F6FD634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4686300"/>
            <a:ext cx="1905000" cy="3429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0918" tIns="45461" rIns="90918" bIns="45461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000000"/>
                </a:solidFill>
                <a:latin typeface="Verdana" charset="0"/>
                <a:ea typeface="ＭＳ Ｐゴシック" charset="0"/>
                <a:cs typeface="Angsana New" charset="0"/>
              </a:defRPr>
            </a:lvl1pPr>
          </a:lstStyle>
          <a:p>
            <a:pPr>
              <a:defRPr/>
            </a:pPr>
            <a:fld id="{8039D83E-3C0A-614E-B7F6-8E6FFD221229}" type="slidenum">
              <a:rPr lang="en-US"/>
              <a:pPr>
                <a:defRPr/>
              </a:pPr>
              <a:t>‹#›</a:t>
            </a:fld>
            <a:endParaRPr lang="th-TH"/>
          </a:p>
        </p:txBody>
      </p:sp>
      <p:sp>
        <p:nvSpPr>
          <p:cNvPr id="9" name="Text Box 14">
            <a:extLst>
              <a:ext uri="{FF2B5EF4-FFF2-40B4-BE49-F238E27FC236}">
                <a16:creationId xmlns:a16="http://schemas.microsoft.com/office/drawing/2014/main" id="{25665AEA-C4EE-2786-1984-66D20561FB2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022725" y="275850"/>
            <a:ext cx="5060950" cy="57020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56688" tIns="28345" rIns="56688" bIns="2834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spcAft>
                <a:spcPts val="200"/>
              </a:spcAft>
              <a:defRPr/>
            </a:pPr>
            <a:r>
              <a:rPr lang="en-US" altLang="en-US" sz="600" b="1" dirty="0">
                <a:solidFill>
                  <a:srgbClr val="002060"/>
                </a:solidFill>
                <a:cs typeface="Arial" pitchFamily="34" charset="0"/>
              </a:rPr>
              <a:t>UNESCO/IOC – NOAA ITIC Training Program in Hawaii (ITP-TEWS Hawaii)</a:t>
            </a:r>
          </a:p>
          <a:p>
            <a:pPr algn="ctr">
              <a:defRPr/>
            </a:pPr>
            <a:r>
              <a:rPr lang="en-US" sz="600" b="1" dirty="0">
                <a:solidFill>
                  <a:srgbClr val="002060"/>
                </a:solidFill>
              </a:rPr>
              <a:t>TSUNAMI EARLY WARNING SYSTEMS</a:t>
            </a:r>
            <a:endParaRPr lang="en-US" sz="600" dirty="0">
              <a:solidFill>
                <a:srgbClr val="002060"/>
              </a:solidFill>
            </a:endParaRPr>
          </a:p>
          <a:p>
            <a:pPr algn="ctr">
              <a:defRPr/>
            </a:pPr>
            <a:r>
              <a:rPr lang="en-US" sz="600" b="1" dirty="0">
                <a:solidFill>
                  <a:srgbClr val="002060"/>
                </a:solidFill>
              </a:rPr>
              <a:t>AND THE PACIFIC TSUNAMI WARNING CENTER (PTWC) ENHANCED PRODUCTS</a:t>
            </a:r>
            <a:endParaRPr lang="en-US" sz="600" dirty="0">
              <a:solidFill>
                <a:srgbClr val="002060"/>
              </a:solidFill>
            </a:endParaRPr>
          </a:p>
          <a:p>
            <a:pPr algn="ctr">
              <a:spcAft>
                <a:spcPts val="200"/>
              </a:spcAft>
              <a:defRPr/>
            </a:pPr>
            <a:r>
              <a:rPr lang="en-US" sz="600" b="1" dirty="0">
                <a:solidFill>
                  <a:srgbClr val="002060"/>
                </a:solidFill>
                <a:cs typeface="ＭＳ Ｐゴシック" charset="0"/>
              </a:rPr>
              <a:t>TSUNAMI EVACUATION PLANNING AND UNESCO IOC TSUNAMI READY PROGRAMME</a:t>
            </a:r>
            <a:endParaRPr lang="en-US" sz="600" dirty="0">
              <a:solidFill>
                <a:srgbClr val="002060"/>
              </a:solidFill>
              <a:cs typeface="ＭＳ Ｐゴシック" charset="0"/>
            </a:endParaRPr>
          </a:p>
          <a:p>
            <a:pPr algn="ctr">
              <a:defRPr/>
            </a:pPr>
            <a:r>
              <a:rPr lang="en-US" sz="600" b="1" dirty="0">
                <a:solidFill>
                  <a:srgbClr val="002060"/>
                </a:solidFill>
              </a:rPr>
              <a:t>15-26 September 2025, Honolulu, Hawaii</a:t>
            </a:r>
            <a:endParaRPr lang="en-US" sz="600" dirty="0">
              <a:solidFill>
                <a:srgbClr val="002060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2A224A1-0DE1-B149-CC54-6E7507B57ED6}"/>
              </a:ext>
            </a:extLst>
          </p:cNvPr>
          <p:cNvGrpSpPr/>
          <p:nvPr userDrawn="1"/>
        </p:nvGrpSpPr>
        <p:grpSpPr>
          <a:xfrm>
            <a:off x="545631" y="4585327"/>
            <a:ext cx="2072069" cy="353053"/>
            <a:chOff x="3793031" y="6322732"/>
            <a:chExt cx="2072069" cy="35305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AC39CEB-80D0-B9D9-7643-F6DFDB71EF12}"/>
                </a:ext>
              </a:extLst>
            </p:cNvPr>
            <p:cNvPicPr>
              <a:picLocks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3031" y="6322732"/>
              <a:ext cx="586069" cy="3106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29F4297-F67F-B828-31AE-F63BE90FF7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69273" y="6322732"/>
              <a:ext cx="353053" cy="353053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DEF22DA-FA0D-CFB2-B896-CAD4FA5D27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07804" y="6327716"/>
              <a:ext cx="857296" cy="348069"/>
            </a:xfrm>
            <a:prstGeom prst="rect">
              <a:avLst/>
            </a:prstGeom>
          </p:spPr>
        </p:pic>
      </p:grpSp>
      <p:sp>
        <p:nvSpPr>
          <p:cNvPr id="5" name="Rectangle 2">
            <a:extLst>
              <a:ext uri="{FF2B5EF4-FFF2-40B4-BE49-F238E27FC236}">
                <a16:creationId xmlns:a16="http://schemas.microsoft.com/office/drawing/2014/main" id="{3B3FD9A3-2BBF-455A-00EC-7E0CD0692607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545631" y="1180702"/>
            <a:ext cx="6384661" cy="1817688"/>
          </a:xfrm>
        </p:spPr>
        <p:txBody>
          <a:bodyPr lIns="91205" tIns="45605" rIns="91205" bIns="45605"/>
          <a:lstStyle>
            <a:lvl1pPr>
              <a:defRPr sz="3600"/>
            </a:lvl1pPr>
          </a:lstStyle>
          <a:p>
            <a:pPr eaLnBrk="1" hangingPunct="1">
              <a:lnSpc>
                <a:spcPct val="100000"/>
              </a:lnSpc>
              <a:spcBef>
                <a:spcPts val="1200"/>
              </a:spcBef>
            </a:pPr>
            <a:r>
              <a:rPr lang="en-US" altLang="en-US" sz="4000" dirty="0">
                <a:ea typeface="ＭＳ Ｐゴシック" panose="020B0600070205080204" pitchFamily="34" charset="-128"/>
              </a:rPr>
              <a:t>Title 1</a:t>
            </a:r>
            <a:br>
              <a:rPr lang="en-US" altLang="en-US" sz="4000" dirty="0">
                <a:ea typeface="ＭＳ Ｐゴシック" panose="020B0600070205080204" pitchFamily="34" charset="-128"/>
              </a:rPr>
            </a:br>
            <a:r>
              <a:rPr lang="en-US" altLang="en-US" sz="4000" dirty="0">
                <a:solidFill>
                  <a:srgbClr val="0000FF"/>
                </a:solidFill>
                <a:ea typeface="ＭＳ Ｐゴシック" panose="020B0600070205080204" pitchFamily="34" charset="-128"/>
              </a:rPr>
              <a:t>Title 2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0B3CF19-A1E5-1C6D-8971-5529C1279E52}"/>
              </a:ext>
            </a:extLst>
          </p:cNvPr>
          <p:cNvGrpSpPr/>
          <p:nvPr userDrawn="1"/>
        </p:nvGrpSpPr>
        <p:grpSpPr>
          <a:xfrm>
            <a:off x="545631" y="324175"/>
            <a:ext cx="3018257" cy="861519"/>
            <a:chOff x="948418" y="332656"/>
            <a:chExt cx="3688672" cy="1037666"/>
          </a:xfrm>
          <a:solidFill>
            <a:schemeClr val="bg1"/>
          </a:solidFill>
        </p:grpSpPr>
        <p:pic>
          <p:nvPicPr>
            <p:cNvPr id="18" name="Picture 1" descr="10cm">
              <a:extLst>
                <a:ext uri="{FF2B5EF4-FFF2-40B4-BE49-F238E27FC236}">
                  <a16:creationId xmlns:a16="http://schemas.microsoft.com/office/drawing/2014/main" id="{726C880F-4F2C-D95D-3698-80F75ED75AAB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3556" y="350653"/>
              <a:ext cx="686093" cy="65615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4">
              <a:extLst>
                <a:ext uri="{FF2B5EF4-FFF2-40B4-BE49-F238E27FC236}">
                  <a16:creationId xmlns:a16="http://schemas.microsoft.com/office/drawing/2014/main" id="{76A566AC-3678-9247-92EB-4E4D282DE104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0195" y="355728"/>
              <a:ext cx="676276" cy="64600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10" descr="ITIC_logo_bw_20130809.png">
              <a:extLst>
                <a:ext uri="{FF2B5EF4-FFF2-40B4-BE49-F238E27FC236}">
                  <a16:creationId xmlns:a16="http://schemas.microsoft.com/office/drawing/2014/main" id="{0AAF836F-3A3E-3970-0873-CF01CBEF7F7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2029" y="332656"/>
              <a:ext cx="705061" cy="6921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FEA956AC-D17F-72D9-CBFF-EA8DB5FBF90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8418" y="389828"/>
              <a:ext cx="1044693" cy="980494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20398543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7">
            <a:extLst>
              <a:ext uri="{FF2B5EF4-FFF2-40B4-BE49-F238E27FC236}">
                <a16:creationId xmlns:a16="http://schemas.microsoft.com/office/drawing/2014/main" id="{86914116-0BF2-6F4F-9236-A0B4EE1A45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88" y="3053955"/>
            <a:ext cx="7770812" cy="67865"/>
          </a:xfrm>
          <a:custGeom>
            <a:avLst/>
            <a:gdLst>
              <a:gd name="T0" fmla="*/ 0 w 1000"/>
              <a:gd name="T1" fmla="*/ 0 h 1000"/>
              <a:gd name="T2" fmla="*/ 2147483646 w 1000"/>
              <a:gd name="T3" fmla="*/ 0 h 1000"/>
              <a:gd name="T4" fmla="*/ 2147483646 w 1000"/>
              <a:gd name="T5" fmla="*/ 2147483646 h 1000"/>
              <a:gd name="T6" fmla="*/ 0 w 1000"/>
              <a:gd name="T7" fmla="*/ 2147483646 h 1000"/>
              <a:gd name="T8" fmla="*/ 0 w 1000"/>
              <a:gd name="T9" fmla="*/ 0 h 1000"/>
              <a:gd name="T10" fmla="*/ 2147483646 w 1000"/>
              <a:gd name="T11" fmla="*/ 0 h 1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618" y="0"/>
                </a:lnTo>
                <a:lnTo>
                  <a:pt x="618" y="1000"/>
                </a:lnTo>
                <a:lnTo>
                  <a:pt x="0" y="1000"/>
                </a:lnTo>
                <a:lnTo>
                  <a:pt x="0" y="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folHlink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 lIns="68189" tIns="34096" rIns="68189" bIns="34096"/>
          <a:lstStyle/>
          <a:p>
            <a:endParaRPr lang="en-US" sz="1800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778119" y="3268266"/>
            <a:ext cx="5497513" cy="457200"/>
          </a:xfrm>
        </p:spPr>
        <p:txBody>
          <a:bodyPr/>
          <a:lstStyle>
            <a:lvl1pPr marL="0" indent="0" algn="r">
              <a:buFont typeface="Wingdings" charset="2"/>
              <a:buNone/>
              <a:defRPr sz="1575" b="0"/>
            </a:lvl1pPr>
          </a:lstStyle>
          <a:p>
            <a:r>
              <a:rPr lang="th-TH" dirty="0"/>
              <a:t>Click to edit Master subtitle style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BD410DD-F54C-6A45-9E4F-BED85F25504A}"/>
              </a:ext>
            </a:extLst>
          </p:cNvPr>
          <p:cNvGrpSpPr/>
          <p:nvPr userDrawn="1"/>
        </p:nvGrpSpPr>
        <p:grpSpPr>
          <a:xfrm>
            <a:off x="607104" y="226869"/>
            <a:ext cx="3688672" cy="1136566"/>
            <a:chOff x="948418" y="332656"/>
            <a:chExt cx="3688672" cy="1037666"/>
          </a:xfrm>
        </p:grpSpPr>
        <p:pic>
          <p:nvPicPr>
            <p:cNvPr id="20" name="Picture 1" descr="10cm">
              <a:extLst>
                <a:ext uri="{FF2B5EF4-FFF2-40B4-BE49-F238E27FC236}">
                  <a16:creationId xmlns:a16="http://schemas.microsoft.com/office/drawing/2014/main" id="{2D800D5B-B04A-4F4F-88D8-42DE12A614C1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3556" y="350653"/>
              <a:ext cx="686093" cy="6561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4">
              <a:extLst>
                <a:ext uri="{FF2B5EF4-FFF2-40B4-BE49-F238E27FC236}">
                  <a16:creationId xmlns:a16="http://schemas.microsoft.com/office/drawing/2014/main" id="{23DE003A-F4E4-5449-BFE1-F2213FF3A5F3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0195" y="355728"/>
              <a:ext cx="676277" cy="6460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10" descr="ITIC_logo_bw_20130809.png">
              <a:extLst>
                <a:ext uri="{FF2B5EF4-FFF2-40B4-BE49-F238E27FC236}">
                  <a16:creationId xmlns:a16="http://schemas.microsoft.com/office/drawing/2014/main" id="{36CD9B2D-BC21-3A46-96DF-66C7BD39E51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2029" y="332656"/>
              <a:ext cx="705061" cy="692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1467642-74E0-9FA4-4FF5-7E129986C80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8418" y="389828"/>
              <a:ext cx="1044693" cy="980494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BBD0EDBA-816A-2886-D247-C11C2813DAB4}"/>
              </a:ext>
            </a:extLst>
          </p:cNvPr>
          <p:cNvGrpSpPr/>
          <p:nvPr userDrawn="1"/>
        </p:nvGrpSpPr>
        <p:grpSpPr>
          <a:xfrm>
            <a:off x="685800" y="4506686"/>
            <a:ext cx="2257655" cy="384674"/>
            <a:chOff x="3793031" y="6322732"/>
            <a:chExt cx="2072069" cy="35305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7A8A596-1EEE-7211-3CAC-AFA7AB2FC5A9}"/>
                </a:ext>
              </a:extLst>
            </p:cNvPr>
            <p:cNvPicPr>
              <a:picLocks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3031" y="6322732"/>
              <a:ext cx="586069" cy="3106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1AB2D1B-8E4A-AF95-21C3-368B479E1F6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69273" y="6322732"/>
              <a:ext cx="353053" cy="353053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96ABC3A-E44B-7BB3-4499-F49DE7E0AB8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07804" y="6327716"/>
              <a:ext cx="857296" cy="348069"/>
            </a:xfrm>
            <a:prstGeom prst="rect">
              <a:avLst/>
            </a:prstGeom>
          </p:spPr>
        </p:pic>
      </p:grpSp>
      <p:sp>
        <p:nvSpPr>
          <p:cNvPr id="10" name="Text Box 14">
            <a:extLst>
              <a:ext uri="{FF2B5EF4-FFF2-40B4-BE49-F238E27FC236}">
                <a16:creationId xmlns:a16="http://schemas.microsoft.com/office/drawing/2014/main" id="{627948AA-2967-C0A1-53B2-5FD98A0F2DC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022725" y="275850"/>
            <a:ext cx="5060950" cy="57020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56688" tIns="28345" rIns="56688" bIns="2834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spcAft>
                <a:spcPts val="200"/>
              </a:spcAft>
              <a:defRPr/>
            </a:pPr>
            <a:r>
              <a:rPr lang="en-US" altLang="en-US" sz="600" b="1" dirty="0">
                <a:solidFill>
                  <a:srgbClr val="002060"/>
                </a:solidFill>
                <a:cs typeface="Arial" pitchFamily="34" charset="0"/>
              </a:rPr>
              <a:t>UNESCO/IOC – NOAA ITIC Training Program in Hawaii (ITP-TEWS Hawaii)</a:t>
            </a:r>
          </a:p>
          <a:p>
            <a:pPr algn="ctr">
              <a:defRPr/>
            </a:pPr>
            <a:r>
              <a:rPr lang="en-US" sz="600" b="1" dirty="0">
                <a:solidFill>
                  <a:srgbClr val="002060"/>
                </a:solidFill>
              </a:rPr>
              <a:t>TSUNAMI EARLY WARNING SYSTEMS</a:t>
            </a:r>
            <a:endParaRPr lang="en-US" sz="600" dirty="0">
              <a:solidFill>
                <a:srgbClr val="002060"/>
              </a:solidFill>
            </a:endParaRPr>
          </a:p>
          <a:p>
            <a:pPr algn="ctr">
              <a:defRPr/>
            </a:pPr>
            <a:r>
              <a:rPr lang="en-US" sz="600" b="1" dirty="0">
                <a:solidFill>
                  <a:srgbClr val="002060"/>
                </a:solidFill>
              </a:rPr>
              <a:t>AND THE PACIFIC TSUNAMI WARNING CENTER (PTWC) ENHANCED PRODUCTS</a:t>
            </a:r>
            <a:endParaRPr lang="en-US" sz="600" dirty="0">
              <a:solidFill>
                <a:srgbClr val="002060"/>
              </a:solidFill>
            </a:endParaRPr>
          </a:p>
          <a:p>
            <a:pPr algn="ctr">
              <a:spcAft>
                <a:spcPts val="200"/>
              </a:spcAft>
              <a:defRPr/>
            </a:pPr>
            <a:r>
              <a:rPr lang="en-US" sz="600" b="1" dirty="0">
                <a:solidFill>
                  <a:srgbClr val="002060"/>
                </a:solidFill>
                <a:cs typeface="ＭＳ Ｐゴシック" charset="0"/>
              </a:rPr>
              <a:t>TSUNAMI EVACUATION PLANNING AND UNESCO IOC TSUNAMI READY PROGRAMME</a:t>
            </a:r>
            <a:endParaRPr lang="en-US" sz="600" dirty="0">
              <a:solidFill>
                <a:srgbClr val="002060"/>
              </a:solidFill>
              <a:cs typeface="ＭＳ Ｐゴシック" charset="0"/>
            </a:endParaRPr>
          </a:p>
          <a:p>
            <a:pPr algn="ctr">
              <a:defRPr/>
            </a:pPr>
            <a:r>
              <a:rPr lang="en-US" sz="600" b="1" dirty="0">
                <a:solidFill>
                  <a:srgbClr val="002060"/>
                </a:solidFill>
              </a:rPr>
              <a:t>15-26 September 2025, Honolulu, Hawaii</a:t>
            </a:r>
            <a:endParaRPr lang="en-US" sz="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22636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A6725847-D688-9747-84C5-925AEB5C8F49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533402" y="971550"/>
            <a:ext cx="8435975" cy="3894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0"/>
            <a:r>
              <a:rPr lang="th-TH" altLang="en-US" noProof="0" dirty="0" err="1"/>
              <a:t>Click</a:t>
            </a:r>
            <a:r>
              <a:rPr lang="th-TH" altLang="en-US" noProof="0" dirty="0"/>
              <a:t> </a:t>
            </a:r>
            <a:r>
              <a:rPr lang="th-TH" altLang="en-US" noProof="0" dirty="0" err="1"/>
              <a:t>to</a:t>
            </a:r>
            <a:r>
              <a:rPr lang="th-TH" altLang="en-US" noProof="0" dirty="0"/>
              <a:t> </a:t>
            </a:r>
            <a:r>
              <a:rPr lang="th-TH" altLang="en-US" noProof="0" dirty="0" err="1"/>
              <a:t>edit</a:t>
            </a:r>
            <a:r>
              <a:rPr lang="th-TH" altLang="en-US" noProof="0" dirty="0"/>
              <a:t> </a:t>
            </a:r>
            <a:r>
              <a:rPr lang="th-TH" altLang="en-US" noProof="0" dirty="0" err="1"/>
              <a:t>Master</a:t>
            </a:r>
            <a:r>
              <a:rPr lang="th-TH" altLang="en-US" noProof="0" dirty="0"/>
              <a:t> </a:t>
            </a:r>
            <a:r>
              <a:rPr lang="th-TH" altLang="en-US" noProof="0" dirty="0" err="1"/>
              <a:t>text</a:t>
            </a:r>
            <a:r>
              <a:rPr lang="th-TH" altLang="en-US" noProof="0" dirty="0"/>
              <a:t> </a:t>
            </a:r>
            <a:r>
              <a:rPr lang="th-TH" altLang="en-US" noProof="0" dirty="0" err="1"/>
              <a:t>styles</a:t>
            </a:r>
            <a:endParaRPr lang="th-TH" altLang="en-US" noProof="0" dirty="0"/>
          </a:p>
          <a:p>
            <a:pPr lvl="1"/>
            <a:r>
              <a:rPr lang="th-TH" altLang="en-US" noProof="0" dirty="0" err="1"/>
              <a:t>Second</a:t>
            </a:r>
            <a:r>
              <a:rPr lang="th-TH" altLang="en-US" noProof="0" dirty="0"/>
              <a:t> </a:t>
            </a:r>
            <a:r>
              <a:rPr lang="th-TH" altLang="en-US" noProof="0" dirty="0" err="1"/>
              <a:t>level</a:t>
            </a:r>
            <a:endParaRPr lang="th-TH" altLang="en-US" noProof="0" dirty="0"/>
          </a:p>
          <a:p>
            <a:pPr lvl="2"/>
            <a:r>
              <a:rPr lang="th-TH" altLang="en-US" noProof="0" dirty="0"/>
              <a:t>Third </a:t>
            </a:r>
            <a:r>
              <a:rPr lang="th-TH" altLang="en-US" noProof="0" dirty="0" err="1"/>
              <a:t>level</a:t>
            </a:r>
            <a:endParaRPr lang="th-TH" altLang="en-US" noProof="0" dirty="0"/>
          </a:p>
          <a:p>
            <a:pPr lvl="3"/>
            <a:r>
              <a:rPr lang="th-TH" altLang="en-US" noProof="0" dirty="0" err="1"/>
              <a:t>Fourth</a:t>
            </a:r>
            <a:r>
              <a:rPr lang="th-TH" altLang="en-US" noProof="0" dirty="0"/>
              <a:t> </a:t>
            </a:r>
            <a:r>
              <a:rPr lang="th-TH" altLang="en-US" noProof="0" dirty="0" err="1"/>
              <a:t>level</a:t>
            </a:r>
            <a:endParaRPr lang="th-TH" altLang="en-US" noProof="0" dirty="0"/>
          </a:p>
          <a:p>
            <a:pPr lvl="4"/>
            <a:r>
              <a:rPr lang="th-TH" altLang="en-US" noProof="0" dirty="0"/>
              <a:t>Fifth </a:t>
            </a:r>
            <a:r>
              <a:rPr lang="th-TH" altLang="en-US" noProof="0" dirty="0" err="1"/>
              <a:t>level</a:t>
            </a:r>
            <a:r>
              <a:rPr lang="th-TH" altLang="en-US" noProof="0" dirty="0"/>
              <a:t>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8D13B5C-383D-4141-BFCD-443D65C8E0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894600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66BF6207-6EDE-88EE-0621-9EC18AE483E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33400" y="114300"/>
            <a:ext cx="6815138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5007" tIns="47505" rIns="95007" bIns="47505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75FF6971-C0BE-E185-DAD5-21A8FEAD494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971550"/>
            <a:ext cx="8435975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5007" tIns="47505" rIns="95007" bIns="4750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en-US"/>
              <a:t>Click to edit Master text styles</a:t>
            </a:r>
          </a:p>
          <a:p>
            <a:pPr lvl="1"/>
            <a:r>
              <a:rPr lang="th-TH" altLang="en-US"/>
              <a:t>Second level</a:t>
            </a:r>
          </a:p>
          <a:p>
            <a:pPr lvl="2"/>
            <a:r>
              <a:rPr lang="th-TH" altLang="en-US"/>
              <a:t>Third level</a:t>
            </a:r>
          </a:p>
          <a:p>
            <a:pPr lvl="3"/>
            <a:r>
              <a:rPr lang="th-TH" altLang="en-US"/>
              <a:t>Fourth level</a:t>
            </a:r>
          </a:p>
          <a:p>
            <a:pPr lvl="4"/>
            <a:r>
              <a:rPr lang="th-TH" altLang="en-US"/>
              <a:t>Fifth level </a:t>
            </a:r>
          </a:p>
        </p:txBody>
      </p:sp>
      <p:sp>
        <p:nvSpPr>
          <p:cNvPr id="1028" name="AutoShape 4">
            <a:extLst>
              <a:ext uri="{FF2B5EF4-FFF2-40B4-BE49-F238E27FC236}">
                <a16:creationId xmlns:a16="http://schemas.microsoft.com/office/drawing/2014/main" id="{A79461F7-3F15-3133-8BEE-68B2C3392A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2138" y="742950"/>
            <a:ext cx="7958137" cy="82550"/>
          </a:xfrm>
          <a:custGeom>
            <a:avLst/>
            <a:gdLst>
              <a:gd name="T0" fmla="*/ 0 w 1000"/>
              <a:gd name="T1" fmla="*/ 0 h 1000"/>
              <a:gd name="T2" fmla="*/ 2147483646 w 1000"/>
              <a:gd name="T3" fmla="*/ 0 h 1000"/>
              <a:gd name="T4" fmla="*/ 2147483646 w 1000"/>
              <a:gd name="T5" fmla="*/ 2147483646 h 1000"/>
              <a:gd name="T6" fmla="*/ 0 w 1000"/>
              <a:gd name="T7" fmla="*/ 2147483646 h 1000"/>
              <a:gd name="T8" fmla="*/ 0 w 1000"/>
              <a:gd name="T9" fmla="*/ 0 h 1000"/>
              <a:gd name="T10" fmla="*/ 2147483646 w 1000"/>
              <a:gd name="T11" fmla="*/ 0 h 1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585" y="0"/>
                </a:lnTo>
                <a:lnTo>
                  <a:pt x="585" y="1000"/>
                </a:lnTo>
                <a:lnTo>
                  <a:pt x="0" y="1000"/>
                </a:lnTo>
                <a:lnTo>
                  <a:pt x="0" y="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folHlink"/>
          </a:solidFill>
          <a:ln w="9525">
            <a:solidFill>
              <a:schemeClr val="folHlink"/>
            </a:solidFill>
            <a:round/>
            <a:headEnd/>
            <a:tailEnd/>
          </a:ln>
        </p:spPr>
        <p:txBody>
          <a:bodyPr lIns="66802" tIns="33402" rIns="66802" bIns="33402"/>
          <a:lstStyle/>
          <a:p>
            <a:pPr>
              <a:defRPr/>
            </a:pPr>
            <a:endParaRPr lang="en-US" sz="2656">
              <a:ea typeface="ＭＳ Ｐゴシック" panose="020B0600070205080204" pitchFamily="34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59" r:id="rId1"/>
    <p:sldLayoutId id="2147484495" r:id="rId2"/>
  </p:sldLayoutIdLst>
  <p:txStyles>
    <p:titleStyle>
      <a:lvl1pPr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+mj-lt"/>
          <a:ea typeface="MS PGothic" panose="020B0600070205080204" pitchFamily="34" charset="-128"/>
          <a:cs typeface="+mj-cs"/>
        </a:defRPr>
      </a:lvl1pPr>
      <a:lvl2pPr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  <a:ea typeface="MS PGothic" panose="020B0600070205080204" pitchFamily="34" charset="-128"/>
          <a:cs typeface="Angsana New" pitchFamily="18" charset="0"/>
        </a:defRPr>
      </a:lvl2pPr>
      <a:lvl3pPr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  <a:ea typeface="MS PGothic" panose="020B0600070205080204" pitchFamily="34" charset="-128"/>
          <a:cs typeface="Angsana New" pitchFamily="18" charset="0"/>
        </a:defRPr>
      </a:lvl3pPr>
      <a:lvl4pPr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  <a:ea typeface="MS PGothic" panose="020B0600070205080204" pitchFamily="34" charset="-128"/>
          <a:cs typeface="Angsana New" pitchFamily="18" charset="0"/>
        </a:defRPr>
      </a:lvl4pPr>
      <a:lvl5pPr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  <a:ea typeface="MS PGothic" panose="020B0600070205080204" pitchFamily="34" charset="-128"/>
          <a:cs typeface="Angsana New" pitchFamily="18" charset="0"/>
        </a:defRPr>
      </a:lvl5pPr>
      <a:lvl6pPr marL="333999" algn="l" rtl="0" fontAlgn="base">
        <a:lnSpc>
          <a:spcPct val="110000"/>
        </a:lnSpc>
        <a:spcBef>
          <a:spcPct val="0"/>
        </a:spcBef>
        <a:spcAft>
          <a:spcPct val="0"/>
        </a:spcAft>
        <a:defRPr sz="2461" b="1">
          <a:solidFill>
            <a:schemeClr val="accent2"/>
          </a:solidFill>
          <a:latin typeface="Arial" charset="0"/>
          <a:ea typeface="Angsana New" pitchFamily="18" charset="0"/>
          <a:cs typeface="Angsana New" pitchFamily="18" charset="0"/>
        </a:defRPr>
      </a:lvl6pPr>
      <a:lvl7pPr marL="667998" algn="l" rtl="0" fontAlgn="base">
        <a:lnSpc>
          <a:spcPct val="110000"/>
        </a:lnSpc>
        <a:spcBef>
          <a:spcPct val="0"/>
        </a:spcBef>
        <a:spcAft>
          <a:spcPct val="0"/>
        </a:spcAft>
        <a:defRPr sz="2461" b="1">
          <a:solidFill>
            <a:schemeClr val="accent2"/>
          </a:solidFill>
          <a:latin typeface="Arial" charset="0"/>
          <a:ea typeface="Angsana New" pitchFamily="18" charset="0"/>
          <a:cs typeface="Angsana New" pitchFamily="18" charset="0"/>
        </a:defRPr>
      </a:lvl7pPr>
      <a:lvl8pPr marL="1001996" algn="l" rtl="0" fontAlgn="base">
        <a:lnSpc>
          <a:spcPct val="110000"/>
        </a:lnSpc>
        <a:spcBef>
          <a:spcPct val="0"/>
        </a:spcBef>
        <a:spcAft>
          <a:spcPct val="0"/>
        </a:spcAft>
        <a:defRPr sz="2461" b="1">
          <a:solidFill>
            <a:schemeClr val="accent2"/>
          </a:solidFill>
          <a:latin typeface="Arial" charset="0"/>
          <a:ea typeface="Angsana New" pitchFamily="18" charset="0"/>
          <a:cs typeface="Angsana New" pitchFamily="18" charset="0"/>
        </a:defRPr>
      </a:lvl8pPr>
      <a:lvl9pPr marL="1335995" algn="l" rtl="0" fontAlgn="base">
        <a:lnSpc>
          <a:spcPct val="110000"/>
        </a:lnSpc>
        <a:spcBef>
          <a:spcPct val="0"/>
        </a:spcBef>
        <a:spcAft>
          <a:spcPct val="0"/>
        </a:spcAft>
        <a:defRPr sz="2461" b="1">
          <a:solidFill>
            <a:schemeClr val="accent2"/>
          </a:solidFill>
          <a:latin typeface="Arial" charset="0"/>
          <a:ea typeface="Angsana New" pitchFamily="18" charset="0"/>
          <a:cs typeface="Angsana New" pitchFamily="18" charset="0"/>
        </a:defRPr>
      </a:lvl9pPr>
    </p:titleStyle>
    <p:bodyStyle>
      <a:lvl1pPr marL="341313" indent="-341313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o"/>
        <a:defRPr sz="2100" b="1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1pPr>
      <a:lvl2pPr marL="660400" indent="-315913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n"/>
        <a:defRPr sz="2000">
          <a:solidFill>
            <a:schemeClr val="tx1"/>
          </a:solidFill>
          <a:latin typeface="+mn-lt"/>
          <a:ea typeface="+mn-ea"/>
          <a:cs typeface="+mn-cs"/>
        </a:defRPr>
      </a:lvl2pPr>
      <a:lvl3pPr marL="950913" indent="-28575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o"/>
        <a:defRPr sz="1700">
          <a:solidFill>
            <a:schemeClr val="tx1"/>
          </a:solidFill>
          <a:latin typeface="+mn-lt"/>
          <a:ea typeface="+mn-ea"/>
          <a:cs typeface="+mn-cs"/>
        </a:defRPr>
      </a:lvl3pPr>
      <a:lvl4pPr marL="1236663" indent="-280988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n"/>
        <a:defRPr sz="1700">
          <a:solidFill>
            <a:schemeClr val="tx1"/>
          </a:solidFill>
          <a:latin typeface="+mn-lt"/>
          <a:ea typeface="+mn-ea"/>
          <a:cs typeface="+mn-cs"/>
        </a:defRPr>
      </a:lvl4pPr>
      <a:lvl5pPr marL="1528763" indent="-288925" algn="l" rtl="0" eaLnBrk="0" fontAlgn="base" hangingPunct="0">
        <a:lnSpc>
          <a:spcPct val="90000"/>
        </a:lnSpc>
        <a:spcBef>
          <a:spcPct val="25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§"/>
        <a:defRPr sz="1700">
          <a:solidFill>
            <a:schemeClr val="tx1"/>
          </a:solidFill>
          <a:latin typeface="+mn-lt"/>
          <a:ea typeface="+mn-ea"/>
          <a:cs typeface="+mn-cs"/>
        </a:defRPr>
      </a:lvl5pPr>
      <a:lvl6pPr marL="1863667" indent="-291090" algn="l" rtl="0" fontAlgn="base">
        <a:lnSpc>
          <a:spcPct val="90000"/>
        </a:lnSpc>
        <a:spcBef>
          <a:spcPct val="25000"/>
        </a:spcBef>
        <a:spcAft>
          <a:spcPct val="0"/>
        </a:spcAft>
        <a:buClr>
          <a:schemeClr val="accent2"/>
        </a:buClr>
        <a:buSzPct val="80000"/>
        <a:buFont typeface="Wingdings" charset="2"/>
        <a:buChar char="§"/>
        <a:defRPr sz="1758">
          <a:solidFill>
            <a:schemeClr val="tx1"/>
          </a:solidFill>
          <a:latin typeface="+mn-lt"/>
          <a:ea typeface="+mn-ea"/>
          <a:cs typeface="+mn-cs"/>
        </a:defRPr>
      </a:lvl6pPr>
      <a:lvl7pPr marL="2197666" indent="-291090" algn="l" rtl="0" fontAlgn="base">
        <a:lnSpc>
          <a:spcPct val="90000"/>
        </a:lnSpc>
        <a:spcBef>
          <a:spcPct val="25000"/>
        </a:spcBef>
        <a:spcAft>
          <a:spcPct val="0"/>
        </a:spcAft>
        <a:buClr>
          <a:schemeClr val="accent2"/>
        </a:buClr>
        <a:buSzPct val="80000"/>
        <a:buFont typeface="Wingdings" charset="2"/>
        <a:buChar char="§"/>
        <a:defRPr sz="1758">
          <a:solidFill>
            <a:schemeClr val="tx1"/>
          </a:solidFill>
          <a:latin typeface="+mn-lt"/>
          <a:ea typeface="+mn-ea"/>
          <a:cs typeface="+mn-cs"/>
        </a:defRPr>
      </a:lvl7pPr>
      <a:lvl8pPr marL="2531664" indent="-291090" algn="l" rtl="0" fontAlgn="base">
        <a:lnSpc>
          <a:spcPct val="90000"/>
        </a:lnSpc>
        <a:spcBef>
          <a:spcPct val="25000"/>
        </a:spcBef>
        <a:spcAft>
          <a:spcPct val="0"/>
        </a:spcAft>
        <a:buClr>
          <a:schemeClr val="accent2"/>
        </a:buClr>
        <a:buSzPct val="80000"/>
        <a:buFont typeface="Wingdings" charset="2"/>
        <a:buChar char="§"/>
        <a:defRPr sz="1758">
          <a:solidFill>
            <a:schemeClr val="tx1"/>
          </a:solidFill>
          <a:latin typeface="+mn-lt"/>
          <a:ea typeface="+mn-ea"/>
          <a:cs typeface="+mn-cs"/>
        </a:defRPr>
      </a:lvl8pPr>
      <a:lvl9pPr marL="2865663" indent="-291090" algn="l" rtl="0" fontAlgn="base">
        <a:lnSpc>
          <a:spcPct val="90000"/>
        </a:lnSpc>
        <a:spcBef>
          <a:spcPct val="25000"/>
        </a:spcBef>
        <a:spcAft>
          <a:spcPct val="0"/>
        </a:spcAft>
        <a:buClr>
          <a:schemeClr val="accent2"/>
        </a:buClr>
        <a:buSzPct val="80000"/>
        <a:buFont typeface="Wingdings" charset="2"/>
        <a:buChar char="§"/>
        <a:defRPr sz="1758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33999" rtl="0" eaLnBrk="1" latinLnBrk="0" hangingPunct="1">
        <a:defRPr sz="1336" kern="1200">
          <a:solidFill>
            <a:schemeClr val="tx1"/>
          </a:solidFill>
          <a:latin typeface="+mn-lt"/>
          <a:ea typeface="+mn-ea"/>
          <a:cs typeface="+mn-cs"/>
        </a:defRPr>
      </a:lvl1pPr>
      <a:lvl2pPr marL="333999" algn="l" defTabSz="333999" rtl="0" eaLnBrk="1" latinLnBrk="0" hangingPunct="1">
        <a:defRPr sz="1336" kern="1200">
          <a:solidFill>
            <a:schemeClr val="tx1"/>
          </a:solidFill>
          <a:latin typeface="+mn-lt"/>
          <a:ea typeface="+mn-ea"/>
          <a:cs typeface="+mn-cs"/>
        </a:defRPr>
      </a:lvl2pPr>
      <a:lvl3pPr marL="667998" algn="l" defTabSz="333999" rtl="0" eaLnBrk="1" latinLnBrk="0" hangingPunct="1">
        <a:defRPr sz="1336" kern="1200">
          <a:solidFill>
            <a:schemeClr val="tx1"/>
          </a:solidFill>
          <a:latin typeface="+mn-lt"/>
          <a:ea typeface="+mn-ea"/>
          <a:cs typeface="+mn-cs"/>
        </a:defRPr>
      </a:lvl3pPr>
      <a:lvl4pPr marL="1001996" algn="l" defTabSz="333999" rtl="0" eaLnBrk="1" latinLnBrk="0" hangingPunct="1">
        <a:defRPr sz="1336" kern="1200">
          <a:solidFill>
            <a:schemeClr val="tx1"/>
          </a:solidFill>
          <a:latin typeface="+mn-lt"/>
          <a:ea typeface="+mn-ea"/>
          <a:cs typeface="+mn-cs"/>
        </a:defRPr>
      </a:lvl4pPr>
      <a:lvl5pPr marL="1335995" algn="l" defTabSz="333999" rtl="0" eaLnBrk="1" latinLnBrk="0" hangingPunct="1">
        <a:defRPr sz="1336" kern="1200">
          <a:solidFill>
            <a:schemeClr val="tx1"/>
          </a:solidFill>
          <a:latin typeface="+mn-lt"/>
          <a:ea typeface="+mn-ea"/>
          <a:cs typeface="+mn-cs"/>
        </a:defRPr>
      </a:lvl5pPr>
      <a:lvl6pPr marL="1669994" algn="l" defTabSz="333999" rtl="0" eaLnBrk="1" latinLnBrk="0" hangingPunct="1">
        <a:defRPr sz="1336" kern="1200">
          <a:solidFill>
            <a:schemeClr val="tx1"/>
          </a:solidFill>
          <a:latin typeface="+mn-lt"/>
          <a:ea typeface="+mn-ea"/>
          <a:cs typeface="+mn-cs"/>
        </a:defRPr>
      </a:lvl6pPr>
      <a:lvl7pPr marL="2003992" algn="l" defTabSz="333999" rtl="0" eaLnBrk="1" latinLnBrk="0" hangingPunct="1">
        <a:defRPr sz="1336" kern="1200">
          <a:solidFill>
            <a:schemeClr val="tx1"/>
          </a:solidFill>
          <a:latin typeface="+mn-lt"/>
          <a:ea typeface="+mn-ea"/>
          <a:cs typeface="+mn-cs"/>
        </a:defRPr>
      </a:lvl7pPr>
      <a:lvl8pPr marL="2337991" algn="l" defTabSz="333999" rtl="0" eaLnBrk="1" latinLnBrk="0" hangingPunct="1">
        <a:defRPr sz="1336" kern="1200">
          <a:solidFill>
            <a:schemeClr val="tx1"/>
          </a:solidFill>
          <a:latin typeface="+mn-lt"/>
          <a:ea typeface="+mn-ea"/>
          <a:cs typeface="+mn-cs"/>
        </a:defRPr>
      </a:lvl8pPr>
      <a:lvl9pPr marL="2671990" algn="l" defTabSz="333999" rtl="0" eaLnBrk="1" latinLnBrk="0" hangingPunct="1">
        <a:defRPr sz="13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3">
            <a:extLst>
              <a:ext uri="{FF2B5EF4-FFF2-40B4-BE49-F238E27FC236}">
                <a16:creationId xmlns:a16="http://schemas.microsoft.com/office/drawing/2014/main" id="{482F7604-5E26-3168-C9AC-9F9262B362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06538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213" tIns="45605" rIns="91213" bIns="4560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First Level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6147" name="Rectangle 30">
            <a:extLst>
              <a:ext uri="{FF2B5EF4-FFF2-40B4-BE49-F238E27FC236}">
                <a16:creationId xmlns:a16="http://schemas.microsoft.com/office/drawing/2014/main" id="{C87BFD3F-EDC0-9CF3-F0B1-485FF1A5D2C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742950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213" tIns="45605" rIns="91213" bIns="4560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pic>
        <p:nvPicPr>
          <p:cNvPr id="6148" name="Picture 11" descr="ITICbanner2.gif">
            <a:extLst>
              <a:ext uri="{FF2B5EF4-FFF2-40B4-BE49-F238E27FC236}">
                <a16:creationId xmlns:a16="http://schemas.microsoft.com/office/drawing/2014/main" id="{8254B588-BE92-17C5-D673-4FF7E831E1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600" b="5040"/>
          <a:stretch>
            <a:fillRect/>
          </a:stretch>
        </p:blipFill>
        <p:spPr bwMode="auto">
          <a:xfrm>
            <a:off x="-139700" y="4743450"/>
            <a:ext cx="94615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74901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8" descr="ITIC_noIOC.gif">
            <a:extLst>
              <a:ext uri="{FF2B5EF4-FFF2-40B4-BE49-F238E27FC236}">
                <a16:creationId xmlns:a16="http://schemas.microsoft.com/office/drawing/2014/main" id="{5B1A71BC-26ED-9555-B98B-514A6829AA9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2575" y="4724400"/>
            <a:ext cx="59055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78822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2" name="Rectangle 13">
            <a:extLst>
              <a:ext uri="{FF2B5EF4-FFF2-40B4-BE49-F238E27FC236}">
                <a16:creationId xmlns:a16="http://schemas.microsoft.com/office/drawing/2014/main" id="{EEEE708A-7D00-DC37-2D6E-88926094C80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84250" y="4773613"/>
            <a:ext cx="2414588" cy="346075"/>
          </a:xfrm>
          <a:prstGeom prst="rect">
            <a:avLst/>
          </a:prstGeom>
          <a:noFill/>
          <a:ln>
            <a:noFill/>
          </a:ln>
        </p:spPr>
        <p:txBody>
          <a:bodyPr wrap="none" lIns="64134" tIns="32066" rIns="64134" bIns="32066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defRPr/>
            </a:pPr>
            <a:r>
              <a:rPr lang="en-US" altLang="en-US" sz="773">
                <a:solidFill>
                  <a:srgbClr val="F2F2F2"/>
                </a:solidFill>
                <a:latin typeface="VAG Rounded Std Light" pitchFamily="-84" charset="0"/>
                <a:cs typeface="ＭＳ Ｐゴシック" charset="0"/>
              </a:rPr>
              <a:t>UNESCO/IOC-NOAA </a:t>
            </a:r>
          </a:p>
          <a:p>
            <a:pPr>
              <a:defRPr/>
            </a:pPr>
            <a:r>
              <a:rPr lang="en-US" altLang="en-US" sz="1055">
                <a:solidFill>
                  <a:srgbClr val="F2F2F2"/>
                </a:solidFill>
                <a:latin typeface="VAG Rounded Std Light" pitchFamily="-84" charset="0"/>
                <a:cs typeface="ＭＳ Ｐゴシック" charset="0"/>
              </a:rPr>
              <a:t>International Tsunami Information Center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+mj-lt"/>
          <a:ea typeface="MS PGothic" panose="020B0600070205080204" pitchFamily="34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  <a:ea typeface="MS PGothic" panose="020B0600070205080204" pitchFamily="34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  <a:ea typeface="MS PGothic" panose="020B0600070205080204" pitchFamily="34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  <a:ea typeface="MS PGothic" panose="020B0600070205080204" pitchFamily="34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  <a:ea typeface="MS PGothic" panose="020B0600070205080204" pitchFamily="34" charset="-128"/>
          <a:cs typeface="ＭＳ Ｐゴシック" charset="-128"/>
        </a:defRPr>
      </a:lvl5pPr>
      <a:lvl6pPr marL="320659" algn="ctr" rtl="0" fontAlgn="base">
        <a:spcBef>
          <a:spcPct val="0"/>
        </a:spcBef>
        <a:spcAft>
          <a:spcPct val="0"/>
        </a:spcAft>
        <a:defRPr sz="3094">
          <a:solidFill>
            <a:schemeClr val="tx2"/>
          </a:solidFill>
          <a:latin typeface="Arial" charset="0"/>
        </a:defRPr>
      </a:lvl6pPr>
      <a:lvl7pPr marL="641323" algn="ctr" rtl="0" fontAlgn="base">
        <a:spcBef>
          <a:spcPct val="0"/>
        </a:spcBef>
        <a:spcAft>
          <a:spcPct val="0"/>
        </a:spcAft>
        <a:defRPr sz="3094">
          <a:solidFill>
            <a:schemeClr val="tx2"/>
          </a:solidFill>
          <a:latin typeface="Arial" charset="0"/>
        </a:defRPr>
      </a:lvl7pPr>
      <a:lvl8pPr marL="961984" algn="ctr" rtl="0" fontAlgn="base">
        <a:spcBef>
          <a:spcPct val="0"/>
        </a:spcBef>
        <a:spcAft>
          <a:spcPct val="0"/>
        </a:spcAft>
        <a:defRPr sz="3094">
          <a:solidFill>
            <a:schemeClr val="tx2"/>
          </a:solidFill>
          <a:latin typeface="Arial" charset="0"/>
        </a:defRPr>
      </a:lvl8pPr>
      <a:lvl9pPr marL="1282644" algn="ctr" rtl="0" fontAlgn="base">
        <a:spcBef>
          <a:spcPct val="0"/>
        </a:spcBef>
        <a:spcAft>
          <a:spcPct val="0"/>
        </a:spcAft>
        <a:defRPr sz="3094">
          <a:solidFill>
            <a:schemeClr val="tx2"/>
          </a:solidFill>
          <a:latin typeface="Arial" charset="0"/>
        </a:defRPr>
      </a:lvl9pPr>
    </p:titleStyle>
    <p:bodyStyle>
      <a:lvl1pPr marL="236538" indent="-236538" algn="l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-128"/>
        </a:defRPr>
      </a:lvl1pPr>
      <a:lvl2pPr marL="517525" indent="-195263" algn="l" rtl="0" eaLnBrk="0" fontAlgn="base" hangingPunct="0">
        <a:spcBef>
          <a:spcPct val="20000"/>
        </a:spcBef>
        <a:spcAft>
          <a:spcPct val="0"/>
        </a:spcAft>
        <a:buChar char="–"/>
        <a:defRPr sz="1900">
          <a:solidFill>
            <a:schemeClr val="tx1"/>
          </a:solidFill>
          <a:latin typeface="+mn-lt"/>
          <a:ea typeface="MS PGothic" panose="020B0600070205080204" pitchFamily="34" charset="-128"/>
        </a:defRPr>
      </a:lvl2pPr>
      <a:lvl3pPr marL="798513" indent="-155575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MS PGothic" panose="020B0600070205080204" pitchFamily="34" charset="-128"/>
        </a:defRPr>
      </a:lvl3pPr>
      <a:lvl4pPr marL="1119188" indent="-155575" algn="l" rtl="0" eaLnBrk="0" fontAlgn="base" hangingPunct="0">
        <a:spcBef>
          <a:spcPct val="2000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  <a:ea typeface="MS PGothic" panose="020B0600070205080204" pitchFamily="34" charset="-128"/>
        </a:defRPr>
      </a:lvl4pPr>
      <a:lvl5pPr marL="1439863" indent="-155575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MS PGothic" panose="020B0600070205080204" pitchFamily="34" charset="-128"/>
        </a:defRPr>
      </a:lvl5pPr>
      <a:lvl6pPr marL="1763636" indent="-160326" algn="l" rtl="0" fontAlgn="base">
        <a:spcBef>
          <a:spcPct val="20000"/>
        </a:spcBef>
        <a:spcAft>
          <a:spcPct val="0"/>
        </a:spcAft>
        <a:buChar char="»"/>
        <a:defRPr sz="1406">
          <a:solidFill>
            <a:schemeClr val="tx1"/>
          </a:solidFill>
          <a:latin typeface="+mn-lt"/>
        </a:defRPr>
      </a:lvl6pPr>
      <a:lvl7pPr marL="2084298" indent="-160326" algn="l" rtl="0" fontAlgn="base">
        <a:spcBef>
          <a:spcPct val="20000"/>
        </a:spcBef>
        <a:spcAft>
          <a:spcPct val="0"/>
        </a:spcAft>
        <a:buChar char="»"/>
        <a:defRPr sz="1406">
          <a:solidFill>
            <a:schemeClr val="tx1"/>
          </a:solidFill>
          <a:latin typeface="+mn-lt"/>
        </a:defRPr>
      </a:lvl7pPr>
      <a:lvl8pPr marL="2404958" indent="-160326" algn="l" rtl="0" fontAlgn="base">
        <a:spcBef>
          <a:spcPct val="20000"/>
        </a:spcBef>
        <a:spcAft>
          <a:spcPct val="0"/>
        </a:spcAft>
        <a:buChar char="»"/>
        <a:defRPr sz="1406">
          <a:solidFill>
            <a:schemeClr val="tx1"/>
          </a:solidFill>
          <a:latin typeface="+mn-lt"/>
        </a:defRPr>
      </a:lvl8pPr>
      <a:lvl9pPr marL="2725618" indent="-160326" algn="l" rtl="0" fontAlgn="base">
        <a:spcBef>
          <a:spcPct val="20000"/>
        </a:spcBef>
        <a:spcAft>
          <a:spcPct val="0"/>
        </a:spcAft>
        <a:buChar char="»"/>
        <a:defRPr sz="1406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41323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1pPr>
      <a:lvl2pPr marL="320659" algn="l" defTabSz="641323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2pPr>
      <a:lvl3pPr marL="641323" algn="l" defTabSz="641323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3pPr>
      <a:lvl4pPr marL="961984" algn="l" defTabSz="641323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4pPr>
      <a:lvl5pPr marL="1282644" algn="l" defTabSz="641323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5pPr>
      <a:lvl6pPr marL="1603305" algn="l" defTabSz="641323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6pPr>
      <a:lvl7pPr marL="1923966" algn="l" defTabSz="641323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7pPr>
      <a:lvl8pPr marL="2244628" algn="l" defTabSz="641323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8pPr>
      <a:lvl9pPr marL="2565288" algn="l" defTabSz="641323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33401" y="114300"/>
            <a:ext cx="6815138" cy="5715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4824" tIns="47416" rIns="94824" bIns="47416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th-TH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1" y="971550"/>
            <a:ext cx="8435975" cy="4114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4824" tIns="47416" rIns="94824" bIns="474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h-TH"/>
              <a:t>Click to edit Master text styles</a:t>
            </a:r>
          </a:p>
          <a:p>
            <a:pPr lvl="1"/>
            <a:r>
              <a:rPr lang="th-TH"/>
              <a:t>Second level</a:t>
            </a:r>
          </a:p>
          <a:p>
            <a:pPr lvl="2"/>
            <a:r>
              <a:rPr lang="th-TH"/>
              <a:t>Third level</a:t>
            </a:r>
          </a:p>
          <a:p>
            <a:pPr lvl="3"/>
            <a:r>
              <a:rPr lang="th-TH"/>
              <a:t>Fourth level</a:t>
            </a:r>
          </a:p>
          <a:p>
            <a:pPr lvl="4"/>
            <a:r>
              <a:rPr lang="th-TH"/>
              <a:t>Fifth level </a:t>
            </a:r>
          </a:p>
        </p:txBody>
      </p:sp>
      <p:sp>
        <p:nvSpPr>
          <p:cNvPr id="1028" name="AutoShape 4"/>
          <p:cNvSpPr>
            <a:spLocks noChangeArrowheads="1"/>
          </p:cNvSpPr>
          <p:nvPr/>
        </p:nvSpPr>
        <p:spPr bwMode="auto">
          <a:xfrm>
            <a:off x="592139" y="742950"/>
            <a:ext cx="7958137" cy="82154"/>
          </a:xfrm>
          <a:custGeom>
            <a:avLst/>
            <a:gdLst>
              <a:gd name="T0" fmla="*/ 0 w 1000"/>
              <a:gd name="T1" fmla="*/ 0 h 1000"/>
              <a:gd name="T2" fmla="*/ 2147483647 w 1000"/>
              <a:gd name="T3" fmla="*/ 0 h 1000"/>
              <a:gd name="T4" fmla="*/ 2147483647 w 1000"/>
              <a:gd name="T5" fmla="*/ 2147483647 h 1000"/>
              <a:gd name="T6" fmla="*/ 0 w 1000"/>
              <a:gd name="T7" fmla="*/ 2147483647 h 1000"/>
              <a:gd name="T8" fmla="*/ 0 w 1000"/>
              <a:gd name="T9" fmla="*/ 0 h 1000"/>
              <a:gd name="T10" fmla="*/ 2147483647 w 1000"/>
              <a:gd name="T11" fmla="*/ 0 h 1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585" y="0"/>
                </a:lnTo>
                <a:lnTo>
                  <a:pt x="585" y="1000"/>
                </a:lnTo>
                <a:lnTo>
                  <a:pt x="0" y="1000"/>
                </a:lnTo>
                <a:lnTo>
                  <a:pt x="0" y="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folHlink"/>
          </a:solidFill>
          <a:ln w="9525">
            <a:solidFill>
              <a:schemeClr val="folHlink"/>
            </a:solidFill>
            <a:round/>
            <a:headEnd/>
            <a:tailEnd/>
          </a:ln>
        </p:spPr>
        <p:txBody>
          <a:bodyPr lIns="71118" tIns="35562" rIns="71118" bIns="35562"/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4275019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84" r:id="rId1"/>
    <p:sldLayoutId id="2147484485" r:id="rId2"/>
    <p:sldLayoutId id="2147484486" r:id="rId3"/>
    <p:sldLayoutId id="2147484487" r:id="rId4"/>
    <p:sldLayoutId id="2147484488" r:id="rId5"/>
    <p:sldLayoutId id="2147484489" r:id="rId6"/>
    <p:sldLayoutId id="2147484490" r:id="rId7"/>
    <p:sldLayoutId id="2147484491" r:id="rId8"/>
    <p:sldLayoutId id="2147484492" r:id="rId9"/>
    <p:sldLayoutId id="2147484493" r:id="rId10"/>
    <p:sldLayoutId id="2147484494" r:id="rId11"/>
  </p:sldLayoutIdLst>
  <p:txStyles>
    <p:titleStyle>
      <a:lvl1pPr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2625" b="1">
          <a:solidFill>
            <a:schemeClr val="accent2"/>
          </a:solidFill>
          <a:latin typeface="+mj-lt"/>
          <a:ea typeface="ＭＳ Ｐゴシック" charset="0"/>
          <a:cs typeface="+mj-cs"/>
        </a:defRPr>
      </a:lvl1pPr>
      <a:lvl2pPr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2625" b="1">
          <a:solidFill>
            <a:schemeClr val="accent2"/>
          </a:solidFill>
          <a:latin typeface="Arial" charset="0"/>
          <a:ea typeface="ＭＳ Ｐゴシック" charset="0"/>
          <a:cs typeface="Angsana New" pitchFamily="18" charset="0"/>
        </a:defRPr>
      </a:lvl2pPr>
      <a:lvl3pPr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2625" b="1">
          <a:solidFill>
            <a:schemeClr val="accent2"/>
          </a:solidFill>
          <a:latin typeface="Arial" charset="0"/>
          <a:ea typeface="ＭＳ Ｐゴシック" charset="0"/>
          <a:cs typeface="Angsana New" pitchFamily="18" charset="0"/>
        </a:defRPr>
      </a:lvl3pPr>
      <a:lvl4pPr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2625" b="1">
          <a:solidFill>
            <a:schemeClr val="accent2"/>
          </a:solidFill>
          <a:latin typeface="Arial" charset="0"/>
          <a:ea typeface="ＭＳ Ｐゴシック" charset="0"/>
          <a:cs typeface="Angsana New" pitchFamily="18" charset="0"/>
        </a:defRPr>
      </a:lvl4pPr>
      <a:lvl5pPr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2625" b="1">
          <a:solidFill>
            <a:schemeClr val="accent2"/>
          </a:solidFill>
          <a:latin typeface="Arial" charset="0"/>
          <a:ea typeface="ＭＳ Ｐゴシック" charset="0"/>
          <a:cs typeface="Angsana New" pitchFamily="18" charset="0"/>
        </a:defRPr>
      </a:lvl5pPr>
      <a:lvl6pPr marL="355597" algn="l" rtl="0" fontAlgn="base">
        <a:lnSpc>
          <a:spcPct val="110000"/>
        </a:lnSpc>
        <a:spcBef>
          <a:spcPct val="0"/>
        </a:spcBef>
        <a:spcAft>
          <a:spcPct val="0"/>
        </a:spcAft>
        <a:defRPr sz="2625" b="1">
          <a:solidFill>
            <a:schemeClr val="accent2"/>
          </a:solidFill>
          <a:latin typeface="Arial" charset="0"/>
          <a:ea typeface="Angsana New" pitchFamily="18" charset="0"/>
          <a:cs typeface="Angsana New" pitchFamily="18" charset="0"/>
        </a:defRPr>
      </a:lvl6pPr>
      <a:lvl7pPr marL="711191" algn="l" rtl="0" fontAlgn="base">
        <a:lnSpc>
          <a:spcPct val="110000"/>
        </a:lnSpc>
        <a:spcBef>
          <a:spcPct val="0"/>
        </a:spcBef>
        <a:spcAft>
          <a:spcPct val="0"/>
        </a:spcAft>
        <a:defRPr sz="2625" b="1">
          <a:solidFill>
            <a:schemeClr val="accent2"/>
          </a:solidFill>
          <a:latin typeface="Arial" charset="0"/>
          <a:ea typeface="Angsana New" pitchFamily="18" charset="0"/>
          <a:cs typeface="Angsana New" pitchFamily="18" charset="0"/>
        </a:defRPr>
      </a:lvl7pPr>
      <a:lvl8pPr marL="1066787" algn="l" rtl="0" fontAlgn="base">
        <a:lnSpc>
          <a:spcPct val="110000"/>
        </a:lnSpc>
        <a:spcBef>
          <a:spcPct val="0"/>
        </a:spcBef>
        <a:spcAft>
          <a:spcPct val="0"/>
        </a:spcAft>
        <a:defRPr sz="2625" b="1">
          <a:solidFill>
            <a:schemeClr val="accent2"/>
          </a:solidFill>
          <a:latin typeface="Arial" charset="0"/>
          <a:ea typeface="Angsana New" pitchFamily="18" charset="0"/>
          <a:cs typeface="Angsana New" pitchFamily="18" charset="0"/>
        </a:defRPr>
      </a:lvl8pPr>
      <a:lvl9pPr marL="1422382" algn="l" rtl="0" fontAlgn="base">
        <a:lnSpc>
          <a:spcPct val="110000"/>
        </a:lnSpc>
        <a:spcBef>
          <a:spcPct val="0"/>
        </a:spcBef>
        <a:spcAft>
          <a:spcPct val="0"/>
        </a:spcAft>
        <a:defRPr sz="2625" b="1">
          <a:solidFill>
            <a:schemeClr val="accent2"/>
          </a:solidFill>
          <a:latin typeface="Arial" charset="0"/>
          <a:ea typeface="Angsana New" pitchFamily="18" charset="0"/>
          <a:cs typeface="Angsana New" pitchFamily="18" charset="0"/>
        </a:defRPr>
      </a:lvl9pPr>
    </p:titleStyle>
    <p:bodyStyle>
      <a:lvl1pPr marL="359569" indent="-359569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charset="0"/>
        <a:buChar char="o"/>
        <a:defRPr sz="2325" b="1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01279" indent="-333375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charset="0"/>
        <a:buChar char="n"/>
        <a:defRPr sz="2175">
          <a:solidFill>
            <a:schemeClr val="tx1"/>
          </a:solidFill>
          <a:latin typeface="+mn-lt"/>
          <a:ea typeface="+mn-ea"/>
          <a:cs typeface="+mn-cs"/>
        </a:defRPr>
      </a:lvl2pPr>
      <a:lvl3pPr marL="1010841" indent="-301229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charset="0"/>
        <a:buChar char="o"/>
        <a:defRPr sz="1875">
          <a:solidFill>
            <a:schemeClr val="tx1"/>
          </a:solidFill>
          <a:latin typeface="+mn-lt"/>
          <a:ea typeface="+mn-ea"/>
          <a:cs typeface="+mn-cs"/>
        </a:defRPr>
      </a:lvl3pPr>
      <a:lvl4pPr marL="1314450" indent="-295275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charset="0"/>
        <a:buChar char="n"/>
        <a:defRPr sz="1875">
          <a:solidFill>
            <a:schemeClr val="tx1"/>
          </a:solidFill>
          <a:latin typeface="+mn-lt"/>
          <a:ea typeface="+mn-ea"/>
          <a:cs typeface="+mn-cs"/>
        </a:defRPr>
      </a:lvl4pPr>
      <a:lvl5pPr marL="1625204" indent="-303610" algn="l" rtl="0" eaLnBrk="0" fontAlgn="base" hangingPunct="0">
        <a:lnSpc>
          <a:spcPct val="90000"/>
        </a:lnSpc>
        <a:spcBef>
          <a:spcPct val="25000"/>
        </a:spcBef>
        <a:spcAft>
          <a:spcPct val="0"/>
        </a:spcAft>
        <a:buClr>
          <a:schemeClr val="accent2"/>
        </a:buClr>
        <a:buSzPct val="80000"/>
        <a:buFont typeface="Wingdings" charset="0"/>
        <a:buChar char="§"/>
        <a:defRPr sz="1875">
          <a:solidFill>
            <a:schemeClr val="tx1"/>
          </a:solidFill>
          <a:latin typeface="+mn-lt"/>
          <a:ea typeface="+mn-ea"/>
          <a:cs typeface="+mn-cs"/>
        </a:defRPr>
      </a:lvl5pPr>
      <a:lvl6pPr marL="1984176" indent="-309912" algn="l" rtl="0" fontAlgn="base">
        <a:lnSpc>
          <a:spcPct val="90000"/>
        </a:lnSpc>
        <a:spcBef>
          <a:spcPct val="25000"/>
        </a:spcBef>
        <a:spcAft>
          <a:spcPct val="0"/>
        </a:spcAft>
        <a:buClr>
          <a:schemeClr val="accent2"/>
        </a:buClr>
        <a:buSzPct val="80000"/>
        <a:buFont typeface="Wingdings" charset="2"/>
        <a:buChar char="§"/>
        <a:defRPr sz="1875">
          <a:solidFill>
            <a:schemeClr val="tx1"/>
          </a:solidFill>
          <a:latin typeface="+mn-lt"/>
          <a:ea typeface="+mn-ea"/>
          <a:cs typeface="+mn-cs"/>
        </a:defRPr>
      </a:lvl6pPr>
      <a:lvl7pPr marL="2339773" indent="-309912" algn="l" rtl="0" fontAlgn="base">
        <a:lnSpc>
          <a:spcPct val="90000"/>
        </a:lnSpc>
        <a:spcBef>
          <a:spcPct val="25000"/>
        </a:spcBef>
        <a:spcAft>
          <a:spcPct val="0"/>
        </a:spcAft>
        <a:buClr>
          <a:schemeClr val="accent2"/>
        </a:buClr>
        <a:buSzPct val="80000"/>
        <a:buFont typeface="Wingdings" charset="2"/>
        <a:buChar char="§"/>
        <a:defRPr sz="1875">
          <a:solidFill>
            <a:schemeClr val="tx1"/>
          </a:solidFill>
          <a:latin typeface="+mn-lt"/>
          <a:ea typeface="+mn-ea"/>
          <a:cs typeface="+mn-cs"/>
        </a:defRPr>
      </a:lvl7pPr>
      <a:lvl8pPr marL="2695369" indent="-309912" algn="l" rtl="0" fontAlgn="base">
        <a:lnSpc>
          <a:spcPct val="90000"/>
        </a:lnSpc>
        <a:spcBef>
          <a:spcPct val="25000"/>
        </a:spcBef>
        <a:spcAft>
          <a:spcPct val="0"/>
        </a:spcAft>
        <a:buClr>
          <a:schemeClr val="accent2"/>
        </a:buClr>
        <a:buSzPct val="80000"/>
        <a:buFont typeface="Wingdings" charset="2"/>
        <a:buChar char="§"/>
        <a:defRPr sz="1875">
          <a:solidFill>
            <a:schemeClr val="tx1"/>
          </a:solidFill>
          <a:latin typeface="+mn-lt"/>
          <a:ea typeface="+mn-ea"/>
          <a:cs typeface="+mn-cs"/>
        </a:defRPr>
      </a:lvl8pPr>
      <a:lvl9pPr marL="3050963" indent="-309912" algn="l" rtl="0" fontAlgn="base">
        <a:lnSpc>
          <a:spcPct val="90000"/>
        </a:lnSpc>
        <a:spcBef>
          <a:spcPct val="25000"/>
        </a:spcBef>
        <a:spcAft>
          <a:spcPct val="0"/>
        </a:spcAft>
        <a:buClr>
          <a:schemeClr val="accent2"/>
        </a:buClr>
        <a:buSzPct val="80000"/>
        <a:buFont typeface="Wingdings" charset="2"/>
        <a:buChar char="§"/>
        <a:defRPr sz="1875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55597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1pPr>
      <a:lvl2pPr marL="355597" algn="l" defTabSz="355597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2pPr>
      <a:lvl3pPr marL="711191" algn="l" defTabSz="355597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3pPr>
      <a:lvl4pPr marL="1066787" algn="l" defTabSz="355597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4pPr>
      <a:lvl5pPr marL="1422382" algn="l" defTabSz="355597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5pPr>
      <a:lvl6pPr marL="1777979" algn="l" defTabSz="355597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6pPr>
      <a:lvl7pPr marL="2133575" algn="l" defTabSz="355597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7pPr>
      <a:lvl8pPr marL="2489171" algn="l" defTabSz="355597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8pPr>
      <a:lvl9pPr marL="2844769" algn="l" defTabSz="355597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31FC315F-F704-404E-8756-FE5ED240DBB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33400" y="114300"/>
            <a:ext cx="6815138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929" tIns="45466" rIns="90929" bIns="45466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C1490C15-35E2-2344-B81C-A2D9CDFEC21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1" y="971550"/>
            <a:ext cx="8435975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929" tIns="45466" rIns="90929" bIns="4546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en-US"/>
              <a:t>Click to edit Master text styles</a:t>
            </a:r>
          </a:p>
          <a:p>
            <a:pPr lvl="1"/>
            <a:r>
              <a:rPr lang="th-TH" altLang="en-US"/>
              <a:t>Second level</a:t>
            </a:r>
          </a:p>
          <a:p>
            <a:pPr lvl="2"/>
            <a:r>
              <a:rPr lang="th-TH" altLang="en-US"/>
              <a:t>Third level</a:t>
            </a:r>
          </a:p>
          <a:p>
            <a:pPr lvl="3"/>
            <a:r>
              <a:rPr lang="th-TH" altLang="en-US"/>
              <a:t>Fourth level</a:t>
            </a:r>
          </a:p>
          <a:p>
            <a:pPr lvl="4"/>
            <a:r>
              <a:rPr lang="th-TH" altLang="en-US"/>
              <a:t>Fifth level </a:t>
            </a:r>
          </a:p>
        </p:txBody>
      </p:sp>
      <p:sp>
        <p:nvSpPr>
          <p:cNvPr id="1028" name="AutoShape 4">
            <a:extLst>
              <a:ext uri="{FF2B5EF4-FFF2-40B4-BE49-F238E27FC236}">
                <a16:creationId xmlns:a16="http://schemas.microsoft.com/office/drawing/2014/main" id="{340CA19C-CCE0-AB45-AF54-76F14E37A4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2139" y="742950"/>
            <a:ext cx="7958137" cy="82154"/>
          </a:xfrm>
          <a:custGeom>
            <a:avLst/>
            <a:gdLst>
              <a:gd name="T0" fmla="*/ 0 w 1000"/>
              <a:gd name="T1" fmla="*/ 0 h 1000"/>
              <a:gd name="T2" fmla="*/ 2147483646 w 1000"/>
              <a:gd name="T3" fmla="*/ 0 h 1000"/>
              <a:gd name="T4" fmla="*/ 2147483646 w 1000"/>
              <a:gd name="T5" fmla="*/ 2147483646 h 1000"/>
              <a:gd name="T6" fmla="*/ 0 w 1000"/>
              <a:gd name="T7" fmla="*/ 2147483646 h 1000"/>
              <a:gd name="T8" fmla="*/ 0 w 1000"/>
              <a:gd name="T9" fmla="*/ 0 h 1000"/>
              <a:gd name="T10" fmla="*/ 2147483646 w 1000"/>
              <a:gd name="T11" fmla="*/ 0 h 1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585" y="0"/>
                </a:lnTo>
                <a:lnTo>
                  <a:pt x="585" y="1000"/>
                </a:lnTo>
                <a:lnTo>
                  <a:pt x="0" y="1000"/>
                </a:lnTo>
                <a:lnTo>
                  <a:pt x="0" y="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folHlink"/>
          </a:solidFill>
          <a:ln w="9525">
            <a:solidFill>
              <a:schemeClr val="folHlink"/>
            </a:solidFill>
            <a:round/>
            <a:headEnd/>
            <a:tailEnd/>
          </a:ln>
        </p:spPr>
        <p:txBody>
          <a:bodyPr lIns="68197" tIns="34100" rIns="68197" bIns="34100"/>
          <a:lstStyle/>
          <a:p>
            <a:endParaRPr lang="en-US" sz="2775"/>
          </a:p>
        </p:txBody>
      </p:sp>
      <p:sp>
        <p:nvSpPr>
          <p:cNvPr id="8198" name="Rectangle 13">
            <a:extLst>
              <a:ext uri="{FF2B5EF4-FFF2-40B4-BE49-F238E27FC236}">
                <a16:creationId xmlns:a16="http://schemas.microsoft.com/office/drawing/2014/main" id="{9935288C-EA3C-C34B-88EE-2319699404E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84250" y="4774407"/>
            <a:ext cx="2413587" cy="354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5616" tIns="32807" rIns="65616" bIns="32807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en-US" altLang="en-US" sz="825" dirty="0">
                <a:solidFill>
                  <a:srgbClr val="F2F2F2"/>
                </a:solidFill>
                <a:latin typeface="VAG Rounded Std Light" panose="020F0502020204020204" pitchFamily="34" charset="0"/>
                <a:ea typeface="VAG Rounded Std Light" panose="020F0502020204020204" pitchFamily="34" charset="0"/>
                <a:cs typeface="VAG Rounded Std Light" panose="020F0502020204020204" pitchFamily="34" charset="0"/>
              </a:rPr>
              <a:t>UNESCO/IOC-NOAA </a:t>
            </a:r>
          </a:p>
          <a:p>
            <a:pPr>
              <a:defRPr/>
            </a:pPr>
            <a:r>
              <a:rPr lang="en-US" altLang="en-US" sz="1050" dirty="0">
                <a:solidFill>
                  <a:srgbClr val="F2F2F2"/>
                </a:solidFill>
                <a:latin typeface="VAG Rounded Std Light" panose="020F0502020204020204" pitchFamily="34" charset="0"/>
                <a:ea typeface="VAG Rounded Std Light" panose="020F0502020204020204" pitchFamily="34" charset="0"/>
                <a:cs typeface="VAG Rounded Std Light" panose="020F0502020204020204" pitchFamily="34" charset="0"/>
              </a:rPr>
              <a:t>International Tsunami Information Center</a:t>
            </a:r>
          </a:p>
        </p:txBody>
      </p:sp>
      <p:sp>
        <p:nvSpPr>
          <p:cNvPr id="7" name="Rectangle 13">
            <a:extLst>
              <a:ext uri="{FF2B5EF4-FFF2-40B4-BE49-F238E27FC236}">
                <a16:creationId xmlns:a16="http://schemas.microsoft.com/office/drawing/2014/main" id="{B8E41C75-B8AE-B940-B573-008BA138FF6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84250" y="4774407"/>
            <a:ext cx="2413587" cy="354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5616" tIns="32807" rIns="65616" bIns="32807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en-US" altLang="en-US" sz="825" dirty="0">
                <a:solidFill>
                  <a:srgbClr val="F2F2F2"/>
                </a:solidFill>
                <a:latin typeface="VAG Rounded Std Light" panose="020F0502020204020204" pitchFamily="34" charset="0"/>
                <a:ea typeface="VAG Rounded Std Light" panose="020F0502020204020204" pitchFamily="34" charset="0"/>
                <a:cs typeface="VAG Rounded Std Light" panose="020F0502020204020204" pitchFamily="34" charset="0"/>
              </a:rPr>
              <a:t>UNESCO/IOC-NOAA  SHOA</a:t>
            </a:r>
          </a:p>
          <a:p>
            <a:pPr>
              <a:defRPr/>
            </a:pPr>
            <a:r>
              <a:rPr lang="en-US" altLang="en-US" sz="1050" dirty="0">
                <a:solidFill>
                  <a:srgbClr val="F2F2F2"/>
                </a:solidFill>
                <a:latin typeface="VAG Rounded Std Light" panose="020F0502020204020204" pitchFamily="34" charset="0"/>
                <a:ea typeface="VAG Rounded Std Light" panose="020F0502020204020204" pitchFamily="34" charset="0"/>
                <a:cs typeface="VAG Rounded Std Light" panose="020F0502020204020204" pitchFamily="34" charset="0"/>
              </a:rPr>
              <a:t>International Tsunami Information Center</a:t>
            </a:r>
          </a:p>
        </p:txBody>
      </p:sp>
    </p:spTree>
    <p:extLst>
      <p:ext uri="{BB962C8B-B14F-4D97-AF65-F5344CB8AC3E}">
        <p14:creationId xmlns:p14="http://schemas.microsoft.com/office/powerpoint/2010/main" val="2473833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97" r:id="rId1"/>
    <p:sldLayoutId id="2147484498" r:id="rId2"/>
    <p:sldLayoutId id="2147484499" r:id="rId3"/>
    <p:sldLayoutId id="2147484500" r:id="rId4"/>
    <p:sldLayoutId id="2147484501" r:id="rId5"/>
  </p:sldLayoutIdLst>
  <p:txStyles>
    <p:titleStyle>
      <a:lvl1pPr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2550" b="1">
          <a:solidFill>
            <a:schemeClr val="accent2"/>
          </a:solidFill>
          <a:latin typeface="+mj-lt"/>
          <a:ea typeface="ＭＳ Ｐゴシック" charset="0"/>
          <a:cs typeface="+mj-cs"/>
        </a:defRPr>
      </a:lvl1pPr>
      <a:lvl2pPr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2550" b="1">
          <a:solidFill>
            <a:schemeClr val="accent2"/>
          </a:solidFill>
          <a:latin typeface="Arial" charset="0"/>
          <a:ea typeface="ＭＳ Ｐゴシック" charset="0"/>
          <a:cs typeface="Angsana New" pitchFamily="18" charset="0"/>
        </a:defRPr>
      </a:lvl2pPr>
      <a:lvl3pPr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2550" b="1">
          <a:solidFill>
            <a:schemeClr val="accent2"/>
          </a:solidFill>
          <a:latin typeface="Arial" charset="0"/>
          <a:ea typeface="ＭＳ Ｐゴシック" charset="0"/>
          <a:cs typeface="Angsana New" pitchFamily="18" charset="0"/>
        </a:defRPr>
      </a:lvl3pPr>
      <a:lvl4pPr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2550" b="1">
          <a:solidFill>
            <a:schemeClr val="accent2"/>
          </a:solidFill>
          <a:latin typeface="Arial" charset="0"/>
          <a:ea typeface="ＭＳ Ｐゴシック" charset="0"/>
          <a:cs typeface="Angsana New" pitchFamily="18" charset="0"/>
        </a:defRPr>
      </a:lvl4pPr>
      <a:lvl5pPr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2550" b="1">
          <a:solidFill>
            <a:schemeClr val="accent2"/>
          </a:solidFill>
          <a:latin typeface="Arial" charset="0"/>
          <a:ea typeface="ＭＳ Ｐゴシック" charset="0"/>
          <a:cs typeface="Angsana New" pitchFamily="18" charset="0"/>
        </a:defRPr>
      </a:lvl5pPr>
      <a:lvl6pPr marL="341030" algn="l" rtl="0" fontAlgn="base">
        <a:lnSpc>
          <a:spcPct val="110000"/>
        </a:lnSpc>
        <a:spcBef>
          <a:spcPct val="0"/>
        </a:spcBef>
        <a:spcAft>
          <a:spcPct val="0"/>
        </a:spcAft>
        <a:defRPr sz="2550" b="1">
          <a:solidFill>
            <a:schemeClr val="accent2"/>
          </a:solidFill>
          <a:latin typeface="Arial" charset="0"/>
          <a:ea typeface="Angsana New" pitchFamily="18" charset="0"/>
          <a:cs typeface="Angsana New" pitchFamily="18" charset="0"/>
        </a:defRPr>
      </a:lvl6pPr>
      <a:lvl7pPr marL="682061" algn="l" rtl="0" fontAlgn="base">
        <a:lnSpc>
          <a:spcPct val="110000"/>
        </a:lnSpc>
        <a:spcBef>
          <a:spcPct val="0"/>
        </a:spcBef>
        <a:spcAft>
          <a:spcPct val="0"/>
        </a:spcAft>
        <a:defRPr sz="2550" b="1">
          <a:solidFill>
            <a:schemeClr val="accent2"/>
          </a:solidFill>
          <a:latin typeface="Arial" charset="0"/>
          <a:ea typeface="Angsana New" pitchFamily="18" charset="0"/>
          <a:cs typeface="Angsana New" pitchFamily="18" charset="0"/>
        </a:defRPr>
      </a:lvl7pPr>
      <a:lvl8pPr marL="1023093" algn="l" rtl="0" fontAlgn="base">
        <a:lnSpc>
          <a:spcPct val="110000"/>
        </a:lnSpc>
        <a:spcBef>
          <a:spcPct val="0"/>
        </a:spcBef>
        <a:spcAft>
          <a:spcPct val="0"/>
        </a:spcAft>
        <a:defRPr sz="2550" b="1">
          <a:solidFill>
            <a:schemeClr val="accent2"/>
          </a:solidFill>
          <a:latin typeface="Arial" charset="0"/>
          <a:ea typeface="Angsana New" pitchFamily="18" charset="0"/>
          <a:cs typeface="Angsana New" pitchFamily="18" charset="0"/>
        </a:defRPr>
      </a:lvl8pPr>
      <a:lvl9pPr marL="1364120" algn="l" rtl="0" fontAlgn="base">
        <a:lnSpc>
          <a:spcPct val="110000"/>
        </a:lnSpc>
        <a:spcBef>
          <a:spcPct val="0"/>
        </a:spcBef>
        <a:spcAft>
          <a:spcPct val="0"/>
        </a:spcAft>
        <a:defRPr sz="2550" b="1">
          <a:solidFill>
            <a:schemeClr val="accent2"/>
          </a:solidFill>
          <a:latin typeface="Arial" charset="0"/>
          <a:ea typeface="Angsana New" pitchFamily="18" charset="0"/>
          <a:cs typeface="Angsana New" pitchFamily="18" charset="0"/>
        </a:defRPr>
      </a:lvl9pPr>
    </p:titleStyle>
    <p:bodyStyle>
      <a:lvl1pPr marL="347663" indent="-347663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o"/>
        <a:defRPr sz="2250" b="1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675085" indent="-32266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n"/>
        <a:defRPr sz="2100">
          <a:solidFill>
            <a:schemeClr val="tx1"/>
          </a:solidFill>
          <a:latin typeface="+mn-lt"/>
          <a:ea typeface="+mn-ea"/>
          <a:cs typeface="+mn-cs"/>
        </a:defRPr>
      </a:lvl2pPr>
      <a:lvl3pPr marL="971550" indent="-291704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o"/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260872" indent="-28575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n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559719" indent="-294085" algn="l" rtl="0" eaLnBrk="0" fontAlgn="base" hangingPunct="0">
        <a:lnSpc>
          <a:spcPct val="90000"/>
        </a:lnSpc>
        <a:spcBef>
          <a:spcPct val="25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§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1902905" indent="-297221" algn="l" rtl="0" fontAlgn="base">
        <a:lnSpc>
          <a:spcPct val="90000"/>
        </a:lnSpc>
        <a:spcBef>
          <a:spcPct val="25000"/>
        </a:spcBef>
        <a:spcAft>
          <a:spcPct val="0"/>
        </a:spcAft>
        <a:buClr>
          <a:schemeClr val="accent2"/>
        </a:buClr>
        <a:buSzPct val="80000"/>
        <a:buFont typeface="Wingdings" charset="2"/>
        <a:buChar char="§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243936" indent="-297221" algn="l" rtl="0" fontAlgn="base">
        <a:lnSpc>
          <a:spcPct val="90000"/>
        </a:lnSpc>
        <a:spcBef>
          <a:spcPct val="25000"/>
        </a:spcBef>
        <a:spcAft>
          <a:spcPct val="0"/>
        </a:spcAft>
        <a:buClr>
          <a:schemeClr val="accent2"/>
        </a:buClr>
        <a:buSzPct val="80000"/>
        <a:buFont typeface="Wingdings" charset="2"/>
        <a:buChar char="§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2584964" indent="-297221" algn="l" rtl="0" fontAlgn="base">
        <a:lnSpc>
          <a:spcPct val="90000"/>
        </a:lnSpc>
        <a:spcBef>
          <a:spcPct val="25000"/>
        </a:spcBef>
        <a:spcAft>
          <a:spcPct val="0"/>
        </a:spcAft>
        <a:buClr>
          <a:schemeClr val="accent2"/>
        </a:buClr>
        <a:buSzPct val="80000"/>
        <a:buFont typeface="Wingdings" charset="2"/>
        <a:buChar char="§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2925998" indent="-297221" algn="l" rtl="0" fontAlgn="base">
        <a:lnSpc>
          <a:spcPct val="90000"/>
        </a:lnSpc>
        <a:spcBef>
          <a:spcPct val="25000"/>
        </a:spcBef>
        <a:spcAft>
          <a:spcPct val="0"/>
        </a:spcAft>
        <a:buClr>
          <a:schemeClr val="accent2"/>
        </a:buClr>
        <a:buSzPct val="80000"/>
        <a:buFont typeface="Wingdings" charset="2"/>
        <a:buChar char="§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103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1030" algn="l" defTabSz="34103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2061" algn="l" defTabSz="34103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3093" algn="l" defTabSz="34103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64120" algn="l" defTabSz="34103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05155" algn="l" defTabSz="34103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46184" algn="l" defTabSz="34103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387218" algn="l" defTabSz="34103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28244" algn="l" defTabSz="34103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6">
            <a:extLst>
              <a:ext uri="{FF2B5EF4-FFF2-40B4-BE49-F238E27FC236}">
                <a16:creationId xmlns:a16="http://schemas.microsoft.com/office/drawing/2014/main" id="{F7525A67-9CF8-B01D-8B81-8B8F5093234E}"/>
              </a:ext>
            </a:extLst>
          </p:cNvPr>
          <p:cNvSpPr txBox="1">
            <a:spLocks noChangeArrowheads="1"/>
          </p:cNvSpPr>
          <p:nvPr/>
        </p:nvSpPr>
        <p:spPr>
          <a:xfrm>
            <a:off x="609600" y="1581150"/>
            <a:ext cx="9220200" cy="1203325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lIns="62883" tIns="31442" rIns="62883" bIns="31442" anchor="ctr"/>
          <a:lstStyle>
            <a:lvl1pPr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550" b="1">
                <a:solidFill>
                  <a:schemeClr val="accent2"/>
                </a:solidFill>
                <a:latin typeface="+mj-lt"/>
                <a:ea typeface="ＭＳ Ｐゴシック" charset="0"/>
                <a:cs typeface="+mj-cs"/>
              </a:defRPr>
            </a:lvl1pPr>
            <a:lvl2pPr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550" b="1">
                <a:solidFill>
                  <a:schemeClr val="accent2"/>
                </a:solidFill>
                <a:latin typeface="Arial" charset="0"/>
                <a:ea typeface="ＭＳ Ｐゴシック" charset="0"/>
                <a:cs typeface="Angsana New" pitchFamily="18" charset="0"/>
              </a:defRPr>
            </a:lvl2pPr>
            <a:lvl3pPr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550" b="1">
                <a:solidFill>
                  <a:schemeClr val="accent2"/>
                </a:solidFill>
                <a:latin typeface="Arial" charset="0"/>
                <a:ea typeface="ＭＳ Ｐゴシック" charset="0"/>
                <a:cs typeface="Angsana New" pitchFamily="18" charset="0"/>
              </a:defRPr>
            </a:lvl3pPr>
            <a:lvl4pPr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550" b="1">
                <a:solidFill>
                  <a:schemeClr val="accent2"/>
                </a:solidFill>
                <a:latin typeface="Arial" charset="0"/>
                <a:ea typeface="ＭＳ Ｐゴシック" charset="0"/>
                <a:cs typeface="Angsana New" pitchFamily="18" charset="0"/>
              </a:defRPr>
            </a:lvl4pPr>
            <a:lvl5pPr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550" b="1">
                <a:solidFill>
                  <a:schemeClr val="accent2"/>
                </a:solidFill>
                <a:latin typeface="Arial" charset="0"/>
                <a:ea typeface="ＭＳ Ｐゴシック" charset="0"/>
                <a:cs typeface="Angsana New" pitchFamily="18" charset="0"/>
              </a:defRPr>
            </a:lvl5pPr>
            <a:lvl6pPr marL="341030"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550" b="1">
                <a:solidFill>
                  <a:schemeClr val="accent2"/>
                </a:solidFill>
                <a:latin typeface="Arial" charset="0"/>
                <a:ea typeface="Angsana New" pitchFamily="18" charset="0"/>
                <a:cs typeface="Angsana New" pitchFamily="18" charset="0"/>
              </a:defRPr>
            </a:lvl6pPr>
            <a:lvl7pPr marL="682061"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550" b="1">
                <a:solidFill>
                  <a:schemeClr val="accent2"/>
                </a:solidFill>
                <a:latin typeface="Arial" charset="0"/>
                <a:ea typeface="Angsana New" pitchFamily="18" charset="0"/>
                <a:cs typeface="Angsana New" pitchFamily="18" charset="0"/>
              </a:defRPr>
            </a:lvl7pPr>
            <a:lvl8pPr marL="1023093"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550" b="1">
                <a:solidFill>
                  <a:schemeClr val="accent2"/>
                </a:solidFill>
                <a:latin typeface="Arial" charset="0"/>
                <a:ea typeface="Angsana New" pitchFamily="18" charset="0"/>
                <a:cs typeface="Angsana New" pitchFamily="18" charset="0"/>
              </a:defRPr>
            </a:lvl8pPr>
            <a:lvl9pPr marL="1364120"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550" b="1">
                <a:solidFill>
                  <a:schemeClr val="accent2"/>
                </a:solidFill>
                <a:latin typeface="Arial" charset="0"/>
                <a:ea typeface="Angsana New" pitchFamily="18" charset="0"/>
                <a:cs typeface="Angsana New" pitchFamily="18" charset="0"/>
              </a:defRPr>
            </a:lvl9pPr>
          </a:lstStyle>
          <a:p>
            <a:pPr defTabSz="694259" eaLnBrk="1" hangingPunct="1">
              <a:defRPr/>
            </a:pPr>
            <a:r>
              <a:rPr lang="en-US" altLang="en-US" sz="3000" kern="0" dirty="0">
                <a:solidFill>
                  <a:srgbClr val="C00000"/>
                </a:solidFill>
                <a:latin typeface="+mn-lt"/>
              </a:rPr>
              <a:t>Tsunami Evacuation Drill</a:t>
            </a:r>
          </a:p>
          <a:p>
            <a:pPr defTabSz="694259" eaLnBrk="1" hangingPunct="1">
              <a:defRPr/>
            </a:pPr>
            <a:r>
              <a:rPr lang="en-US" altLang="en-US" sz="3000" kern="0" dirty="0">
                <a:solidFill>
                  <a:srgbClr val="0000FF"/>
                </a:solidFill>
                <a:latin typeface="+mn-lt"/>
              </a:rPr>
              <a:t>Evacuation Ala Moana Wave 2025</a:t>
            </a:r>
          </a:p>
          <a:p>
            <a:pPr defTabSz="694259" eaLnBrk="1" hangingPunct="1">
              <a:defRPr/>
            </a:pPr>
            <a:r>
              <a:rPr lang="en-US" altLang="en-US" sz="3000" kern="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(AMWave25) - Hotwash</a:t>
            </a:r>
            <a:endParaRPr lang="en-US" altLang="en-US" sz="3000" kern="0" dirty="0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n-lt"/>
            </a:endParaRPr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BAB33BEE-6D7D-C977-540F-A88271354F32}"/>
              </a:ext>
            </a:extLst>
          </p:cNvPr>
          <p:cNvSpPr txBox="1">
            <a:spLocks/>
          </p:cNvSpPr>
          <p:nvPr/>
        </p:nvSpPr>
        <p:spPr bwMode="auto">
          <a:xfrm>
            <a:off x="838200" y="3181350"/>
            <a:ext cx="7777135" cy="1752600"/>
          </a:xfrm>
          <a:prstGeom prst="rect">
            <a:avLst/>
          </a:prstGeom>
          <a:noFill/>
          <a:ln>
            <a:noFill/>
          </a:ln>
        </p:spPr>
        <p:txBody>
          <a:bodyPr lIns="68197" tIns="34100" rIns="68197" bIns="34100"/>
          <a:lstStyle>
            <a:lvl1pPr marL="0" indent="0" algn="r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charset="2"/>
              <a:buNone/>
              <a:defRPr sz="2100" b="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900113" indent="-430213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95400" indent="-388938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1163" indent="-3810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79625" indent="-392113" algn="l" rtl="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37207" indent="-396295" algn="l" rtl="0" fontAlgn="base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charset="2"/>
              <a:buChar char="§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91915" indent="-396295" algn="l" rtl="0" fontAlgn="base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charset="2"/>
              <a:buChar char="§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46619" indent="-396295" algn="l" rtl="0" fontAlgn="base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charset="2"/>
              <a:buChar char="§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01330" indent="-396295" algn="l" rtl="0" fontAlgn="base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charset="2"/>
              <a:buChar char="§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341710">
              <a:lnSpc>
                <a:spcPct val="100000"/>
              </a:lnSpc>
              <a:spcBef>
                <a:spcPts val="0"/>
              </a:spcBef>
              <a:buClr>
                <a:srgbClr val="CC0000"/>
              </a:buClr>
              <a:defRPr/>
            </a:pPr>
            <a:r>
              <a:rPr lang="en-US" altLang="en-US" sz="2000" kern="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AMWave25 Team</a:t>
            </a:r>
          </a:p>
          <a:p>
            <a:pPr defTabSz="341710">
              <a:lnSpc>
                <a:spcPct val="100000"/>
              </a:lnSpc>
              <a:spcBef>
                <a:spcPts val="0"/>
              </a:spcBef>
              <a:buClr>
                <a:srgbClr val="CC0000"/>
              </a:buClr>
              <a:defRPr/>
            </a:pPr>
            <a:r>
              <a:rPr lang="en-US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Mario Guerra Vera (PUCV, Chile)</a:t>
            </a:r>
          </a:p>
          <a:p>
            <a:pPr defTabSz="341710">
              <a:lnSpc>
                <a:spcPct val="100000"/>
              </a:lnSpc>
              <a:spcBef>
                <a:spcPts val="0"/>
              </a:spcBef>
              <a:buClr>
                <a:srgbClr val="CC0000"/>
              </a:buClr>
              <a:defRPr/>
            </a:pPr>
            <a:r>
              <a:rPr lang="en-US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Caroline Jackson, Dr. Charles McCreery (PTWC)</a:t>
            </a:r>
          </a:p>
          <a:p>
            <a:pPr defTabSz="341710">
              <a:lnSpc>
                <a:spcPct val="100000"/>
              </a:lnSpc>
              <a:spcBef>
                <a:spcPts val="0"/>
              </a:spcBef>
              <a:buClr>
                <a:srgbClr val="CC0000"/>
              </a:buClr>
              <a:defRPr/>
            </a:pPr>
            <a:r>
              <a:rPr lang="en-US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Marie </a:t>
            </a:r>
            <a:r>
              <a:rPr lang="en-US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Eble</a:t>
            </a:r>
            <a:r>
              <a:rPr lang="en-US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Dr. Laura Kong, Kimberly </a:t>
            </a:r>
            <a:r>
              <a:rPr lang="en-US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Maisonet</a:t>
            </a:r>
            <a:r>
              <a:rPr lang="en-US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-Gonzales, Christa von </a:t>
            </a:r>
            <a:r>
              <a:rPr lang="en-US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Hillebrandt</a:t>
            </a:r>
            <a:r>
              <a:rPr lang="en-US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-Andrade (ITIC)</a:t>
            </a:r>
          </a:p>
          <a:p>
            <a:pPr defTabSz="341710">
              <a:lnSpc>
                <a:spcPct val="100000"/>
              </a:lnSpc>
              <a:spcBef>
                <a:spcPts val="0"/>
              </a:spcBef>
              <a:buClr>
                <a:srgbClr val="CC0000"/>
              </a:buClr>
              <a:defRPr/>
            </a:pPr>
            <a:r>
              <a:rPr lang="en-US" altLang="en-US" sz="1400" kern="0" dirty="0" err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Ardito</a:t>
            </a:r>
            <a:r>
              <a:rPr lang="en-US" altLang="en-US" sz="1400" kern="0" dirty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en-US" sz="1400" kern="0" dirty="0" err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Kodijat</a:t>
            </a:r>
            <a:r>
              <a:rPr lang="en-US" altLang="en-US" sz="1400" kern="0" dirty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(IOTIC)</a:t>
            </a:r>
          </a:p>
          <a:p>
            <a:pPr defTabSz="341710">
              <a:lnSpc>
                <a:spcPct val="100000"/>
              </a:lnSpc>
              <a:spcBef>
                <a:spcPts val="0"/>
              </a:spcBef>
              <a:buClr>
                <a:srgbClr val="CC0000"/>
              </a:buClr>
              <a:defRPr/>
            </a:pPr>
            <a:r>
              <a:rPr lang="en-US" sz="1400" dirty="0">
                <a:latin typeface="Arial" panose="020B0604020202020204" pitchFamily="34" charset="0"/>
                <a:ea typeface="Times New Roman" panose="02020603050405020304" pitchFamily="18" charset="0"/>
              </a:rPr>
              <a:t>Alejandra </a:t>
            </a:r>
            <a:r>
              <a:rPr lang="en-US" sz="1400" dirty="0" err="1">
                <a:latin typeface="Arial" panose="020B0604020202020204" pitchFamily="34" charset="0"/>
                <a:ea typeface="Times New Roman" panose="02020603050405020304" pitchFamily="18" charset="0"/>
              </a:rPr>
              <a:t>Gubler</a:t>
            </a:r>
            <a:r>
              <a:rPr lang="en-US" sz="1400" dirty="0">
                <a:latin typeface="Arial" panose="020B0604020202020204" pitchFamily="34" charset="0"/>
                <a:ea typeface="Times New Roman" panose="02020603050405020304" pitchFamily="18" charset="0"/>
              </a:rPr>
              <a:t> (CIGIDEN, Chile)</a:t>
            </a:r>
            <a:endParaRPr lang="en-US" sz="14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defTabSz="341710">
              <a:lnSpc>
                <a:spcPct val="100000"/>
              </a:lnSpc>
              <a:spcBef>
                <a:spcPts val="0"/>
              </a:spcBef>
              <a:buClr>
                <a:srgbClr val="CC0000"/>
              </a:buClr>
              <a:defRPr/>
            </a:pPr>
            <a:r>
              <a:rPr lang="en-US" altLang="en-US" sz="1400" kern="0" dirty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Dr. </a:t>
            </a:r>
            <a:r>
              <a:rPr lang="en-US" altLang="en-US" sz="1400" kern="0" dirty="0" err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Yoshiki</a:t>
            </a:r>
            <a:r>
              <a:rPr lang="en-US" altLang="en-US" sz="1400" kern="0" dirty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Yamazaki (Univ of Hawaii)</a:t>
            </a:r>
            <a:endParaRPr lang="en-US" altLang="en-US" sz="1400" kern="0" dirty="0">
              <a:solidFill>
                <a:srgbClr val="000000"/>
              </a:solidFill>
              <a:ea typeface="ＭＳ Ｐゴシック" panose="020B0600070205080204" pitchFamily="34" charset="-128"/>
            </a:endParaRPr>
          </a:p>
          <a:p>
            <a:pPr defTabSz="341710">
              <a:lnSpc>
                <a:spcPct val="100000"/>
              </a:lnSpc>
              <a:spcBef>
                <a:spcPts val="0"/>
              </a:spcBef>
              <a:buClr>
                <a:srgbClr val="CC0000"/>
              </a:buClr>
              <a:defRPr/>
            </a:pPr>
            <a:endParaRPr lang="en-US" altLang="en-US" sz="1100" kern="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21A5BF-4056-A5DF-6B69-3822036B9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CBFC59-8340-B01F-73A3-D152473AAD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1" y="971550"/>
            <a:ext cx="7772399" cy="4114800"/>
          </a:xfrm>
        </p:spPr>
        <p:txBody>
          <a:bodyPr/>
          <a:lstStyle/>
          <a:p>
            <a:pPr>
              <a:spcBef>
                <a:spcPts val="1176"/>
              </a:spcBef>
            </a:pPr>
            <a:r>
              <a:rPr kumimoji="0" lang="en-US" sz="2100" b="1" i="0" u="none" strike="noStrike" kern="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Calibri" panose="020F0502020204030204" pitchFamily="34" charset="0"/>
              </a:rPr>
              <a:t>If you have a local tsunami, do not hesitate                      Self-evacuate immediately  </a:t>
            </a:r>
          </a:p>
          <a:p>
            <a:pPr>
              <a:spcBef>
                <a:spcPts val="1176"/>
              </a:spcBef>
            </a:pPr>
            <a:r>
              <a:rPr lang="en-US" sz="2100" dirty="0">
                <a:solidFill>
                  <a:srgbClr val="222222"/>
                </a:solidFill>
                <a:latin typeface="Arial"/>
                <a:ea typeface="Calibri" panose="020F0502020204030204" pitchFamily="34" charset="0"/>
                <a:cs typeface="Calibri" panose="020F0502020204030204" pitchFamily="34" charset="0"/>
              </a:rPr>
              <a:t>If you delay, then you may not escape the wave  You could easily drown</a:t>
            </a:r>
          </a:p>
          <a:p>
            <a:pPr>
              <a:spcBef>
                <a:spcPts val="1176"/>
              </a:spcBef>
            </a:pPr>
            <a:endParaRPr kumimoji="0" lang="en-US" sz="100" b="1" i="0" u="none" strike="noStrike" kern="10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1176"/>
              </a:spcBef>
            </a:pPr>
            <a:r>
              <a:rPr lang="en-US" sz="2100" kern="100" dirty="0">
                <a:solidFill>
                  <a:srgbClr val="222222"/>
                </a:solidFill>
                <a:latin typeface="Arial"/>
                <a:ea typeface="Calibri" panose="020F0502020204030204" pitchFamily="34" charset="0"/>
                <a:cs typeface="Calibri" panose="020F0502020204030204" pitchFamily="34" charset="0"/>
              </a:rPr>
              <a:t>Prepare beforehand!</a:t>
            </a:r>
            <a:endParaRPr kumimoji="0" lang="en-US" sz="2100" b="1" i="0" u="none" strike="noStrike" kern="10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spcBef>
                <a:spcPts val="900"/>
              </a:spcBef>
            </a:pPr>
            <a:r>
              <a:rPr lang="en-US" sz="2000" dirty="0">
                <a:solidFill>
                  <a:srgbClr val="222222"/>
                </a:solidFill>
                <a:latin typeface="Arial"/>
                <a:cs typeface="Calibri" panose="020F0502020204030204" pitchFamily="34" charset="0"/>
              </a:rPr>
              <a:t>Know natural tsunami warning signs</a:t>
            </a:r>
          </a:p>
          <a:p>
            <a:pPr lvl="1">
              <a:spcBef>
                <a:spcPts val="900"/>
              </a:spcBef>
            </a:pPr>
            <a:r>
              <a:rPr lang="en-US" sz="2000" dirty="0">
                <a:solidFill>
                  <a:srgbClr val="222222"/>
                </a:solidFill>
                <a:latin typeface="Arial"/>
                <a:cs typeface="Calibri" panose="020F0502020204030204" pitchFamily="34" charset="0"/>
              </a:rPr>
              <a:t>Know how official alerts will be transmitted                      Know what the alerts will say</a:t>
            </a:r>
          </a:p>
          <a:p>
            <a:pPr lvl="1">
              <a:spcBef>
                <a:spcPts val="900"/>
              </a:spcBef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Calibri" panose="020F0502020204030204" pitchFamily="34" charset="0"/>
              </a:rPr>
              <a:t>Know how and where you will evacuate to                           Have a ‘go-bag’ </a:t>
            </a:r>
            <a:r>
              <a:rPr lang="en-US" sz="2000" dirty="0">
                <a:solidFill>
                  <a:srgbClr val="222222"/>
                </a:solidFill>
                <a:latin typeface="Arial"/>
                <a:ea typeface="Times New Roman" panose="02020603050405020304" pitchFamily="18" charset="0"/>
                <a:cs typeface="Calibri" panose="020F0502020204030204" pitchFamily="34" charset="0"/>
              </a:rPr>
              <a:t>with important items ready                      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Calibri" panose="020F0502020204030204" pitchFamily="34" charset="0"/>
              </a:rPr>
              <a:t>Have a family plan for reuniting         </a:t>
            </a:r>
            <a:endParaRPr lang="en-US" sz="2000" b="0" kern="100" dirty="0">
              <a:solidFill>
                <a:srgbClr val="222222"/>
              </a:solidFill>
              <a:latin typeface="Arial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 sz="21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FB9F667-97B5-B958-B5F5-406AF648D8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8341" y="2399112"/>
            <a:ext cx="2446642" cy="13067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D1E43A0-AD84-B175-AFF2-126E62B269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9400" y="3845260"/>
            <a:ext cx="2299382" cy="103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945318"/>
      </p:ext>
    </p:extLst>
  </p:cSld>
  <p:clrMapOvr>
    <a:masterClrMapping/>
  </p:clrMapOvr>
  <p:transition>
    <p:wipe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6">
            <a:extLst>
              <a:ext uri="{FF2B5EF4-FFF2-40B4-BE49-F238E27FC236}">
                <a16:creationId xmlns:a16="http://schemas.microsoft.com/office/drawing/2014/main" id="{919860EB-4377-583F-A69E-328A58DFF939}"/>
              </a:ext>
            </a:extLst>
          </p:cNvPr>
          <p:cNvSpPr txBox="1">
            <a:spLocks noChangeArrowheads="1"/>
          </p:cNvSpPr>
          <p:nvPr/>
        </p:nvSpPr>
        <p:spPr>
          <a:xfrm>
            <a:off x="582612" y="1733550"/>
            <a:ext cx="7978775" cy="1203325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lIns="62883" tIns="31442" rIns="62883" bIns="31442" anchor="ctr"/>
          <a:lstStyle>
            <a:lvl1pPr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550" b="1">
                <a:solidFill>
                  <a:schemeClr val="accent2"/>
                </a:solidFill>
                <a:latin typeface="+mj-lt"/>
                <a:ea typeface="ＭＳ Ｐゴシック" charset="0"/>
                <a:cs typeface="+mj-cs"/>
              </a:defRPr>
            </a:lvl1pPr>
            <a:lvl2pPr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550" b="1">
                <a:solidFill>
                  <a:schemeClr val="accent2"/>
                </a:solidFill>
                <a:latin typeface="Arial" charset="0"/>
                <a:ea typeface="ＭＳ Ｐゴシック" charset="0"/>
                <a:cs typeface="Angsana New" pitchFamily="18" charset="0"/>
              </a:defRPr>
            </a:lvl2pPr>
            <a:lvl3pPr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550" b="1">
                <a:solidFill>
                  <a:schemeClr val="accent2"/>
                </a:solidFill>
                <a:latin typeface="Arial" charset="0"/>
                <a:ea typeface="ＭＳ Ｐゴシック" charset="0"/>
                <a:cs typeface="Angsana New" pitchFamily="18" charset="0"/>
              </a:defRPr>
            </a:lvl3pPr>
            <a:lvl4pPr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550" b="1">
                <a:solidFill>
                  <a:schemeClr val="accent2"/>
                </a:solidFill>
                <a:latin typeface="Arial" charset="0"/>
                <a:ea typeface="ＭＳ Ｐゴシック" charset="0"/>
                <a:cs typeface="Angsana New" pitchFamily="18" charset="0"/>
              </a:defRPr>
            </a:lvl4pPr>
            <a:lvl5pPr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550" b="1">
                <a:solidFill>
                  <a:schemeClr val="accent2"/>
                </a:solidFill>
                <a:latin typeface="Arial" charset="0"/>
                <a:ea typeface="ＭＳ Ｐゴシック" charset="0"/>
                <a:cs typeface="Angsana New" pitchFamily="18" charset="0"/>
              </a:defRPr>
            </a:lvl5pPr>
            <a:lvl6pPr marL="341030"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550" b="1">
                <a:solidFill>
                  <a:schemeClr val="accent2"/>
                </a:solidFill>
                <a:latin typeface="Arial" charset="0"/>
                <a:ea typeface="Angsana New" pitchFamily="18" charset="0"/>
                <a:cs typeface="Angsana New" pitchFamily="18" charset="0"/>
              </a:defRPr>
            </a:lvl6pPr>
            <a:lvl7pPr marL="682061"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550" b="1">
                <a:solidFill>
                  <a:schemeClr val="accent2"/>
                </a:solidFill>
                <a:latin typeface="Arial" charset="0"/>
                <a:ea typeface="Angsana New" pitchFamily="18" charset="0"/>
                <a:cs typeface="Angsana New" pitchFamily="18" charset="0"/>
              </a:defRPr>
            </a:lvl7pPr>
            <a:lvl8pPr marL="1023093"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550" b="1">
                <a:solidFill>
                  <a:schemeClr val="accent2"/>
                </a:solidFill>
                <a:latin typeface="Arial" charset="0"/>
                <a:ea typeface="Angsana New" pitchFamily="18" charset="0"/>
                <a:cs typeface="Angsana New" pitchFamily="18" charset="0"/>
              </a:defRPr>
            </a:lvl8pPr>
            <a:lvl9pPr marL="1364120"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550" b="1">
                <a:solidFill>
                  <a:schemeClr val="accent2"/>
                </a:solidFill>
                <a:latin typeface="Arial" charset="0"/>
                <a:ea typeface="Angsana New" pitchFamily="18" charset="0"/>
                <a:cs typeface="Angsana New" pitchFamily="18" charset="0"/>
              </a:defRPr>
            </a:lvl9pPr>
          </a:lstStyle>
          <a:p>
            <a:pPr marL="0" marR="0" lvl="0" indent="0" algn="l" defTabSz="694259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/>
                <a:ea typeface="ＭＳ Ｐゴシック" charset="0"/>
                <a:cs typeface="Angsana New"/>
              </a:rPr>
              <a:t>Thank You</a:t>
            </a:r>
          </a:p>
          <a:p>
            <a:pPr marL="0" marR="0" lvl="0" indent="0" algn="l" defTabSz="694259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200" kern="0" dirty="0" err="1">
                <a:solidFill>
                  <a:srgbClr val="0000FF"/>
                </a:solidFill>
                <a:latin typeface="Arial"/>
                <a:cs typeface="Angsana New"/>
              </a:rPr>
              <a:t>Muchas</a:t>
            </a:r>
            <a:r>
              <a:rPr lang="en-US" altLang="en-US" sz="3200" kern="0" dirty="0">
                <a:solidFill>
                  <a:srgbClr val="0000FF"/>
                </a:solidFill>
                <a:latin typeface="Arial"/>
                <a:cs typeface="Angsana New"/>
              </a:rPr>
              <a:t> Gracias</a:t>
            </a:r>
            <a:endParaRPr kumimoji="0" lang="en-US" altLang="en-US" sz="32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ＭＳ Ｐゴシック" charset="0"/>
              <a:cs typeface="Angsana New"/>
            </a:endParaRPr>
          </a:p>
        </p:txBody>
      </p:sp>
      <p:sp>
        <p:nvSpPr>
          <p:cNvPr id="4" name="Subtitle 1">
            <a:extLst>
              <a:ext uri="{FF2B5EF4-FFF2-40B4-BE49-F238E27FC236}">
                <a16:creationId xmlns:a16="http://schemas.microsoft.com/office/drawing/2014/main" id="{8C72F8AF-CF8B-E8E3-856A-FAC8E73EF40B}"/>
              </a:ext>
            </a:extLst>
          </p:cNvPr>
          <p:cNvSpPr txBox="1">
            <a:spLocks/>
          </p:cNvSpPr>
          <p:nvPr/>
        </p:nvSpPr>
        <p:spPr bwMode="auto">
          <a:xfrm>
            <a:off x="838200" y="3181350"/>
            <a:ext cx="7777135" cy="1752600"/>
          </a:xfrm>
          <a:prstGeom prst="rect">
            <a:avLst/>
          </a:prstGeom>
          <a:noFill/>
          <a:ln>
            <a:noFill/>
          </a:ln>
        </p:spPr>
        <p:txBody>
          <a:bodyPr lIns="68197" tIns="34100" rIns="68197" bIns="34100"/>
          <a:lstStyle>
            <a:lvl1pPr marL="0" indent="0" algn="r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charset="2"/>
              <a:buNone/>
              <a:defRPr sz="2100" b="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900113" indent="-430213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95400" indent="-388938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1163" indent="-3810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79625" indent="-392113" algn="l" rtl="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37207" indent="-396295" algn="l" rtl="0" fontAlgn="base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charset="2"/>
              <a:buChar char="§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91915" indent="-396295" algn="l" rtl="0" fontAlgn="base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charset="2"/>
              <a:buChar char="§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46619" indent="-396295" algn="l" rtl="0" fontAlgn="base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charset="2"/>
              <a:buChar char="§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01330" indent="-396295" algn="l" rtl="0" fontAlgn="base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charset="2"/>
              <a:buChar char="§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341710">
              <a:lnSpc>
                <a:spcPct val="100000"/>
              </a:lnSpc>
              <a:spcBef>
                <a:spcPts val="0"/>
              </a:spcBef>
              <a:buClr>
                <a:srgbClr val="CC0000"/>
              </a:buClr>
              <a:defRPr/>
            </a:pPr>
            <a:r>
              <a:rPr lang="en-US" altLang="en-US" sz="2000" kern="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AMWave25 Team</a:t>
            </a:r>
          </a:p>
          <a:p>
            <a:pPr defTabSz="341710">
              <a:lnSpc>
                <a:spcPct val="100000"/>
              </a:lnSpc>
              <a:spcBef>
                <a:spcPts val="0"/>
              </a:spcBef>
              <a:buClr>
                <a:srgbClr val="CC0000"/>
              </a:buClr>
              <a:defRPr/>
            </a:pPr>
            <a:r>
              <a:rPr lang="en-US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Mario Guerra Vera (PUCV, Chile)</a:t>
            </a:r>
          </a:p>
          <a:p>
            <a:pPr defTabSz="341710">
              <a:lnSpc>
                <a:spcPct val="100000"/>
              </a:lnSpc>
              <a:spcBef>
                <a:spcPts val="0"/>
              </a:spcBef>
              <a:buClr>
                <a:srgbClr val="CC0000"/>
              </a:buClr>
              <a:defRPr/>
            </a:pPr>
            <a:r>
              <a:rPr lang="en-US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Caroline Jackson, Dr. Charles McCreery (PTWC)</a:t>
            </a:r>
          </a:p>
          <a:p>
            <a:pPr defTabSz="341710">
              <a:lnSpc>
                <a:spcPct val="100000"/>
              </a:lnSpc>
              <a:spcBef>
                <a:spcPts val="0"/>
              </a:spcBef>
              <a:buClr>
                <a:srgbClr val="CC0000"/>
              </a:buClr>
              <a:defRPr/>
            </a:pPr>
            <a:r>
              <a:rPr lang="en-US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Marie </a:t>
            </a:r>
            <a:r>
              <a:rPr lang="en-US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Eble</a:t>
            </a:r>
            <a:r>
              <a:rPr lang="en-US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Dr. Laura Kong, Kimberly </a:t>
            </a:r>
            <a:r>
              <a:rPr lang="en-US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Maisonet</a:t>
            </a:r>
            <a:r>
              <a:rPr lang="en-US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-Gonzales, Christa von </a:t>
            </a:r>
            <a:r>
              <a:rPr lang="en-US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Hillebrandt</a:t>
            </a:r>
            <a:r>
              <a:rPr lang="en-US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-Andrade (ITIC)</a:t>
            </a:r>
          </a:p>
          <a:p>
            <a:pPr defTabSz="341710">
              <a:lnSpc>
                <a:spcPct val="100000"/>
              </a:lnSpc>
              <a:spcBef>
                <a:spcPts val="0"/>
              </a:spcBef>
              <a:buClr>
                <a:srgbClr val="CC0000"/>
              </a:buClr>
              <a:defRPr/>
            </a:pPr>
            <a:r>
              <a:rPr lang="en-US" altLang="en-US" sz="1400" kern="0" dirty="0" err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Ardito</a:t>
            </a:r>
            <a:r>
              <a:rPr lang="en-US" altLang="en-US" sz="1400" kern="0" dirty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en-US" sz="1400" kern="0" dirty="0" err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Kodijat</a:t>
            </a:r>
            <a:r>
              <a:rPr lang="en-US" altLang="en-US" sz="1400" kern="0" dirty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(IOTIC)</a:t>
            </a:r>
          </a:p>
          <a:p>
            <a:pPr defTabSz="341710">
              <a:lnSpc>
                <a:spcPct val="100000"/>
              </a:lnSpc>
              <a:spcBef>
                <a:spcPts val="0"/>
              </a:spcBef>
              <a:buClr>
                <a:srgbClr val="CC0000"/>
              </a:buClr>
              <a:defRPr/>
            </a:pPr>
            <a:r>
              <a:rPr lang="en-US" sz="1400" dirty="0">
                <a:latin typeface="Arial" panose="020B0604020202020204" pitchFamily="34" charset="0"/>
                <a:ea typeface="Times New Roman" panose="02020603050405020304" pitchFamily="18" charset="0"/>
              </a:rPr>
              <a:t>Alejandra </a:t>
            </a:r>
            <a:r>
              <a:rPr lang="en-US" sz="1400" dirty="0" err="1">
                <a:latin typeface="Arial" panose="020B0604020202020204" pitchFamily="34" charset="0"/>
                <a:ea typeface="Times New Roman" panose="02020603050405020304" pitchFamily="18" charset="0"/>
              </a:rPr>
              <a:t>Gubler</a:t>
            </a:r>
            <a:r>
              <a:rPr lang="en-US" sz="1400" dirty="0">
                <a:latin typeface="Arial" panose="020B0604020202020204" pitchFamily="34" charset="0"/>
                <a:ea typeface="Times New Roman" panose="02020603050405020304" pitchFamily="18" charset="0"/>
              </a:rPr>
              <a:t> (CIGIDEN, Chile)</a:t>
            </a:r>
            <a:endParaRPr lang="en-US" sz="14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defTabSz="341710">
              <a:lnSpc>
                <a:spcPct val="100000"/>
              </a:lnSpc>
              <a:spcBef>
                <a:spcPts val="0"/>
              </a:spcBef>
              <a:buClr>
                <a:srgbClr val="CC0000"/>
              </a:buClr>
              <a:defRPr/>
            </a:pPr>
            <a:r>
              <a:rPr lang="en-US" altLang="en-US" sz="1400" kern="0" dirty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Dr. </a:t>
            </a:r>
            <a:r>
              <a:rPr lang="en-US" altLang="en-US" sz="1400" kern="0" dirty="0" err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Yoshiki</a:t>
            </a:r>
            <a:r>
              <a:rPr lang="en-US" altLang="en-US" sz="1400" kern="0" dirty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Yamazaki (Univ of Hawaii)</a:t>
            </a:r>
            <a:endParaRPr lang="en-US" altLang="en-US" sz="1400" kern="0" dirty="0">
              <a:solidFill>
                <a:srgbClr val="000000"/>
              </a:solidFill>
              <a:ea typeface="ＭＳ Ｐゴシック" panose="020B0600070205080204" pitchFamily="34" charset="-128"/>
            </a:endParaRPr>
          </a:p>
          <a:p>
            <a:pPr defTabSz="341710">
              <a:lnSpc>
                <a:spcPct val="100000"/>
              </a:lnSpc>
              <a:spcBef>
                <a:spcPts val="0"/>
              </a:spcBef>
              <a:buClr>
                <a:srgbClr val="CC0000"/>
              </a:buClr>
              <a:defRPr/>
            </a:pPr>
            <a:endParaRPr lang="en-US" altLang="en-US" sz="1100" kern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8850353"/>
      </p:ext>
    </p:extLst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90597D-F2C8-FDAE-72A5-5CCF848CE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 and Exercise 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537411-9368-9149-A5FB-64A151F130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1" y="909750"/>
            <a:ext cx="8435975" cy="4114800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000" dirty="0"/>
              <a:t>Goal:</a:t>
            </a:r>
          </a:p>
          <a:p>
            <a:pPr lvl="1">
              <a:spcBef>
                <a:spcPts val="300"/>
              </a:spcBef>
            </a:pPr>
            <a:r>
              <a:rPr lang="en-US" sz="2000" dirty="0">
                <a:solidFill>
                  <a:srgbClr val="222222"/>
                </a:solidFill>
                <a:latin typeface="Arial"/>
                <a:cs typeface="Calibri" panose="020F0502020204030204" pitchFamily="34" charset="0"/>
              </a:rPr>
              <a:t>Evacuate out of Tsunami Hazard Zone before tsunami arrives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000" dirty="0">
                <a:solidFill>
                  <a:srgbClr val="222222"/>
                </a:solidFill>
                <a:latin typeface="Arial"/>
                <a:cs typeface="Calibri" panose="020F0502020204030204" pitchFamily="34" charset="0"/>
              </a:rPr>
              <a:t>Objectives: </a:t>
            </a:r>
          </a:p>
          <a:p>
            <a:pPr lvl="1">
              <a:spcBef>
                <a:spcPts val="300"/>
              </a:spcBef>
            </a:pPr>
            <a:r>
              <a:rPr lang="en-US" sz="2000" dirty="0">
                <a:solidFill>
                  <a:srgbClr val="222222"/>
                </a:solidFill>
                <a:latin typeface="Arial"/>
                <a:cs typeface="Calibri" panose="020F0502020204030204" pitchFamily="34" charset="0"/>
              </a:rPr>
              <a:t>Demonstrate efficiency of evacuation, including</a:t>
            </a:r>
          </a:p>
          <a:p>
            <a:pPr lvl="2">
              <a:spcBef>
                <a:spcPts val="0"/>
              </a:spcBef>
            </a:pPr>
            <a:r>
              <a:rPr lang="en-US" sz="2000" dirty="0">
                <a:solidFill>
                  <a:srgbClr val="222222"/>
                </a:solidFill>
                <a:latin typeface="Arial"/>
                <a:cs typeface="Calibri" panose="020F0502020204030204" pitchFamily="34" charset="0"/>
              </a:rPr>
              <a:t>Challenges in finding the fastest routes</a:t>
            </a:r>
          </a:p>
          <a:p>
            <a:pPr marR="0" lvl="2">
              <a:spcBef>
                <a:spcPts val="0"/>
              </a:spcBef>
              <a:tabLst>
                <a:tab pos="1371600" algn="l"/>
              </a:tabLst>
            </a:pPr>
            <a:r>
              <a:rPr lang="en-US" sz="2000" dirty="0">
                <a:solidFill>
                  <a:srgbClr val="222222"/>
                </a:solidFill>
                <a:latin typeface="Arial"/>
                <a:cs typeface="Calibri" panose="020F0502020204030204" pitchFamily="34" charset="0"/>
              </a:rPr>
              <a:t>Challenges for sight-impaired evacuation</a:t>
            </a:r>
          </a:p>
          <a:p>
            <a:pPr marR="0" lvl="2">
              <a:spcBef>
                <a:spcPts val="0"/>
              </a:spcBef>
              <a:tabLst>
                <a:tab pos="1371600" algn="l"/>
              </a:tabLst>
            </a:pPr>
            <a:r>
              <a:rPr lang="en-US" sz="2000" dirty="0">
                <a:solidFill>
                  <a:srgbClr val="222222"/>
                </a:solidFill>
                <a:latin typeface="Arial"/>
                <a:cs typeface="Calibri" panose="020F0502020204030204" pitchFamily="34" charset="0"/>
              </a:rPr>
              <a:t>Consequences when evacuation is not immediate</a:t>
            </a:r>
          </a:p>
          <a:p>
            <a:pPr marR="0" lvl="1">
              <a:spcBef>
                <a:spcPts val="300"/>
              </a:spcBef>
              <a:tabLst>
                <a:tab pos="914400" algn="l"/>
              </a:tabLst>
            </a:pPr>
            <a:r>
              <a:rPr lang="en-US" sz="2000" dirty="0">
                <a:solidFill>
                  <a:srgbClr val="222222"/>
                </a:solidFill>
                <a:latin typeface="Arial"/>
                <a:cs typeface="Calibri" panose="020F0502020204030204" pitchFamily="34" charset="0"/>
              </a:rPr>
              <a:t>Evaluate available hazard information, including usability of maps, electronic information services, and access to information</a:t>
            </a:r>
          </a:p>
          <a:p>
            <a:pPr>
              <a:lnSpc>
                <a:spcPct val="100000"/>
              </a:lnSpc>
              <a:spcBef>
                <a:spcPts val="600"/>
              </a:spcBef>
              <a:tabLst>
                <a:tab pos="914400" algn="l"/>
              </a:tabLst>
            </a:pPr>
            <a:r>
              <a:rPr lang="en-US" sz="2000" dirty="0">
                <a:solidFill>
                  <a:srgbClr val="222222"/>
                </a:solidFill>
                <a:latin typeface="Arial"/>
                <a:cs typeface="Calibri" panose="020F0502020204030204" pitchFamily="34" charset="0"/>
              </a:rPr>
              <a:t>Conduct</a:t>
            </a:r>
          </a:p>
          <a:p>
            <a:pPr lvl="1">
              <a:spcBef>
                <a:spcPts val="300"/>
              </a:spcBef>
              <a:tabLst>
                <a:tab pos="914400" algn="l"/>
              </a:tabLst>
            </a:pPr>
            <a:r>
              <a:rPr lang="en-US" sz="2000" dirty="0">
                <a:solidFill>
                  <a:srgbClr val="222222"/>
                </a:solidFill>
                <a:latin typeface="Arial"/>
                <a:cs typeface="Calibri" panose="020F0502020204030204" pitchFamily="34" charset="0"/>
              </a:rPr>
              <a:t>4 groups of 7-9 participants are inside hazard zone and must reach Assembly Location before wave arrives</a:t>
            </a:r>
          </a:p>
          <a:p>
            <a:pPr marL="367904" lvl="1" indent="0">
              <a:lnSpc>
                <a:spcPct val="100000"/>
              </a:lnSpc>
              <a:spcBef>
                <a:spcPts val="600"/>
              </a:spcBef>
              <a:buNone/>
              <a:tabLst>
                <a:tab pos="914400" algn="l"/>
              </a:tabLst>
            </a:pPr>
            <a:endParaRPr lang="en-US" sz="2000" dirty="0">
              <a:solidFill>
                <a:srgbClr val="222222"/>
              </a:solidFill>
              <a:latin typeface="Arial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tabLst>
                <a:tab pos="914400" algn="l"/>
              </a:tabLst>
            </a:pPr>
            <a:endParaRPr lang="en-US" sz="2000" b="1" dirty="0">
              <a:solidFill>
                <a:srgbClr val="222222"/>
              </a:solidFill>
              <a:latin typeface="Arial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lang="en-US" sz="2000" dirty="0">
              <a:solidFill>
                <a:srgbClr val="222222"/>
              </a:solidFill>
              <a:latin typeface="Arial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824620450"/>
      </p:ext>
    </p:extLst>
  </p:cSld>
  <p:clrMapOvr>
    <a:masterClrMapping/>
  </p:clrMapOvr>
  <p:transition>
    <p:wipe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E5F6C4D-5A14-E6D2-726B-97167BD30A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8251" y="853664"/>
            <a:ext cx="5029200" cy="4175536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AEB8346-D5A3-2DE2-D811-4D6CB9081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Scenario:  M8.1 off-Kona, Big Island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FFE06A8-1B35-EF53-D2CC-72ABBD60B518}"/>
              </a:ext>
            </a:extLst>
          </p:cNvPr>
          <p:cNvSpPr txBox="1"/>
          <p:nvPr/>
        </p:nvSpPr>
        <p:spPr>
          <a:xfrm>
            <a:off x="0" y="4878377"/>
            <a:ext cx="198120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i="1" dirty="0">
                <a:latin typeface="+mn-lt"/>
              </a:rPr>
              <a:t>Y. Yamazaki, Univ of Hawaii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0F830B-DB9B-D367-771F-F893EEECC7E1}"/>
              </a:ext>
            </a:extLst>
          </p:cNvPr>
          <p:cNvSpPr txBox="1"/>
          <p:nvPr/>
        </p:nvSpPr>
        <p:spPr>
          <a:xfrm>
            <a:off x="7348539" y="2752897"/>
            <a:ext cx="16663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00FDFF"/>
                </a:solidFill>
                <a:latin typeface="+mn-lt"/>
              </a:rPr>
              <a:t>AMWAVE25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143D483-9BCD-E614-D639-D661C3CD3EE4}"/>
              </a:ext>
            </a:extLst>
          </p:cNvPr>
          <p:cNvCxnSpPr>
            <a:cxnSpLocks/>
          </p:cNvCxnSpPr>
          <p:nvPr/>
        </p:nvCxnSpPr>
        <p:spPr bwMode="auto">
          <a:xfrm flipH="1">
            <a:off x="7348539" y="3226772"/>
            <a:ext cx="69549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FDFF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7FB1EF68-D375-E7FA-2AB3-E4E02B0296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1" y="990363"/>
            <a:ext cx="2057399" cy="1951069"/>
          </a:xfrm>
          <a:prstGeom prst="rect">
            <a:avLst/>
          </a:prstGeom>
        </p:spPr>
      </p:pic>
      <p:cxnSp>
        <p:nvCxnSpPr>
          <p:cNvPr id="9" name="Curved Connector 8">
            <a:extLst>
              <a:ext uri="{FF2B5EF4-FFF2-40B4-BE49-F238E27FC236}">
                <a16:creationId xmlns:a16="http://schemas.microsoft.com/office/drawing/2014/main" id="{05CC1661-4A0E-5219-4896-DB8D82EF1004}"/>
              </a:ext>
            </a:extLst>
          </p:cNvPr>
          <p:cNvCxnSpPr>
            <a:cxnSpLocks/>
          </p:cNvCxnSpPr>
          <p:nvPr/>
        </p:nvCxnSpPr>
        <p:spPr bwMode="auto">
          <a:xfrm rot="16200000" flipV="1">
            <a:off x="1393289" y="1657351"/>
            <a:ext cx="380999" cy="380997"/>
          </a:xfrm>
          <a:prstGeom prst="curvedConnector3">
            <a:avLst>
              <a:gd name="adj1" fmla="val 50000"/>
            </a:avLst>
          </a:prstGeom>
          <a:solidFill>
            <a:schemeClr val="accent1"/>
          </a:solidFill>
          <a:ln w="6350" cap="flat" cmpd="sng" algn="ctr">
            <a:solidFill>
              <a:schemeClr val="bg1"/>
            </a:solidFill>
            <a:prstDash val="solid"/>
            <a:round/>
            <a:headEnd type="oval" w="sm" len="med"/>
            <a:tailEnd type="stealth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6335215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BC90C47-2C98-4377-C13B-3B104CCCAD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9200" y="0"/>
            <a:ext cx="6909547" cy="5339196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EC7C0428-7E9B-F89F-DB39-F632AA048CFF}"/>
              </a:ext>
            </a:extLst>
          </p:cNvPr>
          <p:cNvCxnSpPr>
            <a:cxnSpLocks/>
          </p:cNvCxnSpPr>
          <p:nvPr/>
        </p:nvCxnSpPr>
        <p:spPr bwMode="auto">
          <a:xfrm>
            <a:off x="3048918" y="1657350"/>
            <a:ext cx="1980282" cy="7620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432FF"/>
            </a:solidFill>
            <a:prstDash val="solid"/>
            <a:round/>
            <a:headEnd type="none" w="lg" len="med"/>
            <a:tailEnd type="triangle"/>
          </a:ln>
          <a:effectLst/>
        </p:spPr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67B1987F-938A-C0A0-D0CD-2A2E69714F3F}"/>
              </a:ext>
            </a:extLst>
          </p:cNvPr>
          <p:cNvCxnSpPr>
            <a:cxnSpLocks/>
          </p:cNvCxnSpPr>
          <p:nvPr/>
        </p:nvCxnSpPr>
        <p:spPr bwMode="auto">
          <a:xfrm flipV="1">
            <a:off x="3619500" y="1885950"/>
            <a:ext cx="1409700" cy="15240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432FF"/>
            </a:solidFill>
            <a:prstDash val="solid"/>
            <a:round/>
            <a:headEnd type="none" w="lg" len="med"/>
            <a:tailEnd type="triangle"/>
          </a:ln>
          <a:effectLst/>
        </p:spPr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3A7FD83-09A8-0A3C-3E88-1FD75E2FE6E7}"/>
              </a:ext>
            </a:extLst>
          </p:cNvPr>
          <p:cNvCxnSpPr>
            <a:cxnSpLocks/>
          </p:cNvCxnSpPr>
          <p:nvPr/>
        </p:nvCxnSpPr>
        <p:spPr bwMode="auto">
          <a:xfrm flipV="1">
            <a:off x="4495800" y="1962150"/>
            <a:ext cx="685800" cy="1345624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432FF"/>
            </a:solidFill>
            <a:prstDash val="solid"/>
            <a:round/>
            <a:headEnd type="none" w="lg" len="med"/>
            <a:tailEnd type="triangle"/>
          </a:ln>
          <a:effectLst/>
        </p:spPr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6EAE6C7-E58A-2A2F-9EF3-AF4E42098E3A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5410200" y="2038350"/>
            <a:ext cx="647700" cy="1498024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432FF"/>
            </a:solidFill>
            <a:prstDash val="solid"/>
            <a:round/>
            <a:headEnd type="none" w="lg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4292732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21A5BF-4056-A5DF-6B69-3822036B9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Post-Exercise Evaluation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CBFC59-8340-B01F-73A3-D152473AAD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1176"/>
              </a:spcBef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Calibri" panose="020F0502020204030204" pitchFamily="34" charset="0"/>
              </a:rPr>
              <a:t>Summarize, by an animation, evacuation of 4 groups to the Assembly Location.</a:t>
            </a:r>
            <a:endParaRPr kumimoji="0" lang="en-US" sz="2400" b="1" i="0" u="none" strike="noStrike" kern="10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1176"/>
              </a:spcBef>
            </a:pPr>
            <a:r>
              <a:rPr lang="en-US" sz="2400" dirty="0">
                <a:solidFill>
                  <a:srgbClr val="222222"/>
                </a:solidFill>
                <a:latin typeface="Arial"/>
                <a:cs typeface="Calibri" panose="020F0502020204030204" pitchFamily="34" charset="0"/>
              </a:rPr>
              <a:t>After drill, participants asked to reflect on:</a:t>
            </a:r>
          </a:p>
          <a:p>
            <a:pPr lvl="1"/>
            <a:r>
              <a:rPr kumimoji="0" lang="en-US" sz="2250" b="0" i="0" u="none" strike="noStrike" kern="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Calibri" panose="020F0502020204030204" pitchFamily="34" charset="0"/>
              </a:rPr>
              <a:t>Were the Alerts timely, useful, understandable, actionable?</a:t>
            </a:r>
          </a:p>
          <a:p>
            <a:pPr lvl="1"/>
            <a:r>
              <a:rPr kumimoji="0" lang="en-US" sz="2250" b="0" i="0" u="none" strike="noStrike" kern="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Calibri" panose="020F0502020204030204" pitchFamily="34" charset="0"/>
              </a:rPr>
              <a:t>Were maps that were available clear and easy to follow?</a:t>
            </a:r>
            <a:endParaRPr lang="en-US" sz="2250" b="0" kern="100" dirty="0">
              <a:solidFill>
                <a:srgbClr val="222222"/>
              </a:solidFill>
              <a:latin typeface="Arial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kumimoji="0" lang="en-US" sz="2250" b="0" i="0" u="none" strike="noStrike" kern="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Calibri" panose="020F0502020204030204" pitchFamily="34" charset="0"/>
              </a:rPr>
              <a:t>Were the routes that Group selected clear and easy to follow, and realistic in terms of time required and distance to travel?</a:t>
            </a:r>
            <a:endParaRPr lang="en-US" sz="2250" b="0" kern="100" dirty="0">
              <a:solidFill>
                <a:srgbClr val="222222"/>
              </a:solidFill>
              <a:latin typeface="Arial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kumimoji="0" lang="en-US" sz="2250" b="0" i="0" u="none" strike="noStrike" kern="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Calibri" panose="020F0502020204030204" pitchFamily="34" charset="0"/>
              </a:rPr>
              <a:t>What obstacles were encountered (urban, physical, social)?</a:t>
            </a:r>
            <a:endParaRPr lang="en-US" sz="2250" b="0" kern="100" dirty="0">
              <a:solidFill>
                <a:srgbClr val="222222"/>
              </a:solidFill>
              <a:latin typeface="Arial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kumimoji="0" lang="en-US" sz="2250" b="0" i="0" u="none" strike="noStrike" kern="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Calibri" panose="020F0502020204030204" pitchFamily="34" charset="0"/>
              </a:rPr>
              <a:t>How could the evacuation process be improved?</a:t>
            </a:r>
            <a:endParaRPr kumimoji="0" lang="en-US" sz="2250" b="0" i="0" u="none" strike="noStrike" kern="10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6073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AEB8346-D5A3-2DE2-D811-4D6CB90816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14300"/>
            <a:ext cx="8305799" cy="571500"/>
          </a:xfrm>
        </p:spPr>
        <p:txBody>
          <a:bodyPr/>
          <a:lstStyle/>
          <a:p>
            <a:r>
              <a:rPr lang="en-US" dirty="0"/>
              <a:t>AMWave25 – Evacuation – No Delay (0 minutes)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FFE06A8-1B35-EF53-D2CC-72ABBD60B518}"/>
              </a:ext>
            </a:extLst>
          </p:cNvPr>
          <p:cNvSpPr txBox="1"/>
          <p:nvPr/>
        </p:nvSpPr>
        <p:spPr>
          <a:xfrm>
            <a:off x="7848600" y="4829812"/>
            <a:ext cx="129540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i="1" dirty="0">
                <a:latin typeface="+mn-lt"/>
              </a:rPr>
              <a:t>A. </a:t>
            </a:r>
            <a:r>
              <a:rPr lang="en-US" sz="900" i="1" dirty="0" err="1">
                <a:latin typeface="+mn-lt"/>
              </a:rPr>
              <a:t>Gubler</a:t>
            </a:r>
            <a:r>
              <a:rPr lang="en-US" sz="900" i="1" dirty="0">
                <a:latin typeface="+mn-lt"/>
              </a:rPr>
              <a:t>, CIGIDEN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5DBFEF-9320-F7E3-1054-34D4DF9FF96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24630" y="857480"/>
            <a:ext cx="754944" cy="3695470"/>
          </a:xfrm>
          <a:prstGeom prst="rect">
            <a:avLst/>
          </a:prstGeom>
        </p:spPr>
      </p:pic>
      <p:pic>
        <p:nvPicPr>
          <p:cNvPr id="8" name="AMWave25_evacuation_T0minutes">
            <a:hlinkClick r:id="" action="ppaction://media"/>
            <a:extLst>
              <a:ext uri="{FF2B5EF4-FFF2-40B4-BE49-F238E27FC236}">
                <a16:creationId xmlns:a16="http://schemas.microsoft.com/office/drawing/2014/main" id="{22405AB5-B3C3-CF68-F625-D910796A04D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6454" t="5926" r="6431" b="12222"/>
          <a:stretch/>
        </p:blipFill>
        <p:spPr>
          <a:xfrm>
            <a:off x="852430" y="857480"/>
            <a:ext cx="6172200" cy="421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529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AEB8346-D5A3-2DE2-D811-4D6CB90816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14300"/>
            <a:ext cx="8305799" cy="571500"/>
          </a:xfrm>
        </p:spPr>
        <p:txBody>
          <a:bodyPr/>
          <a:lstStyle/>
          <a:p>
            <a:r>
              <a:rPr lang="en-US" dirty="0"/>
              <a:t>AMWave25 – Evacuation – Delay in Starting (5 min)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FFE06A8-1B35-EF53-D2CC-72ABBD60B518}"/>
              </a:ext>
            </a:extLst>
          </p:cNvPr>
          <p:cNvSpPr txBox="1"/>
          <p:nvPr/>
        </p:nvSpPr>
        <p:spPr>
          <a:xfrm>
            <a:off x="7848600" y="4552950"/>
            <a:ext cx="129540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i="1" dirty="0">
                <a:latin typeface="+mn-lt"/>
              </a:rPr>
              <a:t>A. </a:t>
            </a:r>
            <a:r>
              <a:rPr lang="en-US" sz="900" i="1" dirty="0" err="1">
                <a:latin typeface="+mn-lt"/>
              </a:rPr>
              <a:t>Gubler</a:t>
            </a:r>
            <a:r>
              <a:rPr lang="en-US" sz="900" i="1" dirty="0">
                <a:latin typeface="+mn-lt"/>
              </a:rPr>
              <a:t>, CIGIDEN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5DBFEF-9320-F7E3-1054-34D4DF9FF96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24630" y="857480"/>
            <a:ext cx="754944" cy="3695470"/>
          </a:xfrm>
          <a:prstGeom prst="rect">
            <a:avLst/>
          </a:prstGeom>
        </p:spPr>
      </p:pic>
      <p:pic>
        <p:nvPicPr>
          <p:cNvPr id="2" name="AMWave25_evacuation_T5minutes">
            <a:hlinkClick r:id="" action="ppaction://media"/>
            <a:extLst>
              <a:ext uri="{FF2B5EF4-FFF2-40B4-BE49-F238E27FC236}">
                <a16:creationId xmlns:a16="http://schemas.microsoft.com/office/drawing/2014/main" id="{CD7A8D57-058F-4D6B-FFC6-BD647B95AED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6168" t="5274" r="6717" b="11397"/>
          <a:stretch/>
        </p:blipFill>
        <p:spPr>
          <a:xfrm>
            <a:off x="852429" y="868725"/>
            <a:ext cx="6172201" cy="428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034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AEB8346-D5A3-2DE2-D811-4D6CB90816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14300"/>
            <a:ext cx="8534400" cy="571500"/>
          </a:xfrm>
        </p:spPr>
        <p:txBody>
          <a:bodyPr/>
          <a:lstStyle/>
          <a:p>
            <a:r>
              <a:rPr lang="en-US" dirty="0"/>
              <a:t>AMWave25 – Evacuation – Delay in Starting (15 min)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FFE06A8-1B35-EF53-D2CC-72ABBD60B518}"/>
              </a:ext>
            </a:extLst>
          </p:cNvPr>
          <p:cNvSpPr txBox="1"/>
          <p:nvPr/>
        </p:nvSpPr>
        <p:spPr>
          <a:xfrm>
            <a:off x="7848600" y="4829812"/>
            <a:ext cx="129540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i="1" dirty="0">
                <a:latin typeface="+mn-lt"/>
              </a:rPr>
              <a:t>A. </a:t>
            </a:r>
            <a:r>
              <a:rPr lang="en-US" sz="900" i="1" dirty="0" err="1">
                <a:latin typeface="+mn-lt"/>
              </a:rPr>
              <a:t>Gubler</a:t>
            </a:r>
            <a:r>
              <a:rPr lang="en-US" sz="900" i="1" dirty="0">
                <a:latin typeface="+mn-lt"/>
              </a:rPr>
              <a:t>, CIGIDEN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5DBFEF-9320-F7E3-1054-34D4DF9FF96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24630" y="857480"/>
            <a:ext cx="754944" cy="3695470"/>
          </a:xfrm>
          <a:prstGeom prst="rect">
            <a:avLst/>
          </a:prstGeom>
        </p:spPr>
      </p:pic>
      <p:pic>
        <p:nvPicPr>
          <p:cNvPr id="2" name="AMWave25_evacuation_T15minutes">
            <a:hlinkClick r:id="" action="ppaction://media"/>
            <a:extLst>
              <a:ext uri="{FF2B5EF4-FFF2-40B4-BE49-F238E27FC236}">
                <a16:creationId xmlns:a16="http://schemas.microsoft.com/office/drawing/2014/main" id="{9BCDDA1E-43C0-B51F-AD1C-698F06A1BC7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7483" t="5494" r="7551" b="11544"/>
          <a:stretch/>
        </p:blipFill>
        <p:spPr>
          <a:xfrm>
            <a:off x="1004830" y="857480"/>
            <a:ext cx="60198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717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AEB8346-D5A3-2DE2-D811-4D6CB90816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14300"/>
            <a:ext cx="8534400" cy="571500"/>
          </a:xfrm>
        </p:spPr>
        <p:txBody>
          <a:bodyPr/>
          <a:lstStyle/>
          <a:p>
            <a:r>
              <a:rPr lang="en-US" dirty="0"/>
              <a:t>AMWave25 – Evacuation – Delay in Starting (30 min)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FFE06A8-1B35-EF53-D2CC-72ABBD60B518}"/>
              </a:ext>
            </a:extLst>
          </p:cNvPr>
          <p:cNvSpPr txBox="1"/>
          <p:nvPr/>
        </p:nvSpPr>
        <p:spPr>
          <a:xfrm>
            <a:off x="7848600" y="4829812"/>
            <a:ext cx="129540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i="1" dirty="0">
                <a:latin typeface="+mn-lt"/>
              </a:rPr>
              <a:t>A. </a:t>
            </a:r>
            <a:r>
              <a:rPr lang="en-US" sz="900" i="1" dirty="0" err="1">
                <a:latin typeface="+mn-lt"/>
              </a:rPr>
              <a:t>Gubler</a:t>
            </a:r>
            <a:r>
              <a:rPr lang="en-US" sz="900" i="1" dirty="0">
                <a:latin typeface="+mn-lt"/>
              </a:rPr>
              <a:t>, CIGIDEN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5DBFEF-9320-F7E3-1054-34D4DF9FF96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24630" y="857480"/>
            <a:ext cx="754944" cy="3695470"/>
          </a:xfrm>
          <a:prstGeom prst="rect">
            <a:avLst/>
          </a:prstGeom>
        </p:spPr>
      </p:pic>
      <p:pic>
        <p:nvPicPr>
          <p:cNvPr id="2" name="AMWave25_evacuation_T30minutes">
            <a:hlinkClick r:id="" action="ppaction://media"/>
            <a:extLst>
              <a:ext uri="{FF2B5EF4-FFF2-40B4-BE49-F238E27FC236}">
                <a16:creationId xmlns:a16="http://schemas.microsoft.com/office/drawing/2014/main" id="{FC7975F9-2871-104E-4EC8-1FC5A553138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7461" t="5494" r="7573" b="11542"/>
          <a:stretch/>
        </p:blipFill>
        <p:spPr>
          <a:xfrm>
            <a:off x="1004830" y="857480"/>
            <a:ext cx="6019800" cy="426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650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6_ITTI.McKinnie">
  <a:themeElements>
    <a:clrScheme name="ITTI.McKinnie 9">
      <a:dk1>
        <a:srgbClr val="000000"/>
      </a:dk1>
      <a:lt1>
        <a:srgbClr val="FFFFFF"/>
      </a:lt1>
      <a:dk2>
        <a:srgbClr val="000000"/>
      </a:dk2>
      <a:lt2>
        <a:srgbClr val="DDDDDD"/>
      </a:lt2>
      <a:accent1>
        <a:srgbClr val="A3B2C1"/>
      </a:accent1>
      <a:accent2>
        <a:srgbClr val="CC0000"/>
      </a:accent2>
      <a:accent3>
        <a:srgbClr val="FFFFFF"/>
      </a:accent3>
      <a:accent4>
        <a:srgbClr val="000000"/>
      </a:accent4>
      <a:accent5>
        <a:srgbClr val="CED5DD"/>
      </a:accent5>
      <a:accent6>
        <a:srgbClr val="B90000"/>
      </a:accent6>
      <a:hlink>
        <a:srgbClr val="336699"/>
      </a:hlink>
      <a:folHlink>
        <a:srgbClr val="003366"/>
      </a:folHlink>
    </a:clrScheme>
    <a:fontScheme name="ITTI.McKinnie">
      <a:majorFont>
        <a:latin typeface="Arial"/>
        <a:ea typeface="Angsana New"/>
        <a:cs typeface="Angsana New"/>
      </a:majorFont>
      <a:minorFont>
        <a:latin typeface="Arial"/>
        <a:ea typeface="Angsana New"/>
        <a:cs typeface="Angsana New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ITTI.McKinnie 1">
        <a:dk1>
          <a:srgbClr val="A50021"/>
        </a:dk1>
        <a:lt1>
          <a:srgbClr val="FFFFFF"/>
        </a:lt1>
        <a:dk2>
          <a:srgbClr val="800000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FFFFCC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TI.McKinnie 2">
        <a:dk1>
          <a:srgbClr val="3C001E"/>
        </a:dk1>
        <a:lt1>
          <a:srgbClr val="FFFFFF"/>
        </a:lt1>
        <a:dk2>
          <a:srgbClr val="51072E"/>
        </a:dk2>
        <a:lt2>
          <a:srgbClr val="FFFFFF"/>
        </a:lt2>
        <a:accent1>
          <a:srgbClr val="89A38F"/>
        </a:accent1>
        <a:accent2>
          <a:srgbClr val="666699"/>
        </a:accent2>
        <a:accent3>
          <a:srgbClr val="B3AAAD"/>
        </a:accent3>
        <a:accent4>
          <a:srgbClr val="DADADA"/>
        </a:accent4>
        <a:accent5>
          <a:srgbClr val="C4CEC6"/>
        </a:accent5>
        <a:accent6>
          <a:srgbClr val="5C5C8A"/>
        </a:accent6>
        <a:hlink>
          <a:srgbClr val="80800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TI.McKinnie 3">
        <a:dk1>
          <a:srgbClr val="333333"/>
        </a:dk1>
        <a:lt1>
          <a:srgbClr val="FFFFFF"/>
        </a:lt1>
        <a:dk2>
          <a:srgbClr val="000000"/>
        </a:dk2>
        <a:lt2>
          <a:srgbClr val="FFFFFF"/>
        </a:lt2>
        <a:accent1>
          <a:srgbClr val="3399FF"/>
        </a:accent1>
        <a:accent2>
          <a:srgbClr val="CC0000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B90000"/>
        </a:accent6>
        <a:hlink>
          <a:srgbClr val="666699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TI.McKinnie 4">
        <a:dk1>
          <a:srgbClr val="4B3D1B"/>
        </a:dk1>
        <a:lt1>
          <a:srgbClr val="FFFFFF"/>
        </a:lt1>
        <a:dk2>
          <a:srgbClr val="330000"/>
        </a:dk2>
        <a:lt2>
          <a:srgbClr val="FFFFFF"/>
        </a:lt2>
        <a:accent1>
          <a:srgbClr val="CC9900"/>
        </a:accent1>
        <a:accent2>
          <a:srgbClr val="CC6600"/>
        </a:accent2>
        <a:accent3>
          <a:srgbClr val="ADAAAA"/>
        </a:accent3>
        <a:accent4>
          <a:srgbClr val="DADADA"/>
        </a:accent4>
        <a:accent5>
          <a:srgbClr val="E2CAAA"/>
        </a:accent5>
        <a:accent6>
          <a:srgbClr val="B95C00"/>
        </a:accent6>
        <a:hlink>
          <a:srgbClr val="6666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TI.McKinnie 5">
        <a:dk1>
          <a:srgbClr val="006666"/>
        </a:dk1>
        <a:lt1>
          <a:srgbClr val="FFFFFF"/>
        </a:lt1>
        <a:dk2>
          <a:srgbClr val="003366"/>
        </a:dk2>
        <a:lt2>
          <a:srgbClr val="FFFFFF"/>
        </a:lt2>
        <a:accent1>
          <a:srgbClr val="0099CC"/>
        </a:accent1>
        <a:accent2>
          <a:srgbClr val="6666FF"/>
        </a:accent2>
        <a:accent3>
          <a:srgbClr val="AAADB8"/>
        </a:accent3>
        <a:accent4>
          <a:srgbClr val="DADADA"/>
        </a:accent4>
        <a:accent5>
          <a:srgbClr val="AACAE2"/>
        </a:accent5>
        <a:accent6>
          <a:srgbClr val="5C5CE7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TI.McKinnie 6">
        <a:dk1>
          <a:srgbClr val="003366"/>
        </a:dk1>
        <a:lt1>
          <a:srgbClr val="FFFFFF"/>
        </a:lt1>
        <a:dk2>
          <a:srgbClr val="006666"/>
        </a:dk2>
        <a:lt2>
          <a:srgbClr val="FFFFFF"/>
        </a:lt2>
        <a:accent1>
          <a:srgbClr val="6699FF"/>
        </a:accent1>
        <a:accent2>
          <a:srgbClr val="00CCFF"/>
        </a:accent2>
        <a:accent3>
          <a:srgbClr val="AAB8B8"/>
        </a:accent3>
        <a:accent4>
          <a:srgbClr val="DADADA"/>
        </a:accent4>
        <a:accent5>
          <a:srgbClr val="B8CAFF"/>
        </a:accent5>
        <a:accent6>
          <a:srgbClr val="00B9E7"/>
        </a:accent6>
        <a:hlink>
          <a:srgbClr val="FFFFCC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TI.McKinnie 7">
        <a:dk1>
          <a:srgbClr val="000000"/>
        </a:dk1>
        <a:lt1>
          <a:srgbClr val="619CB1"/>
        </a:lt1>
        <a:dk2>
          <a:srgbClr val="FFFFFF"/>
        </a:dk2>
        <a:lt2>
          <a:srgbClr val="4E899E"/>
        </a:lt2>
        <a:accent1>
          <a:srgbClr val="FFCC00"/>
        </a:accent1>
        <a:accent2>
          <a:srgbClr val="B6523E"/>
        </a:accent2>
        <a:accent3>
          <a:srgbClr val="B7CBD5"/>
        </a:accent3>
        <a:accent4>
          <a:srgbClr val="000000"/>
        </a:accent4>
        <a:accent5>
          <a:srgbClr val="FFE2AA"/>
        </a:accent5>
        <a:accent6>
          <a:srgbClr val="A54937"/>
        </a:accent6>
        <a:hlink>
          <a:srgbClr val="99CC00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TTI.McKinnie 8">
        <a:dk1>
          <a:srgbClr val="598600"/>
        </a:dk1>
        <a:lt1>
          <a:srgbClr val="FFFFFF"/>
        </a:lt1>
        <a:dk2>
          <a:srgbClr val="336600"/>
        </a:dk2>
        <a:lt2>
          <a:srgbClr val="FFFFFF"/>
        </a:lt2>
        <a:accent1>
          <a:srgbClr val="33CC33"/>
        </a:accent1>
        <a:accent2>
          <a:srgbClr val="99CC00"/>
        </a:accent2>
        <a:accent3>
          <a:srgbClr val="ADB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FFCC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TI.McKinnie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A3B2C1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CED5DD"/>
        </a:accent5>
        <a:accent6>
          <a:srgbClr val="B90000"/>
        </a:accent6>
        <a:hlink>
          <a:srgbClr val="336699"/>
        </a:hlink>
        <a:folHlink>
          <a:srgbClr val="0033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9_ITTI.McKinnie">
  <a:themeElements>
    <a:clrScheme name="ITTI.McKinnie 9">
      <a:dk1>
        <a:srgbClr val="000000"/>
      </a:dk1>
      <a:lt1>
        <a:srgbClr val="FFFFFF"/>
      </a:lt1>
      <a:dk2>
        <a:srgbClr val="000000"/>
      </a:dk2>
      <a:lt2>
        <a:srgbClr val="DDDDDD"/>
      </a:lt2>
      <a:accent1>
        <a:srgbClr val="A3B2C1"/>
      </a:accent1>
      <a:accent2>
        <a:srgbClr val="CC0000"/>
      </a:accent2>
      <a:accent3>
        <a:srgbClr val="FFFFFF"/>
      </a:accent3>
      <a:accent4>
        <a:srgbClr val="000000"/>
      </a:accent4>
      <a:accent5>
        <a:srgbClr val="CED5DD"/>
      </a:accent5>
      <a:accent6>
        <a:srgbClr val="B90000"/>
      </a:accent6>
      <a:hlink>
        <a:srgbClr val="336699"/>
      </a:hlink>
      <a:folHlink>
        <a:srgbClr val="003366"/>
      </a:folHlink>
    </a:clrScheme>
    <a:fontScheme name="ITTI.McKinnie">
      <a:majorFont>
        <a:latin typeface="Arial"/>
        <a:ea typeface="Angsana New"/>
        <a:cs typeface="Angsana New"/>
      </a:majorFont>
      <a:minorFont>
        <a:latin typeface="Arial"/>
        <a:ea typeface="Angsana New"/>
        <a:cs typeface="Angsana New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ITTI.McKinnie 1">
        <a:dk1>
          <a:srgbClr val="A50021"/>
        </a:dk1>
        <a:lt1>
          <a:srgbClr val="FFFFFF"/>
        </a:lt1>
        <a:dk2>
          <a:srgbClr val="800000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FFFFCC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TI.McKinnie 2">
        <a:dk1>
          <a:srgbClr val="3C001E"/>
        </a:dk1>
        <a:lt1>
          <a:srgbClr val="FFFFFF"/>
        </a:lt1>
        <a:dk2>
          <a:srgbClr val="51072E"/>
        </a:dk2>
        <a:lt2>
          <a:srgbClr val="FFFFFF"/>
        </a:lt2>
        <a:accent1>
          <a:srgbClr val="89A38F"/>
        </a:accent1>
        <a:accent2>
          <a:srgbClr val="666699"/>
        </a:accent2>
        <a:accent3>
          <a:srgbClr val="B3AAAD"/>
        </a:accent3>
        <a:accent4>
          <a:srgbClr val="DADADA"/>
        </a:accent4>
        <a:accent5>
          <a:srgbClr val="C4CEC6"/>
        </a:accent5>
        <a:accent6>
          <a:srgbClr val="5C5C8A"/>
        </a:accent6>
        <a:hlink>
          <a:srgbClr val="80800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TI.McKinnie 3">
        <a:dk1>
          <a:srgbClr val="333333"/>
        </a:dk1>
        <a:lt1>
          <a:srgbClr val="FFFFFF"/>
        </a:lt1>
        <a:dk2>
          <a:srgbClr val="000000"/>
        </a:dk2>
        <a:lt2>
          <a:srgbClr val="FFFFFF"/>
        </a:lt2>
        <a:accent1>
          <a:srgbClr val="3399FF"/>
        </a:accent1>
        <a:accent2>
          <a:srgbClr val="CC0000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B90000"/>
        </a:accent6>
        <a:hlink>
          <a:srgbClr val="666699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TI.McKinnie 4">
        <a:dk1>
          <a:srgbClr val="4B3D1B"/>
        </a:dk1>
        <a:lt1>
          <a:srgbClr val="FFFFFF"/>
        </a:lt1>
        <a:dk2>
          <a:srgbClr val="330000"/>
        </a:dk2>
        <a:lt2>
          <a:srgbClr val="FFFFFF"/>
        </a:lt2>
        <a:accent1>
          <a:srgbClr val="CC9900"/>
        </a:accent1>
        <a:accent2>
          <a:srgbClr val="CC6600"/>
        </a:accent2>
        <a:accent3>
          <a:srgbClr val="ADAAAA"/>
        </a:accent3>
        <a:accent4>
          <a:srgbClr val="DADADA"/>
        </a:accent4>
        <a:accent5>
          <a:srgbClr val="E2CAAA"/>
        </a:accent5>
        <a:accent6>
          <a:srgbClr val="B95C00"/>
        </a:accent6>
        <a:hlink>
          <a:srgbClr val="6666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TI.McKinnie 5">
        <a:dk1>
          <a:srgbClr val="006666"/>
        </a:dk1>
        <a:lt1>
          <a:srgbClr val="FFFFFF"/>
        </a:lt1>
        <a:dk2>
          <a:srgbClr val="003366"/>
        </a:dk2>
        <a:lt2>
          <a:srgbClr val="FFFFFF"/>
        </a:lt2>
        <a:accent1>
          <a:srgbClr val="0099CC"/>
        </a:accent1>
        <a:accent2>
          <a:srgbClr val="6666FF"/>
        </a:accent2>
        <a:accent3>
          <a:srgbClr val="AAADB8"/>
        </a:accent3>
        <a:accent4>
          <a:srgbClr val="DADADA"/>
        </a:accent4>
        <a:accent5>
          <a:srgbClr val="AACAE2"/>
        </a:accent5>
        <a:accent6>
          <a:srgbClr val="5C5CE7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TI.McKinnie 6">
        <a:dk1>
          <a:srgbClr val="003366"/>
        </a:dk1>
        <a:lt1>
          <a:srgbClr val="FFFFFF"/>
        </a:lt1>
        <a:dk2>
          <a:srgbClr val="006666"/>
        </a:dk2>
        <a:lt2>
          <a:srgbClr val="FFFFFF"/>
        </a:lt2>
        <a:accent1>
          <a:srgbClr val="6699FF"/>
        </a:accent1>
        <a:accent2>
          <a:srgbClr val="00CCFF"/>
        </a:accent2>
        <a:accent3>
          <a:srgbClr val="AAB8B8"/>
        </a:accent3>
        <a:accent4>
          <a:srgbClr val="DADADA"/>
        </a:accent4>
        <a:accent5>
          <a:srgbClr val="B8CAFF"/>
        </a:accent5>
        <a:accent6>
          <a:srgbClr val="00B9E7"/>
        </a:accent6>
        <a:hlink>
          <a:srgbClr val="FFFFCC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TI.McKinnie 7">
        <a:dk1>
          <a:srgbClr val="000000"/>
        </a:dk1>
        <a:lt1>
          <a:srgbClr val="619CB1"/>
        </a:lt1>
        <a:dk2>
          <a:srgbClr val="FFFFFF"/>
        </a:dk2>
        <a:lt2>
          <a:srgbClr val="4E899E"/>
        </a:lt2>
        <a:accent1>
          <a:srgbClr val="FFCC00"/>
        </a:accent1>
        <a:accent2>
          <a:srgbClr val="B6523E"/>
        </a:accent2>
        <a:accent3>
          <a:srgbClr val="B7CBD5"/>
        </a:accent3>
        <a:accent4>
          <a:srgbClr val="000000"/>
        </a:accent4>
        <a:accent5>
          <a:srgbClr val="FFE2AA"/>
        </a:accent5>
        <a:accent6>
          <a:srgbClr val="A54937"/>
        </a:accent6>
        <a:hlink>
          <a:srgbClr val="99CC00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TTI.McKinnie 8">
        <a:dk1>
          <a:srgbClr val="598600"/>
        </a:dk1>
        <a:lt1>
          <a:srgbClr val="FFFFFF"/>
        </a:lt1>
        <a:dk2>
          <a:srgbClr val="336600"/>
        </a:dk2>
        <a:lt2>
          <a:srgbClr val="FFFFFF"/>
        </a:lt2>
        <a:accent1>
          <a:srgbClr val="33CC33"/>
        </a:accent1>
        <a:accent2>
          <a:srgbClr val="99CC00"/>
        </a:accent2>
        <a:accent3>
          <a:srgbClr val="ADB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FFCC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TI.McKinnie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A3B2C1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CED5DD"/>
        </a:accent5>
        <a:accent6>
          <a:srgbClr val="B90000"/>
        </a:accent6>
        <a:hlink>
          <a:srgbClr val="336699"/>
        </a:hlink>
        <a:folHlink>
          <a:srgbClr val="0033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5_ITTI.McKinnie">
  <a:themeElements>
    <a:clrScheme name="ITTI.McKinnie 9">
      <a:dk1>
        <a:srgbClr val="000000"/>
      </a:dk1>
      <a:lt1>
        <a:srgbClr val="FFFFFF"/>
      </a:lt1>
      <a:dk2>
        <a:srgbClr val="000000"/>
      </a:dk2>
      <a:lt2>
        <a:srgbClr val="DDDDDD"/>
      </a:lt2>
      <a:accent1>
        <a:srgbClr val="A3B2C1"/>
      </a:accent1>
      <a:accent2>
        <a:srgbClr val="CC0000"/>
      </a:accent2>
      <a:accent3>
        <a:srgbClr val="FFFFFF"/>
      </a:accent3>
      <a:accent4>
        <a:srgbClr val="000000"/>
      </a:accent4>
      <a:accent5>
        <a:srgbClr val="CED5DD"/>
      </a:accent5>
      <a:accent6>
        <a:srgbClr val="B90000"/>
      </a:accent6>
      <a:hlink>
        <a:srgbClr val="336699"/>
      </a:hlink>
      <a:folHlink>
        <a:srgbClr val="003366"/>
      </a:folHlink>
    </a:clrScheme>
    <a:fontScheme name="ITTI.McKinnie">
      <a:majorFont>
        <a:latin typeface="Arial"/>
        <a:ea typeface="Angsana New"/>
        <a:cs typeface="Angsana New"/>
      </a:majorFont>
      <a:minorFont>
        <a:latin typeface="Arial"/>
        <a:ea typeface="Angsana New"/>
        <a:cs typeface="Angsana New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ITTI.McKinnie 1">
        <a:dk1>
          <a:srgbClr val="A50021"/>
        </a:dk1>
        <a:lt1>
          <a:srgbClr val="FFFFFF"/>
        </a:lt1>
        <a:dk2>
          <a:srgbClr val="800000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FFFFCC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TI.McKinnie 2">
        <a:dk1>
          <a:srgbClr val="3C001E"/>
        </a:dk1>
        <a:lt1>
          <a:srgbClr val="FFFFFF"/>
        </a:lt1>
        <a:dk2>
          <a:srgbClr val="51072E"/>
        </a:dk2>
        <a:lt2>
          <a:srgbClr val="FFFFFF"/>
        </a:lt2>
        <a:accent1>
          <a:srgbClr val="89A38F"/>
        </a:accent1>
        <a:accent2>
          <a:srgbClr val="666699"/>
        </a:accent2>
        <a:accent3>
          <a:srgbClr val="B3AAAD"/>
        </a:accent3>
        <a:accent4>
          <a:srgbClr val="DADADA"/>
        </a:accent4>
        <a:accent5>
          <a:srgbClr val="C4CEC6"/>
        </a:accent5>
        <a:accent6>
          <a:srgbClr val="5C5C8A"/>
        </a:accent6>
        <a:hlink>
          <a:srgbClr val="80800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TI.McKinnie 3">
        <a:dk1>
          <a:srgbClr val="333333"/>
        </a:dk1>
        <a:lt1>
          <a:srgbClr val="FFFFFF"/>
        </a:lt1>
        <a:dk2>
          <a:srgbClr val="000000"/>
        </a:dk2>
        <a:lt2>
          <a:srgbClr val="FFFFFF"/>
        </a:lt2>
        <a:accent1>
          <a:srgbClr val="3399FF"/>
        </a:accent1>
        <a:accent2>
          <a:srgbClr val="CC0000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B90000"/>
        </a:accent6>
        <a:hlink>
          <a:srgbClr val="666699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TI.McKinnie 4">
        <a:dk1>
          <a:srgbClr val="4B3D1B"/>
        </a:dk1>
        <a:lt1>
          <a:srgbClr val="FFFFFF"/>
        </a:lt1>
        <a:dk2>
          <a:srgbClr val="330000"/>
        </a:dk2>
        <a:lt2>
          <a:srgbClr val="FFFFFF"/>
        </a:lt2>
        <a:accent1>
          <a:srgbClr val="CC9900"/>
        </a:accent1>
        <a:accent2>
          <a:srgbClr val="CC6600"/>
        </a:accent2>
        <a:accent3>
          <a:srgbClr val="ADAAAA"/>
        </a:accent3>
        <a:accent4>
          <a:srgbClr val="DADADA"/>
        </a:accent4>
        <a:accent5>
          <a:srgbClr val="E2CAAA"/>
        </a:accent5>
        <a:accent6>
          <a:srgbClr val="B95C00"/>
        </a:accent6>
        <a:hlink>
          <a:srgbClr val="6666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TI.McKinnie 5">
        <a:dk1>
          <a:srgbClr val="006666"/>
        </a:dk1>
        <a:lt1>
          <a:srgbClr val="FFFFFF"/>
        </a:lt1>
        <a:dk2>
          <a:srgbClr val="003366"/>
        </a:dk2>
        <a:lt2>
          <a:srgbClr val="FFFFFF"/>
        </a:lt2>
        <a:accent1>
          <a:srgbClr val="0099CC"/>
        </a:accent1>
        <a:accent2>
          <a:srgbClr val="6666FF"/>
        </a:accent2>
        <a:accent3>
          <a:srgbClr val="AAADB8"/>
        </a:accent3>
        <a:accent4>
          <a:srgbClr val="DADADA"/>
        </a:accent4>
        <a:accent5>
          <a:srgbClr val="AACAE2"/>
        </a:accent5>
        <a:accent6>
          <a:srgbClr val="5C5CE7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TI.McKinnie 6">
        <a:dk1>
          <a:srgbClr val="003366"/>
        </a:dk1>
        <a:lt1>
          <a:srgbClr val="FFFFFF"/>
        </a:lt1>
        <a:dk2>
          <a:srgbClr val="006666"/>
        </a:dk2>
        <a:lt2>
          <a:srgbClr val="FFFFFF"/>
        </a:lt2>
        <a:accent1>
          <a:srgbClr val="6699FF"/>
        </a:accent1>
        <a:accent2>
          <a:srgbClr val="00CCFF"/>
        </a:accent2>
        <a:accent3>
          <a:srgbClr val="AAB8B8"/>
        </a:accent3>
        <a:accent4>
          <a:srgbClr val="DADADA"/>
        </a:accent4>
        <a:accent5>
          <a:srgbClr val="B8CAFF"/>
        </a:accent5>
        <a:accent6>
          <a:srgbClr val="00B9E7"/>
        </a:accent6>
        <a:hlink>
          <a:srgbClr val="FFFFCC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TI.McKinnie 7">
        <a:dk1>
          <a:srgbClr val="000000"/>
        </a:dk1>
        <a:lt1>
          <a:srgbClr val="619CB1"/>
        </a:lt1>
        <a:dk2>
          <a:srgbClr val="FFFFFF"/>
        </a:dk2>
        <a:lt2>
          <a:srgbClr val="4E899E"/>
        </a:lt2>
        <a:accent1>
          <a:srgbClr val="FFCC00"/>
        </a:accent1>
        <a:accent2>
          <a:srgbClr val="B6523E"/>
        </a:accent2>
        <a:accent3>
          <a:srgbClr val="B7CBD5"/>
        </a:accent3>
        <a:accent4>
          <a:srgbClr val="000000"/>
        </a:accent4>
        <a:accent5>
          <a:srgbClr val="FFE2AA"/>
        </a:accent5>
        <a:accent6>
          <a:srgbClr val="A54937"/>
        </a:accent6>
        <a:hlink>
          <a:srgbClr val="99CC00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TTI.McKinnie 8">
        <a:dk1>
          <a:srgbClr val="598600"/>
        </a:dk1>
        <a:lt1>
          <a:srgbClr val="FFFFFF"/>
        </a:lt1>
        <a:dk2>
          <a:srgbClr val="336600"/>
        </a:dk2>
        <a:lt2>
          <a:srgbClr val="FFFFFF"/>
        </a:lt2>
        <a:accent1>
          <a:srgbClr val="33CC33"/>
        </a:accent1>
        <a:accent2>
          <a:srgbClr val="99CC00"/>
        </a:accent2>
        <a:accent3>
          <a:srgbClr val="ADB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FFCC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TI.McKinnie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A3B2C1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CED5DD"/>
        </a:accent5>
        <a:accent6>
          <a:srgbClr val="B90000"/>
        </a:accent6>
        <a:hlink>
          <a:srgbClr val="336699"/>
        </a:hlink>
        <a:folHlink>
          <a:srgbClr val="0033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13016</TotalTime>
  <Words>449</Words>
  <Application>Microsoft Macintosh PowerPoint</Application>
  <PresentationFormat>On-screen Show (16:9)</PresentationFormat>
  <Paragraphs>59</Paragraphs>
  <Slides>11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Arial</vt:lpstr>
      <vt:lpstr>Times New Roman</vt:lpstr>
      <vt:lpstr>VAG Rounded Std Light</vt:lpstr>
      <vt:lpstr>Verdana</vt:lpstr>
      <vt:lpstr>Wingdings</vt:lpstr>
      <vt:lpstr>6_ITTI.McKinnie</vt:lpstr>
      <vt:lpstr>1_Custom Design</vt:lpstr>
      <vt:lpstr>9_ITTI.McKinnie</vt:lpstr>
      <vt:lpstr>5_ITTI.McKinnie</vt:lpstr>
      <vt:lpstr>PowerPoint Presentation</vt:lpstr>
      <vt:lpstr>Overview and Exercise Plan</vt:lpstr>
      <vt:lpstr>Scenario:  M8.1 off-Kona, Big Island</vt:lpstr>
      <vt:lpstr>PowerPoint Presentation</vt:lpstr>
      <vt:lpstr>Post-Exercise Evaluation</vt:lpstr>
      <vt:lpstr>AMWave25 – Evacuation – No Delay (0 minutes)</vt:lpstr>
      <vt:lpstr>AMWave25 – Evacuation – Delay in Starting (5 min)</vt:lpstr>
      <vt:lpstr>AMWave25 – Evacuation – Delay in Starting (15 min)</vt:lpstr>
      <vt:lpstr>AMWave25 – Evacuation – Delay in Starting (30 min)</vt:lpstr>
      <vt:lpstr>Conclusion</vt:lpstr>
      <vt:lpstr>PowerPoint Presentation</vt:lpstr>
    </vt:vector>
  </TitlesOfParts>
  <Company>OSU Dept. of Computer Science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Consolidated IT Pilot –  How it went, and What we propose next</dc:title>
  <dc:creator>pancake</dc:creator>
  <cp:lastModifiedBy>Laura Kong</cp:lastModifiedBy>
  <cp:revision>477</cp:revision>
  <cp:lastPrinted>2008-03-31T22:30:55Z</cp:lastPrinted>
  <dcterms:created xsi:type="dcterms:W3CDTF">2008-12-08T22:40:07Z</dcterms:created>
  <dcterms:modified xsi:type="dcterms:W3CDTF">2025-10-10T01:58:30Z</dcterms:modified>
</cp:coreProperties>
</file>