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2"/>
  </p:notesMasterIdLst>
  <p:sldIdLst>
    <p:sldId id="256" r:id="rId5"/>
    <p:sldId id="1496" r:id="rId6"/>
    <p:sldId id="1527" r:id="rId7"/>
    <p:sldId id="1528" r:id="rId8"/>
    <p:sldId id="1526" r:id="rId9"/>
    <p:sldId id="663" r:id="rId10"/>
    <p:sldId id="1530" r:id="rId11"/>
    <p:sldId id="1189" r:id="rId12"/>
    <p:sldId id="761" r:id="rId13"/>
    <p:sldId id="1531" r:id="rId14"/>
    <p:sldId id="1529" r:id="rId15"/>
    <p:sldId id="1532" r:id="rId16"/>
    <p:sldId id="1533" r:id="rId17"/>
    <p:sldId id="1108" r:id="rId18"/>
    <p:sldId id="1534" r:id="rId19"/>
    <p:sldId id="1535" r:id="rId20"/>
    <p:sldId id="1536" r:id="rId21"/>
  </p:sldIdLst>
  <p:sldSz cx="18288000" cy="10287000"/>
  <p:notesSz cx="6858000" cy="9144000"/>
  <p:embeddedFontLst>
    <p:embeddedFont>
      <p:font typeface="DIN Pro 1" panose="020B0604020202020204" charset="0"/>
      <p:regular r:id="rId23"/>
    </p:embeddedFont>
    <p:embeddedFont>
      <p:font typeface="DIN Pro 1 Bold" panose="020B0604020202020204" charset="0"/>
      <p:regular r:id="rId24"/>
    </p:embeddedFont>
    <p:embeddedFont>
      <p:font typeface="DIN Pro 2" panose="020B0604020202020204" charset="0"/>
      <p:regular r:id="rId25"/>
    </p:embeddedFont>
    <p:embeddedFont>
      <p:font typeface="DIN Pro 3" panose="020B0604020202020204" charset="0"/>
      <p:regular r:id="rId26"/>
    </p:embeddedFont>
    <p:embeddedFont>
      <p:font typeface="Georgia" panose="02040502050405020303" pitchFamily="18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DFE2A9-18B9-C610-9BC3-48FFC007F126}" v="120" dt="2025-11-06T12:44:55.489"/>
    <p1510:client id="{E564D530-87C0-49B2-A033-134EB918161F}" v="702" dt="2025-11-07T09:01:19.90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veen Ragu Ramalingam" userId="S::naveen.ragu@ngi.no::f145bda5-2dea-46b2-8b1b-80e8a1db32da" providerId="AD" clId="Web-{23DFE2A9-18B9-C610-9BC3-48FFC007F126}"/>
    <pc:docChg chg="modSld">
      <pc:chgData name="Naveen Ragu Ramalingam" userId="S::naveen.ragu@ngi.no::f145bda5-2dea-46b2-8b1b-80e8a1db32da" providerId="AD" clId="Web-{23DFE2A9-18B9-C610-9BC3-48FFC007F126}" dt="2025-11-06T12:44:53.051" v="90" actId="20577"/>
      <pc:docMkLst>
        <pc:docMk/>
      </pc:docMkLst>
      <pc:sldChg chg="modSp">
        <pc:chgData name="Naveen Ragu Ramalingam" userId="S::naveen.ragu@ngi.no::f145bda5-2dea-46b2-8b1b-80e8a1db32da" providerId="AD" clId="Web-{23DFE2A9-18B9-C610-9BC3-48FFC007F126}" dt="2025-11-06T12:31:55.249" v="2" actId="20577"/>
        <pc:sldMkLst>
          <pc:docMk/>
          <pc:sldMk cId="0" sldId="256"/>
        </pc:sldMkLst>
        <pc:spChg chg="mod">
          <ac:chgData name="Naveen Ragu Ramalingam" userId="S::naveen.ragu@ngi.no::f145bda5-2dea-46b2-8b1b-80e8a1db32da" providerId="AD" clId="Web-{23DFE2A9-18B9-C610-9BC3-48FFC007F126}" dt="2025-11-06T12:31:55.249" v="2" actId="20577"/>
          <ac:spMkLst>
            <pc:docMk/>
            <pc:sldMk cId="0" sldId="256"/>
            <ac:spMk id="15" creationId="{EAE42B6C-C2AB-0465-919E-4A186E33863E}"/>
          </ac:spMkLst>
        </pc:spChg>
      </pc:sldChg>
      <pc:sldChg chg="modSp">
        <pc:chgData name="Naveen Ragu Ramalingam" userId="S::naveen.ragu@ngi.no::f145bda5-2dea-46b2-8b1b-80e8a1db32da" providerId="AD" clId="Web-{23DFE2A9-18B9-C610-9BC3-48FFC007F126}" dt="2025-11-06T12:41:41.219" v="69" actId="1076"/>
        <pc:sldMkLst>
          <pc:docMk/>
          <pc:sldMk cId="3048499290" sldId="761"/>
        </pc:sldMkLst>
        <pc:spChg chg="mod">
          <ac:chgData name="Naveen Ragu Ramalingam" userId="S::naveen.ragu@ngi.no::f145bda5-2dea-46b2-8b1b-80e8a1db32da" providerId="AD" clId="Web-{23DFE2A9-18B9-C610-9BC3-48FFC007F126}" dt="2025-11-06T12:41:09.328" v="66"/>
          <ac:spMkLst>
            <pc:docMk/>
            <pc:sldMk cId="3048499290" sldId="761"/>
            <ac:spMk id="3" creationId="{00000000-0000-0000-0000-000000000000}"/>
          </ac:spMkLst>
        </pc:spChg>
        <pc:picChg chg="mod">
          <ac:chgData name="Naveen Ragu Ramalingam" userId="S::naveen.ragu@ngi.no::f145bda5-2dea-46b2-8b1b-80e8a1db32da" providerId="AD" clId="Web-{23DFE2A9-18B9-C610-9BC3-48FFC007F126}" dt="2025-11-06T12:41:32.547" v="67" actId="1076"/>
          <ac:picMkLst>
            <pc:docMk/>
            <pc:sldMk cId="3048499290" sldId="761"/>
            <ac:picMk id="14" creationId="{0A88FD48-02C3-4F58-BEF7-735BB1C6FBF4}"/>
          </ac:picMkLst>
        </pc:picChg>
        <pc:picChg chg="mod">
          <ac:chgData name="Naveen Ragu Ramalingam" userId="S::naveen.ragu@ngi.no::f145bda5-2dea-46b2-8b1b-80e8a1db32da" providerId="AD" clId="Web-{23DFE2A9-18B9-C610-9BC3-48FFC007F126}" dt="2025-11-06T12:41:41.219" v="69" actId="1076"/>
          <ac:picMkLst>
            <pc:docMk/>
            <pc:sldMk cId="3048499290" sldId="761"/>
            <ac:picMk id="15" creationId="{D42CC6C5-AEBE-41F1-AB09-0B36F524405C}"/>
          </ac:picMkLst>
        </pc:picChg>
      </pc:sldChg>
      <pc:sldChg chg="addSp delSp modSp">
        <pc:chgData name="Naveen Ragu Ramalingam" userId="S::naveen.ragu@ngi.no::f145bda5-2dea-46b2-8b1b-80e8a1db32da" providerId="AD" clId="Web-{23DFE2A9-18B9-C610-9BC3-48FFC007F126}" dt="2025-11-06T12:34:34.247" v="21" actId="1076"/>
        <pc:sldMkLst>
          <pc:docMk/>
          <pc:sldMk cId="2873757908" sldId="1496"/>
        </pc:sldMkLst>
        <pc:picChg chg="add mod modCrop">
          <ac:chgData name="Naveen Ragu Ramalingam" userId="S::naveen.ragu@ngi.no::f145bda5-2dea-46b2-8b1b-80e8a1db32da" providerId="AD" clId="Web-{23DFE2A9-18B9-C610-9BC3-48FFC007F126}" dt="2025-11-06T12:34:34.247" v="21" actId="1076"/>
          <ac:picMkLst>
            <pc:docMk/>
            <pc:sldMk cId="2873757908" sldId="1496"/>
            <ac:picMk id="4" creationId="{5B785ACA-2075-8450-60C7-E98557AD4020}"/>
          </ac:picMkLst>
        </pc:picChg>
        <pc:picChg chg="del mod">
          <ac:chgData name="Naveen Ragu Ramalingam" userId="S::naveen.ragu@ngi.no::f145bda5-2dea-46b2-8b1b-80e8a1db32da" providerId="AD" clId="Web-{23DFE2A9-18B9-C610-9BC3-48FFC007F126}" dt="2025-11-06T12:33:24.085" v="7"/>
          <ac:picMkLst>
            <pc:docMk/>
            <pc:sldMk cId="2873757908" sldId="1496"/>
            <ac:picMk id="14" creationId="{6F73E84C-45C3-D515-7318-9AB47D341DBF}"/>
          </ac:picMkLst>
        </pc:picChg>
      </pc:sldChg>
      <pc:sldChg chg="addSp modSp">
        <pc:chgData name="Naveen Ragu Ramalingam" userId="S::naveen.ragu@ngi.no::f145bda5-2dea-46b2-8b1b-80e8a1db32da" providerId="AD" clId="Web-{23DFE2A9-18B9-C610-9BC3-48FFC007F126}" dt="2025-11-06T12:44:53.051" v="90" actId="20577"/>
        <pc:sldMkLst>
          <pc:docMk/>
          <pc:sldMk cId="3037982427" sldId="1526"/>
        </pc:sldMkLst>
        <pc:spChg chg="add mod">
          <ac:chgData name="Naveen Ragu Ramalingam" userId="S::naveen.ragu@ngi.no::f145bda5-2dea-46b2-8b1b-80e8a1db32da" providerId="AD" clId="Web-{23DFE2A9-18B9-C610-9BC3-48FFC007F126}" dt="2025-11-06T12:38:02.462" v="52" actId="1076"/>
          <ac:spMkLst>
            <pc:docMk/>
            <pc:sldMk cId="3037982427" sldId="1526"/>
            <ac:spMk id="4" creationId="{11EBEBC7-D4EC-7C0D-E18D-53C8CAB20722}"/>
          </ac:spMkLst>
        </pc:spChg>
        <pc:spChg chg="add mod">
          <ac:chgData name="Naveen Ragu Ramalingam" userId="S::naveen.ragu@ngi.no::f145bda5-2dea-46b2-8b1b-80e8a1db32da" providerId="AD" clId="Web-{23DFE2A9-18B9-C610-9BC3-48FFC007F126}" dt="2025-11-06T12:44:53.051" v="90" actId="20577"/>
          <ac:spMkLst>
            <pc:docMk/>
            <pc:sldMk cId="3037982427" sldId="1526"/>
            <ac:spMk id="5" creationId="{C94FF83B-8077-6AA9-804B-D74951706B61}"/>
          </ac:spMkLst>
        </pc:spChg>
      </pc:sldChg>
      <pc:sldChg chg="modSp">
        <pc:chgData name="Naveen Ragu Ramalingam" userId="S::naveen.ragu@ngi.no::f145bda5-2dea-46b2-8b1b-80e8a1db32da" providerId="AD" clId="Web-{23DFE2A9-18B9-C610-9BC3-48FFC007F126}" dt="2025-11-06T12:37:17.569" v="34" actId="20577"/>
        <pc:sldMkLst>
          <pc:docMk/>
          <pc:sldMk cId="899589145" sldId="1528"/>
        </pc:sldMkLst>
        <pc:spChg chg="mod">
          <ac:chgData name="Naveen Ragu Ramalingam" userId="S::naveen.ragu@ngi.no::f145bda5-2dea-46b2-8b1b-80e8a1db32da" providerId="AD" clId="Web-{23DFE2A9-18B9-C610-9BC3-48FFC007F126}" dt="2025-11-06T12:37:17.569" v="34" actId="20577"/>
          <ac:spMkLst>
            <pc:docMk/>
            <pc:sldMk cId="899589145" sldId="1528"/>
            <ac:spMk id="25" creationId="{9A7B00B2-E67A-C3DA-3742-F7EA19722AF0}"/>
          </ac:spMkLst>
        </pc:spChg>
      </pc:sldChg>
      <pc:sldChg chg="modSp">
        <pc:chgData name="Naveen Ragu Ramalingam" userId="S::naveen.ragu@ngi.no::f145bda5-2dea-46b2-8b1b-80e8a1db32da" providerId="AD" clId="Web-{23DFE2A9-18B9-C610-9BC3-48FFC007F126}" dt="2025-11-06T12:40:40.467" v="63" actId="20577"/>
        <pc:sldMkLst>
          <pc:docMk/>
          <pc:sldMk cId="3856695150" sldId="1530"/>
        </pc:sldMkLst>
        <pc:spChg chg="mod">
          <ac:chgData name="Naveen Ragu Ramalingam" userId="S::naveen.ragu@ngi.no::f145bda5-2dea-46b2-8b1b-80e8a1db32da" providerId="AD" clId="Web-{23DFE2A9-18B9-C610-9BC3-48FFC007F126}" dt="2025-11-06T12:40:40.467" v="63" actId="20577"/>
          <ac:spMkLst>
            <pc:docMk/>
            <pc:sldMk cId="3856695150" sldId="1530"/>
            <ac:spMk id="3" creationId="{3A6D16D1-BDD5-20AA-2CAA-8C8C8420BC88}"/>
          </ac:spMkLst>
        </pc:spChg>
      </pc:sldChg>
      <pc:sldChg chg="modSp">
        <pc:chgData name="Naveen Ragu Ramalingam" userId="S::naveen.ragu@ngi.no::f145bda5-2dea-46b2-8b1b-80e8a1db32da" providerId="AD" clId="Web-{23DFE2A9-18B9-C610-9BC3-48FFC007F126}" dt="2025-11-06T12:43:27.456" v="73" actId="20577"/>
        <pc:sldMkLst>
          <pc:docMk/>
          <pc:sldMk cId="3317652979" sldId="1531"/>
        </pc:sldMkLst>
        <pc:spChg chg="mod">
          <ac:chgData name="Naveen Ragu Ramalingam" userId="S::naveen.ragu@ngi.no::f145bda5-2dea-46b2-8b1b-80e8a1db32da" providerId="AD" clId="Web-{23DFE2A9-18B9-C610-9BC3-48FFC007F126}" dt="2025-11-06T12:43:27.456" v="73" actId="20577"/>
          <ac:spMkLst>
            <pc:docMk/>
            <pc:sldMk cId="3317652979" sldId="1531"/>
            <ac:spMk id="3" creationId="{F20609F1-D655-F5FD-CE47-FFCA65CDA9BA}"/>
          </ac:spMkLst>
        </pc:spChg>
      </pc:sldChg>
    </pc:docChg>
  </pc:docChgLst>
  <pc:docChgLst>
    <pc:chgData name="Finn Løvholt" userId="9e148657-8a84-44b4-b88b-a71fa40f526c" providerId="ADAL" clId="{C06FB1D2-1F7F-41C1-992B-F5C4DA755684}"/>
    <pc:docChg chg="undo redo custSel addSld delSld modSld sldOrd modMainMaster">
      <pc:chgData name="Finn Løvholt" userId="9e148657-8a84-44b4-b88b-a71fa40f526c" providerId="ADAL" clId="{C06FB1D2-1F7F-41C1-992B-F5C4DA755684}" dt="2025-11-07T09:01:19.900" v="12550" actId="1076"/>
      <pc:docMkLst>
        <pc:docMk/>
      </pc:docMkLst>
      <pc:sldChg chg="addSp delSp modSp mod">
        <pc:chgData name="Finn Løvholt" userId="9e148657-8a84-44b4-b88b-a71fa40f526c" providerId="ADAL" clId="{C06FB1D2-1F7F-41C1-992B-F5C4DA755684}" dt="2025-11-06T14:13:44.071" v="10570" actId="14100"/>
        <pc:sldMkLst>
          <pc:docMk/>
          <pc:sldMk cId="0" sldId="256"/>
        </pc:sldMkLst>
        <pc:spChg chg="mod">
          <ac:chgData name="Finn Løvholt" userId="9e148657-8a84-44b4-b88b-a71fa40f526c" providerId="ADAL" clId="{C06FB1D2-1F7F-41C1-992B-F5C4DA755684}" dt="2025-11-06T14:12:15.696" v="10554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Finn Løvholt" userId="9e148657-8a84-44b4-b88b-a71fa40f526c" providerId="ADAL" clId="{C06FB1D2-1F7F-41C1-992B-F5C4DA755684}" dt="2025-11-05T19:55:13.478" v="10241" actId="207"/>
          <ac:spMkLst>
            <pc:docMk/>
            <pc:sldMk cId="0" sldId="256"/>
            <ac:spMk id="14" creationId="{A0208D79-E845-A408-B488-557C2F89CF0C}"/>
          </ac:spMkLst>
        </pc:spChg>
        <pc:spChg chg="mod">
          <ac:chgData name="Finn Løvholt" userId="9e148657-8a84-44b4-b88b-a71fa40f526c" providerId="ADAL" clId="{C06FB1D2-1F7F-41C1-992B-F5C4DA755684}" dt="2025-11-06T14:12:19.877" v="10555" actId="1076"/>
          <ac:spMkLst>
            <pc:docMk/>
            <pc:sldMk cId="0" sldId="256"/>
            <ac:spMk id="15" creationId="{EAE42B6C-C2AB-0465-919E-4A186E33863E}"/>
          </ac:spMkLst>
        </pc:spChg>
        <pc:spChg chg="add del">
          <ac:chgData name="Finn Løvholt" userId="9e148657-8a84-44b4-b88b-a71fa40f526c" providerId="ADAL" clId="{C06FB1D2-1F7F-41C1-992B-F5C4DA755684}" dt="2025-11-06T14:12:32.819" v="10557" actId="22"/>
          <ac:spMkLst>
            <pc:docMk/>
            <pc:sldMk cId="0" sldId="256"/>
            <ac:spMk id="16" creationId="{23EF5666-4D3E-0FBD-F224-2383404E9555}"/>
          </ac:spMkLst>
        </pc:spChg>
        <pc:picChg chg="add mod">
          <ac:chgData name="Finn Løvholt" userId="9e148657-8a84-44b4-b88b-a71fa40f526c" providerId="ADAL" clId="{C06FB1D2-1F7F-41C1-992B-F5C4DA755684}" dt="2025-11-06T14:13:37.414" v="10566" actId="1076"/>
          <ac:picMkLst>
            <pc:docMk/>
            <pc:sldMk cId="0" sldId="256"/>
            <ac:picMk id="17" creationId="{FCCC9080-1300-B01F-F398-80CD684C981D}"/>
          </ac:picMkLst>
        </pc:picChg>
        <pc:picChg chg="add mod">
          <ac:chgData name="Finn Løvholt" userId="9e148657-8a84-44b4-b88b-a71fa40f526c" providerId="ADAL" clId="{C06FB1D2-1F7F-41C1-992B-F5C4DA755684}" dt="2025-11-06T14:13:40.076" v="10568" actId="1076"/>
          <ac:picMkLst>
            <pc:docMk/>
            <pc:sldMk cId="0" sldId="256"/>
            <ac:picMk id="18" creationId="{D252CD4E-C4D1-A411-3EBF-723F9FA9E4FD}"/>
          </ac:picMkLst>
        </pc:picChg>
        <pc:picChg chg="add mod">
          <ac:chgData name="Finn Løvholt" userId="9e148657-8a84-44b4-b88b-a71fa40f526c" providerId="ADAL" clId="{C06FB1D2-1F7F-41C1-992B-F5C4DA755684}" dt="2025-11-06T14:13:44.071" v="10570" actId="14100"/>
          <ac:picMkLst>
            <pc:docMk/>
            <pc:sldMk cId="0" sldId="256"/>
            <ac:picMk id="19" creationId="{8A9D4402-3F97-2B2E-17B3-B15E3870B318}"/>
          </ac:picMkLst>
        </pc:picChg>
      </pc:sldChg>
      <pc:sldChg chg="addSp delSp modSp add del mod">
        <pc:chgData name="Finn Løvholt" userId="9e148657-8a84-44b4-b88b-a71fa40f526c" providerId="ADAL" clId="{C06FB1D2-1F7F-41C1-992B-F5C4DA755684}" dt="2025-11-07T08:58:56.528" v="12542" actId="20577"/>
        <pc:sldMkLst>
          <pc:docMk/>
          <pc:sldMk cId="508357663" sldId="663"/>
        </pc:sldMkLst>
        <pc:spChg chg="mod">
          <ac:chgData name="Finn Løvholt" userId="9e148657-8a84-44b4-b88b-a71fa40f526c" providerId="ADAL" clId="{C06FB1D2-1F7F-41C1-992B-F5C4DA755684}" dt="2025-11-06T17:49:10.969" v="11969" actId="1076"/>
          <ac:spMkLst>
            <pc:docMk/>
            <pc:sldMk cId="508357663" sldId="663"/>
            <ac:spMk id="2" creationId="{00000000-0000-0000-0000-000000000000}"/>
          </ac:spMkLst>
        </pc:spChg>
        <pc:spChg chg="add mod">
          <ac:chgData name="Finn Løvholt" userId="9e148657-8a84-44b4-b88b-a71fa40f526c" providerId="ADAL" clId="{C06FB1D2-1F7F-41C1-992B-F5C4DA755684}" dt="2025-11-06T17:49:25.741" v="11983" actId="20577"/>
          <ac:spMkLst>
            <pc:docMk/>
            <pc:sldMk cId="508357663" sldId="663"/>
            <ac:spMk id="3" creationId="{6A948C11-2C25-4476-9753-8A316259DFAC}"/>
          </ac:spMkLst>
        </pc:spChg>
        <pc:spChg chg="add mod">
          <ac:chgData name="Finn Løvholt" userId="9e148657-8a84-44b4-b88b-a71fa40f526c" providerId="ADAL" clId="{C06FB1D2-1F7F-41C1-992B-F5C4DA755684}" dt="2025-11-06T17:49:44.535" v="12009" actId="1076"/>
          <ac:spMkLst>
            <pc:docMk/>
            <pc:sldMk cId="508357663" sldId="663"/>
            <ac:spMk id="4" creationId="{0E08B0F8-A192-712A-F11C-7C92188167E6}"/>
          </ac:spMkLst>
        </pc:spChg>
        <pc:spChg chg="add mod">
          <ac:chgData name="Finn Løvholt" userId="9e148657-8a84-44b4-b88b-a71fa40f526c" providerId="ADAL" clId="{C06FB1D2-1F7F-41C1-992B-F5C4DA755684}" dt="2025-11-06T14:47:34.085" v="11817" actId="1076"/>
          <ac:spMkLst>
            <pc:docMk/>
            <pc:sldMk cId="508357663" sldId="663"/>
            <ac:spMk id="10" creationId="{E8207711-3821-CAA6-1807-108E5CCE3CA9}"/>
          </ac:spMkLst>
        </pc:spChg>
        <pc:spChg chg="add mod">
          <ac:chgData name="Finn Løvholt" userId="9e148657-8a84-44b4-b88b-a71fa40f526c" providerId="ADAL" clId="{C06FB1D2-1F7F-41C1-992B-F5C4DA755684}" dt="2025-11-06T14:49:14.955" v="11877" actId="1076"/>
          <ac:spMkLst>
            <pc:docMk/>
            <pc:sldMk cId="508357663" sldId="663"/>
            <ac:spMk id="11" creationId="{0EEC5742-B618-C575-F5B9-855E553ECF5C}"/>
          </ac:spMkLst>
        </pc:spChg>
        <pc:spChg chg="add del mod">
          <ac:chgData name="Finn Løvholt" userId="9e148657-8a84-44b4-b88b-a71fa40f526c" providerId="ADAL" clId="{C06FB1D2-1F7F-41C1-992B-F5C4DA755684}" dt="2025-11-06T14:45:36.922" v="11683" actId="478"/>
          <ac:spMkLst>
            <pc:docMk/>
            <pc:sldMk cId="508357663" sldId="663"/>
            <ac:spMk id="12" creationId="{00000000-0000-0000-0000-000000000000}"/>
          </ac:spMkLst>
        </pc:spChg>
        <pc:spChg chg="add mod">
          <ac:chgData name="Finn Løvholt" userId="9e148657-8a84-44b4-b88b-a71fa40f526c" providerId="ADAL" clId="{C06FB1D2-1F7F-41C1-992B-F5C4DA755684}" dt="2025-11-06T17:49:30.195" v="11984" actId="1076"/>
          <ac:spMkLst>
            <pc:docMk/>
            <pc:sldMk cId="508357663" sldId="663"/>
            <ac:spMk id="13" creationId="{DAF15E00-17CE-642C-FFA4-A484E419AC0B}"/>
          </ac:spMkLst>
        </pc:spChg>
        <pc:spChg chg="add del mod">
          <ac:chgData name="Finn Løvholt" userId="9e148657-8a84-44b4-b88b-a71fa40f526c" providerId="ADAL" clId="{C06FB1D2-1F7F-41C1-992B-F5C4DA755684}" dt="2025-11-06T14:57:43.214" v="11962" actId="478"/>
          <ac:spMkLst>
            <pc:docMk/>
            <pc:sldMk cId="508357663" sldId="663"/>
            <ac:spMk id="14" creationId="{1F85CD33-15F3-B393-0832-4D5416DDF88C}"/>
          </ac:spMkLst>
        </pc:spChg>
        <pc:spChg chg="mod">
          <ac:chgData name="Finn Løvholt" userId="9e148657-8a84-44b4-b88b-a71fa40f526c" providerId="ADAL" clId="{C06FB1D2-1F7F-41C1-992B-F5C4DA755684}" dt="2025-11-07T08:58:56.528" v="12542" actId="20577"/>
          <ac:spMkLst>
            <pc:docMk/>
            <pc:sldMk cId="508357663" sldId="663"/>
            <ac:spMk id="15" creationId="{00000000-0000-0000-0000-000000000000}"/>
          </ac:spMkLst>
        </pc:spChg>
        <pc:spChg chg="del">
          <ac:chgData name="Finn Løvholt" userId="9e148657-8a84-44b4-b88b-a71fa40f526c" providerId="ADAL" clId="{C06FB1D2-1F7F-41C1-992B-F5C4DA755684}" dt="2025-11-06T11:55:21.253" v="10457" actId="478"/>
          <ac:spMkLst>
            <pc:docMk/>
            <pc:sldMk cId="508357663" sldId="663"/>
            <ac:spMk id="19" creationId="{00000000-0000-0000-0000-000000000000}"/>
          </ac:spMkLst>
        </pc:spChg>
        <pc:spChg chg="add del mod">
          <ac:chgData name="Finn Løvholt" userId="9e148657-8a84-44b4-b88b-a71fa40f526c" providerId="ADAL" clId="{C06FB1D2-1F7F-41C1-992B-F5C4DA755684}" dt="2025-11-06T14:47:11.360" v="11781" actId="1076"/>
          <ac:spMkLst>
            <pc:docMk/>
            <pc:sldMk cId="508357663" sldId="663"/>
            <ac:spMk id="46" creationId="{64D1E608-3972-992D-CED7-E7D434F9C6D8}"/>
          </ac:spMkLst>
        </pc:spChg>
        <pc:spChg chg="add mod">
          <ac:chgData name="Finn Løvholt" userId="9e148657-8a84-44b4-b88b-a71fa40f526c" providerId="ADAL" clId="{C06FB1D2-1F7F-41C1-992B-F5C4DA755684}" dt="2025-11-06T14:47:07.030" v="11779" actId="1076"/>
          <ac:spMkLst>
            <pc:docMk/>
            <pc:sldMk cId="508357663" sldId="663"/>
            <ac:spMk id="48" creationId="{568B1B94-3078-9AC4-29F8-74FD854341AE}"/>
          </ac:spMkLst>
        </pc:spChg>
        <pc:grpChg chg="add del mod">
          <ac:chgData name="Finn Løvholt" userId="9e148657-8a84-44b4-b88b-a71fa40f526c" providerId="ADAL" clId="{C06FB1D2-1F7F-41C1-992B-F5C4DA755684}" dt="2025-11-06T14:45:21.805" v="11676" actId="478"/>
          <ac:grpSpMkLst>
            <pc:docMk/>
            <pc:sldMk cId="508357663" sldId="663"/>
            <ac:grpSpMk id="42" creationId="{CD07C5BA-C718-AA62-857F-EE7351DCF360}"/>
          </ac:grpSpMkLst>
        </pc:grpChg>
        <pc:picChg chg="add mod">
          <ac:chgData name="Finn Løvholt" userId="9e148657-8a84-44b4-b88b-a71fa40f526c" providerId="ADAL" clId="{C06FB1D2-1F7F-41C1-992B-F5C4DA755684}" dt="2025-11-06T14:45:28.392" v="11680" actId="1076"/>
          <ac:picMkLst>
            <pc:docMk/>
            <pc:sldMk cId="508357663" sldId="663"/>
            <ac:picMk id="6" creationId="{50F0B196-17D4-7F59-1CE5-2E54A8773F11}"/>
          </ac:picMkLst>
        </pc:picChg>
        <pc:picChg chg="add mod">
          <ac:chgData name="Finn Løvholt" userId="9e148657-8a84-44b4-b88b-a71fa40f526c" providerId="ADAL" clId="{C06FB1D2-1F7F-41C1-992B-F5C4DA755684}" dt="2025-11-06T17:49:31.431" v="11985" actId="1076"/>
          <ac:picMkLst>
            <pc:docMk/>
            <pc:sldMk cId="508357663" sldId="663"/>
            <ac:picMk id="8" creationId="{4C675926-87BC-6BEF-EAC0-6E95403266C1}"/>
          </ac:picMkLst>
        </pc:picChg>
        <pc:picChg chg="add del mod">
          <ac:chgData name="Finn Løvholt" userId="9e148657-8a84-44b4-b88b-a71fa40f526c" providerId="ADAL" clId="{C06FB1D2-1F7F-41C1-992B-F5C4DA755684}" dt="2025-11-06T14:45:37.580" v="11684" actId="478"/>
          <ac:picMkLst>
            <pc:docMk/>
            <pc:sldMk cId="508357663" sldId="663"/>
            <ac:picMk id="9" creationId="{00000000-0000-0000-0000-000000000000}"/>
          </ac:picMkLst>
        </pc:picChg>
        <pc:picChg chg="add mod ord">
          <ac:chgData name="Finn Løvholt" userId="9e148657-8a84-44b4-b88b-a71fa40f526c" providerId="ADAL" clId="{C06FB1D2-1F7F-41C1-992B-F5C4DA755684}" dt="2025-11-06T14:47:12.360" v="11782" actId="1076"/>
          <ac:picMkLst>
            <pc:docMk/>
            <pc:sldMk cId="508357663" sldId="663"/>
            <ac:picMk id="45" creationId="{97301C03-1E39-E20B-5810-CFCA845D887B}"/>
          </ac:picMkLst>
        </pc:picChg>
        <pc:picChg chg="add mod">
          <ac:chgData name="Finn Løvholt" userId="9e148657-8a84-44b4-b88b-a71fa40f526c" providerId="ADAL" clId="{C06FB1D2-1F7F-41C1-992B-F5C4DA755684}" dt="2025-11-06T18:17:00.300" v="12504" actId="14100"/>
          <ac:picMkLst>
            <pc:docMk/>
            <pc:sldMk cId="508357663" sldId="663"/>
            <ac:picMk id="47" creationId="{970CB437-08E9-28FA-1506-717FE2ECAC41}"/>
          </ac:picMkLst>
        </pc:picChg>
        <pc:cxnChg chg="mod">
          <ac:chgData name="Finn Løvholt" userId="9e148657-8a84-44b4-b88b-a71fa40f526c" providerId="ADAL" clId="{C06FB1D2-1F7F-41C1-992B-F5C4DA755684}" dt="2025-11-06T14:45:21.805" v="11676" actId="478"/>
          <ac:cxnSpMkLst>
            <pc:docMk/>
            <pc:sldMk cId="508357663" sldId="663"/>
            <ac:cxnSpMk id="27" creationId="{65DD6E07-E0A6-56EC-E0F2-CD79CD46CF2E}"/>
          </ac:cxnSpMkLst>
        </pc:cxnChg>
      </pc:sldChg>
      <pc:sldChg chg="addSp delSp modSp add del mod">
        <pc:chgData name="Finn Løvholt" userId="9e148657-8a84-44b4-b88b-a71fa40f526c" providerId="ADAL" clId="{C06FB1D2-1F7F-41C1-992B-F5C4DA755684}" dt="2025-11-06T14:47:39.463" v="11818" actId="2696"/>
        <pc:sldMkLst>
          <pc:docMk/>
          <pc:sldMk cId="445356109" sldId="711"/>
        </pc:sldMkLst>
      </pc:sldChg>
      <pc:sldChg chg="add del">
        <pc:chgData name="Finn Løvholt" userId="9e148657-8a84-44b4-b88b-a71fa40f526c" providerId="ADAL" clId="{C06FB1D2-1F7F-41C1-992B-F5C4DA755684}" dt="2025-11-06T14:47:46.837" v="11820" actId="47"/>
        <pc:sldMkLst>
          <pc:docMk/>
          <pc:sldMk cId="707398959" sldId="711"/>
        </pc:sldMkLst>
      </pc:sldChg>
      <pc:sldChg chg="delSp modSp add mod">
        <pc:chgData name="Finn Løvholt" userId="9e148657-8a84-44b4-b88b-a71fa40f526c" providerId="ADAL" clId="{C06FB1D2-1F7F-41C1-992B-F5C4DA755684}" dt="2025-11-06T17:56:02.841" v="12405" actId="20577"/>
        <pc:sldMkLst>
          <pc:docMk/>
          <pc:sldMk cId="3048499290" sldId="761"/>
        </pc:sldMkLst>
        <pc:spChg chg="mod">
          <ac:chgData name="Finn Løvholt" userId="9e148657-8a84-44b4-b88b-a71fa40f526c" providerId="ADAL" clId="{C06FB1D2-1F7F-41C1-992B-F5C4DA755684}" dt="2025-11-05T19:17:36.009" v="9069" actId="6549"/>
          <ac:spMkLst>
            <pc:docMk/>
            <pc:sldMk cId="3048499290" sldId="761"/>
            <ac:spMk id="2" creationId="{00000000-0000-0000-0000-000000000000}"/>
          </ac:spMkLst>
        </pc:spChg>
        <pc:spChg chg="mod">
          <ac:chgData name="Finn Løvholt" userId="9e148657-8a84-44b4-b88b-a71fa40f526c" providerId="ADAL" clId="{C06FB1D2-1F7F-41C1-992B-F5C4DA755684}" dt="2025-11-06T17:56:02.841" v="12405" actId="20577"/>
          <ac:spMkLst>
            <pc:docMk/>
            <pc:sldMk cId="3048499290" sldId="761"/>
            <ac:spMk id="3" creationId="{00000000-0000-0000-0000-000000000000}"/>
          </ac:spMkLst>
        </pc:spChg>
      </pc:sldChg>
      <pc:sldChg chg="addSp modSp add mod ord">
        <pc:chgData name="Finn Løvholt" userId="9e148657-8a84-44b4-b88b-a71fa40f526c" providerId="ADAL" clId="{C06FB1D2-1F7F-41C1-992B-F5C4DA755684}" dt="2025-11-07T09:00:07.207" v="12545" actId="404"/>
        <pc:sldMkLst>
          <pc:docMk/>
          <pc:sldMk cId="2421778884" sldId="1108"/>
        </pc:sldMkLst>
        <pc:spChg chg="mod">
          <ac:chgData name="Finn Løvholt" userId="9e148657-8a84-44b4-b88b-a71fa40f526c" providerId="ADAL" clId="{C06FB1D2-1F7F-41C1-992B-F5C4DA755684}" dt="2025-11-07T09:00:07.207" v="12545" actId="404"/>
          <ac:spMkLst>
            <pc:docMk/>
            <pc:sldMk cId="2421778884" sldId="1108"/>
            <ac:spMk id="2" creationId="{BCBB2DA6-9C0D-4DDD-A94D-2A2D435E99C8}"/>
          </ac:spMkLst>
        </pc:spChg>
        <pc:spChg chg="add mod">
          <ac:chgData name="Finn Løvholt" userId="9e148657-8a84-44b4-b88b-a71fa40f526c" providerId="ADAL" clId="{C06FB1D2-1F7F-41C1-992B-F5C4DA755684}" dt="2025-11-04T09:34:56.913" v="2631" actId="1076"/>
          <ac:spMkLst>
            <pc:docMk/>
            <pc:sldMk cId="2421778884" sldId="1108"/>
            <ac:spMk id="3" creationId="{B23C0739-865C-4F78-49DC-AF1645ECFA3C}"/>
          </ac:spMkLst>
        </pc:spChg>
        <pc:spChg chg="add mod">
          <ac:chgData name="Finn Løvholt" userId="9e148657-8a84-44b4-b88b-a71fa40f526c" providerId="ADAL" clId="{C06FB1D2-1F7F-41C1-992B-F5C4DA755684}" dt="2025-11-04T09:35:16.262" v="2659" actId="1076"/>
          <ac:spMkLst>
            <pc:docMk/>
            <pc:sldMk cId="2421778884" sldId="1108"/>
            <ac:spMk id="4" creationId="{D0DB4518-CBFF-7A7C-7BD8-D4FC32754E95}"/>
          </ac:spMkLst>
        </pc:spChg>
        <pc:spChg chg="add mod">
          <ac:chgData name="Finn Løvholt" userId="9e148657-8a84-44b4-b88b-a71fa40f526c" providerId="ADAL" clId="{C06FB1D2-1F7F-41C1-992B-F5C4DA755684}" dt="2025-11-04T09:37:10.280" v="2669" actId="14100"/>
          <ac:spMkLst>
            <pc:docMk/>
            <pc:sldMk cId="2421778884" sldId="1108"/>
            <ac:spMk id="6" creationId="{739B36CD-4215-2477-FFBB-AD44B97EF78F}"/>
          </ac:spMkLst>
        </pc:spChg>
        <pc:spChg chg="add mod">
          <ac:chgData name="Finn Løvholt" userId="9e148657-8a84-44b4-b88b-a71fa40f526c" providerId="ADAL" clId="{C06FB1D2-1F7F-41C1-992B-F5C4DA755684}" dt="2025-11-04T09:37:06.161" v="2668" actId="20577"/>
          <ac:spMkLst>
            <pc:docMk/>
            <pc:sldMk cId="2421778884" sldId="1108"/>
            <ac:spMk id="7" creationId="{E2C7A096-6E8C-098B-F25C-440B9176C727}"/>
          </ac:spMkLst>
        </pc:spChg>
        <pc:spChg chg="add mod">
          <ac:chgData name="Finn Løvholt" userId="9e148657-8a84-44b4-b88b-a71fa40f526c" providerId="ADAL" clId="{C06FB1D2-1F7F-41C1-992B-F5C4DA755684}" dt="2025-11-04T09:37:29.093" v="2673" actId="20577"/>
          <ac:spMkLst>
            <pc:docMk/>
            <pc:sldMk cId="2421778884" sldId="1108"/>
            <ac:spMk id="8" creationId="{7288D373-AF67-C3F2-1682-24CD0F5C4C8B}"/>
          </ac:spMkLst>
        </pc:spChg>
        <pc:spChg chg="add mod">
          <ac:chgData name="Finn Løvholt" userId="9e148657-8a84-44b4-b88b-a71fa40f526c" providerId="ADAL" clId="{C06FB1D2-1F7F-41C1-992B-F5C4DA755684}" dt="2025-11-04T09:37:42.508" v="2677" actId="20577"/>
          <ac:spMkLst>
            <pc:docMk/>
            <pc:sldMk cId="2421778884" sldId="1108"/>
            <ac:spMk id="9" creationId="{6995CB44-7668-F0EC-B357-04DDB25172C7}"/>
          </ac:spMkLst>
        </pc:spChg>
        <pc:spChg chg="add mod">
          <ac:chgData name="Finn Løvholt" userId="9e148657-8a84-44b4-b88b-a71fa40f526c" providerId="ADAL" clId="{C06FB1D2-1F7F-41C1-992B-F5C4DA755684}" dt="2025-11-04T09:37:53.219" v="2681" actId="20577"/>
          <ac:spMkLst>
            <pc:docMk/>
            <pc:sldMk cId="2421778884" sldId="1108"/>
            <ac:spMk id="10" creationId="{4A9D1771-A44C-1BE2-AA9A-757A8B26FC9E}"/>
          </ac:spMkLst>
        </pc:spChg>
        <pc:spChg chg="add mod">
          <ac:chgData name="Finn Løvholt" userId="9e148657-8a84-44b4-b88b-a71fa40f526c" providerId="ADAL" clId="{C06FB1D2-1F7F-41C1-992B-F5C4DA755684}" dt="2025-11-04T09:38:03.525" v="2685" actId="20577"/>
          <ac:spMkLst>
            <pc:docMk/>
            <pc:sldMk cId="2421778884" sldId="1108"/>
            <ac:spMk id="11" creationId="{1EF4AE75-28F5-1D9E-D815-866BA247AD2D}"/>
          </ac:spMkLst>
        </pc:spChg>
        <pc:picChg chg="mod">
          <ac:chgData name="Finn Løvholt" userId="9e148657-8a84-44b4-b88b-a71fa40f526c" providerId="ADAL" clId="{C06FB1D2-1F7F-41C1-992B-F5C4DA755684}" dt="2025-11-04T09:33:46.451" v="2601" actId="1076"/>
          <ac:picMkLst>
            <pc:docMk/>
            <pc:sldMk cId="2421778884" sldId="1108"/>
            <ac:picMk id="19" creationId="{21F620D0-BE9B-4373-AB5C-53CC6ECBE66F}"/>
          </ac:picMkLst>
        </pc:picChg>
        <pc:cxnChg chg="mod">
          <ac:chgData name="Finn Løvholt" userId="9e148657-8a84-44b4-b88b-a71fa40f526c" providerId="ADAL" clId="{C06FB1D2-1F7F-41C1-992B-F5C4DA755684}" dt="2025-11-04T09:36:42.244" v="2660" actId="14100"/>
          <ac:cxnSpMkLst>
            <pc:docMk/>
            <pc:sldMk cId="2421778884" sldId="1108"/>
            <ac:cxnSpMk id="16" creationId="{A7E87AF3-7972-4100-9365-575BD2747FF2}"/>
          </ac:cxnSpMkLst>
        </pc:cxnChg>
        <pc:cxnChg chg="add mod">
          <ac:chgData name="Finn Løvholt" userId="9e148657-8a84-44b4-b88b-a71fa40f526c" providerId="ADAL" clId="{C06FB1D2-1F7F-41C1-992B-F5C4DA755684}" dt="2025-11-04T10:19:09.801" v="3643" actId="692"/>
          <ac:cxnSpMkLst>
            <pc:docMk/>
            <pc:sldMk cId="2421778884" sldId="1108"/>
            <ac:cxnSpMk id="17" creationId="{478BB8DA-8B5B-7553-6532-8CA87E653333}"/>
          </ac:cxnSpMkLst>
        </pc:cxnChg>
        <pc:cxnChg chg="add mod">
          <ac:chgData name="Finn Løvholt" userId="9e148657-8a84-44b4-b88b-a71fa40f526c" providerId="ADAL" clId="{C06FB1D2-1F7F-41C1-992B-F5C4DA755684}" dt="2025-11-04T10:19:21.509" v="3648" actId="14100"/>
          <ac:cxnSpMkLst>
            <pc:docMk/>
            <pc:sldMk cId="2421778884" sldId="1108"/>
            <ac:cxnSpMk id="18" creationId="{62DE88A8-781E-F6F8-F1EC-71FFE4304DA0}"/>
          </ac:cxnSpMkLst>
        </pc:cxnChg>
      </pc:sldChg>
      <pc:sldChg chg="add del">
        <pc:chgData name="Finn Løvholt" userId="9e148657-8a84-44b4-b88b-a71fa40f526c" providerId="ADAL" clId="{C06FB1D2-1F7F-41C1-992B-F5C4DA755684}" dt="2025-11-06T14:47:47.510" v="11821" actId="47"/>
        <pc:sldMkLst>
          <pc:docMk/>
          <pc:sldMk cId="2198321184" sldId="1168"/>
        </pc:sldMkLst>
      </pc:sldChg>
      <pc:sldChg chg="addSp delSp modSp add del mod">
        <pc:chgData name="Finn Løvholt" userId="9e148657-8a84-44b4-b88b-a71fa40f526c" providerId="ADAL" clId="{C06FB1D2-1F7F-41C1-992B-F5C4DA755684}" dt="2025-11-06T14:47:39.463" v="11818" actId="2696"/>
        <pc:sldMkLst>
          <pc:docMk/>
          <pc:sldMk cId="3386711756" sldId="1168"/>
        </pc:sldMkLst>
      </pc:sldChg>
      <pc:sldChg chg="addSp modSp add mod">
        <pc:chgData name="Finn Løvholt" userId="9e148657-8a84-44b4-b88b-a71fa40f526c" providerId="ADAL" clId="{C06FB1D2-1F7F-41C1-992B-F5C4DA755684}" dt="2025-11-06T18:34:46.004" v="12533" actId="20577"/>
        <pc:sldMkLst>
          <pc:docMk/>
          <pc:sldMk cId="2617121805" sldId="1189"/>
        </pc:sldMkLst>
        <pc:spChg chg="add mod">
          <ac:chgData name="Finn Løvholt" userId="9e148657-8a84-44b4-b88b-a71fa40f526c" providerId="ADAL" clId="{C06FB1D2-1F7F-41C1-992B-F5C4DA755684}" dt="2025-11-06T18:34:46.004" v="12533" actId="20577"/>
          <ac:spMkLst>
            <pc:docMk/>
            <pc:sldMk cId="2617121805" sldId="1189"/>
            <ac:spMk id="7" creationId="{40C7D917-E593-7DA3-CB87-7E93E727E9D9}"/>
          </ac:spMkLst>
        </pc:spChg>
        <pc:spChg chg="add mod">
          <ac:chgData name="Finn Løvholt" userId="9e148657-8a84-44b4-b88b-a71fa40f526c" providerId="ADAL" clId="{C06FB1D2-1F7F-41C1-992B-F5C4DA755684}" dt="2025-11-05T19:54:31.790" v="10235" actId="688"/>
          <ac:spMkLst>
            <pc:docMk/>
            <pc:sldMk cId="2617121805" sldId="1189"/>
            <ac:spMk id="8" creationId="{D0FB5008-61FC-AA75-D627-F5C91FB48FE2}"/>
          </ac:spMkLst>
        </pc:spChg>
        <pc:spChg chg="mod">
          <ac:chgData name="Finn Løvholt" userId="9e148657-8a84-44b4-b88b-a71fa40f526c" providerId="ADAL" clId="{C06FB1D2-1F7F-41C1-992B-F5C4DA755684}" dt="2025-11-06T17:54:41.170" v="12256" actId="121"/>
          <ac:spMkLst>
            <pc:docMk/>
            <pc:sldMk cId="2617121805" sldId="1189"/>
            <ac:spMk id="10" creationId="{085A9622-2099-4D23-BCB9-3FF2BEBDADE8}"/>
          </ac:spMkLst>
        </pc:spChg>
        <pc:spChg chg="mod">
          <ac:chgData name="Finn Løvholt" userId="9e148657-8a84-44b4-b88b-a71fa40f526c" providerId="ADAL" clId="{C06FB1D2-1F7F-41C1-992B-F5C4DA755684}" dt="2025-11-05T19:54:09.216" v="10220" actId="14100"/>
          <ac:spMkLst>
            <pc:docMk/>
            <pc:sldMk cId="2617121805" sldId="1189"/>
            <ac:spMk id="59394" creationId="{00000000-0000-0000-0000-000000000000}"/>
          </ac:spMkLst>
        </pc:spChg>
        <pc:spChg chg="mod">
          <ac:chgData name="Finn Løvholt" userId="9e148657-8a84-44b4-b88b-a71fa40f526c" providerId="ADAL" clId="{C06FB1D2-1F7F-41C1-992B-F5C4DA755684}" dt="2025-11-06T17:54:19.851" v="12232" actId="20577"/>
          <ac:spMkLst>
            <pc:docMk/>
            <pc:sldMk cId="2617121805" sldId="1189"/>
            <ac:spMk id="59395" creationId="{00000000-0000-0000-0000-000000000000}"/>
          </ac:spMkLst>
        </pc:spChg>
        <pc:picChg chg="mod">
          <ac:chgData name="Finn Løvholt" userId="9e148657-8a84-44b4-b88b-a71fa40f526c" providerId="ADAL" clId="{C06FB1D2-1F7F-41C1-992B-F5C4DA755684}" dt="2025-11-05T19:53:46.459" v="10216" actId="14100"/>
          <ac:picMkLst>
            <pc:docMk/>
            <pc:sldMk cId="2617121805" sldId="1189"/>
            <ac:picMk id="3" creationId="{DBE0D124-DCCF-4777-B143-AE4C0E9CCE15}"/>
          </ac:picMkLst>
        </pc:picChg>
        <pc:picChg chg="add mod">
          <ac:chgData name="Finn Løvholt" userId="9e148657-8a84-44b4-b88b-a71fa40f526c" providerId="ADAL" clId="{C06FB1D2-1F7F-41C1-992B-F5C4DA755684}" dt="2025-11-05T19:54:13.319" v="10221" actId="1076"/>
          <ac:picMkLst>
            <pc:docMk/>
            <pc:sldMk cId="2617121805" sldId="1189"/>
            <ac:picMk id="4" creationId="{046545F2-5D3A-EEF8-3564-DE08D5FDB989}"/>
          </ac:picMkLst>
        </pc:picChg>
        <pc:picChg chg="mod">
          <ac:chgData name="Finn Løvholt" userId="9e148657-8a84-44b4-b88b-a71fa40f526c" providerId="ADAL" clId="{C06FB1D2-1F7F-41C1-992B-F5C4DA755684}" dt="2025-11-05T19:53:33.605" v="10211" actId="1076"/>
          <ac:picMkLst>
            <pc:docMk/>
            <pc:sldMk cId="2617121805" sldId="1189"/>
            <ac:picMk id="22" creationId="{0236F403-4851-43AA-AF83-7D0BCDAF32E8}"/>
          </ac:picMkLst>
        </pc:picChg>
      </pc:sldChg>
      <pc:sldChg chg="addSp delSp modSp add mod modClrScheme delAnim modAnim chgLayout">
        <pc:chgData name="Finn Løvholt" userId="9e148657-8a84-44b4-b88b-a71fa40f526c" providerId="ADAL" clId="{C06FB1D2-1F7F-41C1-992B-F5C4DA755684}" dt="2025-11-06T18:19:20.091" v="12511" actId="27636"/>
        <pc:sldMkLst>
          <pc:docMk/>
          <pc:sldMk cId="2873757908" sldId="1496"/>
        </pc:sldMkLst>
        <pc:spChg chg="mod ord">
          <ac:chgData name="Finn Løvholt" userId="9e148657-8a84-44b4-b88b-a71fa40f526c" providerId="ADAL" clId="{C06FB1D2-1F7F-41C1-992B-F5C4DA755684}" dt="2025-11-05T19:55:59.391" v="10246" actId="207"/>
          <ac:spMkLst>
            <pc:docMk/>
            <pc:sldMk cId="2873757908" sldId="1496"/>
            <ac:spMk id="2" creationId="{00000000-0000-0000-0000-000000000000}"/>
          </ac:spMkLst>
        </pc:spChg>
        <pc:spChg chg="mod ord">
          <ac:chgData name="Finn Løvholt" userId="9e148657-8a84-44b4-b88b-a71fa40f526c" providerId="ADAL" clId="{C06FB1D2-1F7F-41C1-992B-F5C4DA755684}" dt="2025-11-06T18:19:20.091" v="12511" actId="27636"/>
          <ac:spMkLst>
            <pc:docMk/>
            <pc:sldMk cId="2873757908" sldId="1496"/>
            <ac:spMk id="3" creationId="{00000000-0000-0000-0000-000000000000}"/>
          </ac:spMkLst>
        </pc:spChg>
        <pc:spChg chg="add mod">
          <ac:chgData name="Finn Løvholt" userId="9e148657-8a84-44b4-b88b-a71fa40f526c" providerId="ADAL" clId="{C06FB1D2-1F7F-41C1-992B-F5C4DA755684}" dt="2025-11-04T07:35:39.350" v="1065" actId="1076"/>
          <ac:spMkLst>
            <pc:docMk/>
            <pc:sldMk cId="2873757908" sldId="1496"/>
            <ac:spMk id="15" creationId="{4B25467C-9E56-898D-93DB-03349496BA19}"/>
          </ac:spMkLst>
        </pc:spChg>
        <pc:picChg chg="add mod">
          <ac:chgData name="Finn Løvholt" userId="9e148657-8a84-44b4-b88b-a71fa40f526c" providerId="ADAL" clId="{C06FB1D2-1F7F-41C1-992B-F5C4DA755684}" dt="2025-11-04T07:35:16.650" v="1029" actId="1076"/>
          <ac:picMkLst>
            <pc:docMk/>
            <pc:sldMk cId="2873757908" sldId="1496"/>
            <ac:picMk id="12" creationId="{FE97534B-701E-E1E7-A658-3578917225CC}"/>
          </ac:picMkLst>
        </pc:picChg>
      </pc:sldChg>
      <pc:sldChg chg="addSp delSp modSp new mod ord modAnim">
        <pc:chgData name="Finn Løvholt" userId="9e148657-8a84-44b4-b88b-a71fa40f526c" providerId="ADAL" clId="{C06FB1D2-1F7F-41C1-992B-F5C4DA755684}" dt="2025-11-06T14:18:23.923" v="10693" actId="20577"/>
        <pc:sldMkLst>
          <pc:docMk/>
          <pc:sldMk cId="3037982427" sldId="1526"/>
        </pc:sldMkLst>
        <pc:spChg chg="mod">
          <ac:chgData name="Finn Løvholt" userId="9e148657-8a84-44b4-b88b-a71fa40f526c" providerId="ADAL" clId="{C06FB1D2-1F7F-41C1-992B-F5C4DA755684}" dt="2025-11-05T19:20:19.079" v="9239" actId="207"/>
          <ac:spMkLst>
            <pc:docMk/>
            <pc:sldMk cId="3037982427" sldId="1526"/>
            <ac:spMk id="2" creationId="{3FD9EF00-8C70-DE57-A783-450659783331}"/>
          </ac:spMkLst>
        </pc:spChg>
        <pc:spChg chg="add mod">
          <ac:chgData name="Finn Løvholt" userId="9e148657-8a84-44b4-b88b-a71fa40f526c" providerId="ADAL" clId="{C06FB1D2-1F7F-41C1-992B-F5C4DA755684}" dt="2025-11-06T14:18:23.923" v="10693" actId="20577"/>
          <ac:spMkLst>
            <pc:docMk/>
            <pc:sldMk cId="3037982427" sldId="1526"/>
            <ac:spMk id="3" creationId="{2D0A2ABC-3C2F-1079-EC28-12847BA58316}"/>
          </ac:spMkLst>
        </pc:spChg>
        <pc:spChg chg="mod">
          <ac:chgData name="Finn Løvholt" userId="9e148657-8a84-44b4-b88b-a71fa40f526c" providerId="ADAL" clId="{C06FB1D2-1F7F-41C1-992B-F5C4DA755684}" dt="2025-11-06T14:17:55.676" v="10638" actId="122"/>
          <ac:spMkLst>
            <pc:docMk/>
            <pc:sldMk cId="3037982427" sldId="1526"/>
            <ac:spMk id="4" creationId="{11EBEBC7-D4EC-7C0D-E18D-53C8CAB20722}"/>
          </ac:spMkLst>
        </pc:spChg>
        <pc:spChg chg="del">
          <ac:chgData name="Finn Løvholt" userId="9e148657-8a84-44b4-b88b-a71fa40f526c" providerId="ADAL" clId="{C06FB1D2-1F7F-41C1-992B-F5C4DA755684}" dt="2025-11-06T14:18:01.022" v="10639" actId="478"/>
          <ac:spMkLst>
            <pc:docMk/>
            <pc:sldMk cId="3037982427" sldId="1526"/>
            <ac:spMk id="5" creationId="{C94FF83B-8077-6AA9-804B-D74951706B61}"/>
          </ac:spMkLst>
        </pc:spChg>
        <pc:picChg chg="add mod">
          <ac:chgData name="Finn Løvholt" userId="9e148657-8a84-44b4-b88b-a71fa40f526c" providerId="ADAL" clId="{C06FB1D2-1F7F-41C1-992B-F5C4DA755684}" dt="2025-11-04T07:32:30.831" v="769" actId="1076"/>
          <ac:picMkLst>
            <pc:docMk/>
            <pc:sldMk cId="3037982427" sldId="1526"/>
            <ac:picMk id="10" creationId="{6005639A-F9FB-19EF-FA94-8BD4E6C7D257}"/>
          </ac:picMkLst>
        </pc:picChg>
        <pc:picChg chg="add mod">
          <ac:chgData name="Finn Løvholt" userId="9e148657-8a84-44b4-b88b-a71fa40f526c" providerId="ADAL" clId="{C06FB1D2-1F7F-41C1-992B-F5C4DA755684}" dt="2025-11-04T07:32:32.922" v="770" actId="14100"/>
          <ac:picMkLst>
            <pc:docMk/>
            <pc:sldMk cId="3037982427" sldId="1526"/>
            <ac:picMk id="11" creationId="{42F420B1-FA18-2573-04EF-1C90F0FDDEE2}"/>
          </ac:picMkLst>
        </pc:picChg>
      </pc:sldChg>
      <pc:sldChg chg="addSp delSp modSp new mod">
        <pc:chgData name="Finn Løvholt" userId="9e148657-8a84-44b4-b88b-a71fa40f526c" providerId="ADAL" clId="{C06FB1D2-1F7F-41C1-992B-F5C4DA755684}" dt="2025-11-06T14:16:28.746" v="10584" actId="20577"/>
        <pc:sldMkLst>
          <pc:docMk/>
          <pc:sldMk cId="3512724438" sldId="1527"/>
        </pc:sldMkLst>
        <pc:spChg chg="mod">
          <ac:chgData name="Finn Løvholt" userId="9e148657-8a84-44b4-b88b-a71fa40f526c" providerId="ADAL" clId="{C06FB1D2-1F7F-41C1-992B-F5C4DA755684}" dt="2025-11-05T19:56:13.527" v="10250" actId="14100"/>
          <ac:spMkLst>
            <pc:docMk/>
            <pc:sldMk cId="3512724438" sldId="1527"/>
            <ac:spMk id="2" creationId="{325D3070-B6EE-8068-DD72-12BE02B2E633}"/>
          </ac:spMkLst>
        </pc:spChg>
        <pc:spChg chg="add mod">
          <ac:chgData name="Finn Løvholt" userId="9e148657-8a84-44b4-b88b-a71fa40f526c" providerId="ADAL" clId="{C06FB1D2-1F7F-41C1-992B-F5C4DA755684}" dt="2025-11-05T19:18:53.324" v="9186" actId="20577"/>
          <ac:spMkLst>
            <pc:docMk/>
            <pc:sldMk cId="3512724438" sldId="1527"/>
            <ac:spMk id="12" creationId="{E082AB29-ABFD-6A16-7A22-49DED9902C59}"/>
          </ac:spMkLst>
        </pc:spChg>
        <pc:spChg chg="add mod">
          <ac:chgData name="Finn Løvholt" userId="9e148657-8a84-44b4-b88b-a71fa40f526c" providerId="ADAL" clId="{C06FB1D2-1F7F-41C1-992B-F5C4DA755684}" dt="2025-11-05T19:20:01.325" v="9237" actId="14100"/>
          <ac:spMkLst>
            <pc:docMk/>
            <pc:sldMk cId="3512724438" sldId="1527"/>
            <ac:spMk id="16" creationId="{BF200202-C174-4B43-82CB-009D4F7B8EF3}"/>
          </ac:spMkLst>
        </pc:spChg>
        <pc:spChg chg="add mod">
          <ac:chgData name="Finn Løvholt" userId="9e148657-8a84-44b4-b88b-a71fa40f526c" providerId="ADAL" clId="{C06FB1D2-1F7F-41C1-992B-F5C4DA755684}" dt="2025-11-05T19:51:15.061" v="10122" actId="1076"/>
          <ac:spMkLst>
            <pc:docMk/>
            <pc:sldMk cId="3512724438" sldId="1527"/>
            <ac:spMk id="17" creationId="{1EC472FC-FDB6-6C91-6386-6BB9D50B34C9}"/>
          </ac:spMkLst>
        </pc:spChg>
        <pc:spChg chg="add mod">
          <ac:chgData name="Finn Løvholt" userId="9e148657-8a84-44b4-b88b-a71fa40f526c" providerId="ADAL" clId="{C06FB1D2-1F7F-41C1-992B-F5C4DA755684}" dt="2025-11-06T14:16:28.746" v="10584" actId="20577"/>
          <ac:spMkLst>
            <pc:docMk/>
            <pc:sldMk cId="3512724438" sldId="1527"/>
            <ac:spMk id="19" creationId="{A9A3958E-F85D-6473-B62A-87F603A65158}"/>
          </ac:spMkLst>
        </pc:spChg>
        <pc:spChg chg="add mod">
          <ac:chgData name="Finn Løvholt" userId="9e148657-8a84-44b4-b88b-a71fa40f526c" providerId="ADAL" clId="{C06FB1D2-1F7F-41C1-992B-F5C4DA755684}" dt="2025-11-05T19:51:10.714" v="10121" actId="20577"/>
          <ac:spMkLst>
            <pc:docMk/>
            <pc:sldMk cId="3512724438" sldId="1527"/>
            <ac:spMk id="20" creationId="{F80E3962-1DD3-6D4E-75B0-0C38F03AE0F8}"/>
          </ac:spMkLst>
        </pc:spChg>
        <pc:spChg chg="add mod">
          <ac:chgData name="Finn Løvholt" userId="9e148657-8a84-44b4-b88b-a71fa40f526c" providerId="ADAL" clId="{C06FB1D2-1F7F-41C1-992B-F5C4DA755684}" dt="2025-11-05T19:57:17.018" v="10411" actId="20577"/>
          <ac:spMkLst>
            <pc:docMk/>
            <pc:sldMk cId="3512724438" sldId="1527"/>
            <ac:spMk id="24" creationId="{98F63DE7-4D90-4E1D-A7E2-D0DF38A7611F}"/>
          </ac:spMkLst>
        </pc:spChg>
        <pc:picChg chg="mod topLvl modCrop">
          <ac:chgData name="Finn Løvholt" userId="9e148657-8a84-44b4-b88b-a71fa40f526c" providerId="ADAL" clId="{C06FB1D2-1F7F-41C1-992B-F5C4DA755684}" dt="2025-11-04T08:40:46.114" v="1617" actId="1076"/>
          <ac:picMkLst>
            <pc:docMk/>
            <pc:sldMk cId="3512724438" sldId="1527"/>
            <ac:picMk id="5" creationId="{BA4CEA80-EA8B-A726-1B84-4AE81343734C}"/>
          </ac:picMkLst>
        </pc:picChg>
        <pc:picChg chg="add mod ord">
          <ac:chgData name="Finn Løvholt" userId="9e148657-8a84-44b4-b88b-a71fa40f526c" providerId="ADAL" clId="{C06FB1D2-1F7F-41C1-992B-F5C4DA755684}" dt="2025-11-04T08:41:24.416" v="1628" actId="14100"/>
          <ac:picMkLst>
            <pc:docMk/>
            <pc:sldMk cId="3512724438" sldId="1527"/>
            <ac:picMk id="7" creationId="{5802AAF7-348E-D4BD-4F94-7B2FD94AB821}"/>
          </ac:picMkLst>
        </pc:picChg>
        <pc:picChg chg="add mod">
          <ac:chgData name="Finn Løvholt" userId="9e148657-8a84-44b4-b88b-a71fa40f526c" providerId="ADAL" clId="{C06FB1D2-1F7F-41C1-992B-F5C4DA755684}" dt="2025-11-04T08:42:00.053" v="1635" actId="14100"/>
          <ac:picMkLst>
            <pc:docMk/>
            <pc:sldMk cId="3512724438" sldId="1527"/>
            <ac:picMk id="8" creationId="{CBAC6306-4044-29B2-8DA0-7DEBC80134E6}"/>
          </ac:picMkLst>
        </pc:picChg>
        <pc:picChg chg="add mod modCrop">
          <ac:chgData name="Finn Løvholt" userId="9e148657-8a84-44b4-b88b-a71fa40f526c" providerId="ADAL" clId="{C06FB1D2-1F7F-41C1-992B-F5C4DA755684}" dt="2025-11-05T19:19:02.524" v="9188" actId="1076"/>
          <ac:picMkLst>
            <pc:docMk/>
            <pc:sldMk cId="3512724438" sldId="1527"/>
            <ac:picMk id="15" creationId="{F4FD1AF1-7CBE-3BAA-3798-64DB58D86CE1}"/>
          </ac:picMkLst>
        </pc:picChg>
        <pc:picChg chg="add mod">
          <ac:chgData name="Finn Løvholt" userId="9e148657-8a84-44b4-b88b-a71fa40f526c" providerId="ADAL" clId="{C06FB1D2-1F7F-41C1-992B-F5C4DA755684}" dt="2025-11-04T08:43:29.296" v="1658" actId="14100"/>
          <ac:picMkLst>
            <pc:docMk/>
            <pc:sldMk cId="3512724438" sldId="1527"/>
            <ac:picMk id="1028" creationId="{95BC2DDF-EAB6-22F1-CE32-3A70051446CF}"/>
          </ac:picMkLst>
        </pc:picChg>
      </pc:sldChg>
      <pc:sldChg chg="addSp delSp modSp new mod">
        <pc:chgData name="Finn Løvholt" userId="9e148657-8a84-44b4-b88b-a71fa40f526c" providerId="ADAL" clId="{C06FB1D2-1F7F-41C1-992B-F5C4DA755684}" dt="2025-11-06T14:48:29.648" v="11832" actId="14100"/>
        <pc:sldMkLst>
          <pc:docMk/>
          <pc:sldMk cId="899589145" sldId="1528"/>
        </pc:sldMkLst>
        <pc:spChg chg="mod">
          <ac:chgData name="Finn Løvholt" userId="9e148657-8a84-44b4-b88b-a71fa40f526c" providerId="ADAL" clId="{C06FB1D2-1F7F-41C1-992B-F5C4DA755684}" dt="2025-11-04T08:57:09.090" v="2025" actId="207"/>
          <ac:spMkLst>
            <pc:docMk/>
            <pc:sldMk cId="899589145" sldId="1528"/>
            <ac:spMk id="2" creationId="{6981DB54-0CB1-3412-AAAC-55B3B3DB1860}"/>
          </ac:spMkLst>
        </pc:spChg>
        <pc:spChg chg="add mod">
          <ac:chgData name="Finn Løvholt" userId="9e148657-8a84-44b4-b88b-a71fa40f526c" providerId="ADAL" clId="{C06FB1D2-1F7F-41C1-992B-F5C4DA755684}" dt="2025-11-06T14:48:29.648" v="11832" actId="14100"/>
          <ac:spMkLst>
            <pc:docMk/>
            <pc:sldMk cId="899589145" sldId="1528"/>
            <ac:spMk id="6" creationId="{45329153-22F2-1E2D-FE64-A831F81A2BBB}"/>
          </ac:spMkLst>
        </pc:spChg>
        <pc:spChg chg="add mod">
          <ac:chgData name="Finn Løvholt" userId="9e148657-8a84-44b4-b88b-a71fa40f526c" providerId="ADAL" clId="{C06FB1D2-1F7F-41C1-992B-F5C4DA755684}" dt="2025-11-04T09:15:19.625" v="2418" actId="113"/>
          <ac:spMkLst>
            <pc:docMk/>
            <pc:sldMk cId="899589145" sldId="1528"/>
            <ac:spMk id="7" creationId="{59DEBFB4-0D7E-46C1-D99E-F1EA086E47E0}"/>
          </ac:spMkLst>
        </pc:spChg>
        <pc:spChg chg="mod">
          <ac:chgData name="Finn Løvholt" userId="9e148657-8a84-44b4-b88b-a71fa40f526c" providerId="ADAL" clId="{C06FB1D2-1F7F-41C1-992B-F5C4DA755684}" dt="2025-11-04T09:15:28.213" v="2419"/>
          <ac:spMkLst>
            <pc:docMk/>
            <pc:sldMk cId="899589145" sldId="1528"/>
            <ac:spMk id="12" creationId="{1A1344EB-D77D-8442-E997-DDC0801C3415}"/>
          </ac:spMkLst>
        </pc:spChg>
        <pc:spChg chg="mod">
          <ac:chgData name="Finn Løvholt" userId="9e148657-8a84-44b4-b88b-a71fa40f526c" providerId="ADAL" clId="{C06FB1D2-1F7F-41C1-992B-F5C4DA755684}" dt="2025-11-04T09:15:28.213" v="2419"/>
          <ac:spMkLst>
            <pc:docMk/>
            <pc:sldMk cId="899589145" sldId="1528"/>
            <ac:spMk id="13" creationId="{10A82B04-791B-A4C7-7814-8F9AD6A634EC}"/>
          </ac:spMkLst>
        </pc:spChg>
        <pc:spChg chg="mod">
          <ac:chgData name="Finn Løvholt" userId="9e148657-8a84-44b4-b88b-a71fa40f526c" providerId="ADAL" clId="{C06FB1D2-1F7F-41C1-992B-F5C4DA755684}" dt="2025-11-04T09:15:28.213" v="2419"/>
          <ac:spMkLst>
            <pc:docMk/>
            <pc:sldMk cId="899589145" sldId="1528"/>
            <ac:spMk id="14" creationId="{56B13995-7F63-E07D-5BA7-3E43D5183A78}"/>
          </ac:spMkLst>
        </pc:spChg>
        <pc:spChg chg="add mod">
          <ac:chgData name="Finn Løvholt" userId="9e148657-8a84-44b4-b88b-a71fa40f526c" providerId="ADAL" clId="{C06FB1D2-1F7F-41C1-992B-F5C4DA755684}" dt="2025-11-04T09:17:41.104" v="2458" actId="1076"/>
          <ac:spMkLst>
            <pc:docMk/>
            <pc:sldMk cId="899589145" sldId="1528"/>
            <ac:spMk id="16" creationId="{95924F4E-B99C-AEF2-0306-5573BC363DC3}"/>
          </ac:spMkLst>
        </pc:spChg>
        <pc:spChg chg="add mod">
          <ac:chgData name="Finn Løvholt" userId="9e148657-8a84-44b4-b88b-a71fa40f526c" providerId="ADAL" clId="{C06FB1D2-1F7F-41C1-992B-F5C4DA755684}" dt="2025-11-04T09:17:23.525" v="2453" actId="207"/>
          <ac:spMkLst>
            <pc:docMk/>
            <pc:sldMk cId="899589145" sldId="1528"/>
            <ac:spMk id="18" creationId="{A73E62C0-B452-8B2E-E75B-533E4439A10E}"/>
          </ac:spMkLst>
        </pc:spChg>
        <pc:spChg chg="add mod">
          <ac:chgData name="Finn Løvholt" userId="9e148657-8a84-44b4-b88b-a71fa40f526c" providerId="ADAL" clId="{C06FB1D2-1F7F-41C1-992B-F5C4DA755684}" dt="2025-11-04T09:19:20.403" v="2552" actId="14100"/>
          <ac:spMkLst>
            <pc:docMk/>
            <pc:sldMk cId="899589145" sldId="1528"/>
            <ac:spMk id="21" creationId="{256D5674-3411-7254-561F-A47C84945955}"/>
          </ac:spMkLst>
        </pc:spChg>
        <pc:spChg chg="add mod">
          <ac:chgData name="Finn Løvholt" userId="9e148657-8a84-44b4-b88b-a71fa40f526c" providerId="ADAL" clId="{C06FB1D2-1F7F-41C1-992B-F5C4DA755684}" dt="2025-11-04T09:20:07.009" v="2560" actId="14100"/>
          <ac:spMkLst>
            <pc:docMk/>
            <pc:sldMk cId="899589145" sldId="1528"/>
            <ac:spMk id="24" creationId="{BBF9CB27-7A9E-9B3E-41F2-DDF623F7BAEB}"/>
          </ac:spMkLst>
        </pc:spChg>
        <pc:spChg chg="add mod">
          <ac:chgData name="Finn Løvholt" userId="9e148657-8a84-44b4-b88b-a71fa40f526c" providerId="ADAL" clId="{C06FB1D2-1F7F-41C1-992B-F5C4DA755684}" dt="2025-11-04T09:20:20.238" v="2576" actId="1076"/>
          <ac:spMkLst>
            <pc:docMk/>
            <pc:sldMk cId="899589145" sldId="1528"/>
            <ac:spMk id="25" creationId="{9A7B00B2-E67A-C3DA-3742-F7EA19722AF0}"/>
          </ac:spMkLst>
        </pc:spChg>
        <pc:grpChg chg="add mod">
          <ac:chgData name="Finn Løvholt" userId="9e148657-8a84-44b4-b88b-a71fa40f526c" providerId="ADAL" clId="{C06FB1D2-1F7F-41C1-992B-F5C4DA755684}" dt="2025-11-04T09:17:41.104" v="2458" actId="1076"/>
          <ac:grpSpMkLst>
            <pc:docMk/>
            <pc:sldMk cId="899589145" sldId="1528"/>
            <ac:grpSpMk id="8" creationId="{42A10D35-82FF-7CA0-73C7-E1CF63D8E381}"/>
          </ac:grpSpMkLst>
        </pc:grpChg>
        <pc:graphicFrameChg chg="add mod modGraphic">
          <ac:chgData name="Finn Løvholt" userId="9e148657-8a84-44b4-b88b-a71fa40f526c" providerId="ADAL" clId="{C06FB1D2-1F7F-41C1-992B-F5C4DA755684}" dt="2025-11-06T14:17:12.811" v="10593" actId="14100"/>
          <ac:graphicFrameMkLst>
            <pc:docMk/>
            <pc:sldMk cId="899589145" sldId="1528"/>
            <ac:graphicFrameMk id="4" creationId="{2E533AE7-40B5-9CCC-C2BD-0C9A4C0B6861}"/>
          </ac:graphicFrameMkLst>
        </pc:graphicFrameChg>
        <pc:picChg chg="add mod">
          <ac:chgData name="Finn Løvholt" userId="9e148657-8a84-44b4-b88b-a71fa40f526c" providerId="ADAL" clId="{C06FB1D2-1F7F-41C1-992B-F5C4DA755684}" dt="2025-11-04T09:18:47.579" v="2463" actId="14100"/>
          <ac:picMkLst>
            <pc:docMk/>
            <pc:sldMk cId="899589145" sldId="1528"/>
            <ac:picMk id="5" creationId="{ABA81EE3-B579-DE1B-517C-FA634065F365}"/>
          </ac:picMkLst>
        </pc:picChg>
        <pc:picChg chg="mod">
          <ac:chgData name="Finn Løvholt" userId="9e148657-8a84-44b4-b88b-a71fa40f526c" providerId="ADAL" clId="{C06FB1D2-1F7F-41C1-992B-F5C4DA755684}" dt="2025-11-04T09:15:28.213" v="2419"/>
          <ac:picMkLst>
            <pc:docMk/>
            <pc:sldMk cId="899589145" sldId="1528"/>
            <ac:picMk id="9" creationId="{9B61CAA3-94E8-5343-C6F1-324E80BCF33C}"/>
          </ac:picMkLst>
        </pc:picChg>
        <pc:picChg chg="add mod">
          <ac:chgData name="Finn Løvholt" userId="9e148657-8a84-44b4-b88b-a71fa40f526c" providerId="ADAL" clId="{C06FB1D2-1F7F-41C1-992B-F5C4DA755684}" dt="2025-11-04T09:17:38.181" v="2457" actId="14100"/>
          <ac:picMkLst>
            <pc:docMk/>
            <pc:sldMk cId="899589145" sldId="1528"/>
            <ac:picMk id="17" creationId="{D2D6D9DB-E8D7-E68D-B48C-6865CEF0BD03}"/>
          </ac:picMkLst>
        </pc:picChg>
        <pc:picChg chg="add mod">
          <ac:chgData name="Finn Løvholt" userId="9e148657-8a84-44b4-b88b-a71fa40f526c" providerId="ADAL" clId="{C06FB1D2-1F7F-41C1-992B-F5C4DA755684}" dt="2025-11-04T09:18:49.496" v="2464" actId="1076"/>
          <ac:picMkLst>
            <pc:docMk/>
            <pc:sldMk cId="899589145" sldId="1528"/>
            <ac:picMk id="20" creationId="{A55F51DA-6400-6B31-8066-82760DEB58A1}"/>
          </ac:picMkLst>
        </pc:picChg>
        <pc:picChg chg="add mod">
          <ac:chgData name="Finn Løvholt" userId="9e148657-8a84-44b4-b88b-a71fa40f526c" providerId="ADAL" clId="{C06FB1D2-1F7F-41C1-992B-F5C4DA755684}" dt="2025-11-04T09:19:58.783" v="2558" actId="1076"/>
          <ac:picMkLst>
            <pc:docMk/>
            <pc:sldMk cId="899589145" sldId="1528"/>
            <ac:picMk id="23" creationId="{BCD02B61-1207-D935-B6CA-8C92D13374AA}"/>
          </ac:picMkLst>
        </pc:picChg>
        <pc:cxnChg chg="mod">
          <ac:chgData name="Finn Løvholt" userId="9e148657-8a84-44b4-b88b-a71fa40f526c" providerId="ADAL" clId="{C06FB1D2-1F7F-41C1-992B-F5C4DA755684}" dt="2025-11-04T09:15:28.213" v="2419"/>
          <ac:cxnSpMkLst>
            <pc:docMk/>
            <pc:sldMk cId="899589145" sldId="1528"/>
            <ac:cxnSpMk id="10" creationId="{7FB1E54A-27F6-D318-04B9-BB8A5842A2FD}"/>
          </ac:cxnSpMkLst>
        </pc:cxnChg>
        <pc:cxnChg chg="mod">
          <ac:chgData name="Finn Løvholt" userId="9e148657-8a84-44b4-b88b-a71fa40f526c" providerId="ADAL" clId="{C06FB1D2-1F7F-41C1-992B-F5C4DA755684}" dt="2025-11-04T09:15:28.213" v="2419"/>
          <ac:cxnSpMkLst>
            <pc:docMk/>
            <pc:sldMk cId="899589145" sldId="1528"/>
            <ac:cxnSpMk id="11" creationId="{BB1C92D1-3201-6FE9-7C47-A63C315BFE04}"/>
          </ac:cxnSpMkLst>
        </pc:cxnChg>
        <pc:cxnChg chg="mod">
          <ac:chgData name="Finn Løvholt" userId="9e148657-8a84-44b4-b88b-a71fa40f526c" providerId="ADAL" clId="{C06FB1D2-1F7F-41C1-992B-F5C4DA755684}" dt="2025-11-04T09:15:28.213" v="2419"/>
          <ac:cxnSpMkLst>
            <pc:docMk/>
            <pc:sldMk cId="899589145" sldId="1528"/>
            <ac:cxnSpMk id="15" creationId="{32CF5937-21B6-8992-0003-06AE981C7CD1}"/>
          </ac:cxnSpMkLst>
        </pc:cxnChg>
      </pc:sldChg>
      <pc:sldChg chg="addSp delSp modSp new mod">
        <pc:chgData name="Finn Løvholt" userId="9e148657-8a84-44b4-b88b-a71fa40f526c" providerId="ADAL" clId="{C06FB1D2-1F7F-41C1-992B-F5C4DA755684}" dt="2025-11-06T18:20:32.607" v="12532" actId="6549"/>
        <pc:sldMkLst>
          <pc:docMk/>
          <pc:sldMk cId="355118375" sldId="1529"/>
        </pc:sldMkLst>
        <pc:spChg chg="mod">
          <ac:chgData name="Finn Løvholt" userId="9e148657-8a84-44b4-b88b-a71fa40f526c" providerId="ADAL" clId="{C06FB1D2-1F7F-41C1-992B-F5C4DA755684}" dt="2025-11-05T19:17:14.331" v="9047" actId="207"/>
          <ac:spMkLst>
            <pc:docMk/>
            <pc:sldMk cId="355118375" sldId="1529"/>
            <ac:spMk id="2" creationId="{EFFFF1A3-4723-C6DE-00D9-278B558A499D}"/>
          </ac:spMkLst>
        </pc:spChg>
        <pc:spChg chg="add mod">
          <ac:chgData name="Finn Løvholt" userId="9e148657-8a84-44b4-b88b-a71fa40f526c" providerId="ADAL" clId="{C06FB1D2-1F7F-41C1-992B-F5C4DA755684}" dt="2025-11-06T18:20:32.607" v="12532" actId="6549"/>
          <ac:spMkLst>
            <pc:docMk/>
            <pc:sldMk cId="355118375" sldId="1529"/>
            <ac:spMk id="5" creationId="{55BBD71C-2E64-CE3F-4931-06DFA90DEF26}"/>
          </ac:spMkLst>
        </pc:spChg>
        <pc:spChg chg="add mod">
          <ac:chgData name="Finn Løvholt" userId="9e148657-8a84-44b4-b88b-a71fa40f526c" providerId="ADAL" clId="{C06FB1D2-1F7F-41C1-992B-F5C4DA755684}" dt="2025-11-04T15:15:01.895" v="6755" actId="20577"/>
          <ac:spMkLst>
            <pc:docMk/>
            <pc:sldMk cId="355118375" sldId="1529"/>
            <ac:spMk id="6" creationId="{A8D5323D-9D71-30E5-FC14-F2FCCBF6D814}"/>
          </ac:spMkLst>
        </pc:spChg>
        <pc:spChg chg="add mod">
          <ac:chgData name="Finn Løvholt" userId="9e148657-8a84-44b4-b88b-a71fa40f526c" providerId="ADAL" clId="{C06FB1D2-1F7F-41C1-992B-F5C4DA755684}" dt="2025-11-04T15:15:28.046" v="6812" actId="20577"/>
          <ac:spMkLst>
            <pc:docMk/>
            <pc:sldMk cId="355118375" sldId="1529"/>
            <ac:spMk id="7" creationId="{487A918B-94EC-4B12-E13D-E62B3AF79C5E}"/>
          </ac:spMkLst>
        </pc:spChg>
        <pc:picChg chg="add mod">
          <ac:chgData name="Finn Løvholt" userId="9e148657-8a84-44b4-b88b-a71fa40f526c" providerId="ADAL" clId="{C06FB1D2-1F7F-41C1-992B-F5C4DA755684}" dt="2025-11-04T15:13:40.144" v="6713" actId="1076"/>
          <ac:picMkLst>
            <pc:docMk/>
            <pc:sldMk cId="355118375" sldId="1529"/>
            <ac:picMk id="4" creationId="{EF6C8AD4-64E1-5ED6-77A4-AAFF1A7AF139}"/>
          </ac:picMkLst>
        </pc:picChg>
        <pc:picChg chg="add mod">
          <ac:chgData name="Finn Løvholt" userId="9e148657-8a84-44b4-b88b-a71fa40f526c" providerId="ADAL" clId="{C06FB1D2-1F7F-41C1-992B-F5C4DA755684}" dt="2025-11-04T15:15:06.031" v="6756" actId="1076"/>
          <ac:picMkLst>
            <pc:docMk/>
            <pc:sldMk cId="355118375" sldId="1529"/>
            <ac:picMk id="5122" creationId="{63318DD9-F91F-0A4B-DD90-CAEE7264D680}"/>
          </ac:picMkLst>
        </pc:picChg>
        <pc:picChg chg="add del mod">
          <ac:chgData name="Finn Løvholt" userId="9e148657-8a84-44b4-b88b-a71fa40f526c" providerId="ADAL" clId="{C06FB1D2-1F7F-41C1-992B-F5C4DA755684}" dt="2025-11-04T15:09:28.390" v="6623" actId="1076"/>
          <ac:picMkLst>
            <pc:docMk/>
            <pc:sldMk cId="355118375" sldId="1529"/>
            <ac:picMk id="5124" creationId="{183EB8C0-716E-ADDB-A7D2-E7F64BE78D40}"/>
          </ac:picMkLst>
        </pc:picChg>
        <pc:picChg chg="add mod">
          <ac:chgData name="Finn Løvholt" userId="9e148657-8a84-44b4-b88b-a71fa40f526c" providerId="ADAL" clId="{C06FB1D2-1F7F-41C1-992B-F5C4DA755684}" dt="2025-11-04T15:09:27.523" v="6622" actId="1076"/>
          <ac:picMkLst>
            <pc:docMk/>
            <pc:sldMk cId="355118375" sldId="1529"/>
            <ac:picMk id="5126" creationId="{8F3C6330-CAAA-FC0D-CA04-2224029B7510}"/>
          </ac:picMkLst>
        </pc:picChg>
      </pc:sldChg>
      <pc:sldChg chg="addSp delSp modSp new mod">
        <pc:chgData name="Finn Løvholt" userId="9e148657-8a84-44b4-b88b-a71fa40f526c" providerId="ADAL" clId="{C06FB1D2-1F7F-41C1-992B-F5C4DA755684}" dt="2025-11-06T17:53:55.374" v="12220" actId="20577"/>
        <pc:sldMkLst>
          <pc:docMk/>
          <pc:sldMk cId="3856695150" sldId="1530"/>
        </pc:sldMkLst>
        <pc:spChg chg="mod">
          <ac:chgData name="Finn Løvholt" userId="9e148657-8a84-44b4-b88b-a71fa40f526c" providerId="ADAL" clId="{C06FB1D2-1F7F-41C1-992B-F5C4DA755684}" dt="2025-11-06T17:52:37.272" v="12106" actId="1076"/>
          <ac:spMkLst>
            <pc:docMk/>
            <pc:sldMk cId="3856695150" sldId="1530"/>
            <ac:spMk id="2" creationId="{EF58850A-D893-DB46-4A4C-E8BE6C1407F8}"/>
          </ac:spMkLst>
        </pc:spChg>
        <pc:spChg chg="mod">
          <ac:chgData name="Finn Løvholt" userId="9e148657-8a84-44b4-b88b-a71fa40f526c" providerId="ADAL" clId="{C06FB1D2-1F7F-41C1-992B-F5C4DA755684}" dt="2025-11-06T17:53:55.374" v="12220" actId="20577"/>
          <ac:spMkLst>
            <pc:docMk/>
            <pc:sldMk cId="3856695150" sldId="1530"/>
            <ac:spMk id="3" creationId="{3A6D16D1-BDD5-20AA-2CAA-8C8C8420BC88}"/>
          </ac:spMkLst>
        </pc:spChg>
        <pc:spChg chg="add mod">
          <ac:chgData name="Finn Løvholt" userId="9e148657-8a84-44b4-b88b-a71fa40f526c" providerId="ADAL" clId="{C06FB1D2-1F7F-41C1-992B-F5C4DA755684}" dt="2025-11-04T14:07:09.958" v="5269" actId="14100"/>
          <ac:spMkLst>
            <pc:docMk/>
            <pc:sldMk cId="3856695150" sldId="1530"/>
            <ac:spMk id="6" creationId="{5C691D2D-004D-6F8A-EDEF-675194732A07}"/>
          </ac:spMkLst>
        </pc:spChg>
        <pc:spChg chg="add mod ord">
          <ac:chgData name="Finn Løvholt" userId="9e148657-8a84-44b4-b88b-a71fa40f526c" providerId="ADAL" clId="{C06FB1D2-1F7F-41C1-992B-F5C4DA755684}" dt="2025-11-05T19:48:23.836" v="9883" actId="1076"/>
          <ac:spMkLst>
            <pc:docMk/>
            <pc:sldMk cId="3856695150" sldId="1530"/>
            <ac:spMk id="9" creationId="{5CD4FEBB-42D0-337A-D4DA-A9A015F19D9A}"/>
          </ac:spMkLst>
        </pc:spChg>
        <pc:spChg chg="add mod">
          <ac:chgData name="Finn Løvholt" userId="9e148657-8a84-44b4-b88b-a71fa40f526c" providerId="ADAL" clId="{C06FB1D2-1F7F-41C1-992B-F5C4DA755684}" dt="2025-11-06T17:52:32.862" v="12105" actId="1076"/>
          <ac:spMkLst>
            <pc:docMk/>
            <pc:sldMk cId="3856695150" sldId="1530"/>
            <ac:spMk id="11" creationId="{44EB2D7B-65C6-5825-DD74-25ACD7A977CA}"/>
          </ac:spMkLst>
        </pc:spChg>
        <pc:spChg chg="add mod">
          <ac:chgData name="Finn Løvholt" userId="9e148657-8a84-44b4-b88b-a71fa40f526c" providerId="ADAL" clId="{C06FB1D2-1F7F-41C1-992B-F5C4DA755684}" dt="2025-11-06T17:52:26.558" v="12104" actId="1076"/>
          <ac:spMkLst>
            <pc:docMk/>
            <pc:sldMk cId="3856695150" sldId="1530"/>
            <ac:spMk id="12" creationId="{974A85C6-775A-1216-05C6-F8E7E1F8EDF6}"/>
          </ac:spMkLst>
        </pc:spChg>
        <pc:grpChg chg="add mod">
          <ac:chgData name="Finn Løvholt" userId="9e148657-8a84-44b4-b88b-a71fa40f526c" providerId="ADAL" clId="{C06FB1D2-1F7F-41C1-992B-F5C4DA755684}" dt="2025-11-06T14:49:22.974" v="11878" actId="1076"/>
          <ac:grpSpMkLst>
            <pc:docMk/>
            <pc:sldMk cId="3856695150" sldId="1530"/>
            <ac:grpSpMk id="7" creationId="{7EE2C08D-1BD5-204D-DE5D-F0302F46F59D}"/>
          </ac:grpSpMkLst>
        </pc:grpChg>
        <pc:grpChg chg="mod">
          <ac:chgData name="Finn Løvholt" userId="9e148657-8a84-44b4-b88b-a71fa40f526c" providerId="ADAL" clId="{C06FB1D2-1F7F-41C1-992B-F5C4DA755684}" dt="2025-11-05T19:47:30.783" v="9874"/>
          <ac:grpSpMkLst>
            <pc:docMk/>
            <pc:sldMk cId="3856695150" sldId="1530"/>
            <ac:grpSpMk id="10" creationId="{A9D1AADE-3633-31EE-8685-2D4FE7C92C8F}"/>
          </ac:grpSpMkLst>
        </pc:grpChg>
        <pc:picChg chg="add mod">
          <ac:chgData name="Finn Løvholt" userId="9e148657-8a84-44b4-b88b-a71fa40f526c" providerId="ADAL" clId="{C06FB1D2-1F7F-41C1-992B-F5C4DA755684}" dt="2025-11-05T19:48:20.797" v="9882" actId="1076"/>
          <ac:picMkLst>
            <pc:docMk/>
            <pc:sldMk cId="3856695150" sldId="1530"/>
            <ac:picMk id="5" creationId="{CF0AE663-4F51-1943-20E2-A981081DD936}"/>
          </ac:picMkLst>
        </pc:picChg>
        <pc:picChg chg="mod">
          <ac:chgData name="Finn Løvholt" userId="9e148657-8a84-44b4-b88b-a71fa40f526c" providerId="ADAL" clId="{C06FB1D2-1F7F-41C1-992B-F5C4DA755684}" dt="2025-11-05T19:47:30.783" v="9874"/>
          <ac:picMkLst>
            <pc:docMk/>
            <pc:sldMk cId="3856695150" sldId="1530"/>
            <ac:picMk id="8" creationId="{0A2A6183-31A9-DFAF-6368-63F1FF60D759}"/>
          </ac:picMkLst>
        </pc:picChg>
        <pc:picChg chg="mod">
          <ac:chgData name="Finn Løvholt" userId="9e148657-8a84-44b4-b88b-a71fa40f526c" providerId="ADAL" clId="{C06FB1D2-1F7F-41C1-992B-F5C4DA755684}" dt="2025-11-05T19:47:30.783" v="9874"/>
          <ac:picMkLst>
            <pc:docMk/>
            <pc:sldMk cId="3856695150" sldId="1530"/>
            <ac:picMk id="13" creationId="{9921D06E-95D5-A207-F989-F5C8B1503A56}"/>
          </ac:picMkLst>
        </pc:picChg>
        <pc:picChg chg="mod">
          <ac:chgData name="Finn Løvholt" userId="9e148657-8a84-44b4-b88b-a71fa40f526c" providerId="ADAL" clId="{C06FB1D2-1F7F-41C1-992B-F5C4DA755684}" dt="2025-11-05T19:47:30.783" v="9874"/>
          <ac:picMkLst>
            <pc:docMk/>
            <pc:sldMk cId="3856695150" sldId="1530"/>
            <ac:picMk id="14" creationId="{CF5ED4FC-5CA4-0C76-2EC0-08F348D6342E}"/>
          </ac:picMkLst>
        </pc:picChg>
        <pc:picChg chg="add mod">
          <ac:chgData name="Finn Løvholt" userId="9e148657-8a84-44b4-b88b-a71fa40f526c" providerId="ADAL" clId="{C06FB1D2-1F7F-41C1-992B-F5C4DA755684}" dt="2025-11-06T17:52:32.862" v="12105" actId="1076"/>
          <ac:picMkLst>
            <pc:docMk/>
            <pc:sldMk cId="3856695150" sldId="1530"/>
            <ac:picMk id="3074" creationId="{4D110FD9-DEEE-261F-2F0B-D035BB885A77}"/>
          </ac:picMkLst>
        </pc:picChg>
        <pc:picChg chg="add mod">
          <ac:chgData name="Finn Løvholt" userId="9e148657-8a84-44b4-b88b-a71fa40f526c" providerId="ADAL" clId="{C06FB1D2-1F7F-41C1-992B-F5C4DA755684}" dt="2025-11-06T17:52:26.558" v="12104" actId="1076"/>
          <ac:picMkLst>
            <pc:docMk/>
            <pc:sldMk cId="3856695150" sldId="1530"/>
            <ac:picMk id="3076" creationId="{D0AB4D31-A8E9-7288-E473-22874BF58D03}"/>
          </ac:picMkLst>
        </pc:picChg>
        <pc:cxnChg chg="mod">
          <ac:chgData name="Finn Løvholt" userId="9e148657-8a84-44b4-b88b-a71fa40f526c" providerId="ADAL" clId="{C06FB1D2-1F7F-41C1-992B-F5C4DA755684}" dt="2025-11-05T19:47:30.783" v="9874"/>
          <ac:cxnSpMkLst>
            <pc:docMk/>
            <pc:sldMk cId="3856695150" sldId="1530"/>
            <ac:cxnSpMk id="15" creationId="{381249D5-23CB-B5C8-BF4F-5DFD030EACFA}"/>
          </ac:cxnSpMkLst>
        </pc:cxnChg>
        <pc:cxnChg chg="mod">
          <ac:chgData name="Finn Løvholt" userId="9e148657-8a84-44b4-b88b-a71fa40f526c" providerId="ADAL" clId="{C06FB1D2-1F7F-41C1-992B-F5C4DA755684}" dt="2025-11-05T19:47:30.783" v="9874"/>
          <ac:cxnSpMkLst>
            <pc:docMk/>
            <pc:sldMk cId="3856695150" sldId="1530"/>
            <ac:cxnSpMk id="16" creationId="{F1AFA32C-6385-EDAA-59F8-424C96FDBD1A}"/>
          </ac:cxnSpMkLst>
        </pc:cxnChg>
        <pc:cxnChg chg="mod">
          <ac:chgData name="Finn Løvholt" userId="9e148657-8a84-44b4-b88b-a71fa40f526c" providerId="ADAL" clId="{C06FB1D2-1F7F-41C1-992B-F5C4DA755684}" dt="2025-11-05T19:47:30.783" v="9874"/>
          <ac:cxnSpMkLst>
            <pc:docMk/>
            <pc:sldMk cId="3856695150" sldId="1530"/>
            <ac:cxnSpMk id="17" creationId="{578EA8AE-466F-C501-15F6-71E28DD713A6}"/>
          </ac:cxnSpMkLst>
        </pc:cxnChg>
      </pc:sldChg>
      <pc:sldChg chg="addSp delSp modSp new mod modAnim">
        <pc:chgData name="Finn Løvholt" userId="9e148657-8a84-44b4-b88b-a71fa40f526c" providerId="ADAL" clId="{C06FB1D2-1F7F-41C1-992B-F5C4DA755684}" dt="2025-11-06T11:52:30.774" v="10456" actId="20577"/>
        <pc:sldMkLst>
          <pc:docMk/>
          <pc:sldMk cId="3317652979" sldId="1531"/>
        </pc:sldMkLst>
        <pc:spChg chg="mod">
          <ac:chgData name="Finn Løvholt" userId="9e148657-8a84-44b4-b88b-a71fa40f526c" providerId="ADAL" clId="{C06FB1D2-1F7F-41C1-992B-F5C4DA755684}" dt="2025-11-05T19:53:13.274" v="10210" actId="1076"/>
          <ac:spMkLst>
            <pc:docMk/>
            <pc:sldMk cId="3317652979" sldId="1531"/>
            <ac:spMk id="2" creationId="{545BE6BB-AE29-09D1-B49F-8485858E8F9C}"/>
          </ac:spMkLst>
        </pc:spChg>
        <pc:spChg chg="mod">
          <ac:chgData name="Finn Løvholt" userId="9e148657-8a84-44b4-b88b-a71fa40f526c" providerId="ADAL" clId="{C06FB1D2-1F7F-41C1-992B-F5C4DA755684}" dt="2025-11-06T11:52:30.774" v="10456" actId="20577"/>
          <ac:spMkLst>
            <pc:docMk/>
            <pc:sldMk cId="3317652979" sldId="1531"/>
            <ac:spMk id="3" creationId="{F20609F1-D655-F5FD-CE47-FFCA65CDA9BA}"/>
          </ac:spMkLst>
        </pc:spChg>
        <pc:spChg chg="add mod">
          <ac:chgData name="Finn Løvholt" userId="9e148657-8a84-44b4-b88b-a71fa40f526c" providerId="ADAL" clId="{C06FB1D2-1F7F-41C1-992B-F5C4DA755684}" dt="2025-11-05T19:15:41.238" v="8945" actId="1076"/>
          <ac:spMkLst>
            <pc:docMk/>
            <pc:sldMk cId="3317652979" sldId="1531"/>
            <ac:spMk id="13" creationId="{1FA638BC-D29B-249F-DB00-EFD7110EB230}"/>
          </ac:spMkLst>
        </pc:spChg>
        <pc:spChg chg="add mod">
          <ac:chgData name="Finn Løvholt" userId="9e148657-8a84-44b4-b88b-a71fa40f526c" providerId="ADAL" clId="{C06FB1D2-1F7F-41C1-992B-F5C4DA755684}" dt="2025-11-05T19:16:02.398" v="8983" actId="14100"/>
          <ac:spMkLst>
            <pc:docMk/>
            <pc:sldMk cId="3317652979" sldId="1531"/>
            <ac:spMk id="14" creationId="{D546667A-FD98-B972-04ED-1D0C480A2FCB}"/>
          </ac:spMkLst>
        </pc:spChg>
        <pc:spChg chg="add mod">
          <ac:chgData name="Finn Løvholt" userId="9e148657-8a84-44b4-b88b-a71fa40f526c" providerId="ADAL" clId="{C06FB1D2-1F7F-41C1-992B-F5C4DA755684}" dt="2025-11-05T19:16:21.366" v="9006" actId="1076"/>
          <ac:spMkLst>
            <pc:docMk/>
            <pc:sldMk cId="3317652979" sldId="1531"/>
            <ac:spMk id="15" creationId="{C00BCD99-8503-AD86-6B74-B31098B4CA5D}"/>
          </ac:spMkLst>
        </pc:spChg>
        <pc:spChg chg="add mod">
          <ac:chgData name="Finn Løvholt" userId="9e148657-8a84-44b4-b88b-a71fa40f526c" providerId="ADAL" clId="{C06FB1D2-1F7F-41C1-992B-F5C4DA755684}" dt="2025-11-04T15:12:00.227" v="6662" actId="1076"/>
          <ac:spMkLst>
            <pc:docMk/>
            <pc:sldMk cId="3317652979" sldId="1531"/>
            <ac:spMk id="16" creationId="{AE14FCC1-F731-6EC1-3DD8-F2E0296C0F68}"/>
          </ac:spMkLst>
        </pc:spChg>
        <pc:spChg chg="add mod">
          <ac:chgData name="Finn Løvholt" userId="9e148657-8a84-44b4-b88b-a71fa40f526c" providerId="ADAL" clId="{C06FB1D2-1F7F-41C1-992B-F5C4DA755684}" dt="2025-11-05T19:16:34.656" v="9016" actId="1076"/>
          <ac:spMkLst>
            <pc:docMk/>
            <pc:sldMk cId="3317652979" sldId="1531"/>
            <ac:spMk id="17" creationId="{9351D333-A48F-74C5-DBF4-7C27916361F7}"/>
          </ac:spMkLst>
        </pc:spChg>
        <pc:spChg chg="add mod">
          <ac:chgData name="Finn Løvholt" userId="9e148657-8a84-44b4-b88b-a71fa40f526c" providerId="ADAL" clId="{C06FB1D2-1F7F-41C1-992B-F5C4DA755684}" dt="2025-11-05T19:16:44.507" v="9032" actId="20577"/>
          <ac:spMkLst>
            <pc:docMk/>
            <pc:sldMk cId="3317652979" sldId="1531"/>
            <ac:spMk id="18" creationId="{B941B9CF-E2A4-F7AD-7E5D-352017EA509B}"/>
          </ac:spMkLst>
        </pc:spChg>
        <pc:picChg chg="add mod">
          <ac:chgData name="Finn Løvholt" userId="9e148657-8a84-44b4-b88b-a71fa40f526c" providerId="ADAL" clId="{C06FB1D2-1F7F-41C1-992B-F5C4DA755684}" dt="2025-11-04T14:51:45.652" v="6134" actId="1076"/>
          <ac:picMkLst>
            <pc:docMk/>
            <pc:sldMk cId="3317652979" sldId="1531"/>
            <ac:picMk id="4" creationId="{0E5F6BC7-38D0-429C-5C89-97D7E359044F}"/>
          </ac:picMkLst>
        </pc:picChg>
        <pc:picChg chg="add mod">
          <ac:chgData name="Finn Løvholt" userId="9e148657-8a84-44b4-b88b-a71fa40f526c" providerId="ADAL" clId="{C06FB1D2-1F7F-41C1-992B-F5C4DA755684}" dt="2025-11-04T14:51:48.664" v="6136" actId="14100"/>
          <ac:picMkLst>
            <pc:docMk/>
            <pc:sldMk cId="3317652979" sldId="1531"/>
            <ac:picMk id="5" creationId="{CFA3D789-DC73-5CF3-87F5-D7EF27686F8B}"/>
          </ac:picMkLst>
        </pc:picChg>
        <pc:picChg chg="add mod">
          <ac:chgData name="Finn Løvholt" userId="9e148657-8a84-44b4-b88b-a71fa40f526c" providerId="ADAL" clId="{C06FB1D2-1F7F-41C1-992B-F5C4DA755684}" dt="2025-11-04T14:51:53.809" v="6137" actId="1076"/>
          <ac:picMkLst>
            <pc:docMk/>
            <pc:sldMk cId="3317652979" sldId="1531"/>
            <ac:picMk id="6" creationId="{FF8B1E19-099E-6390-5D61-8FFDAFA7DC4E}"/>
          </ac:picMkLst>
        </pc:picChg>
        <pc:picChg chg="add mod">
          <ac:chgData name="Finn Løvholt" userId="9e148657-8a84-44b4-b88b-a71fa40f526c" providerId="ADAL" clId="{C06FB1D2-1F7F-41C1-992B-F5C4DA755684}" dt="2025-11-04T14:52:22.020" v="6142" actId="1076"/>
          <ac:picMkLst>
            <pc:docMk/>
            <pc:sldMk cId="3317652979" sldId="1531"/>
            <ac:picMk id="7" creationId="{EAFEC261-1C51-363A-F61C-96D9ED059071}"/>
          </ac:picMkLst>
        </pc:picChg>
        <pc:picChg chg="add mod">
          <ac:chgData name="Finn Løvholt" userId="9e148657-8a84-44b4-b88b-a71fa40f526c" providerId="ADAL" clId="{C06FB1D2-1F7F-41C1-992B-F5C4DA755684}" dt="2025-11-05T19:15:15.128" v="8926" actId="1076"/>
          <ac:picMkLst>
            <pc:docMk/>
            <pc:sldMk cId="3317652979" sldId="1531"/>
            <ac:picMk id="8" creationId="{34DD9A5C-37FD-CDFF-4E1C-676E80A01298}"/>
          </ac:picMkLst>
        </pc:picChg>
        <pc:picChg chg="add mod">
          <ac:chgData name="Finn Løvholt" userId="9e148657-8a84-44b4-b88b-a71fa40f526c" providerId="ADAL" clId="{C06FB1D2-1F7F-41C1-992B-F5C4DA755684}" dt="2025-11-04T14:57:31.485" v="6238" actId="1076"/>
          <ac:picMkLst>
            <pc:docMk/>
            <pc:sldMk cId="3317652979" sldId="1531"/>
            <ac:picMk id="9" creationId="{7A7EC0A8-E2E5-FADD-BED9-24FF63D84DF7}"/>
          </ac:picMkLst>
        </pc:picChg>
        <pc:picChg chg="add mod">
          <ac:chgData name="Finn Løvholt" userId="9e148657-8a84-44b4-b88b-a71fa40f526c" providerId="ADAL" clId="{C06FB1D2-1F7F-41C1-992B-F5C4DA755684}" dt="2025-11-04T15:14:27.677" v="6714" actId="1076"/>
          <ac:picMkLst>
            <pc:docMk/>
            <pc:sldMk cId="3317652979" sldId="1531"/>
            <ac:picMk id="10" creationId="{19CF6E1A-2CC9-7DA1-EAF9-1D4CACFD28ED}"/>
          </ac:picMkLst>
        </pc:picChg>
        <pc:cxnChg chg="add mod">
          <ac:chgData name="Finn Løvholt" userId="9e148657-8a84-44b4-b88b-a71fa40f526c" providerId="ADAL" clId="{C06FB1D2-1F7F-41C1-992B-F5C4DA755684}" dt="2025-11-04T15:14:32.849" v="6716" actId="14100"/>
          <ac:cxnSpMkLst>
            <pc:docMk/>
            <pc:sldMk cId="3317652979" sldId="1531"/>
            <ac:cxnSpMk id="11" creationId="{3BD8E7F1-E587-19CF-347E-B67D8F5433AC}"/>
          </ac:cxnSpMkLst>
        </pc:cxnChg>
        <pc:cxnChg chg="add mod">
          <ac:chgData name="Finn Løvholt" userId="9e148657-8a84-44b4-b88b-a71fa40f526c" providerId="ADAL" clId="{C06FB1D2-1F7F-41C1-992B-F5C4DA755684}" dt="2025-11-04T15:14:30.479" v="6715" actId="14100"/>
          <ac:cxnSpMkLst>
            <pc:docMk/>
            <pc:sldMk cId="3317652979" sldId="1531"/>
            <ac:cxnSpMk id="12" creationId="{94ACED6F-F262-FBD5-CDF3-5397E7C492BA}"/>
          </ac:cxnSpMkLst>
        </pc:cxnChg>
      </pc:sldChg>
      <pc:sldChg chg="modSp new mod">
        <pc:chgData name="Finn Løvholt" userId="9e148657-8a84-44b4-b88b-a71fa40f526c" providerId="ADAL" clId="{C06FB1D2-1F7F-41C1-992B-F5C4DA755684}" dt="2025-11-06T18:01:07.494" v="12503" actId="20577"/>
        <pc:sldMkLst>
          <pc:docMk/>
          <pc:sldMk cId="2223443028" sldId="1532"/>
        </pc:sldMkLst>
        <pc:spChg chg="mod">
          <ac:chgData name="Finn Løvholt" userId="9e148657-8a84-44b4-b88b-a71fa40f526c" providerId="ADAL" clId="{C06FB1D2-1F7F-41C1-992B-F5C4DA755684}" dt="2025-11-05T19:52:00.976" v="10127" actId="27636"/>
          <ac:spMkLst>
            <pc:docMk/>
            <pc:sldMk cId="2223443028" sldId="1532"/>
            <ac:spMk id="2" creationId="{B7401522-E3BA-5DAE-7CF3-ADA5286369D4}"/>
          </ac:spMkLst>
        </pc:spChg>
        <pc:spChg chg="mod">
          <ac:chgData name="Finn Løvholt" userId="9e148657-8a84-44b4-b88b-a71fa40f526c" providerId="ADAL" clId="{C06FB1D2-1F7F-41C1-992B-F5C4DA755684}" dt="2025-11-06T18:01:07.494" v="12503" actId="20577"/>
          <ac:spMkLst>
            <pc:docMk/>
            <pc:sldMk cId="2223443028" sldId="1532"/>
            <ac:spMk id="3" creationId="{C5C3029B-5BA3-4A63-A8EC-96B52E93C43E}"/>
          </ac:spMkLst>
        </pc:spChg>
      </pc:sldChg>
      <pc:sldChg chg="addSp delSp modSp new mod modClrScheme chgLayout">
        <pc:chgData name="Finn Løvholt" userId="9e148657-8a84-44b4-b88b-a71fa40f526c" providerId="ADAL" clId="{C06FB1D2-1F7F-41C1-992B-F5C4DA755684}" dt="2025-11-06T14:21:25.441" v="10707" actId="20577"/>
        <pc:sldMkLst>
          <pc:docMk/>
          <pc:sldMk cId="4014215374" sldId="1533"/>
        </pc:sldMkLst>
        <pc:spChg chg="del mod ord">
          <ac:chgData name="Finn Løvholt" userId="9e148657-8a84-44b4-b88b-a71fa40f526c" providerId="ADAL" clId="{C06FB1D2-1F7F-41C1-992B-F5C4DA755684}" dt="2025-11-06T14:21:20.830" v="10695" actId="700"/>
          <ac:spMkLst>
            <pc:docMk/>
            <pc:sldMk cId="4014215374" sldId="1533"/>
            <ac:spMk id="2" creationId="{1B9D65F8-75B4-07A7-07E0-64CF55A7AA8B}"/>
          </ac:spMkLst>
        </pc:spChg>
        <pc:spChg chg="del mod ord">
          <ac:chgData name="Finn Løvholt" userId="9e148657-8a84-44b4-b88b-a71fa40f526c" providerId="ADAL" clId="{C06FB1D2-1F7F-41C1-992B-F5C4DA755684}" dt="2025-11-06T14:21:20.830" v="10695" actId="700"/>
          <ac:spMkLst>
            <pc:docMk/>
            <pc:sldMk cId="4014215374" sldId="1533"/>
            <ac:spMk id="3" creationId="{C1B3EF9B-42BF-C174-EE98-2867CBE458CE}"/>
          </ac:spMkLst>
        </pc:spChg>
        <pc:spChg chg="add mod ord">
          <ac:chgData name="Finn Løvholt" userId="9e148657-8a84-44b4-b88b-a71fa40f526c" providerId="ADAL" clId="{C06FB1D2-1F7F-41C1-992B-F5C4DA755684}" dt="2025-11-06T14:21:25.441" v="10707" actId="20577"/>
          <ac:spMkLst>
            <pc:docMk/>
            <pc:sldMk cId="4014215374" sldId="1533"/>
            <ac:spMk id="4" creationId="{14D936B0-5FCB-AAD2-D8B8-F6FA103FC86E}"/>
          </ac:spMkLst>
        </pc:spChg>
        <pc:spChg chg="add mod ord">
          <ac:chgData name="Finn Løvholt" userId="9e148657-8a84-44b4-b88b-a71fa40f526c" providerId="ADAL" clId="{C06FB1D2-1F7F-41C1-992B-F5C4DA755684}" dt="2025-11-06T14:21:20.830" v="10695" actId="700"/>
          <ac:spMkLst>
            <pc:docMk/>
            <pc:sldMk cId="4014215374" sldId="1533"/>
            <ac:spMk id="5" creationId="{D07A5064-925E-091B-18CA-F5B388CD6577}"/>
          </ac:spMkLst>
        </pc:spChg>
      </pc:sldChg>
      <pc:sldChg chg="add">
        <pc:chgData name="Finn Løvholt" userId="9e148657-8a84-44b4-b88b-a71fa40f526c" providerId="ADAL" clId="{C06FB1D2-1F7F-41C1-992B-F5C4DA755684}" dt="2025-11-06T14:21:27.161" v="10708"/>
        <pc:sldMkLst>
          <pc:docMk/>
          <pc:sldMk cId="2033645232" sldId="1534"/>
        </pc:sldMkLst>
      </pc:sldChg>
      <pc:sldChg chg="modSp add mod">
        <pc:chgData name="Finn Løvholt" userId="9e148657-8a84-44b4-b88b-a71fa40f526c" providerId="ADAL" clId="{C06FB1D2-1F7F-41C1-992B-F5C4DA755684}" dt="2025-11-07T09:00:15.630" v="12546" actId="1076"/>
        <pc:sldMkLst>
          <pc:docMk/>
          <pc:sldMk cId="4278177915" sldId="1535"/>
        </pc:sldMkLst>
        <pc:spChg chg="mod">
          <ac:chgData name="Finn Løvholt" userId="9e148657-8a84-44b4-b88b-a71fa40f526c" providerId="ADAL" clId="{C06FB1D2-1F7F-41C1-992B-F5C4DA755684}" dt="2025-11-07T09:00:15.630" v="12546" actId="1076"/>
          <ac:spMkLst>
            <pc:docMk/>
            <pc:sldMk cId="4278177915" sldId="1535"/>
            <ac:spMk id="2" creationId="{8A3778FC-4B7E-EC54-E7C6-C93EBAC3CE81}"/>
          </ac:spMkLst>
        </pc:spChg>
      </pc:sldChg>
      <pc:sldChg chg="addSp modSp add">
        <pc:chgData name="Finn Løvholt" userId="9e148657-8a84-44b4-b88b-a71fa40f526c" providerId="ADAL" clId="{C06FB1D2-1F7F-41C1-992B-F5C4DA755684}" dt="2025-11-07T09:01:19.900" v="12550" actId="1076"/>
        <pc:sldMkLst>
          <pc:docMk/>
          <pc:sldMk cId="1036333977" sldId="1536"/>
        </pc:sldMkLst>
        <pc:picChg chg="add mod">
          <ac:chgData name="Finn Løvholt" userId="9e148657-8a84-44b4-b88b-a71fa40f526c" providerId="ADAL" clId="{C06FB1D2-1F7F-41C1-992B-F5C4DA755684}" dt="2025-11-07T09:01:19.900" v="12550" actId="1076"/>
          <ac:picMkLst>
            <pc:docMk/>
            <pc:sldMk cId="1036333977" sldId="1536"/>
            <ac:picMk id="6" creationId="{521D93FF-CFF8-3535-1A6F-864C2E2A9CF0}"/>
          </ac:picMkLst>
        </pc:picChg>
      </pc:sldChg>
      <pc:sldMasterChg chg="addSp modSp mod delSldLayout modSldLayout">
        <pc:chgData name="Finn Løvholt" userId="9e148657-8a84-44b4-b88b-a71fa40f526c" providerId="ADAL" clId="{C06FB1D2-1F7F-41C1-992B-F5C4DA755684}" dt="2025-11-06T17:17:42.171" v="11968"/>
        <pc:sldMasterMkLst>
          <pc:docMk/>
          <pc:sldMasterMk cId="0" sldId="2147483648"/>
        </pc:sldMasterMkLst>
        <pc:spChg chg="mod">
          <ac:chgData name="Finn Løvholt" userId="9e148657-8a84-44b4-b88b-a71fa40f526c" providerId="ADAL" clId="{C06FB1D2-1F7F-41C1-992B-F5C4DA755684}" dt="2025-11-04T07:02:43.961" v="70"/>
          <ac:spMkLst>
            <pc:docMk/>
            <pc:sldMasterMk cId="0" sldId="2147483648"/>
            <ac:spMk id="10" creationId="{EB067D86-2C00-B3F6-5EB9-A00030B7983B}"/>
          </ac:spMkLst>
        </pc:spChg>
        <pc:spChg chg="mod">
          <ac:chgData name="Finn Løvholt" userId="9e148657-8a84-44b4-b88b-a71fa40f526c" providerId="ADAL" clId="{C06FB1D2-1F7F-41C1-992B-F5C4DA755684}" dt="2025-11-04T07:02:43.961" v="70"/>
          <ac:spMkLst>
            <pc:docMk/>
            <pc:sldMasterMk cId="0" sldId="2147483648"/>
            <ac:spMk id="11" creationId="{6F59EA04-3FDC-DC3B-7D66-52E0087F0559}"/>
          </ac:spMkLst>
        </pc:spChg>
        <pc:spChg chg="mod">
          <ac:chgData name="Finn Løvholt" userId="9e148657-8a84-44b4-b88b-a71fa40f526c" providerId="ADAL" clId="{C06FB1D2-1F7F-41C1-992B-F5C4DA755684}" dt="2025-11-04T07:03:23.527" v="72"/>
          <ac:spMkLst>
            <pc:docMk/>
            <pc:sldMasterMk cId="0" sldId="2147483648"/>
            <ac:spMk id="13" creationId="{A7CA251A-4EE7-9E55-C8DB-D844127815AA}"/>
          </ac:spMkLst>
        </pc:spChg>
        <pc:spChg chg="add mod">
          <ac:chgData name="Finn Løvholt" userId="9e148657-8a84-44b4-b88b-a71fa40f526c" providerId="ADAL" clId="{C06FB1D2-1F7F-41C1-992B-F5C4DA755684}" dt="2025-11-04T07:03:40.927" v="74"/>
          <ac:spMkLst>
            <pc:docMk/>
            <pc:sldMasterMk cId="0" sldId="2147483648"/>
            <ac:spMk id="14" creationId="{0B3552A5-02C8-FD42-D72E-0687A46C1DFF}"/>
          </ac:spMkLst>
        </pc:spChg>
        <pc:spChg chg="mod">
          <ac:chgData name="Finn Løvholt" userId="9e148657-8a84-44b4-b88b-a71fa40f526c" providerId="ADAL" clId="{C06FB1D2-1F7F-41C1-992B-F5C4DA755684}" dt="2025-11-04T07:06:42.155" v="136"/>
          <ac:spMkLst>
            <pc:docMk/>
            <pc:sldMasterMk cId="0" sldId="2147483648"/>
            <ac:spMk id="16" creationId="{6A08C0F6-1C68-E8C8-0AFB-7C4CB762C26E}"/>
          </ac:spMkLst>
        </pc:spChg>
        <pc:spChg chg="mod">
          <ac:chgData name="Finn Løvholt" userId="9e148657-8a84-44b4-b88b-a71fa40f526c" providerId="ADAL" clId="{C06FB1D2-1F7F-41C1-992B-F5C4DA755684}" dt="2025-11-04T07:06:42.155" v="136"/>
          <ac:spMkLst>
            <pc:docMk/>
            <pc:sldMasterMk cId="0" sldId="2147483648"/>
            <ac:spMk id="17" creationId="{7B1C4809-B9C1-9829-7A26-5B1E3AFAA50B}"/>
          </ac:spMkLst>
        </pc:spChg>
        <pc:spChg chg="mod">
          <ac:chgData name="Finn Løvholt" userId="9e148657-8a84-44b4-b88b-a71fa40f526c" providerId="ADAL" clId="{C06FB1D2-1F7F-41C1-992B-F5C4DA755684}" dt="2025-11-04T07:06:42.155" v="136"/>
          <ac:spMkLst>
            <pc:docMk/>
            <pc:sldMasterMk cId="0" sldId="2147483648"/>
            <ac:spMk id="18" creationId="{F1658AE8-335F-90D1-5017-FFF28D3E470A}"/>
          </ac:spMkLst>
        </pc:spChg>
        <pc:grpChg chg="add mod">
          <ac:chgData name="Finn Løvholt" userId="9e148657-8a84-44b4-b88b-a71fa40f526c" providerId="ADAL" clId="{C06FB1D2-1F7F-41C1-992B-F5C4DA755684}" dt="2025-11-04T07:02:43.961" v="70"/>
          <ac:grpSpMkLst>
            <pc:docMk/>
            <pc:sldMasterMk cId="0" sldId="2147483648"/>
            <ac:grpSpMk id="9" creationId="{65A216AE-D099-75C5-C472-35987354D8A3}"/>
          </ac:grpSpMkLst>
        </pc:grpChg>
        <pc:grpChg chg="add mod">
          <ac:chgData name="Finn Løvholt" userId="9e148657-8a84-44b4-b88b-a71fa40f526c" providerId="ADAL" clId="{C06FB1D2-1F7F-41C1-992B-F5C4DA755684}" dt="2025-11-04T07:03:23.527" v="72"/>
          <ac:grpSpMkLst>
            <pc:docMk/>
            <pc:sldMasterMk cId="0" sldId="2147483648"/>
            <ac:grpSpMk id="12" creationId="{7287524A-C2C8-296D-7DB1-A9BC9FBF48EB}"/>
          </ac:grpSpMkLst>
        </pc:grpChg>
        <pc:grpChg chg="add mod">
          <ac:chgData name="Finn Løvholt" userId="9e148657-8a84-44b4-b88b-a71fa40f526c" providerId="ADAL" clId="{C06FB1D2-1F7F-41C1-992B-F5C4DA755684}" dt="2025-11-04T07:06:42.155" v="136"/>
          <ac:grpSpMkLst>
            <pc:docMk/>
            <pc:sldMasterMk cId="0" sldId="2147483648"/>
            <ac:grpSpMk id="15" creationId="{2D9DC5D1-30EA-4F1E-81D4-060A2173E0E7}"/>
          </ac:grpSpMkLst>
        </pc:grpChg>
        <pc:picChg chg="mod">
          <ac:chgData name="Finn Løvholt" userId="9e148657-8a84-44b4-b88b-a71fa40f526c" providerId="ADAL" clId="{C06FB1D2-1F7F-41C1-992B-F5C4DA755684}" dt="2025-11-04T07:02:34.478" v="68" actId="1076"/>
          <ac:picMkLst>
            <pc:docMk/>
            <pc:sldMasterMk cId="0" sldId="2147483648"/>
            <ac:picMk id="8" creationId="{44AF8BD9-B2BB-2823-8CE9-C588B2016E41}"/>
          </ac:picMkLst>
        </pc:picChg>
        <pc:picChg chg="add mod">
          <ac:chgData name="Finn Løvholt" userId="9e148657-8a84-44b4-b88b-a71fa40f526c" providerId="ADAL" clId="{C06FB1D2-1F7F-41C1-992B-F5C4DA755684}" dt="2025-11-06T17:17:42.171" v="11968"/>
          <ac:picMkLst>
            <pc:docMk/>
            <pc:sldMasterMk cId="0" sldId="2147483648"/>
            <ac:picMk id="19" creationId="{3D944189-E684-9F84-982F-D0806EFC66A0}"/>
          </ac:picMkLst>
        </pc:picChg>
        <pc:sldLayoutChg chg="addSp delSp modSp mod">
          <pc:chgData name="Finn Løvholt" userId="9e148657-8a84-44b4-b88b-a71fa40f526c" providerId="ADAL" clId="{C06FB1D2-1F7F-41C1-992B-F5C4DA755684}" dt="2025-11-06T17:17:39.559" v="11967" actId="21"/>
          <pc:sldLayoutMkLst>
            <pc:docMk/>
            <pc:sldMasterMk cId="0" sldId="2147483648"/>
            <pc:sldLayoutMk cId="0" sldId="2147483655"/>
          </pc:sldLayoutMkLst>
          <pc:spChg chg="mod">
            <ac:chgData name="Finn Løvholt" userId="9e148657-8a84-44b4-b88b-a71fa40f526c" providerId="ADAL" clId="{C06FB1D2-1F7F-41C1-992B-F5C4DA755684}" dt="2025-11-04T07:03:54.454" v="75"/>
            <ac:spMkLst>
              <pc:docMk/>
              <pc:sldMasterMk cId="0" sldId="2147483648"/>
              <pc:sldLayoutMk cId="0" sldId="2147483655"/>
              <ac:spMk id="11" creationId="{D4758837-F0DF-5888-9F1B-253CA76BB326}"/>
            </ac:spMkLst>
          </pc:spChg>
          <pc:spChg chg="mod">
            <ac:chgData name="Finn Løvholt" userId="9e148657-8a84-44b4-b88b-a71fa40f526c" providerId="ADAL" clId="{C06FB1D2-1F7F-41C1-992B-F5C4DA755684}" dt="2025-11-04T07:03:54.454" v="75"/>
            <ac:spMkLst>
              <pc:docMk/>
              <pc:sldMasterMk cId="0" sldId="2147483648"/>
              <pc:sldLayoutMk cId="0" sldId="2147483655"/>
              <ac:spMk id="12" creationId="{D7EA841C-52E8-4FDC-5E70-4CFB767B3FA9}"/>
            </ac:spMkLst>
          </pc:spChg>
          <pc:spChg chg="mod">
            <ac:chgData name="Finn Løvholt" userId="9e148657-8a84-44b4-b88b-a71fa40f526c" providerId="ADAL" clId="{C06FB1D2-1F7F-41C1-992B-F5C4DA755684}" dt="2025-11-04T07:03:54.454" v="75"/>
            <ac:spMkLst>
              <pc:docMk/>
              <pc:sldMasterMk cId="0" sldId="2147483648"/>
              <pc:sldLayoutMk cId="0" sldId="2147483655"/>
              <ac:spMk id="13" creationId="{B13738E2-09BA-542F-7132-BBB0ACD288FA}"/>
            </ac:spMkLst>
          </pc:spChg>
          <pc:grpChg chg="add mod">
            <ac:chgData name="Finn Løvholt" userId="9e148657-8a84-44b4-b88b-a71fa40f526c" providerId="ADAL" clId="{C06FB1D2-1F7F-41C1-992B-F5C4DA755684}" dt="2025-11-04T07:03:54.454" v="75"/>
            <ac:grpSpMkLst>
              <pc:docMk/>
              <pc:sldMasterMk cId="0" sldId="2147483648"/>
              <pc:sldLayoutMk cId="0" sldId="2147483655"/>
              <ac:grpSpMk id="10" creationId="{A25F1885-06F6-69BF-C95F-D53A6724F797}"/>
            </ac:grpSpMkLst>
          </pc:grpChg>
          <pc:picChg chg="add del mod">
            <ac:chgData name="Finn Løvholt" userId="9e148657-8a84-44b4-b88b-a71fa40f526c" providerId="ADAL" clId="{C06FB1D2-1F7F-41C1-992B-F5C4DA755684}" dt="2025-11-06T17:17:39.559" v="11967" actId="21"/>
            <ac:picMkLst>
              <pc:docMk/>
              <pc:sldMasterMk cId="0" sldId="2147483648"/>
              <pc:sldLayoutMk cId="0" sldId="2147483655"/>
              <ac:picMk id="5" creationId="{3D944189-E684-9F84-982F-D0806EFC66A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5BAD-8654-44F6-A8A7-DFC5B8CEB3E5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223FF-5A33-410C-AB2B-DFB6FB281E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26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223FF-5A33-410C-AB2B-DFB6FB281E03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774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krift og tekstbo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22088B-8EEB-0EBA-37BD-C08809B411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4060" y="9226103"/>
            <a:ext cx="761060" cy="35447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A2D8B71-3D0A-D8A5-6A26-5B366FEF00F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0843" y="573349"/>
            <a:ext cx="15965694" cy="779234"/>
          </a:xfrm>
        </p:spPr>
        <p:txBody>
          <a:bodyPr anchor="t"/>
          <a:lstStyle>
            <a:lvl1pPr algn="l">
              <a:lnSpc>
                <a:spcPct val="90000"/>
              </a:lnSpc>
              <a:defRPr sz="4617" b="0"/>
            </a:lvl1pPr>
          </a:lstStyle>
          <a:p>
            <a:r>
              <a:rPr lang="nb-NO" dirty="0" err="1"/>
              <a:t>Title</a:t>
            </a:r>
            <a:endParaRPr lang="nb-NO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00CC5D4-3D45-938F-5A2F-3A2A9F220E2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23110" y="1760828"/>
            <a:ext cx="15984621" cy="6847836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FEC071-6F2A-8DD3-47AC-4364D41275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5172004" y="9434336"/>
            <a:ext cx="1116489" cy="1857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53">
                <a:solidFill>
                  <a:schemeClr val="tx1"/>
                </a:solidFill>
              </a:defRPr>
            </a:lvl1pPr>
          </a:lstStyle>
          <a:p>
            <a:fld id="{F30AEB74-1662-423E-84B1-3C78623A5607}" type="datetime1">
              <a:rPr lang="nb-NO" smtClean="0"/>
              <a:pPr/>
              <a:t>07.11.2025</a:t>
            </a:fld>
            <a:endParaRPr lang="nb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08E3-27F5-8B50-E39D-07B281E1F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384799" y="9434336"/>
            <a:ext cx="722933" cy="18572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53">
                <a:solidFill>
                  <a:schemeClr val="tx1"/>
                </a:solidFill>
              </a:defRPr>
            </a:lvl1pPr>
          </a:lstStyle>
          <a:p>
            <a:fld id="{36F4D1B9-59DF-4B5C-8440-F23B9F46A364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Picture 1" descr="A grey and red logo&#10;&#10;AI-generated content may be incorrect.">
            <a:extLst>
              <a:ext uri="{FF2B5EF4-FFF2-40B4-BE49-F238E27FC236}">
                <a16:creationId xmlns:a16="http://schemas.microsoft.com/office/drawing/2014/main" id="{DCB5430F-288A-5B00-7B16-D9ECCE93F7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17305" t="22961" r="23442" b="24578"/>
          <a:stretch>
            <a:fillRect/>
          </a:stretch>
        </p:blipFill>
        <p:spPr>
          <a:xfrm>
            <a:off x="16845686" y="1460303"/>
            <a:ext cx="1314299" cy="65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162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4">
            <a:extLst>
              <a:ext uri="{FF2B5EF4-FFF2-40B4-BE49-F238E27FC236}">
                <a16:creationId xmlns:a16="http://schemas.microsoft.com/office/drawing/2014/main" id="{A25F1885-06F6-69BF-C95F-D53A6724F797}"/>
              </a:ext>
            </a:extLst>
          </p:cNvPr>
          <p:cNvGrpSpPr/>
          <p:nvPr userDrawn="1"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11" name="TextBox 5">
              <a:extLst>
                <a:ext uri="{FF2B5EF4-FFF2-40B4-BE49-F238E27FC236}">
                  <a16:creationId xmlns:a16="http://schemas.microsoft.com/office/drawing/2014/main" id="{D4758837-F0DF-5888-9F1B-253CA76BB326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12" name="AutoShape 6">
              <a:extLst>
                <a:ext uri="{FF2B5EF4-FFF2-40B4-BE49-F238E27FC236}">
                  <a16:creationId xmlns:a16="http://schemas.microsoft.com/office/drawing/2014/main" id="{D7EA841C-52E8-4FDC-5E70-4CFB767B3FA9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B13738E2-09BA-542F-7132-BBB0ACD288FA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oogle Shape;16;p20" descr="A blue and green logo&#10;&#10;AI-generated content may be incorrect.">
            <a:extLst>
              <a:ext uri="{FF2B5EF4-FFF2-40B4-BE49-F238E27FC236}">
                <a16:creationId xmlns:a16="http://schemas.microsoft.com/office/drawing/2014/main" id="{9B7EEFE3-0832-6AB6-E044-83B9D839871C}"/>
              </a:ext>
            </a:extLst>
          </p:cNvPr>
          <p:cNvPicPr preferRelativeResize="0"/>
          <p:nvPr userDrawn="1"/>
        </p:nvPicPr>
        <p:blipFill rotWithShape="1">
          <a:blip r:embed="rId14">
            <a:alphaModFix/>
          </a:blip>
          <a:srcRect/>
          <a:stretch/>
        </p:blipFill>
        <p:spPr>
          <a:xfrm>
            <a:off x="11272699" y="234533"/>
            <a:ext cx="762000" cy="78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A grey and red logo&#10;&#10;AI-generated content may be incorrect.">
            <a:extLst>
              <a:ext uri="{FF2B5EF4-FFF2-40B4-BE49-F238E27FC236}">
                <a16:creationId xmlns:a16="http://schemas.microsoft.com/office/drawing/2014/main" id="{44AF8BD9-B2BB-2823-8CE9-C588B2016E4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 l="17305" t="22961" r="23442" b="24578"/>
          <a:stretch>
            <a:fillRect/>
          </a:stretch>
        </p:blipFill>
        <p:spPr>
          <a:xfrm>
            <a:off x="12192000" y="234533"/>
            <a:ext cx="1352288" cy="67786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5A216AE-D099-75C5-C472-35987354D8A3}"/>
              </a:ext>
            </a:extLst>
          </p:cNvPr>
          <p:cNvGrpSpPr/>
          <p:nvPr userDrawn="1"/>
        </p:nvGrpSpPr>
        <p:grpSpPr>
          <a:xfrm>
            <a:off x="13639800" y="114301"/>
            <a:ext cx="4415015" cy="1045381"/>
            <a:chOff x="0" y="0"/>
            <a:chExt cx="8624004" cy="204198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067D86-2C00-B3F6-5EB9-A00030B7983B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6F59EA04-3FDC-DC3B-7D66-52E0087F0559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2">
            <a:extLst>
              <a:ext uri="{FF2B5EF4-FFF2-40B4-BE49-F238E27FC236}">
                <a16:creationId xmlns:a16="http://schemas.microsoft.com/office/drawing/2014/main" id="{7287524A-C2C8-296D-7DB1-A9BC9FBF48EB}"/>
              </a:ext>
            </a:extLst>
          </p:cNvPr>
          <p:cNvGrpSpPr/>
          <p:nvPr userDrawn="1"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A7CA251A-4EE7-9E55-C8DB-D844127815AA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18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7">
            <a:extLst>
              <a:ext uri="{FF2B5EF4-FFF2-40B4-BE49-F238E27FC236}">
                <a16:creationId xmlns:a16="http://schemas.microsoft.com/office/drawing/2014/main" id="{0B3552A5-02C8-FD42-D72E-0687A46C1DFF}"/>
              </a:ext>
            </a:extLst>
          </p:cNvPr>
          <p:cNvSpPr txBox="1"/>
          <p:nvPr userDrawn="1"/>
        </p:nvSpPr>
        <p:spPr>
          <a:xfrm>
            <a:off x="340342" y="9167398"/>
            <a:ext cx="2902212" cy="647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spc="26" dirty="0">
                <a:solidFill>
                  <a:srgbClr val="FFFFFF"/>
                </a:solidFill>
                <a:latin typeface="DIN Pro 1"/>
                <a:ea typeface="DIN Pro 1"/>
                <a:cs typeface="DIN Pro 1"/>
                <a:sym typeface="DIN Pro 1"/>
              </a:rPr>
              <a:t>10-11 </a:t>
            </a:r>
            <a:r>
              <a:rPr lang="en-US" sz="1899" u="none" strike="noStrike" spc="26" dirty="0">
                <a:solidFill>
                  <a:srgbClr val="FFFFFF"/>
                </a:solidFill>
                <a:latin typeface="DIN Pro 1"/>
                <a:ea typeface="DIN Pro 1"/>
                <a:cs typeface="DIN Pro 1"/>
                <a:sym typeface="DIN Pro 1"/>
              </a:rPr>
              <a:t>November 2025 </a:t>
            </a:r>
          </a:p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u="none" strike="noStrike" spc="26" dirty="0">
                <a:solidFill>
                  <a:srgbClr val="FFFFFF"/>
                </a:solidFill>
                <a:latin typeface="DIN Pro 1"/>
                <a:ea typeface="DIN Pro 1"/>
                <a:cs typeface="DIN Pro 1"/>
                <a:sym typeface="DIN Pro 1"/>
              </a:rPr>
              <a:t>INCOIS, Hyderabad, India</a:t>
            </a:r>
          </a:p>
        </p:txBody>
      </p:sp>
      <p:grpSp>
        <p:nvGrpSpPr>
          <p:cNvPr id="15" name="Group 4">
            <a:extLst>
              <a:ext uri="{FF2B5EF4-FFF2-40B4-BE49-F238E27FC236}">
                <a16:creationId xmlns:a16="http://schemas.microsoft.com/office/drawing/2014/main" id="{2D9DC5D1-30EA-4F1E-81D4-060A2173E0E7}"/>
              </a:ext>
            </a:extLst>
          </p:cNvPr>
          <p:cNvGrpSpPr/>
          <p:nvPr userDrawn="1"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16" name="TextBox 5">
              <a:extLst>
                <a:ext uri="{FF2B5EF4-FFF2-40B4-BE49-F238E27FC236}">
                  <a16:creationId xmlns:a16="http://schemas.microsoft.com/office/drawing/2014/main" id="{6A08C0F6-1C68-E8C8-0AFB-7C4CB762C26E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</a:t>
              </a:r>
              <a:r>
                <a:rPr lang="en-US" sz="2300" dirty="0" err="1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Programme</a:t>
              </a:r>
              <a:r>
                <a:rPr lang="en-US" sz="2300" dirty="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 </a:t>
              </a:r>
            </a:p>
          </p:txBody>
        </p:sp>
        <p:sp>
          <p:nvSpPr>
            <p:cNvPr id="17" name="AutoShape 6">
              <a:extLst>
                <a:ext uri="{FF2B5EF4-FFF2-40B4-BE49-F238E27FC236}">
                  <a16:creationId xmlns:a16="http://schemas.microsoft.com/office/drawing/2014/main" id="{7B1C4809-B9C1-9829-7A26-5B1E3AFAA50B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7">
              <a:extLst>
                <a:ext uri="{FF2B5EF4-FFF2-40B4-BE49-F238E27FC236}">
                  <a16:creationId xmlns:a16="http://schemas.microsoft.com/office/drawing/2014/main" id="{F1658AE8-335F-90D1-5017-FFF28D3E470A}"/>
                </a:ext>
              </a:extLst>
            </p:cNvPr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 dirty="0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3D944189-E684-9F84-982F-D0806EFC66A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829800" y="190500"/>
            <a:ext cx="1361006" cy="7969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0.sv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4.png"/><Relationship Id="rId7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4" Type="http://schemas.openxmlformats.org/officeDocument/2006/relationships/image" Target="../media/image5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hyperlink" Target="https://www1.udel.edu/kirby/landslid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 dirty="0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0208D79-E845-A408-B488-557C2F89CF0C}"/>
              </a:ext>
            </a:extLst>
          </p:cNvPr>
          <p:cNvSpPr txBox="1"/>
          <p:nvPr/>
        </p:nvSpPr>
        <p:spPr>
          <a:xfrm>
            <a:off x="570832" y="2206711"/>
            <a:ext cx="75825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Landslide tsunami hazards</a:t>
            </a:r>
            <a:endParaRPr lang="en-GB" sz="4400" dirty="0">
              <a:solidFill>
                <a:schemeClr val="bg1"/>
              </a:solidFill>
            </a:endParaRPr>
          </a:p>
        </p:txBody>
      </p:sp>
      <p:sp>
        <p:nvSpPr>
          <p:cNvPr id="15" name="Google Shape;97;p1">
            <a:extLst>
              <a:ext uri="{FF2B5EF4-FFF2-40B4-BE49-F238E27FC236}">
                <a16:creationId xmlns:a16="http://schemas.microsoft.com/office/drawing/2014/main" id="{EAE42B6C-C2AB-0465-919E-4A186E33863E}"/>
              </a:ext>
            </a:extLst>
          </p:cNvPr>
          <p:cNvSpPr txBox="1">
            <a:spLocks/>
          </p:cNvSpPr>
          <p:nvPr/>
        </p:nvSpPr>
        <p:spPr>
          <a:xfrm>
            <a:off x="706903" y="3187126"/>
            <a:ext cx="6695223" cy="218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392"/>
              </a:buClr>
              <a:buSzPts val="1600"/>
              <a:buFont typeface="Arial" pitchFamily="34" charset="0"/>
              <a:buNone/>
            </a:pPr>
            <a:r>
              <a:rPr lang="en-US" sz="2400" u="sng" dirty="0">
                <a:solidFill>
                  <a:schemeClr val="bg1"/>
                </a:solidFill>
              </a:rPr>
              <a:t>Finn Løvholt</a:t>
            </a:r>
            <a:r>
              <a:rPr lang="en-US" sz="2400" baseline="30000" dirty="0">
                <a:solidFill>
                  <a:schemeClr val="bg1"/>
                </a:solidFill>
              </a:rPr>
              <a:t>1,2,3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392"/>
              </a:buClr>
              <a:buSzPts val="1600"/>
              <a:buNone/>
            </a:pPr>
            <a:r>
              <a:rPr lang="en-US" sz="2400" dirty="0">
                <a:solidFill>
                  <a:schemeClr val="bg1"/>
                </a:solidFill>
              </a:rPr>
              <a:t>Carl Harbitz</a:t>
            </a:r>
            <a:r>
              <a:rPr lang="en-US" sz="2400" baseline="30000" dirty="0">
                <a:solidFill>
                  <a:schemeClr val="bg1"/>
                </a:solidFill>
              </a:rPr>
              <a:t>1,2,3</a:t>
            </a:r>
            <a:r>
              <a:rPr lang="en-US" sz="2400" dirty="0">
                <a:solidFill>
                  <a:schemeClr val="bg1"/>
                </a:solidFill>
              </a:rPr>
              <a:t>, Sylfest Glimsdal</a:t>
            </a:r>
            <a:r>
              <a:rPr lang="en-US" sz="2400" baseline="30000" dirty="0">
                <a:solidFill>
                  <a:schemeClr val="bg1"/>
                </a:solidFill>
              </a:rPr>
              <a:t>1,2,3</a:t>
            </a:r>
            <a:endParaRPr lang="en-US" sz="2400" dirty="0">
              <a:solidFill>
                <a:schemeClr val="bg1"/>
              </a:solidFill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392"/>
              </a:buClr>
              <a:buSzPts val="1600"/>
              <a:buNone/>
            </a:pPr>
            <a:r>
              <a:rPr lang="en-US" sz="2400" dirty="0">
                <a:solidFill>
                  <a:schemeClr val="bg1"/>
                </a:solidFill>
              </a:rPr>
              <a:t>1 - Global Tsunami Model (GTM)</a:t>
            </a:r>
            <a:endParaRPr lang="en-US" sz="2400" dirty="0">
              <a:solidFill>
                <a:schemeClr val="bg1"/>
              </a:solidFill>
              <a:ea typeface="Calibri"/>
              <a:cs typeface="Calibri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392"/>
              </a:buClr>
              <a:buSzPts val="1600"/>
              <a:buFont typeface="Arial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2 - Norwegian Geotechnical Institute (NGI)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Clr>
                <a:srgbClr val="005392"/>
              </a:buClr>
              <a:buSzPts val="1600"/>
              <a:buFont typeface="Arial" pitchFamily="34" charset="0"/>
              <a:buNone/>
            </a:pPr>
            <a:r>
              <a:rPr lang="en-US" sz="2400" dirty="0">
                <a:solidFill>
                  <a:schemeClr val="bg1"/>
                </a:solidFill>
              </a:rPr>
              <a:t>3 – International Centre for Geohazards (ICG)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CC9080-1300-B01F-F398-80CD684C98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814" y="8965183"/>
            <a:ext cx="1665806" cy="975373"/>
          </a:xfrm>
          <a:prstGeom prst="rect">
            <a:avLst/>
          </a:prstGeom>
        </p:spPr>
      </p:pic>
      <p:pic>
        <p:nvPicPr>
          <p:cNvPr id="18" name="Google Shape;16;p20" descr="A blue and green logo&#10;&#10;AI-generated content may be incorrect.">
            <a:extLst>
              <a:ext uri="{FF2B5EF4-FFF2-40B4-BE49-F238E27FC236}">
                <a16:creationId xmlns:a16="http://schemas.microsoft.com/office/drawing/2014/main" id="{D252CD4E-C4D1-A411-3EBF-723F9FA9E4F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586249" y="8959682"/>
            <a:ext cx="945170" cy="97537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19" name="Picture 18" descr="A grey and red logo&#10;&#10;AI-generated content may be incorrect.">
            <a:extLst>
              <a:ext uri="{FF2B5EF4-FFF2-40B4-BE49-F238E27FC236}">
                <a16:creationId xmlns:a16="http://schemas.microsoft.com/office/drawing/2014/main" id="{8A9D4402-3F97-2B2E-17B3-B15E3870B31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305" t="22961" r="23442" b="24578"/>
          <a:stretch>
            <a:fillRect/>
          </a:stretch>
        </p:blipFill>
        <p:spPr>
          <a:xfrm>
            <a:off x="3870450" y="8984331"/>
            <a:ext cx="1896629" cy="9507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BE6BB-AE29-09D1-B49F-8485858E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706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The Norwegian system – an example of early warning and hazard analysis for local communities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0609F1-D655-F5FD-CE47-FFCA65CDA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512" y="2334097"/>
            <a:ext cx="9419779" cy="7010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Link between tsunami hazard model and early warning system</a:t>
            </a:r>
          </a:p>
          <a:p>
            <a:r>
              <a:rPr lang="en-US" dirty="0"/>
              <a:t>Rock slope monitoring using a variety of fit for purpose instrumentation systems e.g.</a:t>
            </a:r>
          </a:p>
          <a:p>
            <a:pPr lvl="1"/>
            <a:r>
              <a:rPr lang="en-US" dirty="0"/>
              <a:t>Boreholes, extensometers</a:t>
            </a:r>
          </a:p>
          <a:p>
            <a:pPr lvl="1"/>
            <a:r>
              <a:rPr lang="en-US" dirty="0"/>
              <a:t>InSAR</a:t>
            </a:r>
          </a:p>
          <a:p>
            <a:pPr lvl="1"/>
            <a:r>
              <a:rPr lang="en-US" dirty="0"/>
              <a:t>GPS</a:t>
            </a:r>
          </a:p>
          <a:p>
            <a:pPr lvl="1"/>
            <a:r>
              <a:rPr lang="en-US" dirty="0">
                <a:latin typeface="Calibri"/>
                <a:ea typeface="Calibri"/>
                <a:cs typeface="Calibri"/>
              </a:rPr>
              <a:t>Microseisms </a:t>
            </a:r>
          </a:p>
          <a:p>
            <a:r>
              <a:rPr lang="en-US" dirty="0"/>
              <a:t>Slope motion mirrored into regional hazards models</a:t>
            </a:r>
          </a:p>
          <a:p>
            <a:r>
              <a:rPr lang="en-US" dirty="0"/>
              <a:t>Early warning issued a minimum of 72 hours in advance of slide release</a:t>
            </a:r>
          </a:p>
          <a:p>
            <a:endParaRPr lang="en-GB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0E5F6BC7-38D0-429C-5C89-97D7E35904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859" r="7023"/>
          <a:stretch/>
        </p:blipFill>
        <p:spPr>
          <a:xfrm>
            <a:off x="10439400" y="36041"/>
            <a:ext cx="3079994" cy="3891562"/>
          </a:xfrm>
          <a:prstGeom prst="rect">
            <a:avLst/>
          </a:prstGeom>
        </p:spPr>
      </p:pic>
      <p:pic>
        <p:nvPicPr>
          <p:cNvPr id="5" name="Bilde 5">
            <a:extLst>
              <a:ext uri="{FF2B5EF4-FFF2-40B4-BE49-F238E27FC236}">
                <a16:creationId xmlns:a16="http://schemas.microsoft.com/office/drawing/2014/main" id="{CFA3D789-DC73-5CF3-87F5-D7EF27686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0" y="1417638"/>
            <a:ext cx="2942779" cy="3040062"/>
          </a:xfrm>
          <a:prstGeom prst="rect">
            <a:avLst/>
          </a:prstGeom>
        </p:spPr>
      </p:pic>
      <p:pic>
        <p:nvPicPr>
          <p:cNvPr id="6" name="Immagine 3">
            <a:extLst>
              <a:ext uri="{FF2B5EF4-FFF2-40B4-BE49-F238E27FC236}">
                <a16:creationId xmlns:a16="http://schemas.microsoft.com/office/drawing/2014/main" id="{FF8B1E19-099E-6390-5D61-8FFDAFA7D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544800" y="1867201"/>
            <a:ext cx="149578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ilde 6" descr="Et bilde som inneholder tekst, kart, skjermbilde&#10;&#10;Automatisk generert beskrivelse">
            <a:extLst>
              <a:ext uri="{FF2B5EF4-FFF2-40B4-BE49-F238E27FC236}">
                <a16:creationId xmlns:a16="http://schemas.microsoft.com/office/drawing/2014/main" id="{EAFEC261-1C51-363A-F61C-96D9ED0590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7504" y="4550547"/>
            <a:ext cx="2737593" cy="2577500"/>
          </a:xfrm>
          <a:prstGeom prst="rect">
            <a:avLst/>
          </a:prstGeom>
        </p:spPr>
      </p:pic>
      <p:pic>
        <p:nvPicPr>
          <p:cNvPr id="8" name="Bilde 10" descr="Et bilde som inneholder utendørs, fjell&#10;&#10;Automatisk generert beskrivelse">
            <a:extLst>
              <a:ext uri="{FF2B5EF4-FFF2-40B4-BE49-F238E27FC236}">
                <a16:creationId xmlns:a16="http://schemas.microsoft.com/office/drawing/2014/main" id="{34DD9A5C-37FD-CDFF-4E1C-676E80A012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75219" y="4163315"/>
            <a:ext cx="1933125" cy="2577500"/>
          </a:xfrm>
          <a:prstGeom prst="rect">
            <a:avLst/>
          </a:prstGeom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7A7EC0A8-E2E5-FADD-BED9-24FF63D84D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9543" y="5384379"/>
            <a:ext cx="2270384" cy="302123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CF6E1A-2CC9-7DA1-EAF9-1D4CACFD28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5"/>
          <a:stretch/>
        </p:blipFill>
        <p:spPr>
          <a:xfrm>
            <a:off x="13917722" y="7160493"/>
            <a:ext cx="1779598" cy="170886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D8E7F1-E587-19CF-347E-B67D8F5433AC}"/>
              </a:ext>
            </a:extLst>
          </p:cNvPr>
          <p:cNvCxnSpPr>
            <a:cxnSpLocks/>
          </p:cNvCxnSpPr>
          <p:nvPr/>
        </p:nvCxnSpPr>
        <p:spPr>
          <a:xfrm flipH="1">
            <a:off x="13917722" y="6515100"/>
            <a:ext cx="2613414" cy="6453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4ACED6F-F262-FBD5-CDF3-5397E7C492BA}"/>
              </a:ext>
            </a:extLst>
          </p:cNvPr>
          <p:cNvCxnSpPr>
            <a:cxnSpLocks/>
          </p:cNvCxnSpPr>
          <p:nvPr/>
        </p:nvCxnSpPr>
        <p:spPr>
          <a:xfrm flipV="1">
            <a:off x="15697320" y="6913570"/>
            <a:ext cx="929163" cy="195579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E14FCC1-F731-6EC1-3DD8-F2E0296C0F68}"/>
              </a:ext>
            </a:extLst>
          </p:cNvPr>
          <p:cNvSpPr txBox="1"/>
          <p:nvPr/>
        </p:nvSpPr>
        <p:spPr>
          <a:xfrm>
            <a:off x="10393664" y="7506625"/>
            <a:ext cx="2590648" cy="117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44" dirty="0"/>
              <a:t>Courtesy:</a:t>
            </a:r>
          </a:p>
          <a:p>
            <a:r>
              <a:rPr lang="en-US" sz="2344" dirty="0"/>
              <a:t>Lene Kristensen NVE</a:t>
            </a:r>
            <a:endParaRPr lang="en-GB" sz="2344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638BC-D29B-249F-DB00-EFD7110EB230}"/>
              </a:ext>
            </a:extLst>
          </p:cNvPr>
          <p:cNvSpPr txBox="1"/>
          <p:nvPr/>
        </p:nvSpPr>
        <p:spPr>
          <a:xfrm>
            <a:off x="10457743" y="151218"/>
            <a:ext cx="1734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Identified slopes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6667A-FD98-B972-04ED-1D0C480A2FCB}"/>
              </a:ext>
            </a:extLst>
          </p:cNvPr>
          <p:cNvSpPr txBox="1"/>
          <p:nvPr/>
        </p:nvSpPr>
        <p:spPr>
          <a:xfrm>
            <a:off x="12292316" y="1526014"/>
            <a:ext cx="163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Monitored slopes</a:t>
            </a:r>
          </a:p>
          <a:p>
            <a:r>
              <a:rPr lang="en-US" dirty="0"/>
              <a:t>Some near water bodies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0BCD99-8503-AD86-6B74-B31098B4CA5D}"/>
              </a:ext>
            </a:extLst>
          </p:cNvPr>
          <p:cNvSpPr txBox="1"/>
          <p:nvPr/>
        </p:nvSpPr>
        <p:spPr>
          <a:xfrm>
            <a:off x="15544800" y="1242194"/>
            <a:ext cx="163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Borehole measurements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51D333-A48F-74C5-DBF4-7C27916361F7}"/>
              </a:ext>
            </a:extLst>
          </p:cNvPr>
          <p:cNvSpPr txBox="1"/>
          <p:nvPr/>
        </p:nvSpPr>
        <p:spPr>
          <a:xfrm>
            <a:off x="12844839" y="5971014"/>
            <a:ext cx="16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InSAR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41B9CF-E2A4-F7AD-7E5D-352017EA509B}"/>
              </a:ext>
            </a:extLst>
          </p:cNvPr>
          <p:cNvSpPr txBox="1"/>
          <p:nvPr/>
        </p:nvSpPr>
        <p:spPr>
          <a:xfrm>
            <a:off x="10554900" y="6791861"/>
            <a:ext cx="163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GPS station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765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FF1A3-4723-C6DE-00D9-278B558A4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Scaling up: Challenges related to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hazard, risk analysis, early warning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5122" name="Picture 2" descr="figure 1">
            <a:extLst>
              <a:ext uri="{FF2B5EF4-FFF2-40B4-BE49-F238E27FC236}">
                <a16:creationId xmlns:a16="http://schemas.microsoft.com/office/drawing/2014/main" id="{63318DD9-F91F-0A4B-DD90-CAEE7264D6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8"/>
          <a:stretch>
            <a:fillRect/>
          </a:stretch>
        </p:blipFill>
        <p:spPr bwMode="auto">
          <a:xfrm>
            <a:off x="14305005" y="2660409"/>
            <a:ext cx="3547236" cy="140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igure 2">
            <a:extLst>
              <a:ext uri="{FF2B5EF4-FFF2-40B4-BE49-F238E27FC236}">
                <a16:creationId xmlns:a16="http://schemas.microsoft.com/office/drawing/2014/main" id="{183EB8C0-716E-ADDB-A7D2-E7F64BE78D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5" r="49962" b="30741"/>
          <a:stretch>
            <a:fillRect/>
          </a:stretch>
        </p:blipFill>
        <p:spPr bwMode="auto">
          <a:xfrm>
            <a:off x="14305005" y="4243989"/>
            <a:ext cx="3171064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6C8AD4-64E1-5ED6-77A4-AAFF1A7AF1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3622" y="2305265"/>
            <a:ext cx="4871014" cy="381000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5BBD71C-2E64-CE3F-4931-06DFA90DEF26}"/>
              </a:ext>
            </a:extLst>
          </p:cNvPr>
          <p:cNvSpPr txBox="1">
            <a:spLocks/>
          </p:cNvSpPr>
          <p:nvPr/>
        </p:nvSpPr>
        <p:spPr>
          <a:xfrm>
            <a:off x="811931" y="1728455"/>
            <a:ext cx="8077201" cy="7010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Statistical background often lacking, limited, or lacks dating</a:t>
            </a:r>
          </a:p>
          <a:p>
            <a:r>
              <a:rPr lang="en-US" dirty="0"/>
              <a:t>Data on slope information limited or non-existing</a:t>
            </a:r>
          </a:p>
          <a:p>
            <a:pPr lvl="1"/>
            <a:r>
              <a:rPr lang="en-US" dirty="0"/>
              <a:t>Difficult to constrain volumes and probability</a:t>
            </a:r>
          </a:p>
          <a:p>
            <a:pPr lvl="1"/>
            <a:r>
              <a:rPr lang="en-US" dirty="0"/>
              <a:t>Acquiring data often expensive, and limited to local investigations</a:t>
            </a:r>
          </a:p>
          <a:p>
            <a:r>
              <a:rPr lang="en-US" dirty="0"/>
              <a:t>More local nature of landslides makes them more difficult to survey</a:t>
            </a:r>
          </a:p>
          <a:p>
            <a:r>
              <a:rPr lang="en-US" dirty="0"/>
              <a:t>They are not necessarily linked to triggers or precursors – and travel times can be short</a:t>
            </a:r>
          </a:p>
          <a:p>
            <a:pPr marL="0" indent="0">
              <a:buNone/>
            </a:pP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Warning times based on wave measurements may be too short</a:t>
            </a:r>
          </a:p>
          <a:p>
            <a:pPr lvl="1"/>
            <a:endParaRPr lang="en-US" dirty="0"/>
          </a:p>
        </p:txBody>
      </p:sp>
      <p:pic>
        <p:nvPicPr>
          <p:cNvPr id="5126" name="Picture 6" descr="figure 3">
            <a:extLst>
              <a:ext uri="{FF2B5EF4-FFF2-40B4-BE49-F238E27FC236}">
                <a16:creationId xmlns:a16="http://schemas.microsoft.com/office/drawing/2014/main" id="{8F3C6330-CAAA-FC0D-CA04-2224029B75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0" r="31235" b="34294"/>
          <a:stretch>
            <a:fillRect/>
          </a:stretch>
        </p:blipFill>
        <p:spPr bwMode="auto">
          <a:xfrm>
            <a:off x="13365592" y="6761678"/>
            <a:ext cx="4486649" cy="1905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D5323D-9D71-30E5-FC14-F2FCCBF6D814}"/>
              </a:ext>
            </a:extLst>
          </p:cNvPr>
          <p:cNvSpPr txBox="1"/>
          <p:nvPr/>
        </p:nvSpPr>
        <p:spPr>
          <a:xfrm>
            <a:off x="14305005" y="1597379"/>
            <a:ext cx="3450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Stromboli wave recording</a:t>
            </a:r>
          </a:p>
          <a:p>
            <a:r>
              <a:rPr lang="en-US" sz="2000" dirty="0" err="1"/>
              <a:t>Ripepe</a:t>
            </a:r>
            <a:r>
              <a:rPr lang="en-US" sz="2000" dirty="0"/>
              <a:t> and </a:t>
            </a:r>
            <a:r>
              <a:rPr lang="en-US" sz="2000" dirty="0" err="1"/>
              <a:t>Lacanna</a:t>
            </a:r>
            <a:r>
              <a:rPr lang="en-US" sz="2000" dirty="0"/>
              <a:t> (2024), Nature Comm</a:t>
            </a:r>
            <a:endParaRPr lang="en-GB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A918B-94EC-4B12-E13D-E62B3AF79C5E}"/>
              </a:ext>
            </a:extLst>
          </p:cNvPr>
          <p:cNvSpPr txBox="1"/>
          <p:nvPr/>
        </p:nvSpPr>
        <p:spPr>
          <a:xfrm>
            <a:off x="9601202" y="1692414"/>
            <a:ext cx="3450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Zengaffinen</a:t>
            </a:r>
            <a:r>
              <a:rPr lang="en-US" sz="2000" dirty="0"/>
              <a:t>-Morris et al. (2022), JGR Oceans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551183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01522-E3BA-5DAE-7CF3-ADA528636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Some final reflections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3029B-5BA3-4A63-A8EC-96B52E93C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078200" cy="6667500"/>
          </a:xfrm>
        </p:spPr>
        <p:txBody>
          <a:bodyPr>
            <a:normAutofit/>
          </a:bodyPr>
          <a:lstStyle/>
          <a:p>
            <a:r>
              <a:rPr lang="en-US" dirty="0"/>
              <a:t>Landslide tsunamis recognized as an important source for tsunami hazards</a:t>
            </a:r>
          </a:p>
          <a:p>
            <a:r>
              <a:rPr lang="en-US" dirty="0"/>
              <a:t>Tsunami hazard models less developed, partly because of lack of data</a:t>
            </a:r>
          </a:p>
          <a:p>
            <a:r>
              <a:rPr lang="en-US" dirty="0"/>
              <a:t>New hazard models will depend on data, either past landslide statistics or slope stability data and models – without it we cannot quantify return periods (only conditional hazard)</a:t>
            </a:r>
          </a:p>
          <a:p>
            <a:r>
              <a:rPr lang="en-US" dirty="0"/>
              <a:t>With respect to early warning for all, landslide tsunamis constitute a major challenge:</a:t>
            </a:r>
          </a:p>
          <a:p>
            <a:pPr lvl="1"/>
            <a:r>
              <a:rPr lang="en-US" dirty="0"/>
              <a:t>There are few systems today (Norway and Stromboli perhaps the only ones)</a:t>
            </a:r>
          </a:p>
          <a:p>
            <a:pPr lvl="1"/>
            <a:r>
              <a:rPr lang="en-US" dirty="0"/>
              <a:t>Landslide tsunamis are highly local</a:t>
            </a:r>
          </a:p>
          <a:p>
            <a:pPr lvl="1"/>
            <a:r>
              <a:rPr lang="en-US" dirty="0"/>
              <a:t>Wave signature different from earthquakes, and difficult to test as data is lacking</a:t>
            </a:r>
          </a:p>
          <a:p>
            <a:pPr lvl="1"/>
            <a:r>
              <a:rPr lang="en-US" dirty="0"/>
              <a:t>Need for instrumentation extensive and expensive – regional efforts might become infeasible at present</a:t>
            </a:r>
          </a:p>
          <a:p>
            <a:pPr lvl="1"/>
            <a:r>
              <a:rPr lang="en-US" dirty="0"/>
              <a:t>Most effective for areas with known hazard / slope instability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3443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936B0-5FCB-AAD2-D8B8-F6FA103FC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7A5064-925E-091B-18CA-F5B388CD65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215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B2DA6-9C0D-4DDD-A94D-2A2D435E9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543" y="122410"/>
            <a:ext cx="10076584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4000" dirty="0">
                <a:solidFill>
                  <a:srgbClr val="0070C0"/>
                </a:solidFill>
              </a:rPr>
              <a:t>Outstanding questions and gaps – the GTM  community response from 2021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78DDB8-B944-45A4-91E9-EBA464F45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616" y="2151844"/>
            <a:ext cx="8811456" cy="81351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124538-7DB0-430C-88B3-96EDD2B1E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638" y="2190833"/>
            <a:ext cx="5277664" cy="269137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BDF5A-1BD1-4400-A253-9AB6D567C725}"/>
              </a:ext>
            </a:extLst>
          </p:cNvPr>
          <p:cNvSpPr txBox="1"/>
          <p:nvPr/>
        </p:nvSpPr>
        <p:spPr>
          <a:xfrm>
            <a:off x="15040840" y="2190833"/>
            <a:ext cx="316835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1: </a:t>
            </a:r>
            <a:r>
              <a:rPr lang="en-GB" sz="2200" dirty="0"/>
              <a:t>Understanding and quantifying landslide volume probability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7E87AF3-7972-4100-9365-575BD2747FF2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13558231" y="2744831"/>
            <a:ext cx="1482609" cy="2700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1F620D0-BE9B-4373-AB5C-53CC6ECBE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5175" t="84127" r="3276" b="1718"/>
          <a:stretch/>
        </p:blipFill>
        <p:spPr>
          <a:xfrm>
            <a:off x="16801779" y="7466511"/>
            <a:ext cx="1256512" cy="115496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1E7F149-E4B3-4188-8A3E-679335C71B20}"/>
              </a:ext>
            </a:extLst>
          </p:cNvPr>
          <p:cNvSpPr txBox="1"/>
          <p:nvPr/>
        </p:nvSpPr>
        <p:spPr>
          <a:xfrm>
            <a:off x="12238880" y="6935999"/>
            <a:ext cx="316835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2: </a:t>
            </a:r>
            <a:r>
              <a:rPr lang="en-GB" sz="2200" dirty="0"/>
              <a:t>The difference in tsunami genesis – from onshore to offshore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148F8827-436D-4A1C-A1F6-72453D4149FA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12052276" y="4796542"/>
            <a:ext cx="1770780" cy="21394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94A675E-9E93-4F11-A66B-E18391F8A676}"/>
              </a:ext>
            </a:extLst>
          </p:cNvPr>
          <p:cNvSpPr txBox="1"/>
          <p:nvPr/>
        </p:nvSpPr>
        <p:spPr>
          <a:xfrm>
            <a:off x="14877582" y="5397116"/>
            <a:ext cx="316835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3</a:t>
            </a:r>
            <a:r>
              <a:rPr lang="en-GB" sz="2200" dirty="0"/>
              <a:t>: Lack of constrains on landslide dynamics 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6E52407-3BE1-4881-BA9D-92890F784DDD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12238881" y="3936760"/>
            <a:ext cx="2638701" cy="184507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3750A6-79CA-4520-B82E-DED05283C536}"/>
              </a:ext>
            </a:extLst>
          </p:cNvPr>
          <p:cNvSpPr txBox="1"/>
          <p:nvPr/>
        </p:nvSpPr>
        <p:spPr>
          <a:xfrm>
            <a:off x="5934856" y="3225080"/>
            <a:ext cx="3168352" cy="769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4:</a:t>
            </a:r>
            <a:r>
              <a:rPr lang="en-GB" sz="2200" dirty="0"/>
              <a:t> Lack of available benchmark tests 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382DC80-56D7-402C-8959-87C1D97B084D}"/>
              </a:ext>
            </a:extLst>
          </p:cNvPr>
          <p:cNvCxnSpPr>
            <a:cxnSpLocks/>
            <a:stCxn id="28" idx="2"/>
          </p:cNvCxnSpPr>
          <p:nvPr/>
        </p:nvCxnSpPr>
        <p:spPr>
          <a:xfrm>
            <a:off x="7519032" y="3994521"/>
            <a:ext cx="3549672" cy="14312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480F334-D34E-4FE0-A339-F3805A0534F8}"/>
              </a:ext>
            </a:extLst>
          </p:cNvPr>
          <p:cNvSpPr txBox="1"/>
          <p:nvPr/>
        </p:nvSpPr>
        <p:spPr>
          <a:xfrm>
            <a:off x="9025808" y="8213270"/>
            <a:ext cx="316835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5: </a:t>
            </a:r>
            <a:r>
              <a:rPr lang="en-GB" sz="2200" dirty="0"/>
              <a:t>Limited past events to inform hazard models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DF6C1083-F5CE-4AB6-B8EA-3276EED0C18A}"/>
              </a:ext>
            </a:extLst>
          </p:cNvPr>
          <p:cNvCxnSpPr>
            <a:cxnSpLocks/>
            <a:stCxn id="32" idx="0"/>
          </p:cNvCxnSpPr>
          <p:nvPr/>
        </p:nvCxnSpPr>
        <p:spPr>
          <a:xfrm flipV="1">
            <a:off x="10609984" y="3952046"/>
            <a:ext cx="766275" cy="42612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50EE9C72-4786-4DA3-8EF9-D2B67151A25A}"/>
              </a:ext>
            </a:extLst>
          </p:cNvPr>
          <p:cNvSpPr txBox="1"/>
          <p:nvPr/>
        </p:nvSpPr>
        <p:spPr>
          <a:xfrm>
            <a:off x="5752102" y="6829012"/>
            <a:ext cx="3168352" cy="11079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200" b="1" dirty="0"/>
              <a:t>Gap 6: </a:t>
            </a:r>
            <a:r>
              <a:rPr lang="en-GB" sz="2200" dirty="0"/>
              <a:t>Lack of ability to accurately model tsunami generation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E904942-0AB2-433D-9BD6-F768972DA727}"/>
              </a:ext>
            </a:extLst>
          </p:cNvPr>
          <p:cNvCxnSpPr>
            <a:cxnSpLocks/>
            <a:stCxn id="38" idx="0"/>
          </p:cNvCxnSpPr>
          <p:nvPr/>
        </p:nvCxnSpPr>
        <p:spPr>
          <a:xfrm flipV="1">
            <a:off x="7336278" y="4999484"/>
            <a:ext cx="3068675" cy="182952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4AD7B31A-965E-4050-85C3-E33481A315AE}"/>
              </a:ext>
            </a:extLst>
          </p:cNvPr>
          <p:cNvSpPr txBox="1"/>
          <p:nvPr/>
        </p:nvSpPr>
        <p:spPr>
          <a:xfrm>
            <a:off x="282924" y="5329560"/>
            <a:ext cx="49435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Blip>
                <a:blip r:embed="rId6"/>
              </a:buBlip>
            </a:pPr>
            <a:r>
              <a:rPr lang="en-GB" sz="3200" dirty="0"/>
              <a:t>Many of the landslide related gaps rank high</a:t>
            </a:r>
          </a:p>
          <a:p>
            <a:pPr marL="571500" indent="-571500">
              <a:buBlip>
                <a:blip r:embed="rId6"/>
              </a:buBlip>
            </a:pPr>
            <a:r>
              <a:rPr lang="en-GB" sz="3200" dirty="0"/>
              <a:t>In particular landslide probability highest but also most difficult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3C0739-865C-4F78-49DC-AF1645ECFA3C}"/>
              </a:ext>
            </a:extLst>
          </p:cNvPr>
          <p:cNvSpPr/>
          <p:nvPr/>
        </p:nvSpPr>
        <p:spPr>
          <a:xfrm rot="16200000">
            <a:off x="5168631" y="5324636"/>
            <a:ext cx="203210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Importance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DB4518-CBFF-7A7C-7BD8-D4FC32754E95}"/>
              </a:ext>
            </a:extLst>
          </p:cNvPr>
          <p:cNvSpPr/>
          <p:nvPr/>
        </p:nvSpPr>
        <p:spPr>
          <a:xfrm>
            <a:off x="8707511" y="9340224"/>
            <a:ext cx="3804946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Difficulty to achieve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39B36CD-4215-2477-FFBB-AD44B97EF78F}"/>
              </a:ext>
            </a:extLst>
          </p:cNvPr>
          <p:cNvSpPr/>
          <p:nvPr/>
        </p:nvSpPr>
        <p:spPr>
          <a:xfrm>
            <a:off x="12937666" y="2744831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G1</a:t>
            </a:r>
            <a:endParaRPr lang="en-GB" sz="1600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2C7A096-6E8C-098B-F25C-440B9176C727}"/>
              </a:ext>
            </a:extLst>
          </p:cNvPr>
          <p:cNvSpPr/>
          <p:nvPr/>
        </p:nvSpPr>
        <p:spPr>
          <a:xfrm>
            <a:off x="11881193" y="3566043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G3</a:t>
            </a:r>
            <a:endParaRPr lang="en-GB" sz="16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88D373-AF67-C3F2-1682-24CD0F5C4C8B}"/>
              </a:ext>
            </a:extLst>
          </p:cNvPr>
          <p:cNvSpPr/>
          <p:nvPr/>
        </p:nvSpPr>
        <p:spPr>
          <a:xfrm>
            <a:off x="11093745" y="3600079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G5</a:t>
            </a:r>
            <a:endParaRPr lang="en-GB" sz="16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995CB44-7668-F0EC-B357-04DDB25172C7}"/>
              </a:ext>
            </a:extLst>
          </p:cNvPr>
          <p:cNvSpPr/>
          <p:nvPr/>
        </p:nvSpPr>
        <p:spPr>
          <a:xfrm>
            <a:off x="11687135" y="4472109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G2</a:t>
            </a:r>
            <a:endParaRPr lang="en-GB" sz="16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9D1771-A44C-1BE2-AA9A-757A8B26FC9E}"/>
              </a:ext>
            </a:extLst>
          </p:cNvPr>
          <p:cNvSpPr/>
          <p:nvPr/>
        </p:nvSpPr>
        <p:spPr>
          <a:xfrm>
            <a:off x="10826057" y="5143500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G4</a:t>
            </a:r>
            <a:endParaRPr lang="en-GB" sz="16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EF4AE75-28F5-1D9E-D815-866BA247AD2D}"/>
              </a:ext>
            </a:extLst>
          </p:cNvPr>
          <p:cNvSpPr/>
          <p:nvPr/>
        </p:nvSpPr>
        <p:spPr>
          <a:xfrm>
            <a:off x="10190160" y="4605212"/>
            <a:ext cx="625934" cy="55399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G6</a:t>
            </a:r>
            <a:endParaRPr lang="en-GB" sz="16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78BB8DA-8B5B-7553-6532-8CA87E653333}"/>
              </a:ext>
            </a:extLst>
          </p:cNvPr>
          <p:cNvCxnSpPr/>
          <p:nvPr/>
        </p:nvCxnSpPr>
        <p:spPr>
          <a:xfrm>
            <a:off x="9515934" y="9486900"/>
            <a:ext cx="2226385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2DE88A8-781E-F6F8-F1EC-71FFE4304DA0}"/>
              </a:ext>
            </a:extLst>
          </p:cNvPr>
          <p:cNvCxnSpPr>
            <a:cxnSpLocks/>
          </p:cNvCxnSpPr>
          <p:nvPr/>
        </p:nvCxnSpPr>
        <p:spPr>
          <a:xfrm flipH="1" flipV="1">
            <a:off x="5731369" y="4882211"/>
            <a:ext cx="20733" cy="1785289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1778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8B510-C287-5400-43B4-6C5919A4F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588318-32D0-7766-4774-D38A62BFD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97" y="296939"/>
            <a:ext cx="9601991" cy="17145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Submarine landslide tsunami generation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83D838B6-C6BB-45CA-F265-8985E3416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9" t="23800" r="4452" b="27201"/>
          <a:stretch/>
        </p:blipFill>
        <p:spPr>
          <a:xfrm>
            <a:off x="12377230" y="5471773"/>
            <a:ext cx="5831633" cy="2551340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E03FD3C-E010-C5A0-9AEF-91AA2D8FDD66}"/>
              </a:ext>
            </a:extLst>
          </p:cNvPr>
          <p:cNvSpPr txBox="1"/>
          <p:nvPr/>
        </p:nvSpPr>
        <p:spPr>
          <a:xfrm>
            <a:off x="12502734" y="5600381"/>
            <a:ext cx="3062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Quadrupole shape – </a:t>
            </a: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Storegga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slide </a:t>
            </a:r>
          </a:p>
        </p:txBody>
      </p:sp>
      <p:sp>
        <p:nvSpPr>
          <p:cNvPr id="15" name="Plassholder for innhold 2">
            <a:extLst>
              <a:ext uri="{FF2B5EF4-FFF2-40B4-BE49-F238E27FC236}">
                <a16:creationId xmlns:a16="http://schemas.microsoft.com/office/drawing/2014/main" id="{19DFF53B-576D-E7D9-6045-51933170BC6A}"/>
              </a:ext>
            </a:extLst>
          </p:cNvPr>
          <p:cNvSpPr txBox="1">
            <a:spLocks/>
          </p:cNvSpPr>
          <p:nvPr/>
        </p:nvSpPr>
        <p:spPr>
          <a:xfrm>
            <a:off x="234633" y="2011439"/>
            <a:ext cx="8834852" cy="6929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latin typeface="Aptos Display" panose="020B00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Mechanism: Water volume displaced by landslide</a:t>
            </a:r>
          </a:p>
          <a:p>
            <a:pPr lvl="1"/>
            <a:r>
              <a:rPr lang="en-US" dirty="0"/>
              <a:t>Time dependent, the motion of the landslide matters</a:t>
            </a:r>
          </a:p>
          <a:p>
            <a:r>
              <a:rPr lang="en-US" dirty="0"/>
              <a:t>Wave shapes differs from earthquake tsunamis</a:t>
            </a:r>
          </a:p>
          <a:p>
            <a:pPr lvl="1"/>
            <a:r>
              <a:rPr lang="en-US" dirty="0"/>
              <a:t>Dipole or quadrupole shape – different aspect ratio </a:t>
            </a:r>
          </a:p>
          <a:p>
            <a:pPr lvl="1"/>
            <a:r>
              <a:rPr lang="en-US" dirty="0"/>
              <a:t>Shorter wave-length</a:t>
            </a:r>
          </a:p>
          <a:p>
            <a:r>
              <a:rPr lang="en-US" dirty="0"/>
              <a:t>Main factors of importance</a:t>
            </a:r>
          </a:p>
          <a:p>
            <a:pPr lvl="1"/>
            <a:r>
              <a:rPr lang="en-US" dirty="0"/>
              <a:t>Water depth – shallow events more tsunamigenic</a:t>
            </a:r>
          </a:p>
          <a:p>
            <a:pPr lvl="1"/>
            <a:r>
              <a:rPr lang="en-US" dirty="0"/>
              <a:t>Slope – higher acceleration and velocity increases the tsunami-genesis</a:t>
            </a:r>
          </a:p>
        </p:txBody>
      </p:sp>
      <p:cxnSp>
        <p:nvCxnSpPr>
          <p:cNvPr id="20" name="Rett pil 19">
            <a:extLst>
              <a:ext uri="{FF2B5EF4-FFF2-40B4-BE49-F238E27FC236}">
                <a16:creationId xmlns:a16="http://schemas.microsoft.com/office/drawing/2014/main" id="{92E99901-1F14-8FF0-738C-CE113ECA47A1}"/>
              </a:ext>
            </a:extLst>
          </p:cNvPr>
          <p:cNvCxnSpPr/>
          <p:nvPr/>
        </p:nvCxnSpPr>
        <p:spPr>
          <a:xfrm flipH="1">
            <a:off x="16232041" y="919455"/>
            <a:ext cx="544808" cy="777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72BA5AE-7F97-4ED8-B2D4-C1A0C3DAA803}"/>
              </a:ext>
            </a:extLst>
          </p:cNvPr>
          <p:cNvGrpSpPr/>
          <p:nvPr/>
        </p:nvGrpSpPr>
        <p:grpSpPr>
          <a:xfrm>
            <a:off x="9953349" y="1271667"/>
            <a:ext cx="6616283" cy="3774000"/>
            <a:chOff x="11214517" y="1535144"/>
            <a:chExt cx="4581721" cy="2613464"/>
          </a:xfrm>
        </p:grpSpPr>
        <p:cxnSp>
          <p:nvCxnSpPr>
            <p:cNvPr id="18" name="Rett pil 17">
              <a:extLst>
                <a:ext uri="{FF2B5EF4-FFF2-40B4-BE49-F238E27FC236}">
                  <a16:creationId xmlns:a16="http://schemas.microsoft.com/office/drawing/2014/main" id="{591E9D1B-9F24-2E95-9BEC-61A6057FB0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59683" y="1696713"/>
              <a:ext cx="1043609" cy="17337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F2AAB8A-AD89-AF86-B5E2-1E8F10CDBDA1}"/>
                </a:ext>
              </a:extLst>
            </p:cNvPr>
            <p:cNvGrpSpPr/>
            <p:nvPr/>
          </p:nvGrpSpPr>
          <p:grpSpPr>
            <a:xfrm>
              <a:off x="11360666" y="2088832"/>
              <a:ext cx="4435572" cy="2059776"/>
              <a:chOff x="5508104" y="3183818"/>
              <a:chExt cx="3414258" cy="1585502"/>
            </a:xfrm>
          </p:grpSpPr>
          <p:grpSp>
            <p:nvGrpSpPr>
              <p:cNvPr id="4" name="Gruppe 22">
                <a:extLst>
                  <a:ext uri="{FF2B5EF4-FFF2-40B4-BE49-F238E27FC236}">
                    <a16:creationId xmlns:a16="http://schemas.microsoft.com/office/drawing/2014/main" id="{4848EBEB-3937-595E-3B6E-9DDFAE42F151}"/>
                  </a:ext>
                </a:extLst>
              </p:cNvPr>
              <p:cNvGrpSpPr/>
              <p:nvPr/>
            </p:nvGrpSpPr>
            <p:grpSpPr>
              <a:xfrm>
                <a:off x="5508104" y="3240194"/>
                <a:ext cx="3414258" cy="1529126"/>
                <a:chOff x="5514218" y="951722"/>
                <a:chExt cx="3414258" cy="1529126"/>
              </a:xfrm>
            </p:grpSpPr>
            <p:sp>
              <p:nvSpPr>
                <p:cNvPr id="30" name="Frihåndsform 4">
                  <a:extLst>
                    <a:ext uri="{FF2B5EF4-FFF2-40B4-BE49-F238E27FC236}">
                      <a16:creationId xmlns:a16="http://schemas.microsoft.com/office/drawing/2014/main" id="{040D2C0E-D9ED-CDF7-85A6-DB7BE6B13AB2}"/>
                    </a:ext>
                  </a:extLst>
                </p:cNvPr>
                <p:cNvSpPr/>
                <p:nvPr/>
              </p:nvSpPr>
              <p:spPr>
                <a:xfrm>
                  <a:off x="5514218" y="951722"/>
                  <a:ext cx="3414258" cy="1529126"/>
                </a:xfrm>
                <a:custGeom>
                  <a:avLst/>
                  <a:gdLst>
                    <a:gd name="connsiteX0" fmla="*/ 0 w 3396343"/>
                    <a:gd name="connsiteY0" fmla="*/ 491413 h 1536441"/>
                    <a:gd name="connsiteX1" fmla="*/ 976604 w 3396343"/>
                    <a:gd name="connsiteY1" fmla="*/ 497633 h 1536441"/>
                    <a:gd name="connsiteX2" fmla="*/ 1859902 w 3396343"/>
                    <a:gd name="connsiteY2" fmla="*/ 1536441 h 1536441"/>
                    <a:gd name="connsiteX3" fmla="*/ 3390122 w 3396343"/>
                    <a:gd name="connsiteY3" fmla="*/ 1530221 h 1536441"/>
                    <a:gd name="connsiteX4" fmla="*/ 3396343 w 3396343"/>
                    <a:gd name="connsiteY4" fmla="*/ 18662 h 1536441"/>
                    <a:gd name="connsiteX5" fmla="*/ 18661 w 3396343"/>
                    <a:gd name="connsiteY5" fmla="*/ 0 h 1536441"/>
                    <a:gd name="connsiteX6" fmla="*/ 0 w 3396343"/>
                    <a:gd name="connsiteY6" fmla="*/ 491413 h 1536441"/>
                    <a:gd name="connsiteX0" fmla="*/ 0 w 3403658"/>
                    <a:gd name="connsiteY0" fmla="*/ 491413 h 1536441"/>
                    <a:gd name="connsiteX1" fmla="*/ 976604 w 3403658"/>
                    <a:gd name="connsiteY1" fmla="*/ 497633 h 1536441"/>
                    <a:gd name="connsiteX2" fmla="*/ 1859902 w 3403658"/>
                    <a:gd name="connsiteY2" fmla="*/ 1536441 h 1536441"/>
                    <a:gd name="connsiteX3" fmla="*/ 3390122 w 3403658"/>
                    <a:gd name="connsiteY3" fmla="*/ 1530221 h 1536441"/>
                    <a:gd name="connsiteX4" fmla="*/ 3403658 w 3403658"/>
                    <a:gd name="connsiteY4" fmla="*/ 18662 h 1536441"/>
                    <a:gd name="connsiteX5" fmla="*/ 18661 w 3403658"/>
                    <a:gd name="connsiteY5" fmla="*/ 0 h 1536441"/>
                    <a:gd name="connsiteX6" fmla="*/ 0 w 3403658"/>
                    <a:gd name="connsiteY6" fmla="*/ 491413 h 1536441"/>
                    <a:gd name="connsiteX0" fmla="*/ 3285 w 3406943"/>
                    <a:gd name="connsiteY0" fmla="*/ 491413 h 1536441"/>
                    <a:gd name="connsiteX1" fmla="*/ 979889 w 3406943"/>
                    <a:gd name="connsiteY1" fmla="*/ 497633 h 1536441"/>
                    <a:gd name="connsiteX2" fmla="*/ 1863187 w 3406943"/>
                    <a:gd name="connsiteY2" fmla="*/ 1536441 h 1536441"/>
                    <a:gd name="connsiteX3" fmla="*/ 3393407 w 3406943"/>
                    <a:gd name="connsiteY3" fmla="*/ 1530221 h 1536441"/>
                    <a:gd name="connsiteX4" fmla="*/ 3406943 w 3406943"/>
                    <a:gd name="connsiteY4" fmla="*/ 18662 h 1536441"/>
                    <a:gd name="connsiteX5" fmla="*/ 0 w 3406943"/>
                    <a:gd name="connsiteY5" fmla="*/ 0 h 1536441"/>
                    <a:gd name="connsiteX6" fmla="*/ 3285 w 3406943"/>
                    <a:gd name="connsiteY6" fmla="*/ 491413 h 1536441"/>
                    <a:gd name="connsiteX0" fmla="*/ 3285 w 3406943"/>
                    <a:gd name="connsiteY0" fmla="*/ 491413 h 1536441"/>
                    <a:gd name="connsiteX1" fmla="*/ 979889 w 3406943"/>
                    <a:gd name="connsiteY1" fmla="*/ 490317 h 1536441"/>
                    <a:gd name="connsiteX2" fmla="*/ 1863187 w 3406943"/>
                    <a:gd name="connsiteY2" fmla="*/ 1536441 h 1536441"/>
                    <a:gd name="connsiteX3" fmla="*/ 3393407 w 3406943"/>
                    <a:gd name="connsiteY3" fmla="*/ 1530221 h 1536441"/>
                    <a:gd name="connsiteX4" fmla="*/ 3406943 w 3406943"/>
                    <a:gd name="connsiteY4" fmla="*/ 18662 h 1536441"/>
                    <a:gd name="connsiteX5" fmla="*/ 0 w 3406943"/>
                    <a:gd name="connsiteY5" fmla="*/ 0 h 1536441"/>
                    <a:gd name="connsiteX6" fmla="*/ 3285 w 3406943"/>
                    <a:gd name="connsiteY6" fmla="*/ 491413 h 1536441"/>
                    <a:gd name="connsiteX0" fmla="*/ 3285 w 3406943"/>
                    <a:gd name="connsiteY0" fmla="*/ 491413 h 1530221"/>
                    <a:gd name="connsiteX1" fmla="*/ 979889 w 3406943"/>
                    <a:gd name="connsiteY1" fmla="*/ 490317 h 1530221"/>
                    <a:gd name="connsiteX2" fmla="*/ 1885133 w 3406943"/>
                    <a:gd name="connsiteY2" fmla="*/ 1529126 h 1530221"/>
                    <a:gd name="connsiteX3" fmla="*/ 3393407 w 3406943"/>
                    <a:gd name="connsiteY3" fmla="*/ 1530221 h 1530221"/>
                    <a:gd name="connsiteX4" fmla="*/ 3406943 w 3406943"/>
                    <a:gd name="connsiteY4" fmla="*/ 18662 h 1530221"/>
                    <a:gd name="connsiteX5" fmla="*/ 0 w 3406943"/>
                    <a:gd name="connsiteY5" fmla="*/ 0 h 1530221"/>
                    <a:gd name="connsiteX6" fmla="*/ 3285 w 3406943"/>
                    <a:gd name="connsiteY6" fmla="*/ 491413 h 1530221"/>
                    <a:gd name="connsiteX0" fmla="*/ 3285 w 3408532"/>
                    <a:gd name="connsiteY0" fmla="*/ 491413 h 1529126"/>
                    <a:gd name="connsiteX1" fmla="*/ 979889 w 3408532"/>
                    <a:gd name="connsiteY1" fmla="*/ 490317 h 1529126"/>
                    <a:gd name="connsiteX2" fmla="*/ 1885133 w 3408532"/>
                    <a:gd name="connsiteY2" fmla="*/ 1529126 h 1529126"/>
                    <a:gd name="connsiteX3" fmla="*/ 3408037 w 3408532"/>
                    <a:gd name="connsiteY3" fmla="*/ 1522906 h 1529126"/>
                    <a:gd name="connsiteX4" fmla="*/ 3406943 w 3408532"/>
                    <a:gd name="connsiteY4" fmla="*/ 18662 h 1529126"/>
                    <a:gd name="connsiteX5" fmla="*/ 0 w 3408532"/>
                    <a:gd name="connsiteY5" fmla="*/ 0 h 1529126"/>
                    <a:gd name="connsiteX6" fmla="*/ 3285 w 3408532"/>
                    <a:gd name="connsiteY6" fmla="*/ 491413 h 1529126"/>
                    <a:gd name="connsiteX0" fmla="*/ 3285 w 3414258"/>
                    <a:gd name="connsiteY0" fmla="*/ 491413 h 1529126"/>
                    <a:gd name="connsiteX1" fmla="*/ 979889 w 3414258"/>
                    <a:gd name="connsiteY1" fmla="*/ 490317 h 1529126"/>
                    <a:gd name="connsiteX2" fmla="*/ 1885133 w 3414258"/>
                    <a:gd name="connsiteY2" fmla="*/ 1529126 h 1529126"/>
                    <a:gd name="connsiteX3" fmla="*/ 3408037 w 3414258"/>
                    <a:gd name="connsiteY3" fmla="*/ 1522906 h 1529126"/>
                    <a:gd name="connsiteX4" fmla="*/ 3414258 w 3414258"/>
                    <a:gd name="connsiteY4" fmla="*/ 4032 h 1529126"/>
                    <a:gd name="connsiteX5" fmla="*/ 0 w 3414258"/>
                    <a:gd name="connsiteY5" fmla="*/ 0 h 1529126"/>
                    <a:gd name="connsiteX6" fmla="*/ 3285 w 3414258"/>
                    <a:gd name="connsiteY6" fmla="*/ 491413 h 1529126"/>
                    <a:gd name="connsiteX0" fmla="*/ 3285 w 3414258"/>
                    <a:gd name="connsiteY0" fmla="*/ 491413 h 1529126"/>
                    <a:gd name="connsiteX1" fmla="*/ 743720 w 3414258"/>
                    <a:gd name="connsiteY1" fmla="*/ 508484 h 1529126"/>
                    <a:gd name="connsiteX2" fmla="*/ 1885133 w 3414258"/>
                    <a:gd name="connsiteY2" fmla="*/ 1529126 h 1529126"/>
                    <a:gd name="connsiteX3" fmla="*/ 3408037 w 3414258"/>
                    <a:gd name="connsiteY3" fmla="*/ 1522906 h 1529126"/>
                    <a:gd name="connsiteX4" fmla="*/ 3414258 w 3414258"/>
                    <a:gd name="connsiteY4" fmla="*/ 4032 h 1529126"/>
                    <a:gd name="connsiteX5" fmla="*/ 0 w 3414258"/>
                    <a:gd name="connsiteY5" fmla="*/ 0 h 1529126"/>
                    <a:gd name="connsiteX6" fmla="*/ 3285 w 3414258"/>
                    <a:gd name="connsiteY6" fmla="*/ 491413 h 15291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414258" h="1529126">
                      <a:moveTo>
                        <a:pt x="3285" y="491413"/>
                      </a:moveTo>
                      <a:lnTo>
                        <a:pt x="743720" y="508484"/>
                      </a:lnTo>
                      <a:lnTo>
                        <a:pt x="1885133" y="1529126"/>
                      </a:lnTo>
                      <a:lnTo>
                        <a:pt x="3408037" y="1522906"/>
                      </a:lnTo>
                      <a:cubicBezTo>
                        <a:pt x="3410111" y="1019053"/>
                        <a:pt x="3412184" y="507885"/>
                        <a:pt x="3414258" y="4032"/>
                      </a:cubicBezTo>
                      <a:lnTo>
                        <a:pt x="0" y="0"/>
                      </a:lnTo>
                      <a:lnTo>
                        <a:pt x="3285" y="491413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298" dirty="0"/>
                </a:p>
              </p:txBody>
            </p:sp>
            <p:sp>
              <p:nvSpPr>
                <p:cNvPr id="31" name="Frihåndsform 17">
                  <a:extLst>
                    <a:ext uri="{FF2B5EF4-FFF2-40B4-BE49-F238E27FC236}">
                      <a16:creationId xmlns:a16="http://schemas.microsoft.com/office/drawing/2014/main" id="{D19D8B0F-01DA-D34A-36E1-C7C993F27D00}"/>
                    </a:ext>
                  </a:extLst>
                </p:cNvPr>
                <p:cNvSpPr/>
                <p:nvPr/>
              </p:nvSpPr>
              <p:spPr>
                <a:xfrm>
                  <a:off x="5514218" y="1133970"/>
                  <a:ext cx="3405655" cy="1342799"/>
                </a:xfrm>
                <a:custGeom>
                  <a:avLst/>
                  <a:gdLst>
                    <a:gd name="connsiteX0" fmla="*/ 0 w 1880006"/>
                    <a:gd name="connsiteY0" fmla="*/ 0 h 1053389"/>
                    <a:gd name="connsiteX1" fmla="*/ 980237 w 1880006"/>
                    <a:gd name="connsiteY1" fmla="*/ 14631 h 1053389"/>
                    <a:gd name="connsiteX2" fmla="*/ 1880006 w 1880006"/>
                    <a:gd name="connsiteY2" fmla="*/ 1053389 h 1053389"/>
                    <a:gd name="connsiteX3" fmla="*/ 0 w 1880006"/>
                    <a:gd name="connsiteY3" fmla="*/ 1024128 h 1053389"/>
                    <a:gd name="connsiteX4" fmla="*/ 0 w 1880006"/>
                    <a:gd name="connsiteY4" fmla="*/ 0 h 1053389"/>
                    <a:gd name="connsiteX0" fmla="*/ 0 w 1880006"/>
                    <a:gd name="connsiteY0" fmla="*/ 0 h 1053389"/>
                    <a:gd name="connsiteX1" fmla="*/ 980237 w 1880006"/>
                    <a:gd name="connsiteY1" fmla="*/ 14631 h 1053389"/>
                    <a:gd name="connsiteX2" fmla="*/ 1880006 w 1880006"/>
                    <a:gd name="connsiteY2" fmla="*/ 1053389 h 1053389"/>
                    <a:gd name="connsiteX3" fmla="*/ 7316 w 1880006"/>
                    <a:gd name="connsiteY3" fmla="*/ 1046074 h 1053389"/>
                    <a:gd name="connsiteX4" fmla="*/ 0 w 1880006"/>
                    <a:gd name="connsiteY4" fmla="*/ 0 h 1053389"/>
                    <a:gd name="connsiteX0" fmla="*/ 0 w 1880006"/>
                    <a:gd name="connsiteY0" fmla="*/ 0 h 1046074"/>
                    <a:gd name="connsiteX1" fmla="*/ 980237 w 1880006"/>
                    <a:gd name="connsiteY1" fmla="*/ 7316 h 1046074"/>
                    <a:gd name="connsiteX2" fmla="*/ 1880006 w 1880006"/>
                    <a:gd name="connsiteY2" fmla="*/ 1046074 h 1046074"/>
                    <a:gd name="connsiteX3" fmla="*/ 7316 w 1880006"/>
                    <a:gd name="connsiteY3" fmla="*/ 1038759 h 1046074"/>
                    <a:gd name="connsiteX4" fmla="*/ 0 w 1880006"/>
                    <a:gd name="connsiteY4" fmla="*/ 0 h 1046074"/>
                    <a:gd name="connsiteX0" fmla="*/ 0 w 1880006"/>
                    <a:gd name="connsiteY0" fmla="*/ 4795 h 1050869"/>
                    <a:gd name="connsiteX1" fmla="*/ 441887 w 1880006"/>
                    <a:gd name="connsiteY1" fmla="*/ 0 h 1050869"/>
                    <a:gd name="connsiteX2" fmla="*/ 1880006 w 1880006"/>
                    <a:gd name="connsiteY2" fmla="*/ 1050869 h 1050869"/>
                    <a:gd name="connsiteX3" fmla="*/ 7316 w 1880006"/>
                    <a:gd name="connsiteY3" fmla="*/ 1043554 h 1050869"/>
                    <a:gd name="connsiteX4" fmla="*/ 0 w 1880006"/>
                    <a:gd name="connsiteY4" fmla="*/ 4795 h 1050869"/>
                    <a:gd name="connsiteX0" fmla="*/ 0 w 1880006"/>
                    <a:gd name="connsiteY0" fmla="*/ 0 h 1348855"/>
                    <a:gd name="connsiteX1" fmla="*/ 441887 w 1880006"/>
                    <a:gd name="connsiteY1" fmla="*/ 297986 h 1348855"/>
                    <a:gd name="connsiteX2" fmla="*/ 1880006 w 1880006"/>
                    <a:gd name="connsiteY2" fmla="*/ 1348855 h 1348855"/>
                    <a:gd name="connsiteX3" fmla="*/ 7316 w 1880006"/>
                    <a:gd name="connsiteY3" fmla="*/ 1341540 h 1348855"/>
                    <a:gd name="connsiteX4" fmla="*/ 0 w 1880006"/>
                    <a:gd name="connsiteY4" fmla="*/ 0 h 1348855"/>
                    <a:gd name="connsiteX0" fmla="*/ 0 w 1880006"/>
                    <a:gd name="connsiteY0" fmla="*/ 0 h 1348855"/>
                    <a:gd name="connsiteX1" fmla="*/ 415161 w 1880006"/>
                    <a:gd name="connsiteY1" fmla="*/ 7316 h 1348855"/>
                    <a:gd name="connsiteX2" fmla="*/ 1880006 w 1880006"/>
                    <a:gd name="connsiteY2" fmla="*/ 1348855 h 1348855"/>
                    <a:gd name="connsiteX3" fmla="*/ 7316 w 1880006"/>
                    <a:gd name="connsiteY3" fmla="*/ 1341540 h 1348855"/>
                    <a:gd name="connsiteX4" fmla="*/ 0 w 1880006"/>
                    <a:gd name="connsiteY4" fmla="*/ 0 h 1348855"/>
                    <a:gd name="connsiteX0" fmla="*/ 0 w 2147272"/>
                    <a:gd name="connsiteY0" fmla="*/ 0 h 1342799"/>
                    <a:gd name="connsiteX1" fmla="*/ 415161 w 2147272"/>
                    <a:gd name="connsiteY1" fmla="*/ 7316 h 1342799"/>
                    <a:gd name="connsiteX2" fmla="*/ 2147272 w 2147272"/>
                    <a:gd name="connsiteY2" fmla="*/ 1342799 h 1342799"/>
                    <a:gd name="connsiteX3" fmla="*/ 7316 w 2147272"/>
                    <a:gd name="connsiteY3" fmla="*/ 1341540 h 1342799"/>
                    <a:gd name="connsiteX4" fmla="*/ 0 w 2147272"/>
                    <a:gd name="connsiteY4" fmla="*/ 0 h 1342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147272" h="1342799">
                      <a:moveTo>
                        <a:pt x="0" y="0"/>
                      </a:moveTo>
                      <a:lnTo>
                        <a:pt x="415161" y="7316"/>
                      </a:lnTo>
                      <a:lnTo>
                        <a:pt x="2147272" y="1342799"/>
                      </a:lnTo>
                      <a:lnTo>
                        <a:pt x="7316" y="1341540"/>
                      </a:lnTo>
                      <a:cubicBezTo>
                        <a:pt x="4877" y="992849"/>
                        <a:pt x="2439" y="348691"/>
                        <a:pt x="0" y="0"/>
                      </a:cubicBezTo>
                      <a:close/>
                    </a:path>
                  </a:pathLst>
                </a:custGeom>
                <a:solidFill>
                  <a:srgbClr val="CC9900"/>
                </a:solidFill>
                <a:ln>
                  <a:solidFill>
                    <a:srgbClr val="01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298" dirty="0"/>
                </a:p>
              </p:txBody>
            </p:sp>
          </p:grp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DB3AA4D-ADF5-F319-4840-96C641581436}"/>
                  </a:ext>
                </a:extLst>
              </p:cNvPr>
              <p:cNvSpPr/>
              <p:nvPr/>
            </p:nvSpPr>
            <p:spPr>
              <a:xfrm>
                <a:off x="7776356" y="3183818"/>
                <a:ext cx="324036" cy="78162"/>
              </a:xfrm>
              <a:custGeom>
                <a:avLst/>
                <a:gdLst>
                  <a:gd name="connsiteX0" fmla="*/ 0 w 128587"/>
                  <a:gd name="connsiteY0" fmla="*/ 142875 h 157162"/>
                  <a:gd name="connsiteX1" fmla="*/ 57150 w 128587"/>
                  <a:gd name="connsiteY1" fmla="*/ 0 h 157162"/>
                  <a:gd name="connsiteX2" fmla="*/ 128587 w 128587"/>
                  <a:gd name="connsiteY2" fmla="*/ 157162 h 157162"/>
                  <a:gd name="connsiteX0" fmla="*/ 0 w 128587"/>
                  <a:gd name="connsiteY0" fmla="*/ 142875 h 157162"/>
                  <a:gd name="connsiteX1" fmla="*/ 57150 w 128587"/>
                  <a:gd name="connsiteY1" fmla="*/ 0 h 157162"/>
                  <a:gd name="connsiteX2" fmla="*/ 128587 w 128587"/>
                  <a:gd name="connsiteY2" fmla="*/ 157162 h 157162"/>
                  <a:gd name="connsiteX0" fmla="*/ 0 w 128587"/>
                  <a:gd name="connsiteY0" fmla="*/ 142917 h 157204"/>
                  <a:gd name="connsiteX1" fmla="*/ 57150 w 128587"/>
                  <a:gd name="connsiteY1" fmla="*/ 42 h 157204"/>
                  <a:gd name="connsiteX2" fmla="*/ 128587 w 128587"/>
                  <a:gd name="connsiteY2" fmla="*/ 157204 h 157204"/>
                  <a:gd name="connsiteX0" fmla="*/ 0 w 128587"/>
                  <a:gd name="connsiteY0" fmla="*/ 142917 h 157204"/>
                  <a:gd name="connsiteX1" fmla="*/ 57150 w 128587"/>
                  <a:gd name="connsiteY1" fmla="*/ 42 h 157204"/>
                  <a:gd name="connsiteX2" fmla="*/ 128587 w 128587"/>
                  <a:gd name="connsiteY2" fmla="*/ 157204 h 15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8587" h="157204">
                    <a:moveTo>
                      <a:pt x="0" y="142917"/>
                    </a:moveTo>
                    <a:cubicBezTo>
                      <a:pt x="19050" y="95292"/>
                      <a:pt x="35719" y="-2339"/>
                      <a:pt x="57150" y="42"/>
                    </a:cubicBezTo>
                    <a:cubicBezTo>
                      <a:pt x="78581" y="2423"/>
                      <a:pt x="104775" y="104817"/>
                      <a:pt x="128587" y="157204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98"/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3308A4F5-9DD3-70C4-B9D0-D3CF214D6B5F}"/>
                  </a:ext>
                </a:extLst>
              </p:cNvPr>
              <p:cNvSpPr/>
              <p:nvPr/>
            </p:nvSpPr>
            <p:spPr>
              <a:xfrm flipV="1">
                <a:off x="6855420" y="3227342"/>
                <a:ext cx="188041" cy="164831"/>
              </a:xfrm>
              <a:custGeom>
                <a:avLst/>
                <a:gdLst>
                  <a:gd name="connsiteX0" fmla="*/ 0 w 128587"/>
                  <a:gd name="connsiteY0" fmla="*/ 142875 h 157162"/>
                  <a:gd name="connsiteX1" fmla="*/ 57150 w 128587"/>
                  <a:gd name="connsiteY1" fmla="*/ 0 h 157162"/>
                  <a:gd name="connsiteX2" fmla="*/ 128587 w 128587"/>
                  <a:gd name="connsiteY2" fmla="*/ 157162 h 157162"/>
                  <a:gd name="connsiteX0" fmla="*/ 0 w 128587"/>
                  <a:gd name="connsiteY0" fmla="*/ 142875 h 157162"/>
                  <a:gd name="connsiteX1" fmla="*/ 57150 w 128587"/>
                  <a:gd name="connsiteY1" fmla="*/ 0 h 157162"/>
                  <a:gd name="connsiteX2" fmla="*/ 128587 w 128587"/>
                  <a:gd name="connsiteY2" fmla="*/ 157162 h 157162"/>
                  <a:gd name="connsiteX0" fmla="*/ 0 w 128587"/>
                  <a:gd name="connsiteY0" fmla="*/ 142917 h 157204"/>
                  <a:gd name="connsiteX1" fmla="*/ 57150 w 128587"/>
                  <a:gd name="connsiteY1" fmla="*/ 42 h 157204"/>
                  <a:gd name="connsiteX2" fmla="*/ 128587 w 128587"/>
                  <a:gd name="connsiteY2" fmla="*/ 157204 h 157204"/>
                  <a:gd name="connsiteX0" fmla="*/ 0 w 128587"/>
                  <a:gd name="connsiteY0" fmla="*/ 142917 h 157204"/>
                  <a:gd name="connsiteX1" fmla="*/ 57150 w 128587"/>
                  <a:gd name="connsiteY1" fmla="*/ 42 h 157204"/>
                  <a:gd name="connsiteX2" fmla="*/ 128587 w 128587"/>
                  <a:gd name="connsiteY2" fmla="*/ 157204 h 157204"/>
                  <a:gd name="connsiteX0" fmla="*/ 0 w 133457"/>
                  <a:gd name="connsiteY0" fmla="*/ 153547 h 157165"/>
                  <a:gd name="connsiteX1" fmla="*/ 62020 w 133457"/>
                  <a:gd name="connsiteY1" fmla="*/ 3 h 157165"/>
                  <a:gd name="connsiteX2" fmla="*/ 133457 w 133457"/>
                  <a:gd name="connsiteY2" fmla="*/ 157165 h 1571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57" h="157165">
                    <a:moveTo>
                      <a:pt x="0" y="153547"/>
                    </a:moveTo>
                    <a:cubicBezTo>
                      <a:pt x="19050" y="105922"/>
                      <a:pt x="39777" y="-600"/>
                      <a:pt x="62020" y="3"/>
                    </a:cubicBezTo>
                    <a:cubicBezTo>
                      <a:pt x="84263" y="606"/>
                      <a:pt x="109645" y="104778"/>
                      <a:pt x="133457" y="157165"/>
                    </a:cubicBezTo>
                  </a:path>
                </a:pathLst>
              </a:cu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98"/>
              </a:p>
            </p:txBody>
          </p:sp>
          <p:cxnSp>
            <p:nvCxnSpPr>
              <p:cNvPr id="21" name="Rett pil 18">
                <a:extLst>
                  <a:ext uri="{FF2B5EF4-FFF2-40B4-BE49-F238E27FC236}">
                    <a16:creationId xmlns:a16="http://schemas.microsoft.com/office/drawing/2014/main" id="{A7CD805A-4DB8-BDF3-6C44-8C7BB2E37CA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78962" y="3858547"/>
                <a:ext cx="442815" cy="20674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622891D-BC82-0597-27C6-017ED5B9E584}"/>
                  </a:ext>
                </a:extLst>
              </p:cNvPr>
              <p:cNvSpPr/>
              <p:nvPr/>
            </p:nvSpPr>
            <p:spPr>
              <a:xfrm>
                <a:off x="6764137" y="3736323"/>
                <a:ext cx="1164167" cy="551063"/>
              </a:xfrm>
              <a:custGeom>
                <a:avLst/>
                <a:gdLst>
                  <a:gd name="connsiteX0" fmla="*/ 0 w 1150570"/>
                  <a:gd name="connsiteY0" fmla="*/ 0 h 557118"/>
                  <a:gd name="connsiteX1" fmla="*/ 266448 w 1150570"/>
                  <a:gd name="connsiteY1" fmla="*/ 30278 h 557118"/>
                  <a:gd name="connsiteX2" fmla="*/ 605563 w 1150570"/>
                  <a:gd name="connsiteY2" fmla="*/ 115057 h 557118"/>
                  <a:gd name="connsiteX3" fmla="*/ 878066 w 1150570"/>
                  <a:gd name="connsiteY3" fmla="*/ 151391 h 557118"/>
                  <a:gd name="connsiteX4" fmla="*/ 1102125 w 1150570"/>
                  <a:gd name="connsiteY4" fmla="*/ 308837 h 557118"/>
                  <a:gd name="connsiteX5" fmla="*/ 1150570 w 1150570"/>
                  <a:gd name="connsiteY5" fmla="*/ 442061 h 557118"/>
                  <a:gd name="connsiteX6" fmla="*/ 1144514 w 1150570"/>
                  <a:gd name="connsiteY6" fmla="*/ 557118 h 557118"/>
                  <a:gd name="connsiteX0" fmla="*/ 0 w 1150570"/>
                  <a:gd name="connsiteY0" fmla="*/ 0 h 569230"/>
                  <a:gd name="connsiteX1" fmla="*/ 266448 w 1150570"/>
                  <a:gd name="connsiteY1" fmla="*/ 30278 h 569230"/>
                  <a:gd name="connsiteX2" fmla="*/ 605563 w 1150570"/>
                  <a:gd name="connsiteY2" fmla="*/ 115057 h 569230"/>
                  <a:gd name="connsiteX3" fmla="*/ 878066 w 1150570"/>
                  <a:gd name="connsiteY3" fmla="*/ 151391 h 569230"/>
                  <a:gd name="connsiteX4" fmla="*/ 1102125 w 1150570"/>
                  <a:gd name="connsiteY4" fmla="*/ 308837 h 569230"/>
                  <a:gd name="connsiteX5" fmla="*/ 1150570 w 1150570"/>
                  <a:gd name="connsiteY5" fmla="*/ 442061 h 569230"/>
                  <a:gd name="connsiteX6" fmla="*/ 1138458 w 1150570"/>
                  <a:gd name="connsiteY6" fmla="*/ 569230 h 569230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2681"/>
                  <a:gd name="connsiteY0" fmla="*/ 0 h 551063"/>
                  <a:gd name="connsiteX1" fmla="*/ 278559 w 1162681"/>
                  <a:gd name="connsiteY1" fmla="*/ 12111 h 551063"/>
                  <a:gd name="connsiteX2" fmla="*/ 617674 w 1162681"/>
                  <a:gd name="connsiteY2" fmla="*/ 96890 h 551063"/>
                  <a:gd name="connsiteX3" fmla="*/ 890177 w 1162681"/>
                  <a:gd name="connsiteY3" fmla="*/ 133224 h 551063"/>
                  <a:gd name="connsiteX4" fmla="*/ 1114236 w 1162681"/>
                  <a:gd name="connsiteY4" fmla="*/ 290670 h 551063"/>
                  <a:gd name="connsiteX5" fmla="*/ 1162681 w 1162681"/>
                  <a:gd name="connsiteY5" fmla="*/ 423894 h 551063"/>
                  <a:gd name="connsiteX6" fmla="*/ 1150569 w 1162681"/>
                  <a:gd name="connsiteY6" fmla="*/ 551063 h 551063"/>
                  <a:gd name="connsiteX0" fmla="*/ 0 w 1164167"/>
                  <a:gd name="connsiteY0" fmla="*/ 0 h 551063"/>
                  <a:gd name="connsiteX1" fmla="*/ 278559 w 1164167"/>
                  <a:gd name="connsiteY1" fmla="*/ 12111 h 551063"/>
                  <a:gd name="connsiteX2" fmla="*/ 617674 w 1164167"/>
                  <a:gd name="connsiteY2" fmla="*/ 96890 h 551063"/>
                  <a:gd name="connsiteX3" fmla="*/ 890177 w 1164167"/>
                  <a:gd name="connsiteY3" fmla="*/ 133224 h 551063"/>
                  <a:gd name="connsiteX4" fmla="*/ 1114236 w 1164167"/>
                  <a:gd name="connsiteY4" fmla="*/ 290670 h 551063"/>
                  <a:gd name="connsiteX5" fmla="*/ 1162681 w 1164167"/>
                  <a:gd name="connsiteY5" fmla="*/ 423894 h 551063"/>
                  <a:gd name="connsiteX6" fmla="*/ 1150569 w 1164167"/>
                  <a:gd name="connsiteY6" fmla="*/ 551063 h 551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64167" h="551063">
                    <a:moveTo>
                      <a:pt x="0" y="0"/>
                    </a:moveTo>
                    <a:cubicBezTo>
                      <a:pt x="92853" y="4037"/>
                      <a:pt x="175613" y="-4037"/>
                      <a:pt x="278559" y="12111"/>
                    </a:cubicBezTo>
                    <a:cubicBezTo>
                      <a:pt x="381505" y="28259"/>
                      <a:pt x="515738" y="76704"/>
                      <a:pt x="617674" y="96890"/>
                    </a:cubicBezTo>
                    <a:cubicBezTo>
                      <a:pt x="719610" y="117076"/>
                      <a:pt x="807417" y="100927"/>
                      <a:pt x="890177" y="133224"/>
                    </a:cubicBezTo>
                    <a:cubicBezTo>
                      <a:pt x="972937" y="165521"/>
                      <a:pt x="1068819" y="242225"/>
                      <a:pt x="1114236" y="290670"/>
                    </a:cubicBezTo>
                    <a:cubicBezTo>
                      <a:pt x="1159653" y="339115"/>
                      <a:pt x="1156626" y="380495"/>
                      <a:pt x="1162681" y="423894"/>
                    </a:cubicBezTo>
                    <a:cubicBezTo>
                      <a:pt x="1168736" y="467293"/>
                      <a:pt x="1154606" y="508673"/>
                      <a:pt x="1150569" y="551063"/>
                    </a:cubicBezTo>
                  </a:path>
                </a:pathLst>
              </a:custGeom>
              <a:solidFill>
                <a:srgbClr val="CC9900"/>
              </a:solidFill>
              <a:ln>
                <a:solidFill>
                  <a:srgbClr val="01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98"/>
              </a:p>
            </p:txBody>
          </p:sp>
          <p:sp>
            <p:nvSpPr>
              <p:cNvPr id="23" name="Arrow: Up 22">
                <a:extLst>
                  <a:ext uri="{FF2B5EF4-FFF2-40B4-BE49-F238E27FC236}">
                    <a16:creationId xmlns:a16="http://schemas.microsoft.com/office/drawing/2014/main" id="{C26B62A0-D3D8-8D72-EC17-F67ACC41C22B}"/>
                  </a:ext>
                </a:extLst>
              </p:cNvPr>
              <p:cNvSpPr/>
              <p:nvPr/>
            </p:nvSpPr>
            <p:spPr>
              <a:xfrm>
                <a:off x="7860881" y="3374068"/>
                <a:ext cx="167503" cy="358176"/>
              </a:xfrm>
              <a:prstGeom prst="upArrow">
                <a:avLst/>
              </a:prstGeom>
              <a:solidFill>
                <a:schemeClr val="accent6">
                  <a:lumMod val="75000"/>
                </a:schemeClr>
              </a:solidFill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98" dirty="0"/>
              </a:p>
            </p:txBody>
          </p:sp>
          <p:sp>
            <p:nvSpPr>
              <p:cNvPr id="24" name="Arrow: Up 23">
                <a:extLst>
                  <a:ext uri="{FF2B5EF4-FFF2-40B4-BE49-F238E27FC236}">
                    <a16:creationId xmlns:a16="http://schemas.microsoft.com/office/drawing/2014/main" id="{FAF44A7E-6C3D-B4C7-A574-02A37856C80D}"/>
                  </a:ext>
                </a:extLst>
              </p:cNvPr>
              <p:cNvSpPr/>
              <p:nvPr/>
            </p:nvSpPr>
            <p:spPr>
              <a:xfrm flipV="1">
                <a:off x="6716136" y="3418363"/>
                <a:ext cx="149196" cy="291771"/>
              </a:xfrm>
              <a:prstGeom prst="up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298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757FC00-905F-0B7B-3F88-8394FE41C630}"/>
                  </a:ext>
                </a:extLst>
              </p:cNvPr>
              <p:cNvSpPr txBox="1"/>
              <p:nvPr/>
            </p:nvSpPr>
            <p:spPr>
              <a:xfrm>
                <a:off x="5830083" y="3850868"/>
                <a:ext cx="647139" cy="198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819" dirty="0"/>
                  <a:t>Drawdown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7A4FA10-AB1D-98DD-79E1-1CEE0C75AFE5}"/>
                  </a:ext>
                </a:extLst>
              </p:cNvPr>
              <p:cNvSpPr txBox="1"/>
              <p:nvPr/>
            </p:nvSpPr>
            <p:spPr>
              <a:xfrm>
                <a:off x="8170365" y="3911402"/>
                <a:ext cx="562240" cy="19844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819" dirty="0"/>
                  <a:t>Elevation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F22F7AC3-2342-AE6C-FA99-52F87E45319A}"/>
                  </a:ext>
                </a:extLst>
              </p:cNvPr>
              <p:cNvCxnSpPr>
                <a:cxnSpLocks/>
                <a:stCxn id="26" idx="0"/>
              </p:cNvCxnSpPr>
              <p:nvPr/>
            </p:nvCxnSpPr>
            <p:spPr>
              <a:xfrm flipH="1" flipV="1">
                <a:off x="8036602" y="3374068"/>
                <a:ext cx="414883" cy="53733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384687B5-E1DC-0763-D2D4-9C1E00C835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21042" y="3392174"/>
                <a:ext cx="595094" cy="41166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85041CE-5ED7-D7C6-C45C-9E7BCBB2252D}"/>
                  </a:ext>
                </a:extLst>
              </p:cNvPr>
              <p:cNvCxnSpPr/>
              <p:nvPr/>
            </p:nvCxnSpPr>
            <p:spPr>
              <a:xfrm>
                <a:off x="7528594" y="3961919"/>
                <a:ext cx="533473" cy="25726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A58D063-8AEF-CED3-3814-62FA51610686}"/>
                </a:ext>
              </a:extLst>
            </p:cNvPr>
            <p:cNvSpPr txBox="1"/>
            <p:nvPr/>
          </p:nvSpPr>
          <p:spPr>
            <a:xfrm>
              <a:off x="11214517" y="1535144"/>
              <a:ext cx="4424397" cy="73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79" dirty="0"/>
                <a:t>Basic generation mechanism from submarine landslide</a:t>
              </a: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F4A0002D-572E-FC65-86BC-9D669A38EC3F}"/>
                </a:ext>
              </a:extLst>
            </p:cNvPr>
            <p:cNvSpPr/>
            <p:nvPr/>
          </p:nvSpPr>
          <p:spPr>
            <a:xfrm>
              <a:off x="13209554" y="2896790"/>
              <a:ext cx="1512407" cy="715903"/>
            </a:xfrm>
            <a:custGeom>
              <a:avLst/>
              <a:gdLst>
                <a:gd name="connsiteX0" fmla="*/ 0 w 1150570"/>
                <a:gd name="connsiteY0" fmla="*/ 0 h 557118"/>
                <a:gd name="connsiteX1" fmla="*/ 266448 w 1150570"/>
                <a:gd name="connsiteY1" fmla="*/ 30278 h 557118"/>
                <a:gd name="connsiteX2" fmla="*/ 605563 w 1150570"/>
                <a:gd name="connsiteY2" fmla="*/ 115057 h 557118"/>
                <a:gd name="connsiteX3" fmla="*/ 878066 w 1150570"/>
                <a:gd name="connsiteY3" fmla="*/ 151391 h 557118"/>
                <a:gd name="connsiteX4" fmla="*/ 1102125 w 1150570"/>
                <a:gd name="connsiteY4" fmla="*/ 308837 h 557118"/>
                <a:gd name="connsiteX5" fmla="*/ 1150570 w 1150570"/>
                <a:gd name="connsiteY5" fmla="*/ 442061 h 557118"/>
                <a:gd name="connsiteX6" fmla="*/ 1144514 w 1150570"/>
                <a:gd name="connsiteY6" fmla="*/ 557118 h 557118"/>
                <a:gd name="connsiteX0" fmla="*/ 0 w 1150570"/>
                <a:gd name="connsiteY0" fmla="*/ 0 h 569230"/>
                <a:gd name="connsiteX1" fmla="*/ 266448 w 1150570"/>
                <a:gd name="connsiteY1" fmla="*/ 30278 h 569230"/>
                <a:gd name="connsiteX2" fmla="*/ 605563 w 1150570"/>
                <a:gd name="connsiteY2" fmla="*/ 115057 h 569230"/>
                <a:gd name="connsiteX3" fmla="*/ 878066 w 1150570"/>
                <a:gd name="connsiteY3" fmla="*/ 151391 h 569230"/>
                <a:gd name="connsiteX4" fmla="*/ 1102125 w 1150570"/>
                <a:gd name="connsiteY4" fmla="*/ 308837 h 569230"/>
                <a:gd name="connsiteX5" fmla="*/ 1150570 w 1150570"/>
                <a:gd name="connsiteY5" fmla="*/ 442061 h 569230"/>
                <a:gd name="connsiteX6" fmla="*/ 1138458 w 1150570"/>
                <a:gd name="connsiteY6" fmla="*/ 569230 h 569230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4167"/>
                <a:gd name="connsiteY0" fmla="*/ 0 h 551063"/>
                <a:gd name="connsiteX1" fmla="*/ 278559 w 1164167"/>
                <a:gd name="connsiteY1" fmla="*/ 12111 h 551063"/>
                <a:gd name="connsiteX2" fmla="*/ 617674 w 1164167"/>
                <a:gd name="connsiteY2" fmla="*/ 96890 h 551063"/>
                <a:gd name="connsiteX3" fmla="*/ 890177 w 1164167"/>
                <a:gd name="connsiteY3" fmla="*/ 133224 h 551063"/>
                <a:gd name="connsiteX4" fmla="*/ 1114236 w 1164167"/>
                <a:gd name="connsiteY4" fmla="*/ 290670 h 551063"/>
                <a:gd name="connsiteX5" fmla="*/ 1162681 w 1164167"/>
                <a:gd name="connsiteY5" fmla="*/ 423894 h 551063"/>
                <a:gd name="connsiteX6" fmla="*/ 1150569 w 1164167"/>
                <a:gd name="connsiteY6" fmla="*/ 551063 h 55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167" h="551063">
                  <a:moveTo>
                    <a:pt x="0" y="0"/>
                  </a:moveTo>
                  <a:cubicBezTo>
                    <a:pt x="92853" y="4037"/>
                    <a:pt x="175613" y="-4037"/>
                    <a:pt x="278559" y="12111"/>
                  </a:cubicBezTo>
                  <a:cubicBezTo>
                    <a:pt x="381505" y="28259"/>
                    <a:pt x="515738" y="76704"/>
                    <a:pt x="617674" y="96890"/>
                  </a:cubicBezTo>
                  <a:cubicBezTo>
                    <a:pt x="719610" y="117076"/>
                    <a:pt x="807417" y="100927"/>
                    <a:pt x="890177" y="133224"/>
                  </a:cubicBezTo>
                  <a:cubicBezTo>
                    <a:pt x="972937" y="165521"/>
                    <a:pt x="1068819" y="242225"/>
                    <a:pt x="1114236" y="290670"/>
                  </a:cubicBezTo>
                  <a:cubicBezTo>
                    <a:pt x="1159653" y="339115"/>
                    <a:pt x="1156626" y="380495"/>
                    <a:pt x="1162681" y="423894"/>
                  </a:cubicBezTo>
                  <a:cubicBezTo>
                    <a:pt x="1168736" y="467293"/>
                    <a:pt x="1154606" y="508673"/>
                    <a:pt x="1150569" y="551063"/>
                  </a:cubicBezTo>
                </a:path>
              </a:pathLst>
            </a:custGeom>
            <a:solidFill>
              <a:schemeClr val="accent5">
                <a:lumMod val="60000"/>
                <a:lumOff val="40000"/>
                <a:alpha val="30000"/>
              </a:schemeClr>
            </a:solidFill>
            <a:ln>
              <a:solidFill>
                <a:srgbClr val="01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9E5F0F2-8E60-3C1B-3506-EF9A2E6A7338}"/>
                </a:ext>
              </a:extLst>
            </p:cNvPr>
            <p:cNvSpPr/>
            <p:nvPr/>
          </p:nvSpPr>
          <p:spPr>
            <a:xfrm>
              <a:off x="13451597" y="3004364"/>
              <a:ext cx="1512407" cy="715903"/>
            </a:xfrm>
            <a:custGeom>
              <a:avLst/>
              <a:gdLst>
                <a:gd name="connsiteX0" fmla="*/ 0 w 1150570"/>
                <a:gd name="connsiteY0" fmla="*/ 0 h 557118"/>
                <a:gd name="connsiteX1" fmla="*/ 266448 w 1150570"/>
                <a:gd name="connsiteY1" fmla="*/ 30278 h 557118"/>
                <a:gd name="connsiteX2" fmla="*/ 605563 w 1150570"/>
                <a:gd name="connsiteY2" fmla="*/ 115057 h 557118"/>
                <a:gd name="connsiteX3" fmla="*/ 878066 w 1150570"/>
                <a:gd name="connsiteY3" fmla="*/ 151391 h 557118"/>
                <a:gd name="connsiteX4" fmla="*/ 1102125 w 1150570"/>
                <a:gd name="connsiteY4" fmla="*/ 308837 h 557118"/>
                <a:gd name="connsiteX5" fmla="*/ 1150570 w 1150570"/>
                <a:gd name="connsiteY5" fmla="*/ 442061 h 557118"/>
                <a:gd name="connsiteX6" fmla="*/ 1144514 w 1150570"/>
                <a:gd name="connsiteY6" fmla="*/ 557118 h 557118"/>
                <a:gd name="connsiteX0" fmla="*/ 0 w 1150570"/>
                <a:gd name="connsiteY0" fmla="*/ 0 h 569230"/>
                <a:gd name="connsiteX1" fmla="*/ 266448 w 1150570"/>
                <a:gd name="connsiteY1" fmla="*/ 30278 h 569230"/>
                <a:gd name="connsiteX2" fmla="*/ 605563 w 1150570"/>
                <a:gd name="connsiteY2" fmla="*/ 115057 h 569230"/>
                <a:gd name="connsiteX3" fmla="*/ 878066 w 1150570"/>
                <a:gd name="connsiteY3" fmla="*/ 151391 h 569230"/>
                <a:gd name="connsiteX4" fmla="*/ 1102125 w 1150570"/>
                <a:gd name="connsiteY4" fmla="*/ 308837 h 569230"/>
                <a:gd name="connsiteX5" fmla="*/ 1150570 w 1150570"/>
                <a:gd name="connsiteY5" fmla="*/ 442061 h 569230"/>
                <a:gd name="connsiteX6" fmla="*/ 1138458 w 1150570"/>
                <a:gd name="connsiteY6" fmla="*/ 569230 h 569230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2681"/>
                <a:gd name="connsiteY0" fmla="*/ 0 h 551063"/>
                <a:gd name="connsiteX1" fmla="*/ 278559 w 1162681"/>
                <a:gd name="connsiteY1" fmla="*/ 12111 h 551063"/>
                <a:gd name="connsiteX2" fmla="*/ 617674 w 1162681"/>
                <a:gd name="connsiteY2" fmla="*/ 96890 h 551063"/>
                <a:gd name="connsiteX3" fmla="*/ 890177 w 1162681"/>
                <a:gd name="connsiteY3" fmla="*/ 133224 h 551063"/>
                <a:gd name="connsiteX4" fmla="*/ 1114236 w 1162681"/>
                <a:gd name="connsiteY4" fmla="*/ 290670 h 551063"/>
                <a:gd name="connsiteX5" fmla="*/ 1162681 w 1162681"/>
                <a:gd name="connsiteY5" fmla="*/ 423894 h 551063"/>
                <a:gd name="connsiteX6" fmla="*/ 1150569 w 1162681"/>
                <a:gd name="connsiteY6" fmla="*/ 551063 h 551063"/>
                <a:gd name="connsiteX0" fmla="*/ 0 w 1164167"/>
                <a:gd name="connsiteY0" fmla="*/ 0 h 551063"/>
                <a:gd name="connsiteX1" fmla="*/ 278559 w 1164167"/>
                <a:gd name="connsiteY1" fmla="*/ 12111 h 551063"/>
                <a:gd name="connsiteX2" fmla="*/ 617674 w 1164167"/>
                <a:gd name="connsiteY2" fmla="*/ 96890 h 551063"/>
                <a:gd name="connsiteX3" fmla="*/ 890177 w 1164167"/>
                <a:gd name="connsiteY3" fmla="*/ 133224 h 551063"/>
                <a:gd name="connsiteX4" fmla="*/ 1114236 w 1164167"/>
                <a:gd name="connsiteY4" fmla="*/ 290670 h 551063"/>
                <a:gd name="connsiteX5" fmla="*/ 1162681 w 1164167"/>
                <a:gd name="connsiteY5" fmla="*/ 423894 h 551063"/>
                <a:gd name="connsiteX6" fmla="*/ 1150569 w 1164167"/>
                <a:gd name="connsiteY6" fmla="*/ 551063 h 551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64167" h="551063">
                  <a:moveTo>
                    <a:pt x="0" y="0"/>
                  </a:moveTo>
                  <a:cubicBezTo>
                    <a:pt x="92853" y="4037"/>
                    <a:pt x="175613" y="-4037"/>
                    <a:pt x="278559" y="12111"/>
                  </a:cubicBezTo>
                  <a:cubicBezTo>
                    <a:pt x="381505" y="28259"/>
                    <a:pt x="515738" y="76704"/>
                    <a:pt x="617674" y="96890"/>
                  </a:cubicBezTo>
                  <a:cubicBezTo>
                    <a:pt x="719610" y="117076"/>
                    <a:pt x="807417" y="100927"/>
                    <a:pt x="890177" y="133224"/>
                  </a:cubicBezTo>
                  <a:cubicBezTo>
                    <a:pt x="972937" y="165521"/>
                    <a:pt x="1068819" y="242225"/>
                    <a:pt x="1114236" y="290670"/>
                  </a:cubicBezTo>
                  <a:cubicBezTo>
                    <a:pt x="1159653" y="339115"/>
                    <a:pt x="1156626" y="380495"/>
                    <a:pt x="1162681" y="423894"/>
                  </a:cubicBezTo>
                  <a:cubicBezTo>
                    <a:pt x="1168736" y="467293"/>
                    <a:pt x="1154606" y="508673"/>
                    <a:pt x="1150569" y="551063"/>
                  </a:cubicBezTo>
                </a:path>
              </a:pathLst>
            </a:custGeom>
            <a:solidFill>
              <a:srgbClr val="CC9900">
                <a:alpha val="30000"/>
              </a:srgbClr>
            </a:solidFill>
            <a:ln>
              <a:solidFill>
                <a:srgbClr val="01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1871A2A3-FCE4-89DF-9422-10ACC3241EB0}"/>
                </a:ext>
              </a:extLst>
            </p:cNvPr>
            <p:cNvSpPr/>
            <p:nvPr/>
          </p:nvSpPr>
          <p:spPr>
            <a:xfrm>
              <a:off x="14459825" y="2088827"/>
              <a:ext cx="420966" cy="101543"/>
            </a:xfrm>
            <a:custGeom>
              <a:avLst/>
              <a:gdLst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" h="157204">
                  <a:moveTo>
                    <a:pt x="0" y="142917"/>
                  </a:moveTo>
                  <a:cubicBezTo>
                    <a:pt x="19050" y="95292"/>
                    <a:pt x="35719" y="-2339"/>
                    <a:pt x="57150" y="42"/>
                  </a:cubicBezTo>
                  <a:cubicBezTo>
                    <a:pt x="78581" y="2423"/>
                    <a:pt x="104775" y="104817"/>
                    <a:pt x="128587" y="157204"/>
                  </a:cubicBezTo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F025BA8-1445-7994-4885-245B9D023105}"/>
                </a:ext>
              </a:extLst>
            </p:cNvPr>
            <p:cNvSpPr/>
            <p:nvPr/>
          </p:nvSpPr>
          <p:spPr>
            <a:xfrm flipV="1">
              <a:off x="13326169" y="2154335"/>
              <a:ext cx="244290" cy="214137"/>
            </a:xfrm>
            <a:custGeom>
              <a:avLst/>
              <a:gdLst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33457"/>
                <a:gd name="connsiteY0" fmla="*/ 153547 h 157165"/>
                <a:gd name="connsiteX1" fmla="*/ 62020 w 133457"/>
                <a:gd name="connsiteY1" fmla="*/ 3 h 157165"/>
                <a:gd name="connsiteX2" fmla="*/ 133457 w 133457"/>
                <a:gd name="connsiteY2" fmla="*/ 157165 h 1571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3457" h="157165">
                  <a:moveTo>
                    <a:pt x="0" y="153547"/>
                  </a:moveTo>
                  <a:cubicBezTo>
                    <a:pt x="19050" y="105922"/>
                    <a:pt x="39777" y="-600"/>
                    <a:pt x="62020" y="3"/>
                  </a:cubicBezTo>
                  <a:cubicBezTo>
                    <a:pt x="84263" y="606"/>
                    <a:pt x="109645" y="104778"/>
                    <a:pt x="133457" y="157165"/>
                  </a:cubicBezTo>
                </a:path>
              </a:pathLst>
            </a:custGeom>
            <a:solidFill>
              <a:schemeClr val="bg1"/>
            </a:solidFill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7970CB-FD37-1C60-C8C0-249EDBDE0609}"/>
                </a:ext>
              </a:extLst>
            </p:cNvPr>
            <p:cNvSpPr/>
            <p:nvPr/>
          </p:nvSpPr>
          <p:spPr>
            <a:xfrm flipV="1">
              <a:off x="13111007" y="2156770"/>
              <a:ext cx="460429" cy="245725"/>
            </a:xfrm>
            <a:custGeom>
              <a:avLst/>
              <a:gdLst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33457"/>
                <a:gd name="connsiteY0" fmla="*/ 153547 h 157165"/>
                <a:gd name="connsiteX1" fmla="*/ 62020 w 133457"/>
                <a:gd name="connsiteY1" fmla="*/ 3 h 157165"/>
                <a:gd name="connsiteX2" fmla="*/ 133457 w 133457"/>
                <a:gd name="connsiteY2" fmla="*/ 157165 h 157165"/>
                <a:gd name="connsiteX0" fmla="*/ 0 w 133457"/>
                <a:gd name="connsiteY0" fmla="*/ 179719 h 183337"/>
                <a:gd name="connsiteX1" fmla="*/ 67321 w 133457"/>
                <a:gd name="connsiteY1" fmla="*/ 2 h 183337"/>
                <a:gd name="connsiteX2" fmla="*/ 133457 w 133457"/>
                <a:gd name="connsiteY2" fmla="*/ 183337 h 183337"/>
                <a:gd name="connsiteX0" fmla="*/ 0 w 133457"/>
                <a:gd name="connsiteY0" fmla="*/ 182058 h 185676"/>
                <a:gd name="connsiteX1" fmla="*/ 12371 w 133457"/>
                <a:gd name="connsiteY1" fmla="*/ 76185 h 185676"/>
                <a:gd name="connsiteX2" fmla="*/ 67321 w 133457"/>
                <a:gd name="connsiteY2" fmla="*/ 2341 h 185676"/>
                <a:gd name="connsiteX3" fmla="*/ 133457 w 133457"/>
                <a:gd name="connsiteY3" fmla="*/ 185676 h 185676"/>
                <a:gd name="connsiteX0" fmla="*/ 0 w 133457"/>
                <a:gd name="connsiteY0" fmla="*/ 179994 h 183612"/>
                <a:gd name="connsiteX1" fmla="*/ 12371 w 133457"/>
                <a:gd name="connsiteY1" fmla="*/ 74121 h 183612"/>
                <a:gd name="connsiteX2" fmla="*/ 67321 w 133457"/>
                <a:gd name="connsiteY2" fmla="*/ 277 h 183612"/>
                <a:gd name="connsiteX3" fmla="*/ 115737 w 133457"/>
                <a:gd name="connsiteY3" fmla="*/ 84590 h 183612"/>
                <a:gd name="connsiteX4" fmla="*/ 133457 w 133457"/>
                <a:gd name="connsiteY4" fmla="*/ 183612 h 183612"/>
                <a:gd name="connsiteX0" fmla="*/ 0 w 133457"/>
                <a:gd name="connsiteY0" fmla="*/ 179969 h 183587"/>
                <a:gd name="connsiteX1" fmla="*/ 17672 w 133457"/>
                <a:gd name="connsiteY1" fmla="*/ 79331 h 183587"/>
                <a:gd name="connsiteX2" fmla="*/ 67321 w 133457"/>
                <a:gd name="connsiteY2" fmla="*/ 252 h 183587"/>
                <a:gd name="connsiteX3" fmla="*/ 115737 w 133457"/>
                <a:gd name="connsiteY3" fmla="*/ 84565 h 183587"/>
                <a:gd name="connsiteX4" fmla="*/ 133457 w 133457"/>
                <a:gd name="connsiteY4" fmla="*/ 183587 h 183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457" h="183587">
                  <a:moveTo>
                    <a:pt x="0" y="179969"/>
                  </a:moveTo>
                  <a:cubicBezTo>
                    <a:pt x="3829" y="165813"/>
                    <a:pt x="6452" y="109284"/>
                    <a:pt x="17672" y="79331"/>
                  </a:cubicBezTo>
                  <a:cubicBezTo>
                    <a:pt x="28892" y="49378"/>
                    <a:pt x="52302" y="-4110"/>
                    <a:pt x="67321" y="252"/>
                  </a:cubicBezTo>
                  <a:cubicBezTo>
                    <a:pt x="82340" y="4614"/>
                    <a:pt x="104714" y="54009"/>
                    <a:pt x="115737" y="84565"/>
                  </a:cubicBezTo>
                  <a:cubicBezTo>
                    <a:pt x="126760" y="115121"/>
                    <a:pt x="128295" y="169701"/>
                    <a:pt x="133457" y="18358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6EE62C1-5C5E-D417-95DB-68401C79B659}"/>
                </a:ext>
              </a:extLst>
            </p:cNvPr>
            <p:cNvSpPr/>
            <p:nvPr/>
          </p:nvSpPr>
          <p:spPr>
            <a:xfrm>
              <a:off x="14322737" y="2047430"/>
              <a:ext cx="534675" cy="118285"/>
            </a:xfrm>
            <a:custGeom>
              <a:avLst/>
              <a:gdLst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875 h 157162"/>
                <a:gd name="connsiteX1" fmla="*/ 57150 w 128587"/>
                <a:gd name="connsiteY1" fmla="*/ 0 h 157162"/>
                <a:gd name="connsiteX2" fmla="*/ 128587 w 128587"/>
                <a:gd name="connsiteY2" fmla="*/ 157162 h 157162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  <a:gd name="connsiteX0" fmla="*/ 0 w 128587"/>
                <a:gd name="connsiteY0" fmla="*/ 142917 h 157204"/>
                <a:gd name="connsiteX1" fmla="*/ 57150 w 128587"/>
                <a:gd name="connsiteY1" fmla="*/ 42 h 157204"/>
                <a:gd name="connsiteX2" fmla="*/ 128587 w 128587"/>
                <a:gd name="connsiteY2" fmla="*/ 157204 h 157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" h="157204">
                  <a:moveTo>
                    <a:pt x="0" y="142917"/>
                  </a:moveTo>
                  <a:cubicBezTo>
                    <a:pt x="19050" y="95292"/>
                    <a:pt x="35719" y="-2339"/>
                    <a:pt x="57150" y="42"/>
                  </a:cubicBezTo>
                  <a:cubicBezTo>
                    <a:pt x="78581" y="2423"/>
                    <a:pt x="104775" y="104817"/>
                    <a:pt x="128587" y="15720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298"/>
            </a:p>
          </p:txBody>
        </p:sp>
      </p:grpSp>
      <p:sp>
        <p:nvSpPr>
          <p:cNvPr id="46" name="TekstSylinder 11">
            <a:extLst>
              <a:ext uri="{FF2B5EF4-FFF2-40B4-BE49-F238E27FC236}">
                <a16:creationId xmlns:a16="http://schemas.microsoft.com/office/drawing/2014/main" id="{E9871901-B24E-AF57-BEA8-09FC4F274EC2}"/>
              </a:ext>
            </a:extLst>
          </p:cNvPr>
          <p:cNvSpPr txBox="1"/>
          <p:nvPr/>
        </p:nvSpPr>
        <p:spPr>
          <a:xfrm>
            <a:off x="12549441" y="7941461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Frequency dispersion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2500ECBA-3A5C-D31A-8AB5-A99D048B6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30" y="5238328"/>
            <a:ext cx="3369800" cy="353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kstSylinder 12">
            <a:extLst>
              <a:ext uri="{FF2B5EF4-FFF2-40B4-BE49-F238E27FC236}">
                <a16:creationId xmlns:a16="http://schemas.microsoft.com/office/drawing/2014/main" id="{D535E5DE-DE43-47D3-7C48-EC707D3B8512}"/>
              </a:ext>
            </a:extLst>
          </p:cNvPr>
          <p:cNvSpPr txBox="1"/>
          <p:nvPr/>
        </p:nvSpPr>
        <p:spPr>
          <a:xfrm>
            <a:off x="9218516" y="7735505"/>
            <a:ext cx="2441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PNG – slump - dipole </a:t>
            </a:r>
          </a:p>
          <a:p>
            <a:r>
              <a:rPr lang="en-US" sz="1800" dirty="0"/>
              <a:t>(</a:t>
            </a:r>
            <a:r>
              <a:rPr lang="en-US" sz="1800" dirty="0" err="1"/>
              <a:t>Lynett</a:t>
            </a:r>
            <a:r>
              <a:rPr lang="en-US" sz="1800" dirty="0"/>
              <a:t> et al., 2003)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227F55A1-EA5D-AA9F-C626-70070AE8F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2003" y="8462605"/>
            <a:ext cx="6645997" cy="190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645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71807-710B-996C-54C3-0EC99FB9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A3778FC-4B7E-EC54-E7C6-C93EBAC3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" y="99940"/>
            <a:ext cx="10811926" cy="17145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Subaerial landslide tsunami generation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F5BEAA5-9DDF-47F3-4266-88C5B8BD2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829" y="1593285"/>
            <a:ext cx="8506922" cy="7252026"/>
          </a:xfrm>
          <a:noFill/>
        </p:spPr>
        <p:txBody>
          <a:bodyPr spcFirstLastPara="1" vert="horz" wrap="square" lIns="182880" tIns="91440" rIns="182880" bIns="91440" rtlCol="0" anchor="t" anchorCtr="0">
            <a:normAutofit/>
          </a:bodyPr>
          <a:lstStyle/>
          <a:p>
            <a:pPr marL="514337" indent="-514337" defTabSz="1371566"/>
            <a:r>
              <a:rPr lang="en-US" dirty="0"/>
              <a:t>Generation mainly due to the surface impact</a:t>
            </a:r>
          </a:p>
          <a:p>
            <a:pPr marL="514337" indent="-514337" defTabSz="1371566"/>
            <a:r>
              <a:rPr lang="en-US" dirty="0"/>
              <a:t>Extensively studied in laboratory – numerous papers (likely more than 100 studies)</a:t>
            </a:r>
          </a:p>
          <a:p>
            <a:pPr marL="514337" indent="-514337" defTabSz="1371566"/>
            <a:r>
              <a:rPr lang="en-US" dirty="0"/>
              <a:t>Wide range of source mechanisms and geometric settings</a:t>
            </a:r>
          </a:p>
          <a:p>
            <a:pPr marL="914387" lvl="1" indent="-514337" defTabSz="1371566"/>
            <a:r>
              <a:rPr lang="en-US" dirty="0"/>
              <a:t>Various scaling expressions in literature</a:t>
            </a:r>
          </a:p>
          <a:p>
            <a:pPr marL="914387" lvl="1" indent="-514337" defTabSz="1371566"/>
            <a:r>
              <a:rPr lang="en-US" dirty="0"/>
              <a:t>No consensus model</a:t>
            </a:r>
          </a:p>
          <a:p>
            <a:pPr marL="514337" indent="-514337" defTabSz="1371566"/>
            <a:r>
              <a:rPr lang="en-US" dirty="0"/>
              <a:t>Parametric scaling relationships – main parameters:</a:t>
            </a:r>
          </a:p>
          <a:p>
            <a:pPr marL="914387" lvl="1" indent="-514337" defTabSz="1371566"/>
            <a:r>
              <a:rPr lang="en-US" dirty="0"/>
              <a:t>Impact velocity</a:t>
            </a:r>
          </a:p>
          <a:p>
            <a:pPr marL="914387" lvl="1" indent="-514337" defTabSz="1371566"/>
            <a:r>
              <a:rPr lang="en-US" dirty="0"/>
              <a:t>Frontal area </a:t>
            </a:r>
          </a:p>
          <a:p>
            <a:pPr marL="0" indent="0" defTabSz="1371566">
              <a:buNone/>
            </a:pPr>
            <a:endParaRPr lang="en-US" dirty="0"/>
          </a:p>
          <a:p>
            <a:pPr marL="514337" indent="-514337" defTabSz="1371566"/>
            <a:endParaRPr lang="en-US" dirty="0"/>
          </a:p>
        </p:txBody>
      </p:sp>
      <p:sp>
        <p:nvSpPr>
          <p:cNvPr id="25" name="TekstSylinder 14">
            <a:extLst>
              <a:ext uri="{FF2B5EF4-FFF2-40B4-BE49-F238E27FC236}">
                <a16:creationId xmlns:a16="http://schemas.microsoft.com/office/drawing/2014/main" id="{A2140677-C1C2-795E-F99E-01BE90D0062C}"/>
              </a:ext>
            </a:extLst>
          </p:cNvPr>
          <p:cNvSpPr txBox="1"/>
          <p:nvPr/>
        </p:nvSpPr>
        <p:spPr>
          <a:xfrm>
            <a:off x="14198964" y="8707873"/>
            <a:ext cx="2744662" cy="431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1" dirty="0">
                <a:latin typeface="Georgia" panose="02040502050405020303" pitchFamily="18" charset="0"/>
              </a:rPr>
              <a:t>Bullard et al., (2019)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5C3C57-018D-F7CA-DC0A-8191C3D98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530" y="1835758"/>
            <a:ext cx="4624655" cy="3472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38E86E-3DA5-DAD4-5EB2-B11E5EC14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0800" y="2846303"/>
            <a:ext cx="4455565" cy="335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AFDD02-2CAB-B0C7-1D60-290B9A4907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41642" y="3542898"/>
            <a:ext cx="4459168" cy="3352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EF66C9-6C20-B55A-08D7-1B169D94F0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7835" y="4291165"/>
            <a:ext cx="5170908" cy="3901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6E14D8-FA2B-F8D9-34E4-6E1C3D1FE5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42008" y="5722631"/>
            <a:ext cx="5247784" cy="28617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53DA7A-E27D-F21B-61BE-48785D8BB6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48676" b="8723"/>
          <a:stretch>
            <a:fillRect/>
          </a:stretch>
        </p:blipFill>
        <p:spPr>
          <a:xfrm>
            <a:off x="8271215" y="3634946"/>
            <a:ext cx="4667677" cy="4831742"/>
          </a:xfrm>
          <a:prstGeom prst="rect">
            <a:avLst/>
          </a:prstGeom>
        </p:spPr>
      </p:pic>
      <p:sp>
        <p:nvSpPr>
          <p:cNvPr id="26" name="TekstSylinder 12">
            <a:extLst>
              <a:ext uri="{FF2B5EF4-FFF2-40B4-BE49-F238E27FC236}">
                <a16:creationId xmlns:a16="http://schemas.microsoft.com/office/drawing/2014/main" id="{AE7BA669-FB62-03DD-EFB4-54C807275DDA}"/>
              </a:ext>
            </a:extLst>
          </p:cNvPr>
          <p:cNvSpPr txBox="1"/>
          <p:nvPr/>
        </p:nvSpPr>
        <p:spPr>
          <a:xfrm>
            <a:off x="14556056" y="1730215"/>
            <a:ext cx="36014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Review of impact tsunamis studies:</a:t>
            </a:r>
          </a:p>
          <a:p>
            <a:r>
              <a:rPr lang="en-US" sz="1800" dirty="0"/>
              <a:t>Heller and Ruffini (2023), ESR</a:t>
            </a:r>
          </a:p>
          <a:p>
            <a:endParaRPr lang="en-US" sz="1800" dirty="0"/>
          </a:p>
          <a:p>
            <a:r>
              <a:rPr lang="en-US" sz="1800" dirty="0"/>
              <a:t>Many studies, but heterogeneous outputs</a:t>
            </a:r>
          </a:p>
        </p:txBody>
      </p:sp>
    </p:spTree>
    <p:extLst>
      <p:ext uri="{BB962C8B-B14F-4D97-AF65-F5344CB8AC3E}">
        <p14:creationId xmlns:p14="http://schemas.microsoft.com/office/powerpoint/2010/main" val="4278177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58334-A5F5-2C9F-573F-A5418FF5C4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90EB6A-F4A2-026A-A4FE-0E5AB11C5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93240"/>
            <a:ext cx="9633066" cy="1674786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0070C0"/>
                </a:solidFill>
              </a:rPr>
              <a:t>Landslide and tsunami models must be combined for optimal predictions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B4C9DDD-3D2F-86FE-0B9D-07B6FAC78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364" y="2158455"/>
            <a:ext cx="10466811" cy="7717800"/>
          </a:xfrm>
        </p:spPr>
        <p:txBody>
          <a:bodyPr>
            <a:normAutofit/>
          </a:bodyPr>
          <a:lstStyle/>
          <a:p>
            <a:r>
              <a:rPr lang="en-US" sz="3600" dirty="0"/>
              <a:t>Landslide dynamics models</a:t>
            </a:r>
            <a:endParaRPr lang="en-US" dirty="0"/>
          </a:p>
          <a:p>
            <a:pPr lvl="1"/>
            <a:r>
              <a:rPr lang="en-US" b="1" dirty="0"/>
              <a:t>Clay dominated</a:t>
            </a:r>
            <a:r>
              <a:rPr lang="en-US" dirty="0"/>
              <a:t>: Cohesive fluid dynamics models</a:t>
            </a:r>
          </a:p>
          <a:p>
            <a:pPr lvl="1"/>
            <a:r>
              <a:rPr lang="en-US" b="1" dirty="0"/>
              <a:t>Particle interaction dominated, sand / rock</a:t>
            </a:r>
            <a:r>
              <a:rPr lang="en-US" dirty="0"/>
              <a:t>: Frictional collisional fluid dynamics models</a:t>
            </a:r>
            <a:endParaRPr lang="en-GB" dirty="0"/>
          </a:p>
          <a:p>
            <a:pPr lvl="1"/>
            <a:r>
              <a:rPr lang="en-US" dirty="0"/>
              <a:t>Hydrodynamic resistance / interaction, erosion, entrainment</a:t>
            </a:r>
          </a:p>
          <a:p>
            <a:r>
              <a:rPr lang="en-US" dirty="0"/>
              <a:t>Coupling (from seabed to wave generation)</a:t>
            </a:r>
          </a:p>
          <a:p>
            <a:r>
              <a:rPr lang="en-US" dirty="0"/>
              <a:t>Tsunami propagation model needs</a:t>
            </a:r>
          </a:p>
          <a:p>
            <a:pPr lvl="1"/>
            <a:r>
              <a:rPr lang="en-US" dirty="0"/>
              <a:t>High order dispersion most often needed, e.g. </a:t>
            </a:r>
            <a:r>
              <a:rPr lang="en-US" dirty="0" err="1"/>
              <a:t>Boussinesq</a:t>
            </a:r>
            <a:r>
              <a:rPr lang="en-US" dirty="0"/>
              <a:t> models, layered models, or full 3D models</a:t>
            </a:r>
          </a:p>
          <a:p>
            <a:pPr lvl="1"/>
            <a:r>
              <a:rPr lang="en-US" dirty="0"/>
              <a:t>Subaerial slides – rock avalanches – hydrodynamic cratering</a:t>
            </a:r>
          </a:p>
          <a:p>
            <a:pPr lvl="1"/>
            <a:r>
              <a:rPr lang="en-US" dirty="0"/>
              <a:t>Demanding models – need for some compromise for feasibility for e.g. hazard studies</a:t>
            </a:r>
          </a:p>
          <a:p>
            <a:pPr marL="707687" lvl="1" indent="0">
              <a:buNone/>
            </a:pPr>
            <a:endParaRPr lang="en-US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0B7F5FC9-A017-3C85-BE51-9354B83568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184" t="49889" r="22123" b="29170"/>
          <a:stretch/>
        </p:blipFill>
        <p:spPr>
          <a:xfrm>
            <a:off x="12212231" y="1162401"/>
            <a:ext cx="4860751" cy="24166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FB1381-4B60-B1A9-315A-1F75809573B1}"/>
              </a:ext>
            </a:extLst>
          </p:cNvPr>
          <p:cNvSpPr txBox="1"/>
          <p:nvPr/>
        </p:nvSpPr>
        <p:spPr>
          <a:xfrm>
            <a:off x="12320157" y="2837187"/>
            <a:ext cx="4073231" cy="453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344" dirty="0">
                <a:solidFill>
                  <a:schemeClr val="bg1"/>
                </a:solidFill>
              </a:rPr>
              <a:t>Submarine clay dominated slide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6253B2-B8D9-A28A-048A-DAAE8E6A8C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249" y="3431103"/>
            <a:ext cx="2453926" cy="1957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945464-6409-294B-FD2C-B9D1770B46E8}"/>
              </a:ext>
            </a:extLst>
          </p:cNvPr>
          <p:cNvSpPr txBox="1"/>
          <p:nvPr/>
        </p:nvSpPr>
        <p:spPr>
          <a:xfrm>
            <a:off x="12039601" y="3714789"/>
            <a:ext cx="2590648" cy="117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44" dirty="0"/>
              <a:t>E</a:t>
            </a:r>
            <a:r>
              <a:rPr lang="en-GB" sz="2344" dirty="0" err="1"/>
              <a:t>ffects</a:t>
            </a:r>
            <a:r>
              <a:rPr lang="en-GB" sz="2344" dirty="0"/>
              <a:t> of granular collisions on dynamics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B2B321-1425-D2F2-C81D-E2B45501D836}"/>
              </a:ext>
            </a:extLst>
          </p:cNvPr>
          <p:cNvSpPr txBox="1"/>
          <p:nvPr/>
        </p:nvSpPr>
        <p:spPr>
          <a:xfrm>
            <a:off x="15730303" y="5610449"/>
            <a:ext cx="2590648" cy="813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44" dirty="0"/>
              <a:t>Impact and generation</a:t>
            </a:r>
            <a:endParaRPr lang="en-GB" sz="2344" dirty="0"/>
          </a:p>
        </p:txBody>
      </p:sp>
      <p:pic>
        <p:nvPicPr>
          <p:cNvPr id="6" name="Picture 5" descr="forsok3">
            <a:extLst>
              <a:ext uri="{FF2B5EF4-FFF2-40B4-BE49-F238E27FC236}">
                <a16:creationId xmlns:a16="http://schemas.microsoft.com/office/drawing/2014/main" id="{521D93FF-CFF8-3535-1A6F-864C2E2A9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9" r="16393"/>
          <a:stretch>
            <a:fillRect/>
          </a:stretch>
        </p:blipFill>
        <p:spPr bwMode="auto">
          <a:xfrm>
            <a:off x="12725400" y="5558962"/>
            <a:ext cx="2854848" cy="3126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333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344621" y="77082"/>
            <a:ext cx="12885824" cy="1851660"/>
          </a:xfrm>
        </p:spPr>
        <p:txBody>
          <a:bodyPr>
            <a:noAutofit/>
          </a:bodyPr>
          <a:lstStyle/>
          <a:p>
            <a:pPr algn="l"/>
            <a:r>
              <a:rPr lang="en-US" sz="5600" dirty="0">
                <a:solidFill>
                  <a:srgbClr val="0070C0"/>
                </a:solidFill>
              </a:rPr>
              <a:t>Landslide tsunamis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type="body" idx="1"/>
          </p:nvPr>
        </p:nvSpPr>
        <p:spPr>
          <a:xfrm>
            <a:off x="487817" y="1928742"/>
            <a:ext cx="7436984" cy="6149786"/>
          </a:xfr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/>
          <a:p>
            <a:r>
              <a:rPr lang="en-US" sz="2800" dirty="0"/>
              <a:t>Landslide and rock avalanche tsunamis - roughly 10-15% of the reported tsunami sources globally</a:t>
            </a:r>
          </a:p>
          <a:p>
            <a:pPr marL="0" indent="0">
              <a:buNone/>
            </a:pPr>
            <a:r>
              <a:rPr lang="en-US" sz="2800" dirty="0">
                <a:sym typeface="Symbol"/>
              </a:rPr>
              <a:t>    </a:t>
            </a:r>
            <a:r>
              <a:rPr lang="en-US" sz="2400" dirty="0">
                <a:sym typeface="Symbol"/>
              </a:rPr>
              <a:t>(Harbitz et al., 2014, Nat Haz)</a:t>
            </a:r>
            <a:endParaRPr lang="nb-NO" sz="2400" dirty="0">
              <a:sym typeface="Symbol"/>
            </a:endParaRPr>
          </a:p>
          <a:p>
            <a:r>
              <a:rPr lang="en-US" sz="2800" dirty="0"/>
              <a:t>Two main classes of landslides</a:t>
            </a:r>
          </a:p>
          <a:p>
            <a:pPr lvl="1"/>
            <a:r>
              <a:rPr lang="en-US" sz="2400" dirty="0"/>
              <a:t>Submarine landslides </a:t>
            </a:r>
          </a:p>
          <a:p>
            <a:pPr lvl="1"/>
            <a:r>
              <a:rPr lang="en-US" sz="2400" dirty="0"/>
              <a:t>Subaerial landslides, including volcano flank collapses</a:t>
            </a:r>
            <a:endParaRPr lang="nb-NO" sz="2800" dirty="0">
              <a:sym typeface="Symbol"/>
            </a:endParaRPr>
          </a:p>
          <a:p>
            <a:r>
              <a:rPr lang="nb-NO" sz="2800" dirty="0">
                <a:sym typeface="Symbol"/>
              </a:rPr>
              <a:t>Can in principle occur on any slope</a:t>
            </a:r>
          </a:p>
          <a:p>
            <a:pPr lvl="1"/>
            <a:r>
              <a:rPr lang="nb-NO" sz="2400" dirty="0">
                <a:sym typeface="Symbol"/>
              </a:rPr>
              <a:t>Seismically passive or active margins</a:t>
            </a:r>
          </a:p>
          <a:p>
            <a:r>
              <a:rPr lang="nb-NO" sz="2800" dirty="0">
                <a:sym typeface="Symbol"/>
              </a:rPr>
              <a:t>More local character than earthquake tsunamis, with potentially severe impact</a:t>
            </a:r>
          </a:p>
          <a:p>
            <a:r>
              <a:rPr lang="nb-NO" sz="2800" dirty="0">
                <a:sym typeface="Symbol"/>
              </a:rPr>
              <a:t>More complex generation and progatation process than earthquakes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97534B-701E-E1E7-A658-357891722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3268" y="1833909"/>
            <a:ext cx="9220200" cy="63394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25467C-9E56-898D-93DB-03349496BA19}"/>
              </a:ext>
            </a:extLst>
          </p:cNvPr>
          <p:cNvSpPr txBox="1"/>
          <p:nvPr/>
        </p:nvSpPr>
        <p:spPr>
          <a:xfrm>
            <a:off x="8375030" y="1221559"/>
            <a:ext cx="948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Map showing landslide tsunamis, volcanic tsunamis, and joint earthquake/landslide tsunami events</a:t>
            </a:r>
          </a:p>
          <a:p>
            <a:r>
              <a:rPr lang="en-US" dirty="0"/>
              <a:t>Source, NCEI, NGDC, NOAA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785ACA-2075-8450-60C7-E98557AD402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6" r="-346" b="6983"/>
          <a:stretch>
            <a:fillRect/>
          </a:stretch>
        </p:blipFill>
        <p:spPr>
          <a:xfrm>
            <a:off x="8390905" y="6857683"/>
            <a:ext cx="3281718" cy="130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5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D3070-B6EE-8068-DD72-12BE02B2E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579752"/>
            <a:ext cx="9630518" cy="51108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Submarine landslides and tsunamis around the globe</a:t>
            </a:r>
            <a:endParaRPr lang="en-GB" sz="4800" dirty="0">
              <a:solidFill>
                <a:srgbClr val="0070C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4CEA80-EA8B-A726-1B84-4AE813437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68" t="3477" r="57414" b="74951"/>
          <a:stretch>
            <a:fillRect/>
          </a:stretch>
        </p:blipFill>
        <p:spPr>
          <a:xfrm>
            <a:off x="1631759" y="1864795"/>
            <a:ext cx="4441744" cy="3652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AC6306-4044-29B2-8DA0-7DEBC8013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6196"/>
            <a:ext cx="3069196" cy="3090074"/>
          </a:xfrm>
          <a:prstGeom prst="rect">
            <a:avLst/>
          </a:prstGeom>
        </p:spPr>
      </p:pic>
      <p:pic>
        <p:nvPicPr>
          <p:cNvPr id="1028" name="Picture 4" descr="The Sissano Lagoon devastated after the 1998 tsunami  (Image courtesy of Jose Borrero, University of Southern California)">
            <a:extLst>
              <a:ext uri="{FF2B5EF4-FFF2-40B4-BE49-F238E27FC236}">
                <a16:creationId xmlns:a16="http://schemas.microsoft.com/office/drawing/2014/main" id="{95BC2DDF-EAB6-22F1-CE32-3A7005144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6254" y="5458290"/>
            <a:ext cx="4441745" cy="330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082AB29-ABFD-6A16-7A22-49DED9902C59}"/>
              </a:ext>
            </a:extLst>
          </p:cNvPr>
          <p:cNvSpPr txBox="1"/>
          <p:nvPr/>
        </p:nvSpPr>
        <p:spPr>
          <a:xfrm>
            <a:off x="13954416" y="5539584"/>
            <a:ext cx="42254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1998 PNG tsunami - Image courtesy of Jose Borrero </a:t>
            </a:r>
          </a:p>
          <a:p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</a:rPr>
              <a:t>&gt; 2 000 fatalities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02AAF7-348E-D4BD-4F94-7B2FD94AB8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332" y="5046196"/>
            <a:ext cx="4441744" cy="2884978"/>
          </a:xfrm>
          <a:prstGeom prst="rect">
            <a:avLst/>
          </a:prstGeom>
        </p:spPr>
      </p:pic>
      <p:pic>
        <p:nvPicPr>
          <p:cNvPr id="15" name="Picture 14" descr="A blue and orange light&#10;&#10;AI-generated content may be incorrect.">
            <a:extLst>
              <a:ext uri="{FF2B5EF4-FFF2-40B4-BE49-F238E27FC236}">
                <a16:creationId xmlns:a16="http://schemas.microsoft.com/office/drawing/2014/main" id="{F4FD1AF1-7CBE-3BAA-3798-64DB58D86C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" t="12321" r="7078" b="8398"/>
          <a:stretch>
            <a:fillRect/>
          </a:stretch>
        </p:blipFill>
        <p:spPr>
          <a:xfrm>
            <a:off x="7934167" y="5696095"/>
            <a:ext cx="5803923" cy="302139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F200202-C174-4B43-82CB-009D4F7B8EF3}"/>
              </a:ext>
            </a:extLst>
          </p:cNvPr>
          <p:cNvSpPr txBox="1"/>
          <p:nvPr/>
        </p:nvSpPr>
        <p:spPr>
          <a:xfrm>
            <a:off x="7959973" y="5089570"/>
            <a:ext cx="5994443" cy="70788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000"/>
            </a:lvl1pPr>
          </a:lstStyle>
          <a:p>
            <a:r>
              <a:rPr lang="en-US" dirty="0"/>
              <a:t>1929 Grand banks tsunami – Løvholt et al., (2019), GSL</a:t>
            </a:r>
          </a:p>
          <a:p>
            <a:r>
              <a:rPr lang="en-US" dirty="0"/>
              <a:t>&gt; 300 km</a:t>
            </a:r>
            <a:r>
              <a:rPr lang="en-US" baseline="30000" dirty="0"/>
              <a:t>3</a:t>
            </a:r>
            <a:r>
              <a:rPr lang="en-US" dirty="0"/>
              <a:t> – 27 Fatalities in Newfoundland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EC472FC-FDB6-6C91-6386-6BB9D50B34C9}"/>
              </a:ext>
            </a:extLst>
          </p:cNvPr>
          <p:cNvSpPr txBox="1"/>
          <p:nvPr/>
        </p:nvSpPr>
        <p:spPr>
          <a:xfrm>
            <a:off x="3236365" y="8099039"/>
            <a:ext cx="4643720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b="0" dirty="0">
                <a:effectLst/>
                <a:latin typeface="Arial" panose="020B0604020202020204" pitchFamily="34" charset="0"/>
              </a:rPr>
              <a:t>Gulf of Cadiz database, </a:t>
            </a:r>
            <a:r>
              <a:rPr lang="en-US" b="0" dirty="0" err="1">
                <a:effectLst/>
                <a:latin typeface="Arial" panose="020B0604020202020204" pitchFamily="34" charset="0"/>
              </a:rPr>
              <a:t>Zengaffinen</a:t>
            </a:r>
            <a:r>
              <a:rPr lang="en-US" b="0" dirty="0">
                <a:effectLst/>
                <a:latin typeface="Arial" panose="020B0604020202020204" pitchFamily="34" charset="0"/>
              </a:rPr>
              <a:t>-Morris et al., (2022), JGR</a:t>
            </a:r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A3958E-F85D-6473-B62A-87F603A65158}"/>
              </a:ext>
            </a:extLst>
          </p:cNvPr>
          <p:cNvSpPr txBox="1"/>
          <p:nvPr/>
        </p:nvSpPr>
        <p:spPr>
          <a:xfrm>
            <a:off x="1534598" y="1476143"/>
            <a:ext cx="5145321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 err="1"/>
              <a:t>Hühnerbach</a:t>
            </a:r>
            <a:r>
              <a:rPr lang="en-US" sz="2000" dirty="0"/>
              <a:t> et al., (2004), Mar Geol</a:t>
            </a:r>
            <a:endParaRPr lang="en-GB" sz="2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0E3962-1DD3-6D4E-75B0-0C38F03AE0F8}"/>
              </a:ext>
            </a:extLst>
          </p:cNvPr>
          <p:cNvSpPr txBox="1"/>
          <p:nvPr/>
        </p:nvSpPr>
        <p:spPr>
          <a:xfrm>
            <a:off x="271231" y="8068262"/>
            <a:ext cx="35814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US East Coast database</a:t>
            </a:r>
          </a:p>
          <a:p>
            <a:r>
              <a:rPr lang="en-US" sz="2000" dirty="0"/>
              <a:t>Lee (2009), Mar Geol</a:t>
            </a:r>
            <a:endParaRPr lang="en-GB" sz="2000" dirty="0"/>
          </a:p>
        </p:txBody>
      </p:sp>
      <p:sp>
        <p:nvSpPr>
          <p:cNvPr id="24" name="Plassholder for innhold 2">
            <a:extLst>
              <a:ext uri="{FF2B5EF4-FFF2-40B4-BE49-F238E27FC236}">
                <a16:creationId xmlns:a16="http://schemas.microsoft.com/office/drawing/2014/main" id="{98F63DE7-4D90-4E1D-A7E2-D0DF38A7611F}"/>
              </a:ext>
            </a:extLst>
          </p:cNvPr>
          <p:cNvSpPr txBox="1">
            <a:spLocks/>
          </p:cNvSpPr>
          <p:nvPr/>
        </p:nvSpPr>
        <p:spPr>
          <a:xfrm>
            <a:off x="6575699" y="1944797"/>
            <a:ext cx="11277600" cy="30213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Heterogeneously mapped globally</a:t>
            </a:r>
          </a:p>
          <a:p>
            <a:r>
              <a:rPr lang="en-US" dirty="0"/>
              <a:t>Many events back far back in time, dating often uncertain</a:t>
            </a:r>
          </a:p>
          <a:p>
            <a:r>
              <a:rPr lang="en-US" dirty="0"/>
              <a:t>A very small fraction of the mapped events are tsunamigenic</a:t>
            </a:r>
          </a:p>
          <a:p>
            <a:r>
              <a:rPr lang="en-US" dirty="0">
                <a:sym typeface="Symbol"/>
              </a:rPr>
              <a:t>Most major landslides pre-historical 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2724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1DB54-0CB1-3412-AAAC-55B3B3DB1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0744200" cy="1143000"/>
          </a:xfrm>
        </p:spPr>
        <p:txBody>
          <a:bodyPr>
            <a:noAutofit/>
          </a:bodyPr>
          <a:lstStyle/>
          <a:p>
            <a:r>
              <a:rPr lang="en-US" dirty="0"/>
              <a:t>Subaerial landslides tsunamis</a:t>
            </a:r>
            <a:br>
              <a:rPr lang="en-US" dirty="0"/>
            </a:br>
            <a:r>
              <a:rPr lang="en-US" dirty="0">
                <a:solidFill>
                  <a:srgbClr val="0070C0"/>
                </a:solidFill>
              </a:rPr>
              <a:t>More frequent, more local, high local impact</a:t>
            </a:r>
            <a:endParaRPr lang="en-GB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2E533AE7-40B5-9CCC-C2BD-0C9A4C0B68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0605924"/>
              </p:ext>
            </p:extLst>
          </p:nvPr>
        </p:nvGraphicFramePr>
        <p:xfrm>
          <a:off x="381000" y="2406722"/>
          <a:ext cx="6985948" cy="5690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4746">
                  <a:extLst>
                    <a:ext uri="{9D8B030D-6E8A-4147-A177-3AD203B41FA5}">
                      <a16:colId xmlns:a16="http://schemas.microsoft.com/office/drawing/2014/main" val="1576155472"/>
                    </a:ext>
                  </a:extLst>
                </a:gridCol>
                <a:gridCol w="1593902">
                  <a:extLst>
                    <a:ext uri="{9D8B030D-6E8A-4147-A177-3AD203B41FA5}">
                      <a16:colId xmlns:a16="http://schemas.microsoft.com/office/drawing/2014/main" val="3441770746"/>
                    </a:ext>
                  </a:extLst>
                </a:gridCol>
                <a:gridCol w="1164324">
                  <a:extLst>
                    <a:ext uri="{9D8B030D-6E8A-4147-A177-3AD203B41FA5}">
                      <a16:colId xmlns:a16="http://schemas.microsoft.com/office/drawing/2014/main" val="2426151582"/>
                    </a:ext>
                  </a:extLst>
                </a:gridCol>
                <a:gridCol w="1912820">
                  <a:extLst>
                    <a:ext uri="{9D8B030D-6E8A-4147-A177-3AD203B41FA5}">
                      <a16:colId xmlns:a16="http://schemas.microsoft.com/office/drawing/2014/main" val="2041101976"/>
                    </a:ext>
                  </a:extLst>
                </a:gridCol>
                <a:gridCol w="1580156">
                  <a:extLst>
                    <a:ext uri="{9D8B030D-6E8A-4147-A177-3AD203B41FA5}">
                      <a16:colId xmlns:a16="http://schemas.microsoft.com/office/drawing/2014/main" val="2209281937"/>
                    </a:ext>
                  </a:extLst>
                </a:gridCol>
              </a:tblGrid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Year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Event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Country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Volume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Max run-up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884331296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2000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Paatuut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Greenland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~50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&gt; 50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795907686"/>
                  </a:ext>
                </a:extLst>
              </a:tr>
              <a:tr h="561481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2002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Stromboli (two slides)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Italy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4-9 Mm</a:t>
                      </a:r>
                      <a:r>
                        <a:rPr lang="en-GB" sz="1800" baseline="30000" dirty="0">
                          <a:effectLst/>
                        </a:rPr>
                        <a:t>3 </a:t>
                      </a:r>
                      <a:r>
                        <a:rPr lang="en-GB" sz="1800" dirty="0">
                          <a:effectLst/>
                        </a:rPr>
                        <a:t>and 20 Mm</a:t>
                      </a:r>
                      <a:r>
                        <a:rPr lang="en-GB" sz="1800" baseline="30000" dirty="0">
                          <a:effectLst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 &gt; 10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683301280"/>
                  </a:ext>
                </a:extLst>
              </a:tr>
              <a:tr h="3642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Qianjiangping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China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24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39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78732844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Dayantang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China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3Mm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~50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3392930209"/>
                  </a:ext>
                </a:extLst>
              </a:tr>
              <a:tr h="4573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Aysen fjord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Chile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High number of slides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~50 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814120574"/>
                  </a:ext>
                </a:extLst>
              </a:tr>
              <a:tr h="3642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Chehalis Lake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Canada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3Mm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38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525260353"/>
                  </a:ext>
                </a:extLst>
              </a:tr>
              <a:tr h="3642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2008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Three Gauges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China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0.38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13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597166301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2014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Lake Askja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Iceland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~20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80 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258626343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2015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Icy Bay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USA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76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193 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290428047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2017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Karrat fjord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Greenland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~40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r>
                        <a:rPr lang="en-GB" sz="1800">
                          <a:effectLst/>
                        </a:rPr>
                        <a:t> 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90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904080728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Bureya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Russia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25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90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281877784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Baige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China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&gt;10 Mm</a:t>
                      </a:r>
                      <a:r>
                        <a:rPr lang="en-GB" sz="1800" baseline="30000">
                          <a:effectLst/>
                        </a:rPr>
                        <a:t>3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54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035686050"/>
                  </a:ext>
                </a:extLst>
              </a:tr>
              <a:tr h="364228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2018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Anak Krakatau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Indonesia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~210 Mm</a:t>
                      </a:r>
                      <a:r>
                        <a:rPr lang="en-GB" sz="1800" baseline="30000" dirty="0">
                          <a:effectLst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85 m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4122569627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2020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Elliot Creek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Canada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 dirty="0">
                          <a:effectLst/>
                        </a:rPr>
                        <a:t>13.5 Mm</a:t>
                      </a:r>
                      <a:r>
                        <a:rPr lang="en-GB" sz="1800" baseline="30000" dirty="0">
                          <a:effectLst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GB" sz="1800">
                          <a:effectLst/>
                        </a:rPr>
                        <a:t>120 m</a:t>
                      </a:r>
                      <a:endParaRPr lang="en-GB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120991844"/>
                  </a:ext>
                </a:extLst>
              </a:tr>
              <a:tr h="241962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Dickson fjord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Greenland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</a:t>
                      </a:r>
                      <a:r>
                        <a:rPr lang="en-GB" sz="1800" dirty="0">
                          <a:effectLst/>
                        </a:rPr>
                        <a:t>Mm</a:t>
                      </a:r>
                      <a:r>
                        <a:rPr lang="en-GB" sz="1800" baseline="30000" dirty="0">
                          <a:effectLst/>
                        </a:rPr>
                        <a:t>3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200 m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731574000"/>
                  </a:ext>
                </a:extLst>
              </a:tr>
              <a:tr h="2235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  <a:endParaRPr lang="en-GB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Tracy Arm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Alaska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~100 Mm</a:t>
                      </a:r>
                      <a:r>
                        <a:rPr lang="en-GB" sz="1800" baseline="30000" dirty="0">
                          <a:effectLst/>
                        </a:rPr>
                        <a:t>3</a:t>
                      </a:r>
                      <a:endParaRPr lang="en-GB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6458" marR="76458" marT="0" marB="0"/>
                </a:tc>
                <a:tc>
                  <a:txBody>
                    <a:bodyPr/>
                    <a:lstStyle/>
                    <a:p>
                      <a:pPr marL="0" marR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&gt;30 m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458" marR="76458" marT="0" marB="0"/>
                </a:tc>
                <a:extLst>
                  <a:ext uri="{0D108BD9-81ED-4DB2-BD59-A6C34878D82A}">
                    <a16:rowId xmlns:a16="http://schemas.microsoft.com/office/drawing/2014/main" val="1632989575"/>
                  </a:ext>
                </a:extLst>
              </a:tr>
            </a:tbl>
          </a:graphicData>
        </a:graphic>
      </p:graphicFrame>
      <p:pic>
        <p:nvPicPr>
          <p:cNvPr id="5" name="Bilde 2">
            <a:extLst>
              <a:ext uri="{FF2B5EF4-FFF2-40B4-BE49-F238E27FC236}">
                <a16:creationId xmlns:a16="http://schemas.microsoft.com/office/drawing/2014/main" id="{ABA81EE3-B579-DE1B-517C-FA634065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099" y="5260380"/>
            <a:ext cx="5075869" cy="3385605"/>
          </a:xfrm>
          <a:prstGeom prst="rect">
            <a:avLst/>
          </a:prstGeom>
        </p:spPr>
      </p:pic>
      <p:sp>
        <p:nvSpPr>
          <p:cNvPr id="6" name="TekstSylinder 27">
            <a:extLst>
              <a:ext uri="{FF2B5EF4-FFF2-40B4-BE49-F238E27FC236}">
                <a16:creationId xmlns:a16="http://schemas.microsoft.com/office/drawing/2014/main" id="{45329153-22F2-1E2D-FE64-A831F81A2BBB}"/>
              </a:ext>
            </a:extLst>
          </p:cNvPr>
          <p:cNvSpPr txBox="1"/>
          <p:nvPr/>
        </p:nvSpPr>
        <p:spPr>
          <a:xfrm>
            <a:off x="7917099" y="5300275"/>
            <a:ext cx="3360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2015 Taan fjord / Icy Bay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Courtesy C Larsen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DEBFB4-0D7E-46C1-D99E-F1EA086E47E0}"/>
              </a:ext>
            </a:extLst>
          </p:cNvPr>
          <p:cNvSpPr txBox="1"/>
          <p:nvPr/>
        </p:nvSpPr>
        <p:spPr>
          <a:xfrm>
            <a:off x="1981200" y="1749550"/>
            <a:ext cx="421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Selected events since year 2000</a:t>
            </a:r>
            <a:endParaRPr lang="en-GB" sz="2400" b="1" dirty="0"/>
          </a:p>
        </p:txBody>
      </p:sp>
      <p:grpSp>
        <p:nvGrpSpPr>
          <p:cNvPr id="8" name="Group 32">
            <a:extLst>
              <a:ext uri="{FF2B5EF4-FFF2-40B4-BE49-F238E27FC236}">
                <a16:creationId xmlns:a16="http://schemas.microsoft.com/office/drawing/2014/main" id="{42A10D35-82FF-7CA0-73C7-E1CF63D8E381}"/>
              </a:ext>
            </a:extLst>
          </p:cNvPr>
          <p:cNvGrpSpPr/>
          <p:nvPr/>
        </p:nvGrpSpPr>
        <p:grpSpPr>
          <a:xfrm>
            <a:off x="13487400" y="1900615"/>
            <a:ext cx="4559144" cy="3189077"/>
            <a:chOff x="119336" y="120102"/>
            <a:chExt cx="9409703" cy="6645271"/>
          </a:xfrm>
        </p:grpSpPr>
        <p:pic>
          <p:nvPicPr>
            <p:cNvPr id="9" name="Picture 25">
              <a:extLst>
                <a:ext uri="{FF2B5EF4-FFF2-40B4-BE49-F238E27FC236}">
                  <a16:creationId xmlns:a16="http://schemas.microsoft.com/office/drawing/2014/main" id="{9B61CAA3-94E8-5343-C6F1-324E80BCF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20102"/>
              <a:ext cx="9409703" cy="6645271"/>
            </a:xfrm>
            <a:prstGeom prst="rect">
              <a:avLst/>
            </a:prstGeom>
          </p:spPr>
        </p:pic>
        <p:cxnSp>
          <p:nvCxnSpPr>
            <p:cNvPr id="10" name="Straight Arrow Connector 17">
              <a:extLst>
                <a:ext uri="{FF2B5EF4-FFF2-40B4-BE49-F238E27FC236}">
                  <a16:creationId xmlns:a16="http://schemas.microsoft.com/office/drawing/2014/main" id="{7FB1E54A-27F6-D318-04B9-BB8A5842A2FD}"/>
                </a:ext>
              </a:extLst>
            </p:cNvPr>
            <p:cNvCxnSpPr/>
            <p:nvPr/>
          </p:nvCxnSpPr>
          <p:spPr bwMode="auto">
            <a:xfrm>
              <a:off x="3898627" y="2636912"/>
              <a:ext cx="201886" cy="127446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A812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B1C92D1-3201-6FE9-7C47-A63C315BFE04}"/>
                </a:ext>
              </a:extLst>
            </p:cNvPr>
            <p:cNvCxnSpPr/>
            <p:nvPr/>
          </p:nvCxnSpPr>
          <p:spPr bwMode="auto">
            <a:xfrm>
              <a:off x="2855640" y="3603699"/>
              <a:ext cx="149498" cy="136972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A812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2" name="TextBox 22">
              <a:extLst>
                <a:ext uri="{FF2B5EF4-FFF2-40B4-BE49-F238E27FC236}">
                  <a16:creationId xmlns:a16="http://schemas.microsoft.com/office/drawing/2014/main" id="{1A1344EB-D77D-8442-E997-DDC0801C3415}"/>
                </a:ext>
              </a:extLst>
            </p:cNvPr>
            <p:cNvSpPr txBox="1"/>
            <p:nvPr/>
          </p:nvSpPr>
          <p:spPr>
            <a:xfrm>
              <a:off x="3005138" y="3695884"/>
              <a:ext cx="1135467" cy="641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>
                  <a:solidFill>
                    <a:srgbClr val="FA812F"/>
                  </a:solidFill>
                </a:rPr>
                <a:t>43 m</a:t>
              </a:r>
              <a:endParaRPr lang="en-US" sz="1400" dirty="0">
                <a:solidFill>
                  <a:srgbClr val="FA812F"/>
                </a:solidFill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10A82B04-791B-A4C7-7814-8F9AD6A634EC}"/>
                </a:ext>
              </a:extLst>
            </p:cNvPr>
            <p:cNvSpPr txBox="1"/>
            <p:nvPr/>
          </p:nvSpPr>
          <p:spPr>
            <a:xfrm>
              <a:off x="4109116" y="2732735"/>
              <a:ext cx="1135467" cy="641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>
                  <a:solidFill>
                    <a:srgbClr val="FA812F"/>
                  </a:solidFill>
                </a:rPr>
                <a:t>56 m</a:t>
              </a:r>
              <a:endParaRPr lang="en-US" sz="1400" dirty="0">
                <a:solidFill>
                  <a:srgbClr val="FA812F"/>
                </a:solidFill>
              </a:endParaRPr>
            </a:p>
          </p:txBody>
        </p:sp>
        <p:sp>
          <p:nvSpPr>
            <p:cNvPr id="14" name="TextBox 26">
              <a:extLst>
                <a:ext uri="{FF2B5EF4-FFF2-40B4-BE49-F238E27FC236}">
                  <a16:creationId xmlns:a16="http://schemas.microsoft.com/office/drawing/2014/main" id="{56B13995-7F63-E07D-5BA7-3E43D5183A78}"/>
                </a:ext>
              </a:extLst>
            </p:cNvPr>
            <p:cNvSpPr txBox="1"/>
            <p:nvPr/>
          </p:nvSpPr>
          <p:spPr>
            <a:xfrm>
              <a:off x="4726063" y="766359"/>
              <a:ext cx="1135467" cy="6413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s-IS" sz="1400" dirty="0">
                  <a:solidFill>
                    <a:srgbClr val="FA812F"/>
                  </a:solidFill>
                </a:rPr>
                <a:t>76 m</a:t>
              </a:r>
              <a:endParaRPr lang="en-US" sz="1400" dirty="0">
                <a:solidFill>
                  <a:srgbClr val="FA812F"/>
                </a:solidFill>
              </a:endParaRPr>
            </a:p>
          </p:txBody>
        </p:sp>
        <p:cxnSp>
          <p:nvCxnSpPr>
            <p:cNvPr id="15" name="Straight Arrow Connector 27">
              <a:extLst>
                <a:ext uri="{FF2B5EF4-FFF2-40B4-BE49-F238E27FC236}">
                  <a16:creationId xmlns:a16="http://schemas.microsoft.com/office/drawing/2014/main" id="{32CF5937-21B6-8992-0003-06AE981C7CD1}"/>
                </a:ext>
              </a:extLst>
            </p:cNvPr>
            <p:cNvCxnSpPr/>
            <p:nvPr/>
          </p:nvCxnSpPr>
          <p:spPr bwMode="auto">
            <a:xfrm flipV="1">
              <a:off x="4439816" y="882650"/>
              <a:ext cx="297284" cy="98078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FA812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16" name="TekstSylinder 25">
            <a:extLst>
              <a:ext uri="{FF2B5EF4-FFF2-40B4-BE49-F238E27FC236}">
                <a16:creationId xmlns:a16="http://schemas.microsoft.com/office/drawing/2014/main" id="{95924F4E-B99C-AEF2-0306-5573BC363DC3}"/>
              </a:ext>
            </a:extLst>
          </p:cNvPr>
          <p:cNvSpPr txBox="1"/>
          <p:nvPr/>
        </p:nvSpPr>
        <p:spPr>
          <a:xfrm>
            <a:off x="13494136" y="1933140"/>
            <a:ext cx="2164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Lake Askja 2014</a:t>
            </a:r>
          </a:p>
          <a:p>
            <a:r>
              <a:rPr lang="en-US" sz="2400" dirty="0">
                <a:solidFill>
                  <a:schemeClr val="bg1"/>
                </a:solidFill>
              </a:rPr>
              <a:t>Courtesy IMO</a:t>
            </a:r>
          </a:p>
        </p:txBody>
      </p:sp>
      <p:pic>
        <p:nvPicPr>
          <p:cNvPr id="17" name="Bilde 10">
            <a:extLst>
              <a:ext uri="{FF2B5EF4-FFF2-40B4-BE49-F238E27FC236}">
                <a16:creationId xmlns:a16="http://schemas.microsoft.com/office/drawing/2014/main" id="{D2D6D9DB-E8D7-E68D-B48C-6865CEF0B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499" y="1900616"/>
            <a:ext cx="5218523" cy="3038244"/>
          </a:xfrm>
          <a:prstGeom prst="rect">
            <a:avLst/>
          </a:prstGeom>
        </p:spPr>
      </p:pic>
      <p:sp>
        <p:nvSpPr>
          <p:cNvPr id="18" name="TekstSylinder 13">
            <a:extLst>
              <a:ext uri="{FF2B5EF4-FFF2-40B4-BE49-F238E27FC236}">
                <a16:creationId xmlns:a16="http://schemas.microsoft.com/office/drawing/2014/main" id="{A73E62C0-B452-8B2E-E75B-533E4439A10E}"/>
              </a:ext>
            </a:extLst>
          </p:cNvPr>
          <p:cNvSpPr txBox="1"/>
          <p:nvPr/>
        </p:nvSpPr>
        <p:spPr>
          <a:xfrm>
            <a:off x="8001000" y="1900615"/>
            <a:ext cx="29184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2007 Aysen fjord</a:t>
            </a:r>
          </a:p>
          <a:p>
            <a:r>
              <a:rPr lang="en-US" sz="2400" dirty="0"/>
              <a:t>Courtesy H Fritz, GA Tech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55F51DA-6400-6B31-8066-82760DEB5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3611" y="5504811"/>
            <a:ext cx="5219973" cy="3189077"/>
          </a:xfrm>
          <a:prstGeom prst="rect">
            <a:avLst/>
          </a:prstGeom>
        </p:spPr>
      </p:pic>
      <p:sp>
        <p:nvSpPr>
          <p:cNvPr id="21" name="TekstSylinder 13">
            <a:extLst>
              <a:ext uri="{FF2B5EF4-FFF2-40B4-BE49-F238E27FC236}">
                <a16:creationId xmlns:a16="http://schemas.microsoft.com/office/drawing/2014/main" id="{256D5674-3411-7254-561F-A47C84945955}"/>
              </a:ext>
            </a:extLst>
          </p:cNvPr>
          <p:cNvSpPr txBox="1"/>
          <p:nvPr/>
        </p:nvSpPr>
        <p:spPr>
          <a:xfrm>
            <a:off x="13052166" y="5501473"/>
            <a:ext cx="4854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2023 Dickson fjord</a:t>
            </a:r>
          </a:p>
          <a:p>
            <a:r>
              <a:rPr lang="en-US" sz="2400" dirty="0"/>
              <a:t>Svennevig et al., 2024 - Science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CD02B61-1207-D935-B6CA-8C92D1337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2166" y="8272423"/>
            <a:ext cx="5240273" cy="2112202"/>
          </a:xfrm>
          <a:prstGeom prst="rect">
            <a:avLst/>
          </a:prstGeom>
        </p:spPr>
      </p:pic>
      <p:sp>
        <p:nvSpPr>
          <p:cNvPr id="24" name="Arrow: Down 23">
            <a:extLst>
              <a:ext uri="{FF2B5EF4-FFF2-40B4-BE49-F238E27FC236}">
                <a16:creationId xmlns:a16="http://schemas.microsoft.com/office/drawing/2014/main" id="{BBF9CB27-7A9E-9B3E-41F2-DDF623F7BAEB}"/>
              </a:ext>
            </a:extLst>
          </p:cNvPr>
          <p:cNvSpPr/>
          <p:nvPr/>
        </p:nvSpPr>
        <p:spPr>
          <a:xfrm>
            <a:off x="15160690" y="7429500"/>
            <a:ext cx="420048" cy="8429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kstSylinder 13">
            <a:extLst>
              <a:ext uri="{FF2B5EF4-FFF2-40B4-BE49-F238E27FC236}">
                <a16:creationId xmlns:a16="http://schemas.microsoft.com/office/drawing/2014/main" id="{9A7B00B2-E67A-C3DA-3742-F7EA19722AF0}"/>
              </a:ext>
            </a:extLst>
          </p:cNvPr>
          <p:cNvSpPr txBox="1"/>
          <p:nvPr/>
        </p:nvSpPr>
        <p:spPr>
          <a:xfrm>
            <a:off x="14025691" y="8268424"/>
            <a:ext cx="452908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/>
              <a:t>Global seismic signal from seiche</a:t>
            </a:r>
          </a:p>
        </p:txBody>
      </p:sp>
    </p:spTree>
    <p:extLst>
      <p:ext uri="{BB962C8B-B14F-4D97-AF65-F5344CB8AC3E}">
        <p14:creationId xmlns:p14="http://schemas.microsoft.com/office/powerpoint/2010/main" val="89958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9EF00-8C70-DE57-A783-450659783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905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Generation mechanisms</a:t>
            </a:r>
            <a:endParaRPr lang="en-GB" sz="4800" dirty="0">
              <a:solidFill>
                <a:srgbClr val="0070C0"/>
              </a:solidFill>
            </a:endParaRPr>
          </a:p>
        </p:txBody>
      </p:sp>
      <p:pic>
        <p:nvPicPr>
          <p:cNvPr id="11" name="GloBouss_4hour-ezgif.com-gif-to-mp4-converter">
            <a:hlinkClick r:id="" action="ppaction://media"/>
            <a:extLst>
              <a:ext uri="{FF2B5EF4-FFF2-40B4-BE49-F238E27FC236}">
                <a16:creationId xmlns:a16="http://schemas.microsoft.com/office/drawing/2014/main" id="{42F420B1-FA18-2573-04EF-1C90F0FDD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1" y="2019300"/>
            <a:ext cx="5575734" cy="6372902"/>
          </a:xfrm>
          <a:prstGeom prst="rect">
            <a:avLst/>
          </a:prstGeom>
        </p:spPr>
      </p:pic>
      <p:pic>
        <p:nvPicPr>
          <p:cNvPr id="10" name="41467_2022_28296_MOESM7_ESM">
            <a:hlinkClick r:id="" action="ppaction://media"/>
            <a:extLst>
              <a:ext uri="{FF2B5EF4-FFF2-40B4-BE49-F238E27FC236}">
                <a16:creationId xmlns:a16="http://schemas.microsoft.com/office/drawing/2014/main" id="{6005639A-F9FB-19EF-FA94-8BD4E6C7D25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2800" y="2171700"/>
            <a:ext cx="11029623" cy="5943600"/>
          </a:xfrm>
          <a:prstGeom prst="rect">
            <a:avLst/>
          </a:prstGeom>
        </p:spPr>
      </p:pic>
      <p:sp>
        <p:nvSpPr>
          <p:cNvPr id="4" name="TekstSylinder 11">
            <a:extLst>
              <a:ext uri="{FF2B5EF4-FFF2-40B4-BE49-F238E27FC236}">
                <a16:creationId xmlns:a16="http://schemas.microsoft.com/office/drawing/2014/main" id="{11EBEBC7-D4EC-7C0D-E18D-53C8CAB20722}"/>
              </a:ext>
            </a:extLst>
          </p:cNvPr>
          <p:cNvSpPr txBox="1"/>
          <p:nvPr/>
        </p:nvSpPr>
        <p:spPr>
          <a:xfrm>
            <a:off x="1075647" y="1214734"/>
            <a:ext cx="5178854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8000 BP </a:t>
            </a:r>
            <a:r>
              <a:rPr lang="en-US" sz="2400" dirty="0" err="1">
                <a:latin typeface="Arial"/>
                <a:cs typeface="Arial"/>
              </a:rPr>
              <a:t>Storegga</a:t>
            </a:r>
            <a:r>
              <a:rPr lang="en-US" sz="2400" dirty="0">
                <a:latin typeface="Arial"/>
                <a:cs typeface="Arial"/>
              </a:rPr>
              <a:t> slide and tsunami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(Courtesy, S. Gibbons, NGI)</a:t>
            </a:r>
            <a:endParaRPr lang="en-US" sz="1600" dirty="0"/>
          </a:p>
        </p:txBody>
      </p:sp>
      <p:sp>
        <p:nvSpPr>
          <p:cNvPr id="3" name="TekstSylinder 11">
            <a:extLst>
              <a:ext uri="{FF2B5EF4-FFF2-40B4-BE49-F238E27FC236}">
                <a16:creationId xmlns:a16="http://schemas.microsoft.com/office/drawing/2014/main" id="{2D0A2ABC-3C2F-1079-EC28-12847BA58316}"/>
              </a:ext>
            </a:extLst>
          </p:cNvPr>
          <p:cNvSpPr txBox="1"/>
          <p:nvPr/>
        </p:nvSpPr>
        <p:spPr>
          <a:xfrm>
            <a:off x="9829800" y="1786979"/>
            <a:ext cx="4928593" cy="76944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2014 Lake Askja slide and tsunami</a:t>
            </a:r>
          </a:p>
          <a:p>
            <a:pPr algn="ctr"/>
            <a:r>
              <a:rPr lang="en-US" sz="2000" dirty="0">
                <a:latin typeface="Arial"/>
                <a:cs typeface="Arial"/>
              </a:rPr>
              <a:t>(Courtesy, M. Rauter)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37982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98133" y="128442"/>
            <a:ext cx="9601991" cy="17145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Landslide tsunami characteristics and modelling needs</a:t>
            </a:r>
          </a:p>
        </p:txBody>
      </p:sp>
      <p:sp>
        <p:nvSpPr>
          <p:cNvPr id="15" name="Plassholder for innhold 2"/>
          <p:cNvSpPr txBox="1">
            <a:spLocks/>
          </p:cNvSpPr>
          <p:nvPr/>
        </p:nvSpPr>
        <p:spPr>
          <a:xfrm>
            <a:off x="235203" y="1872673"/>
            <a:ext cx="8834852" cy="69290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>
              <a:spcBef>
                <a:spcPct val="20000"/>
              </a:spcBef>
              <a:buFont typeface="Arial" pitchFamily="34" charset="0"/>
              <a:buChar char="•"/>
              <a:defRPr sz="3200">
                <a:latin typeface="Aptos Display" panose="020B00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Main factors of importance for the generation</a:t>
            </a:r>
          </a:p>
          <a:p>
            <a:pPr lvl="1"/>
            <a:r>
              <a:rPr lang="en-US" dirty="0"/>
              <a:t>Submarine landslides: water depth, slope, rheology</a:t>
            </a:r>
          </a:p>
          <a:p>
            <a:pPr lvl="1"/>
            <a:r>
              <a:rPr lang="en-US" dirty="0"/>
              <a:t>Subaerial landslides: impact area and velocity</a:t>
            </a:r>
          </a:p>
          <a:p>
            <a:r>
              <a:rPr lang="en-US" dirty="0"/>
              <a:t>Models need to provide time dependent slide motion </a:t>
            </a:r>
          </a:p>
          <a:p>
            <a:pPr lvl="1"/>
            <a:r>
              <a:rPr lang="en-US" dirty="0"/>
              <a:t>Capturing rheological properties of the landslide</a:t>
            </a:r>
          </a:p>
          <a:p>
            <a:pPr lvl="1"/>
            <a:r>
              <a:rPr lang="en-US" dirty="0"/>
              <a:t>Include effect of ambient water</a:t>
            </a:r>
          </a:p>
          <a:p>
            <a:pPr lvl="1"/>
            <a:r>
              <a:rPr lang="en-US" dirty="0"/>
              <a:t>Linking landslide and tsunami models</a:t>
            </a:r>
          </a:p>
          <a:p>
            <a:r>
              <a:rPr lang="en-US" dirty="0"/>
              <a:t>Wave shapes and propagation differs from earthquakes tsunamis</a:t>
            </a:r>
          </a:p>
          <a:p>
            <a:pPr lvl="1"/>
            <a:r>
              <a:rPr lang="en-US" dirty="0"/>
              <a:t>Higher amplitudes, shorter length and aspect ratio, frequency dispersion</a:t>
            </a:r>
          </a:p>
          <a:p>
            <a:pPr lvl="1"/>
            <a:r>
              <a:rPr lang="en-US" dirty="0"/>
              <a:t>Needs more sophisticated models than SWE, e.g.:</a:t>
            </a:r>
            <a:r>
              <a:rPr lang="en-US" dirty="0" err="1"/>
              <a:t>Boussinesq</a:t>
            </a:r>
            <a:r>
              <a:rPr lang="en-US" dirty="0"/>
              <a:t>, layered models, CFD</a:t>
            </a:r>
          </a:p>
        </p:txBody>
      </p:sp>
      <p:cxnSp>
        <p:nvCxnSpPr>
          <p:cNvPr id="20" name="Rett pil 19"/>
          <p:cNvCxnSpPr/>
          <p:nvPr/>
        </p:nvCxnSpPr>
        <p:spPr>
          <a:xfrm flipH="1">
            <a:off x="16232041" y="919455"/>
            <a:ext cx="544808" cy="777258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kstSylinder 11">
            <a:extLst>
              <a:ext uri="{FF2B5EF4-FFF2-40B4-BE49-F238E27FC236}">
                <a16:creationId xmlns:a16="http://schemas.microsoft.com/office/drawing/2014/main" id="{64D1E608-3972-992D-CED7-E7D434F9C6D8}"/>
              </a:ext>
            </a:extLst>
          </p:cNvPr>
          <p:cNvSpPr txBox="1"/>
          <p:nvPr/>
        </p:nvSpPr>
        <p:spPr>
          <a:xfrm>
            <a:off x="13645864" y="5278351"/>
            <a:ext cx="3130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Frequency dispersion</a:t>
            </a:r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970CB437-08E9-28FA-1506-717FE2ECA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99" y="4767044"/>
            <a:ext cx="3220211" cy="337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kstSylinder 12">
            <a:extLst>
              <a:ext uri="{FF2B5EF4-FFF2-40B4-BE49-F238E27FC236}">
                <a16:creationId xmlns:a16="http://schemas.microsoft.com/office/drawing/2014/main" id="{568B1B94-3078-9AC4-29F8-74FD854341AE}"/>
              </a:ext>
            </a:extLst>
          </p:cNvPr>
          <p:cNvSpPr txBox="1"/>
          <p:nvPr/>
        </p:nvSpPr>
        <p:spPr>
          <a:xfrm>
            <a:off x="9217947" y="6876891"/>
            <a:ext cx="24416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PNG – slump - dipole </a:t>
            </a:r>
          </a:p>
          <a:p>
            <a:r>
              <a:rPr lang="en-US" sz="1800" dirty="0"/>
              <a:t>(Lynett et al., 2003, </a:t>
            </a:r>
          </a:p>
          <a:p>
            <a:r>
              <a:rPr lang="en-US" sz="1800" dirty="0"/>
              <a:t>PAGEOPH)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7301C03-1E39-E20B-5810-CFCA845D8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303" y="5726534"/>
            <a:ext cx="5809407" cy="1662763"/>
          </a:xfrm>
          <a:prstGeom prst="rect">
            <a:avLst/>
          </a:prstGeom>
        </p:spPr>
      </p:pic>
      <p:pic>
        <p:nvPicPr>
          <p:cNvPr id="6" name="Bilde 6">
            <a:extLst>
              <a:ext uri="{FF2B5EF4-FFF2-40B4-BE49-F238E27FC236}">
                <a16:creationId xmlns:a16="http://schemas.microsoft.com/office/drawing/2014/main" id="{50F0B196-17D4-7F59-1CE5-2E54A8773F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84" t="49889" r="22123" b="29170"/>
          <a:stretch/>
        </p:blipFill>
        <p:spPr>
          <a:xfrm>
            <a:off x="10077174" y="1872673"/>
            <a:ext cx="4860751" cy="24166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675926-87BC-6BEF-EAC0-6E9540326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7729" y="2258493"/>
            <a:ext cx="2453926" cy="1957975"/>
          </a:xfrm>
          <a:prstGeom prst="rect">
            <a:avLst/>
          </a:prstGeom>
        </p:spPr>
      </p:pic>
      <p:sp>
        <p:nvSpPr>
          <p:cNvPr id="10" name="TekstSylinder 11">
            <a:extLst>
              <a:ext uri="{FF2B5EF4-FFF2-40B4-BE49-F238E27FC236}">
                <a16:creationId xmlns:a16="http://schemas.microsoft.com/office/drawing/2014/main" id="{E8207711-3821-CAA6-1807-108E5CCE3CA9}"/>
              </a:ext>
            </a:extLst>
          </p:cNvPr>
          <p:cNvSpPr txBox="1"/>
          <p:nvPr/>
        </p:nvSpPr>
        <p:spPr>
          <a:xfrm>
            <a:off x="11987905" y="1307873"/>
            <a:ext cx="475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Landslide rheology and dynamics</a:t>
            </a:r>
          </a:p>
        </p:txBody>
      </p:sp>
      <p:sp>
        <p:nvSpPr>
          <p:cNvPr id="11" name="TekstSylinder 12">
            <a:extLst>
              <a:ext uri="{FF2B5EF4-FFF2-40B4-BE49-F238E27FC236}">
                <a16:creationId xmlns:a16="http://schemas.microsoft.com/office/drawing/2014/main" id="{0EEC5742-B618-C575-F5B9-855E553ECF5C}"/>
              </a:ext>
            </a:extLst>
          </p:cNvPr>
          <p:cNvSpPr txBox="1"/>
          <p:nvPr/>
        </p:nvSpPr>
        <p:spPr>
          <a:xfrm>
            <a:off x="13415127" y="7480967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Løvholt et al., 2015, Royal Soc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DAF15E00-17CE-642C-FFA4-A484E419AC0B}"/>
              </a:ext>
            </a:extLst>
          </p:cNvPr>
          <p:cNvSpPr txBox="1"/>
          <p:nvPr/>
        </p:nvSpPr>
        <p:spPr>
          <a:xfrm>
            <a:off x="15211356" y="4216468"/>
            <a:ext cx="2210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80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1800" dirty="0"/>
              <a:t>Rauter et al., 2022, </a:t>
            </a:r>
          </a:p>
          <a:p>
            <a:r>
              <a:rPr lang="en-US" sz="1800" dirty="0"/>
              <a:t>Nature Comm</a:t>
            </a:r>
          </a:p>
        </p:txBody>
      </p:sp>
      <p:sp>
        <p:nvSpPr>
          <p:cNvPr id="3" name="TekstSylinder 11">
            <a:extLst>
              <a:ext uri="{FF2B5EF4-FFF2-40B4-BE49-F238E27FC236}">
                <a16:creationId xmlns:a16="http://schemas.microsoft.com/office/drawing/2014/main" id="{6A948C11-2C25-4476-9753-8A316259DFAC}"/>
              </a:ext>
            </a:extLst>
          </p:cNvPr>
          <p:cNvSpPr txBox="1"/>
          <p:nvPr/>
        </p:nvSpPr>
        <p:spPr>
          <a:xfrm>
            <a:off x="10158985" y="1960947"/>
            <a:ext cx="1983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Clay material</a:t>
            </a:r>
          </a:p>
        </p:txBody>
      </p:sp>
      <p:sp>
        <p:nvSpPr>
          <p:cNvPr id="4" name="TekstSylinder 11">
            <a:extLst>
              <a:ext uri="{FF2B5EF4-FFF2-40B4-BE49-F238E27FC236}">
                <a16:creationId xmlns:a16="http://schemas.microsoft.com/office/drawing/2014/main" id="{0E08B0F8-A192-712A-F11C-7C92188167E6}"/>
              </a:ext>
            </a:extLst>
          </p:cNvPr>
          <p:cNvSpPr txBox="1"/>
          <p:nvPr/>
        </p:nvSpPr>
        <p:spPr>
          <a:xfrm>
            <a:off x="15288238" y="1861208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Particle dominated</a:t>
            </a:r>
          </a:p>
        </p:txBody>
      </p:sp>
    </p:spTree>
    <p:extLst>
      <p:ext uri="{BB962C8B-B14F-4D97-AF65-F5344CB8AC3E}">
        <p14:creationId xmlns:p14="http://schemas.microsoft.com/office/powerpoint/2010/main" val="508357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8850A-D893-DB46-4A4C-E8BE6C140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373" y="272534"/>
            <a:ext cx="96012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We still need to advance the way we test and improve our prediction models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6D16D1-BDD5-20AA-2CAA-8C8C8420B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923040" cy="714422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For idealized studies, physics, model consistency</a:t>
            </a:r>
          </a:p>
          <a:p>
            <a:pPr lvl="1"/>
            <a:r>
              <a:rPr lang="en-US" dirty="0"/>
              <a:t>NTHMP benchmark tests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en-US" dirty="0"/>
              <a:t>Mainly laboratory tests</a:t>
            </a:r>
          </a:p>
          <a:p>
            <a:pPr lvl="1"/>
            <a:r>
              <a:rPr lang="en-GB" dirty="0">
                <a:hlinkClick r:id="rId2"/>
              </a:rPr>
              <a:t>https://www1.udel.edu/kirby/landslide/</a:t>
            </a:r>
            <a:endParaRPr lang="en-US" dirty="0"/>
          </a:p>
          <a:p>
            <a:r>
              <a:rPr lang="en-GB" dirty="0"/>
              <a:t>Testing towards field events</a:t>
            </a:r>
          </a:p>
          <a:p>
            <a:pPr lvl="1"/>
            <a:r>
              <a:rPr lang="en-GB" dirty="0"/>
              <a:t>Tsunami generation does not scale from lab to field</a:t>
            </a:r>
          </a:p>
          <a:p>
            <a:pPr lvl="1"/>
            <a:r>
              <a:rPr lang="en-GB" dirty="0"/>
              <a:t>Calibration of hazard model</a:t>
            </a:r>
          </a:p>
          <a:p>
            <a:pPr lvl="1"/>
            <a:r>
              <a:rPr lang="en-GB" dirty="0"/>
              <a:t>USGS/USC led initiative – validation towards Taan fjord – revealed need for improvement</a:t>
            </a:r>
          </a:p>
          <a:p>
            <a:pPr lvl="1"/>
            <a:r>
              <a:rPr lang="en-GB" dirty="0"/>
              <a:t>A range of the most recent well documented events can be also used (e.g. Greenland, Alaska, Norway, Iceland)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D110FD9-DEEE-261F-2F0B-D035BB885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1"/>
          <a:stretch>
            <a:fillRect/>
          </a:stretch>
        </p:blipFill>
        <p:spPr bwMode="auto">
          <a:xfrm>
            <a:off x="7585107" y="1986225"/>
            <a:ext cx="4125962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130;p4" descr="New detection method aims to warn of landslide tsunamis | Geophysical  Institute">
            <a:extLst>
              <a:ext uri="{FF2B5EF4-FFF2-40B4-BE49-F238E27FC236}">
                <a16:creationId xmlns:a16="http://schemas.microsoft.com/office/drawing/2014/main" id="{CF0AE663-4F51-1943-20E2-A981081DD9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15446"/>
          <a:stretch/>
        </p:blipFill>
        <p:spPr>
          <a:xfrm>
            <a:off x="12332906" y="1228107"/>
            <a:ext cx="4460958" cy="25146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691D2D-004D-6F8A-EDEF-675194732A07}"/>
              </a:ext>
            </a:extLst>
          </p:cNvPr>
          <p:cNvSpPr txBox="1"/>
          <p:nvPr/>
        </p:nvSpPr>
        <p:spPr>
          <a:xfrm>
            <a:off x="13030200" y="5004647"/>
            <a:ext cx="459482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400" dirty="0"/>
              <a:t>Lake Askja 2014, Rauter et al., 2022, Nature Comm</a:t>
            </a:r>
            <a:endParaRPr lang="en-GB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D4FEBB-42D0-337A-D4DA-A9A015F19D9A}"/>
              </a:ext>
            </a:extLst>
          </p:cNvPr>
          <p:cNvSpPr txBox="1"/>
          <p:nvPr/>
        </p:nvSpPr>
        <p:spPr>
          <a:xfrm>
            <a:off x="12357898" y="3040887"/>
            <a:ext cx="4450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2015 Taan fjord</a:t>
            </a:r>
          </a:p>
          <a:p>
            <a:r>
              <a:rPr lang="en-US" sz="1800" dirty="0">
                <a:solidFill>
                  <a:schemeClr val="bg1"/>
                </a:solidFill>
              </a:rPr>
              <a:t>Courtesy C Larsen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B2D7B-65C6-5825-DD74-25ACD7A977CA}"/>
              </a:ext>
            </a:extLst>
          </p:cNvPr>
          <p:cNvSpPr txBox="1"/>
          <p:nvPr/>
        </p:nvSpPr>
        <p:spPr>
          <a:xfrm>
            <a:off x="7585107" y="1616893"/>
            <a:ext cx="4068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GB" dirty="0"/>
              <a:t>NTMHP Benchmark tests - examples</a:t>
            </a:r>
          </a:p>
        </p:txBody>
      </p:sp>
      <p:pic>
        <p:nvPicPr>
          <p:cNvPr id="3076" name="Picture 4" descr="figure 2">
            <a:extLst>
              <a:ext uri="{FF2B5EF4-FFF2-40B4-BE49-F238E27FC236}">
                <a16:creationId xmlns:a16="http://schemas.microsoft.com/office/drawing/2014/main" id="{D0AB4D31-A8E9-7288-E473-22874BF58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916" y="5378223"/>
            <a:ext cx="4650948" cy="30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4A85C6-775A-1216-05C6-F8E7E1F8EDF6}"/>
              </a:ext>
            </a:extLst>
          </p:cNvPr>
          <p:cNvSpPr txBox="1"/>
          <p:nvPr/>
        </p:nvSpPr>
        <p:spPr>
          <a:xfrm>
            <a:off x="7663194" y="4820015"/>
            <a:ext cx="45948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200"/>
            </a:lvl1pPr>
          </a:lstStyle>
          <a:p>
            <a:r>
              <a:rPr lang="en-US" sz="1800" dirty="0"/>
              <a:t>Friction depends on the volume</a:t>
            </a:r>
            <a:r>
              <a:rPr lang="en-US" sz="1400" dirty="0"/>
              <a:t>, </a:t>
            </a:r>
          </a:p>
          <a:p>
            <a:r>
              <a:rPr lang="en-US" sz="1400" dirty="0"/>
              <a:t>Lucas et al., 2014, Nature Comm</a:t>
            </a:r>
            <a:endParaRPr lang="en-GB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EE2C08D-1BD5-204D-DE5D-F0302F46F59D}"/>
              </a:ext>
            </a:extLst>
          </p:cNvPr>
          <p:cNvGrpSpPr/>
          <p:nvPr/>
        </p:nvGrpSpPr>
        <p:grpSpPr>
          <a:xfrm>
            <a:off x="12547481" y="2369204"/>
            <a:ext cx="5654315" cy="6374634"/>
            <a:chOff x="6179127" y="465904"/>
            <a:chExt cx="5654315" cy="6374634"/>
          </a:xfrm>
        </p:grpSpPr>
        <p:pic>
          <p:nvPicPr>
            <p:cNvPr id="8" name="Bilde 6">
              <a:extLst>
                <a:ext uri="{FF2B5EF4-FFF2-40B4-BE49-F238E27FC236}">
                  <a16:creationId xmlns:a16="http://schemas.microsoft.com/office/drawing/2014/main" id="{0A2A6183-31A9-DFAF-6368-63F1FF60D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147"/>
            <a:stretch/>
          </p:blipFill>
          <p:spPr>
            <a:xfrm>
              <a:off x="8901279" y="4060064"/>
              <a:ext cx="2932163" cy="278047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A9D1AADE-3633-31EE-8685-2D4FE7C92C8F}"/>
                </a:ext>
              </a:extLst>
            </p:cNvPr>
            <p:cNvGrpSpPr/>
            <p:nvPr/>
          </p:nvGrpSpPr>
          <p:grpSpPr>
            <a:xfrm>
              <a:off x="6179127" y="465904"/>
              <a:ext cx="5145953" cy="5889375"/>
              <a:chOff x="6179127" y="465904"/>
              <a:chExt cx="5145953" cy="5889375"/>
            </a:xfrm>
          </p:grpSpPr>
          <p:pic>
            <p:nvPicPr>
              <p:cNvPr id="13" name="Bilde 12">
                <a:extLst>
                  <a:ext uri="{FF2B5EF4-FFF2-40B4-BE49-F238E27FC236}">
                    <a16:creationId xmlns:a16="http://schemas.microsoft.com/office/drawing/2014/main" id="{9921D06E-95D5-A207-F989-F5C8B1503A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92917" y="465904"/>
                <a:ext cx="2932163" cy="3594160"/>
              </a:xfrm>
              <a:prstGeom prst="rect">
                <a:avLst/>
              </a:prstGeom>
            </p:spPr>
          </p:pic>
          <p:pic>
            <p:nvPicPr>
              <p:cNvPr id="14" name="Bilde 6">
                <a:extLst>
                  <a:ext uri="{FF2B5EF4-FFF2-40B4-BE49-F238E27FC236}">
                    <a16:creationId xmlns:a16="http://schemas.microsoft.com/office/drawing/2014/main" id="{CF5ED4FC-5CA4-0C76-2EC0-08F348D634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79127" y="2997624"/>
                <a:ext cx="2739219" cy="3357655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381249D5-23CB-B5C8-BF4F-5DFD030EACFA}"/>
                  </a:ext>
                </a:extLst>
              </p:cNvPr>
              <p:cNvCxnSpPr/>
              <p:nvPr/>
            </p:nvCxnSpPr>
            <p:spPr>
              <a:xfrm flipV="1">
                <a:off x="10367360" y="2512365"/>
                <a:ext cx="0" cy="1727126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F1AFA32C-6385-EDAA-59F8-424C96FDBD1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858998" y="3288145"/>
                <a:ext cx="0" cy="1745673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578EA8AE-466F-C501-15F6-71E28DD713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18346" y="3546764"/>
                <a:ext cx="464980" cy="243840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56695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56" y="-2615"/>
            <a:ext cx="7590244" cy="24302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dirty="0">
                <a:solidFill>
                  <a:srgbClr val="0070C0"/>
                </a:solidFill>
              </a:rPr>
              <a:t>Landslide Probabilistic Tsunami Hazard Assessment (LPTHA)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2745" y="2324100"/>
            <a:ext cx="8161747" cy="7647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sz="2800" dirty="0">
                <a:latin typeface="Arial" charset="0"/>
              </a:rPr>
              <a:t>Estimating tsunami probability of occurrence</a:t>
            </a:r>
          </a:p>
          <a:p>
            <a:pPr marL="0" indent="0">
              <a:buNone/>
            </a:pPr>
            <a:r>
              <a:rPr lang="en-AU" sz="2800" dirty="0">
                <a:latin typeface="Arial" charset="0"/>
              </a:rPr>
              <a:t>Two alternative pathways to anchor probabilities</a:t>
            </a:r>
          </a:p>
          <a:p>
            <a:pPr marL="0" indent="0">
              <a:buNone/>
            </a:pPr>
            <a:r>
              <a:rPr lang="en-AU" sz="2800" dirty="0">
                <a:latin typeface="Arial" charset="0"/>
              </a:rPr>
              <a:t>- Basis on past landslide data</a:t>
            </a:r>
          </a:p>
          <a:p>
            <a:pPr marL="0" indent="0">
              <a:buNone/>
            </a:pPr>
            <a:r>
              <a:rPr lang="en-AU" sz="2800" dirty="0">
                <a:latin typeface="Arial" charset="0"/>
              </a:rPr>
              <a:t>- Based on slope stability</a:t>
            </a:r>
          </a:p>
          <a:p>
            <a:pPr marL="0" indent="0">
              <a:buNone/>
            </a:pPr>
            <a:r>
              <a:rPr lang="en-AU" sz="2800" b="1" dirty="0">
                <a:latin typeface="Arial" charset="0"/>
              </a:rPr>
              <a:t>LPTHA can largely mimic PTHA for earthquakes:</a:t>
            </a:r>
          </a:p>
          <a:p>
            <a:pPr marL="614062" indent="-614062">
              <a:buFontTx/>
              <a:buAutoNum type="arabicPeriod"/>
            </a:pPr>
            <a:r>
              <a:rPr lang="en-AU" sz="2800" dirty="0">
                <a:latin typeface="Arial" charset="0"/>
              </a:rPr>
              <a:t>Generate a synthetic set of sources </a:t>
            </a:r>
          </a:p>
          <a:p>
            <a:pPr marL="614062" indent="-614062">
              <a:buFontTx/>
              <a:buAutoNum type="arabicPeriod"/>
            </a:pPr>
            <a:r>
              <a:rPr lang="en-AU" sz="2800" dirty="0">
                <a:latin typeface="Arial" charset="0"/>
              </a:rPr>
              <a:t>Define annual source probabilities </a:t>
            </a:r>
          </a:p>
          <a:p>
            <a:pPr marL="614062" indent="-614062">
              <a:buFontTx/>
              <a:buAutoNum type="arabicPeriod"/>
            </a:pPr>
            <a:r>
              <a:rPr lang="en-AU" sz="2800" dirty="0">
                <a:latin typeface="Arial" charset="0"/>
              </a:rPr>
              <a:t>Simulate the wave propagation for each source</a:t>
            </a:r>
          </a:p>
          <a:p>
            <a:pPr marL="614062" indent="-614062">
              <a:buFontTx/>
              <a:buAutoNum type="arabicPeriod"/>
            </a:pPr>
            <a:r>
              <a:rPr lang="en-AU" sz="2800" dirty="0">
                <a:latin typeface="Arial" charset="0"/>
              </a:rPr>
              <a:t>Aggregate probabilities from all simulations to hazard curves</a:t>
            </a:r>
          </a:p>
          <a:p>
            <a:pPr marL="0" indent="0">
              <a:buNone/>
            </a:pPr>
            <a:endParaRPr lang="en-AU" sz="2800" dirty="0">
              <a:latin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0D124-DCCF-4777-B143-AE4C0E9CC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0" y="5739"/>
            <a:ext cx="5324354" cy="4164592"/>
          </a:xfrm>
          <a:prstGeom prst="rect">
            <a:avLst/>
          </a:prstGeom>
        </p:spPr>
      </p:pic>
      <p:pic>
        <p:nvPicPr>
          <p:cNvPr id="22" name="Bilde 9">
            <a:extLst>
              <a:ext uri="{FF2B5EF4-FFF2-40B4-BE49-F238E27FC236}">
                <a16:creationId xmlns:a16="http://schemas.microsoft.com/office/drawing/2014/main" id="{0236F403-4851-43AA-AF83-7D0BCDAF3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469" y="4022747"/>
            <a:ext cx="5000850" cy="3206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C734D-6A08-4346-B3B9-0EAE2D148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09271" y="4222552"/>
            <a:ext cx="4548380" cy="5936429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09664E0-8C8B-4F88-9886-9F294FFFFFE2}"/>
              </a:ext>
            </a:extLst>
          </p:cNvPr>
          <p:cNvSpPr/>
          <p:nvPr/>
        </p:nvSpPr>
        <p:spPr>
          <a:xfrm rot="2371394">
            <a:off x="13103124" y="3647868"/>
            <a:ext cx="412287" cy="643904"/>
          </a:xfrm>
          <a:prstGeom prst="downArrow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56" dirty="0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79DDF182-480A-45D9-B25B-8B1A80DDBCFA}"/>
              </a:ext>
            </a:extLst>
          </p:cNvPr>
          <p:cNvSpPr/>
          <p:nvPr/>
        </p:nvSpPr>
        <p:spPr>
          <a:xfrm rot="18181825">
            <a:off x="12509337" y="6504998"/>
            <a:ext cx="509493" cy="96931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56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8D7270-F5D8-4196-BFB9-41A7EFC3BE8B}"/>
              </a:ext>
            </a:extLst>
          </p:cNvPr>
          <p:cNvSpPr txBox="1"/>
          <p:nvPr/>
        </p:nvSpPr>
        <p:spPr>
          <a:xfrm>
            <a:off x="8872914" y="3655242"/>
            <a:ext cx="2937984" cy="513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35" dirty="0"/>
              <a:t>Tsunami simulation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5A9622-2099-4D23-BCB9-3FF2BEBDADE8}"/>
              </a:ext>
            </a:extLst>
          </p:cNvPr>
          <p:cNvSpPr txBox="1"/>
          <p:nvPr/>
        </p:nvSpPr>
        <p:spPr>
          <a:xfrm>
            <a:off x="15163800" y="266700"/>
            <a:ext cx="2962154" cy="9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735" dirty="0"/>
              <a:t>Landslide statistics, frequency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A870BB-65D8-47F2-B678-06F1A0443E2A}"/>
              </a:ext>
            </a:extLst>
          </p:cNvPr>
          <p:cNvSpPr txBox="1"/>
          <p:nvPr/>
        </p:nvSpPr>
        <p:spPr>
          <a:xfrm>
            <a:off x="14489842" y="8379140"/>
            <a:ext cx="1251240" cy="93410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735" dirty="0"/>
              <a:t>Hazard </a:t>
            </a:r>
          </a:p>
          <a:p>
            <a:r>
              <a:rPr lang="en-GB" sz="2735" dirty="0"/>
              <a:t>curves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545F2-5D3A-EEF8-3564-DE08D5FDB9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6022" y="204249"/>
            <a:ext cx="4441744" cy="2884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C7D917-E593-7DA3-CB87-7E93E727E9D9}"/>
              </a:ext>
            </a:extLst>
          </p:cNvPr>
          <p:cNvSpPr txBox="1"/>
          <p:nvPr/>
        </p:nvSpPr>
        <p:spPr>
          <a:xfrm>
            <a:off x="9254669" y="2470472"/>
            <a:ext cx="3038460" cy="513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735">
                <a:solidFill>
                  <a:schemeClr val="bg1"/>
                </a:solidFill>
              </a:rPr>
              <a:t>Landslide </a:t>
            </a:r>
            <a:r>
              <a:rPr lang="en-GB" sz="2735" dirty="0">
                <a:solidFill>
                  <a:schemeClr val="bg1"/>
                </a:solidFill>
              </a:rPr>
              <a:t>databases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D0FB5008-61FC-AA75-D627-F5C91FB48FE2}"/>
              </a:ext>
            </a:extLst>
          </p:cNvPr>
          <p:cNvSpPr/>
          <p:nvPr/>
        </p:nvSpPr>
        <p:spPr>
          <a:xfrm rot="16200000">
            <a:off x="12001669" y="1273129"/>
            <a:ext cx="509493" cy="969314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C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456" dirty="0"/>
          </a:p>
        </p:txBody>
      </p:sp>
    </p:spTree>
    <p:extLst>
      <p:ext uri="{BB962C8B-B14F-4D97-AF65-F5344CB8AC3E}">
        <p14:creationId xmlns:p14="http://schemas.microsoft.com/office/powerpoint/2010/main" val="2617121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893" y="66918"/>
            <a:ext cx="9823502" cy="2507464"/>
          </a:xfrm>
        </p:spPr>
        <p:txBody>
          <a:bodyPr>
            <a:noAutofit/>
          </a:bodyPr>
          <a:lstStyle/>
          <a:p>
            <a:r>
              <a:rPr lang="en-AU" dirty="0">
                <a:solidFill>
                  <a:srgbClr val="0070C0"/>
                </a:solidFill>
                <a:latin typeface="Arial" charset="0"/>
              </a:rPr>
              <a:t>We have only a few extensive hazard applications</a:t>
            </a:r>
            <a:endParaRPr lang="en-GB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18478" y="2314222"/>
            <a:ext cx="8649322" cy="648687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dirty="0"/>
              <a:t>Cook Strait Canyon, NZ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70C0"/>
                </a:solidFill>
              </a:rPr>
              <a:t>(Lane et al. 2016, PAGEOPH)</a:t>
            </a:r>
          </a:p>
          <a:p>
            <a:pPr lvl="1"/>
            <a:r>
              <a:rPr lang="en-GB" dirty="0"/>
              <a:t>Submarine landslides</a:t>
            </a:r>
          </a:p>
          <a:p>
            <a:pPr lvl="1"/>
            <a:r>
              <a:rPr lang="en-GB" dirty="0"/>
              <a:t>Simplified landslide dynamics</a:t>
            </a:r>
          </a:p>
          <a:p>
            <a:pPr lvl="1"/>
            <a:r>
              <a:rPr lang="en-GB" dirty="0"/>
              <a:t>Well constrained geological setting and timing</a:t>
            </a:r>
          </a:p>
          <a:p>
            <a:r>
              <a:rPr lang="en-GB" dirty="0"/>
              <a:t>Lyngen fjord Northern Norway</a:t>
            </a:r>
            <a:r>
              <a:rPr lang="en-GB" sz="2800" dirty="0"/>
              <a:t> </a:t>
            </a:r>
          </a:p>
          <a:p>
            <a:pPr marL="0" indent="0">
              <a:buNone/>
            </a:pPr>
            <a:r>
              <a:rPr lang="en-GB" sz="2800" dirty="0">
                <a:solidFill>
                  <a:srgbClr val="0070C0"/>
                </a:solidFill>
              </a:rPr>
              <a:t>(Løvholt et al. 2020, Landslides)</a:t>
            </a:r>
            <a:endParaRPr lang="en-GB" sz="2800" dirty="0">
              <a:ea typeface="Calibri"/>
              <a:cs typeface="Calibri"/>
            </a:endParaRPr>
          </a:p>
          <a:p>
            <a:pPr lvl="1"/>
            <a:r>
              <a:rPr lang="en-GB" dirty="0"/>
              <a:t>Subaerial landslides </a:t>
            </a:r>
          </a:p>
          <a:p>
            <a:pPr lvl="1"/>
            <a:r>
              <a:rPr lang="en-GB" dirty="0"/>
              <a:t>Four unstable slopes</a:t>
            </a:r>
          </a:p>
          <a:p>
            <a:pPr lvl="1"/>
            <a:r>
              <a:rPr lang="en-GB" dirty="0"/>
              <a:t>Probabilities from rock slope stability analysis (subjectively established)</a:t>
            </a:r>
          </a:p>
          <a:p>
            <a:pPr lvl="1"/>
            <a:r>
              <a:rPr lang="en-GB" dirty="0"/>
              <a:t>Uncertainty treatment of generation mechanisms (velocity and impact area)</a:t>
            </a:r>
          </a:p>
          <a:p>
            <a:r>
              <a:rPr lang="en-GB" dirty="0"/>
              <a:t>In both cases, model calibration needed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0A88FD48-02C3-4F58-BEF7-735BB1C6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504" y="1186061"/>
            <a:ext cx="4464496" cy="291749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D42CC6C5-AEBE-41F1-AB09-0B36F52440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434" y="1252367"/>
            <a:ext cx="4090288" cy="27797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B4B4FE-EE43-47C7-94F8-FABDAF73B5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5" t="23351" r="20917" b="5452"/>
          <a:stretch/>
        </p:blipFill>
        <p:spPr bwMode="auto">
          <a:xfrm>
            <a:off x="15521110" y="5766959"/>
            <a:ext cx="2739632" cy="4511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Content Placeholder 3">
            <a:extLst>
              <a:ext uri="{FF2B5EF4-FFF2-40B4-BE49-F238E27FC236}">
                <a16:creationId xmlns:a16="http://schemas.microsoft.com/office/drawing/2014/main" id="{68231D3C-E59E-4CB8-AA29-A491C43318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64" y="5627011"/>
            <a:ext cx="3495232" cy="465116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D902A6-3460-4635-8D87-E1CEF72D81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05"/>
          <a:stretch/>
        </p:blipFill>
        <p:spPr>
          <a:xfrm>
            <a:off x="9612052" y="4364831"/>
            <a:ext cx="2739672" cy="2630786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A67326-C076-4993-992B-A82C965F256D}"/>
              </a:ext>
            </a:extLst>
          </p:cNvPr>
          <p:cNvCxnSpPr/>
          <p:nvPr/>
        </p:nvCxnSpPr>
        <p:spPr>
          <a:xfrm>
            <a:off x="12384360" y="4331087"/>
            <a:ext cx="432048" cy="333269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EB2DD7-8FD2-4764-B4D2-B90C70E088B5}"/>
              </a:ext>
            </a:extLst>
          </p:cNvPr>
          <p:cNvCxnSpPr>
            <a:cxnSpLocks/>
          </p:cNvCxnSpPr>
          <p:nvPr/>
        </p:nvCxnSpPr>
        <p:spPr>
          <a:xfrm>
            <a:off x="9612052" y="6995616"/>
            <a:ext cx="2916324" cy="8841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6FCB56CA-9600-4B29-82E7-082750F757DD}"/>
              </a:ext>
            </a:extLst>
          </p:cNvPr>
          <p:cNvSpPr/>
          <p:nvPr/>
        </p:nvSpPr>
        <p:spPr>
          <a:xfrm>
            <a:off x="12528376" y="7663780"/>
            <a:ext cx="288032" cy="216024"/>
          </a:xfrm>
          <a:prstGeom prst="rect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600"/>
          </a:p>
        </p:txBody>
      </p:sp>
    </p:spTree>
    <p:extLst>
      <p:ext uri="{BB962C8B-B14F-4D97-AF65-F5344CB8AC3E}">
        <p14:creationId xmlns:p14="http://schemas.microsoft.com/office/powerpoint/2010/main" val="3048499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ba889f5-9a8f-455c-8154-f2aa95360f2a">
      <Terms xmlns="http://schemas.microsoft.com/office/infopath/2007/PartnerControls"/>
    </lcf76f155ced4ddcb4097134ff3c332f>
    <TaxCatchAll xmlns="c530d218-3a90-40c6-911f-34b1e58e93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00529EA71547047B8CE4FFD1C5A67F1" ma:contentTypeVersion="16" ma:contentTypeDescription="Opprett et nytt dokument." ma:contentTypeScope="" ma:versionID="b7340079bd8c4ad015ceeab21e74a515">
  <xsd:schema xmlns:xsd="http://www.w3.org/2001/XMLSchema" xmlns:xs="http://www.w3.org/2001/XMLSchema" xmlns:p="http://schemas.microsoft.com/office/2006/metadata/properties" xmlns:ns2="8ba889f5-9a8f-455c-8154-f2aa95360f2a" xmlns:ns3="c530d218-3a90-40c6-911f-34b1e58e93e8" targetNamespace="http://schemas.microsoft.com/office/2006/metadata/properties" ma:root="true" ma:fieldsID="592e7cacc95dbad68cd6c33341810aa0" ns2:_="" ns3:_="">
    <xsd:import namespace="8ba889f5-9a8f-455c-8154-f2aa95360f2a"/>
    <xsd:import namespace="c530d218-3a90-40c6-911f-34b1e58e93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a889f5-9a8f-455c-8154-f2aa95360f2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emerkelapper" ma:readOnly="false" ma:fieldId="{5cf76f15-5ced-4ddc-b409-7134ff3c332f}" ma:taxonomyMulti="true" ma:sspId="44ee1ca5-c409-4e2c-b713-7969da0d5f5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30d218-3a90-40c6-911f-34b1e58e93e8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83d4e6e3-5bca-4bb4-a48b-595d939a8a3a}" ma:internalName="TaxCatchAll" ma:showField="CatchAllData" ma:web="c530d218-3a90-40c6-911f-34b1e58e93e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D4A7809-BB71-4F5A-8CE4-C507D2A9BC22}">
  <ds:schemaRefs>
    <ds:schemaRef ds:uri="http://schemas.microsoft.com/office/2006/documentManagement/types"/>
    <ds:schemaRef ds:uri="c530d218-3a90-40c6-911f-34b1e58e93e8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8ba889f5-9a8f-455c-8154-f2aa95360f2a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628AAA8C-B5D1-4FE7-8C97-7E48014E40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FC0EC7-167C-4E77-9B70-68690D7776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ba889f5-9a8f-455c-8154-f2aa95360f2a"/>
    <ds:schemaRef ds:uri="c530d218-3a90-40c6-911f-34b1e58e93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51b6ad1f-28c7-4c49-b6b3-0708b2a3f62e}" enabled="0" method="" siteId="{51b6ad1f-28c7-4c49-b6b3-0708b2a3f62e}" removed="1"/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741</TotalTime>
  <Words>1591</Words>
  <Application>Microsoft Office PowerPoint</Application>
  <PresentationFormat>Custom</PresentationFormat>
  <Paragraphs>305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Aptos</vt:lpstr>
      <vt:lpstr>DIN Pro 3</vt:lpstr>
      <vt:lpstr>Symbol</vt:lpstr>
      <vt:lpstr>Arial</vt:lpstr>
      <vt:lpstr>Calibri</vt:lpstr>
      <vt:lpstr>DIN Pro 1 Bold</vt:lpstr>
      <vt:lpstr>DIN Pro 1</vt:lpstr>
      <vt:lpstr>Georgia</vt:lpstr>
      <vt:lpstr>DIN Pro 2</vt:lpstr>
      <vt:lpstr>Wingdings</vt:lpstr>
      <vt:lpstr>Office Theme</vt:lpstr>
      <vt:lpstr>PowerPoint Presentation</vt:lpstr>
      <vt:lpstr>Landslide tsunamis</vt:lpstr>
      <vt:lpstr>Submarine landslides and tsunamis around the globe</vt:lpstr>
      <vt:lpstr>Subaerial landslides tsunamis More frequent, more local, high local impact</vt:lpstr>
      <vt:lpstr>Generation mechanisms</vt:lpstr>
      <vt:lpstr>Landslide tsunami characteristics and modelling needs</vt:lpstr>
      <vt:lpstr>We still need to advance the way we test and improve our prediction models</vt:lpstr>
      <vt:lpstr>Landslide Probabilistic Tsunami Hazard Assessment (LPTHA)</vt:lpstr>
      <vt:lpstr>We have only a few extensive hazard applications</vt:lpstr>
      <vt:lpstr>The Norwegian system – an example of early warning and hazard analysis for local communities</vt:lpstr>
      <vt:lpstr>Scaling up: Challenges related to  hazard, risk analysis, early warning</vt:lpstr>
      <vt:lpstr>Some final reflections</vt:lpstr>
      <vt:lpstr>Extra slides</vt:lpstr>
      <vt:lpstr>Outstanding questions and gaps – the GTM  community response from 2021</vt:lpstr>
      <vt:lpstr>Submarine landslide tsunami generation</vt:lpstr>
      <vt:lpstr>Subaerial landslide tsunami generation</vt:lpstr>
      <vt:lpstr>Landslide and tsunami models must be combined for optimal predictions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Finn Løvholt</dc:creator>
  <cp:lastModifiedBy>Finn Løvholt</cp:lastModifiedBy>
  <cp:revision>41</cp:revision>
  <dcterms:created xsi:type="dcterms:W3CDTF">2006-08-16T00:00:00Z</dcterms:created>
  <dcterms:modified xsi:type="dcterms:W3CDTF">2025-11-07T09:01:21Z</dcterms:modified>
  <dc:identifier>DAG3o6aoAs8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0x010100A00529EA71547047B8CE4FFD1C5A67F1</vt:lpwstr>
  </property>
  <property fmtid="{D5CDD505-2E9C-101B-9397-08002B2CF9AE}" pid="3" name="MediaServiceImageTags">
    <vt:lpwstr/>
  </property>
</Properties>
</file>