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5" r:id="rId2"/>
  </p:sldMasterIdLst>
  <p:notesMasterIdLst>
    <p:notesMasterId r:id="rId17"/>
  </p:notesMasterIdLst>
  <p:sldIdLst>
    <p:sldId id="256" r:id="rId3"/>
    <p:sldId id="2146847250" r:id="rId4"/>
    <p:sldId id="259" r:id="rId5"/>
    <p:sldId id="2146847208" r:id="rId6"/>
    <p:sldId id="2146847209" r:id="rId7"/>
    <p:sldId id="2146847150" r:id="rId8"/>
    <p:sldId id="2146847153" r:id="rId9"/>
    <p:sldId id="2147375905" r:id="rId10"/>
    <p:sldId id="257" r:id="rId11"/>
    <p:sldId id="2147375907" r:id="rId12"/>
    <p:sldId id="2147375906" r:id="rId13"/>
    <p:sldId id="2147375908" r:id="rId14"/>
    <p:sldId id="2147375903" r:id="rId15"/>
    <p:sldId id="2147375909" r:id="rId16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76"/>
    <p:restoredTop sz="93863"/>
  </p:normalViewPr>
  <p:slideViewPr>
    <p:cSldViewPr snapToGrid="0" showGuides="1">
      <p:cViewPr varScale="1">
        <p:scale>
          <a:sx n="117" d="100"/>
          <a:sy n="117" d="100"/>
        </p:scale>
        <p:origin x="192" y="704"/>
      </p:cViewPr>
      <p:guideLst>
        <p:guide orient="horz" pos="157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6" d="100"/>
          <a:sy n="96" d="100"/>
        </p:scale>
        <p:origin x="3976" y="1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F3374-D865-E74B-80C4-0EA229712B79}" type="datetimeFigureOut">
              <a:rPr lang="es-ES_tradnl" smtClean="0"/>
              <a:t>7/11/25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CE7EF-1D95-EB40-9129-E1311D09AC7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36806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>
          <a:extLst>
            <a:ext uri="{FF2B5EF4-FFF2-40B4-BE49-F238E27FC236}">
              <a16:creationId xmlns:a16="http://schemas.microsoft.com/office/drawing/2014/main" id="{341987A4-3CD9-6325-FDE2-450CA9873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:notes">
            <a:extLst>
              <a:ext uri="{FF2B5EF4-FFF2-40B4-BE49-F238E27FC236}">
                <a16:creationId xmlns:a16="http://schemas.microsoft.com/office/drawing/2014/main" id="{B0DA05D0-1AC0-65FC-9161-A529AAD44C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22:notes">
            <a:extLst>
              <a:ext uri="{FF2B5EF4-FFF2-40B4-BE49-F238E27FC236}">
                <a16:creationId xmlns:a16="http://schemas.microsoft.com/office/drawing/2014/main" id="{E9A9ABD8-F3F7-0BB3-FB65-1EC6E78AF9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214" name="Google Shape;214;p22:notes">
            <a:extLst>
              <a:ext uri="{FF2B5EF4-FFF2-40B4-BE49-F238E27FC236}">
                <a16:creationId xmlns:a16="http://schemas.microsoft.com/office/drawing/2014/main" id="{C0C7A993-5A69-BA46-AEDE-ADF5E513CE4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0226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:a16="http://schemas.microsoft.com/office/drawing/2014/main" id="{3CD27FD3-702D-34C8-FF64-A964C3E61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:a16="http://schemas.microsoft.com/office/drawing/2014/main" id="{F0C713E2-8640-4497-C3FF-393921834E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2:notes">
            <a:extLst>
              <a:ext uri="{FF2B5EF4-FFF2-40B4-BE49-F238E27FC236}">
                <a16:creationId xmlns:a16="http://schemas.microsoft.com/office/drawing/2014/main" id="{3B4CC54E-5749-4FE7-4927-7062F3941B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3" name="Google Shape;103;p2:notes">
            <a:extLst>
              <a:ext uri="{FF2B5EF4-FFF2-40B4-BE49-F238E27FC236}">
                <a16:creationId xmlns:a16="http://schemas.microsoft.com/office/drawing/2014/main" id="{68B17DBA-E29C-C408-AAB4-FAA56D7ECE1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2250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>
          <a:extLst>
            <a:ext uri="{FF2B5EF4-FFF2-40B4-BE49-F238E27FC236}">
              <a16:creationId xmlns:a16="http://schemas.microsoft.com/office/drawing/2014/main" id="{56A8BDB3-982B-3FB1-C9D6-FB6980FE8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:notes">
            <a:extLst>
              <a:ext uri="{FF2B5EF4-FFF2-40B4-BE49-F238E27FC236}">
                <a16:creationId xmlns:a16="http://schemas.microsoft.com/office/drawing/2014/main" id="{23DFC8E9-FC6D-BCBE-73BA-3E584822D7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21:notes">
            <a:extLst>
              <a:ext uri="{FF2B5EF4-FFF2-40B4-BE49-F238E27FC236}">
                <a16:creationId xmlns:a16="http://schemas.microsoft.com/office/drawing/2014/main" id="{1D214EBC-FB4E-FE52-A38C-08A92E0D9D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None/>
            </a:pPr>
            <a:endParaRPr lang="en-US" dirty="0"/>
          </a:p>
        </p:txBody>
      </p:sp>
      <p:sp>
        <p:nvSpPr>
          <p:cNvPr id="126" name="Google Shape;126;p21:notes">
            <a:extLst>
              <a:ext uri="{FF2B5EF4-FFF2-40B4-BE49-F238E27FC236}">
                <a16:creationId xmlns:a16="http://schemas.microsoft.com/office/drawing/2014/main" id="{1539DF38-1048-C880-5486-874475E3655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4451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126" name="Google Shape;126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1803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9" name="Google Shape;71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720" name="Google Shape;720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endParaRPr dirty="0"/>
          </a:p>
        </p:txBody>
      </p:sp>
      <p:sp>
        <p:nvSpPr>
          <p:cNvPr id="214" name="Google Shape;214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4330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6" name="Google Shape;126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ABBC2-6300-FB48-9ED2-9AD3DCAC6AB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078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6" name="Google Shape;126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1029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:a16="http://schemas.microsoft.com/office/drawing/2014/main" id="{7006462E-6332-B991-4F99-95E15A197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:a16="http://schemas.microsoft.com/office/drawing/2014/main" id="{AB84CBA9-0E71-697C-D3FE-6A626055B6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2:notes">
            <a:extLst>
              <a:ext uri="{FF2B5EF4-FFF2-40B4-BE49-F238E27FC236}">
                <a16:creationId xmlns:a16="http://schemas.microsoft.com/office/drawing/2014/main" id="{F0C20138-59D4-E1DA-89EA-F5E73C0919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3" name="Google Shape;103;p2:notes">
            <a:extLst>
              <a:ext uri="{FF2B5EF4-FFF2-40B4-BE49-F238E27FC236}">
                <a16:creationId xmlns:a16="http://schemas.microsoft.com/office/drawing/2014/main" id="{591D99F4-35E6-8F0D-9FD4-5198718BCB5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0116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3" name="Google Shape;10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:a16="http://schemas.microsoft.com/office/drawing/2014/main" id="{46F986E0-D6FE-226E-10F1-578BADDB6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:a16="http://schemas.microsoft.com/office/drawing/2014/main" id="{E3C9BB63-239A-7DBE-9956-24A6FEA253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2:notes">
            <a:extLst>
              <a:ext uri="{FF2B5EF4-FFF2-40B4-BE49-F238E27FC236}">
                <a16:creationId xmlns:a16="http://schemas.microsoft.com/office/drawing/2014/main" id="{7D50C3EB-4E88-58DC-20A3-30512878F0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3" name="Google Shape;103;p2:notes">
            <a:extLst>
              <a:ext uri="{FF2B5EF4-FFF2-40B4-BE49-F238E27FC236}">
                <a16:creationId xmlns:a16="http://schemas.microsoft.com/office/drawing/2014/main" id="{91F22575-11D7-AAB0-7171-78DF2E2BA44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3268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53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83262-5903-054B-B35A-3584451768A9}" type="datetimeFigureOut">
              <a:rPr lang="es-ES_tradnl" smtClean="0"/>
              <a:t>8/11/25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3436-114E-794A-88DB-C59F6E04F48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59888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83262-5903-054B-B35A-3584451768A9}" type="datetimeFigureOut">
              <a:rPr lang="es-ES_tradnl" smtClean="0"/>
              <a:t>7/11/25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3436-114E-794A-88DB-C59F6E04F48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71135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83262-5903-054B-B35A-3584451768A9}" type="datetimeFigureOut">
              <a:rPr lang="es-ES_tradnl" smtClean="0"/>
              <a:t>8/11/25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3436-114E-794A-88DB-C59F6E04F48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65907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83262-5903-054B-B35A-3584451768A9}" type="datetimeFigureOut">
              <a:rPr lang="es-ES_tradnl" smtClean="0"/>
              <a:t>8/11/25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3436-114E-794A-88DB-C59F6E04F48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65707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83262-5903-054B-B35A-3584451768A9}" type="datetimeFigureOut">
              <a:rPr lang="es-ES_tradnl" smtClean="0"/>
              <a:t>8/11/25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3436-114E-794A-88DB-C59F6E04F48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22625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83262-5903-054B-B35A-3584451768A9}" type="datetimeFigureOut">
              <a:rPr lang="es-ES_tradnl" smtClean="0"/>
              <a:t>8/11/25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3436-114E-794A-88DB-C59F6E04F48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1176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55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63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o de Título" type="title">
  <p:cSld name="Diapositivo de Título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6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60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34" name="Google Shape;334;p6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6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6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13446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83262-5903-054B-B35A-3584451768A9}" type="datetimeFigureOut">
              <a:rPr lang="es-ES_tradnl" smtClean="0"/>
              <a:t>8/11/25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3436-114E-794A-88DB-C59F6E04F48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672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83262-5903-054B-B35A-3584451768A9}" type="datetimeFigureOut">
              <a:rPr lang="es-ES_tradnl" smtClean="0"/>
              <a:t>7/11/25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3436-114E-794A-88DB-C59F6E04F48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92703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83262-5903-054B-B35A-3584451768A9}" type="datetimeFigureOut">
              <a:rPr lang="es-ES_tradnl" smtClean="0"/>
              <a:t>8/11/25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3436-114E-794A-88DB-C59F6E04F48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8882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83262-5903-054B-B35A-3584451768A9}" type="datetimeFigureOut">
              <a:rPr lang="es-ES_tradnl" smtClean="0"/>
              <a:t>8/11/25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3436-114E-794A-88DB-C59F6E04F48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57894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83262-5903-054B-B35A-3584451768A9}" type="datetimeFigureOut">
              <a:rPr lang="es-ES_tradnl" smtClean="0"/>
              <a:t>8/11/25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3436-114E-794A-88DB-C59F6E04F48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8217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554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83262-5903-054B-B35A-3584451768A9}" type="datetimeFigureOut">
              <a:rPr lang="es-ES_tradnl" smtClean="0"/>
              <a:t>7/11/25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13436-114E-794A-88DB-C59F6E04F48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374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8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8.png"/><Relationship Id="rId7" Type="http://schemas.openxmlformats.org/officeDocument/2006/relationships/image" Target="../media/image78.jpe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82.jpeg"/><Relationship Id="rId5" Type="http://schemas.openxmlformats.org/officeDocument/2006/relationships/image" Target="../media/image9.png"/><Relationship Id="rId10" Type="http://schemas.openxmlformats.org/officeDocument/2006/relationships/image" Target="../media/image81.png"/><Relationship Id="rId4" Type="http://schemas.openxmlformats.org/officeDocument/2006/relationships/image" Target="../media/image10.png"/><Relationship Id="rId9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8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9" Type="http://schemas.openxmlformats.org/officeDocument/2006/relationships/image" Target="../media/image41.jpeg"/><Relationship Id="rId21" Type="http://schemas.openxmlformats.org/officeDocument/2006/relationships/image" Target="../media/image25.png"/><Relationship Id="rId34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41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37" Type="http://schemas.openxmlformats.org/officeDocument/2006/relationships/image" Target="../media/image39.png"/><Relationship Id="rId40" Type="http://schemas.openxmlformats.org/officeDocument/2006/relationships/image" Target="../media/image42.jpe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jpeg"/><Relationship Id="rId28" Type="http://schemas.openxmlformats.org/officeDocument/2006/relationships/image" Target="../media/image32.png"/><Relationship Id="rId36" Type="http://schemas.microsoft.com/office/2007/relationships/hdphoto" Target="../media/hdphoto2.wdp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31" Type="http://schemas.openxmlformats.org/officeDocument/2006/relationships/image" Target="../media/image3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38.png"/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37.png"/><Relationship Id="rId38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46.jpg"/><Relationship Id="rId4" Type="http://schemas.openxmlformats.org/officeDocument/2006/relationships/image" Target="../media/image34.png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49.png"/><Relationship Id="rId4" Type="http://schemas.openxmlformats.org/officeDocument/2006/relationships/image" Target="../media/image7.png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3.jpeg"/><Relationship Id="rId3" Type="http://schemas.openxmlformats.org/officeDocument/2006/relationships/image" Target="../media/image46.jpg"/><Relationship Id="rId7" Type="http://schemas.openxmlformats.org/officeDocument/2006/relationships/image" Target="../media/image10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32.png"/><Relationship Id="rId5" Type="http://schemas.openxmlformats.org/officeDocument/2006/relationships/image" Target="../media/image11.png"/><Relationship Id="rId10" Type="http://schemas.openxmlformats.org/officeDocument/2006/relationships/image" Target="../media/image31.png"/><Relationship Id="rId4" Type="http://schemas.openxmlformats.org/officeDocument/2006/relationships/image" Target="../media/image8.png"/><Relationship Id="rId9" Type="http://schemas.openxmlformats.org/officeDocument/2006/relationships/image" Target="../media/image51.png"/><Relationship Id="rId1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8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62.png"/><Relationship Id="rId4" Type="http://schemas.openxmlformats.org/officeDocument/2006/relationships/image" Target="../media/image11.png"/><Relationship Id="rId9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31223/X51F2Z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9.svg"/><Relationship Id="rId18" Type="http://schemas.openxmlformats.org/officeDocument/2006/relationships/image" Target="../media/image73.png"/><Relationship Id="rId26" Type="http://schemas.openxmlformats.org/officeDocument/2006/relationships/image" Target="../media/image31.png"/><Relationship Id="rId3" Type="http://schemas.openxmlformats.org/officeDocument/2006/relationships/image" Target="../media/image64.png"/><Relationship Id="rId21" Type="http://schemas.openxmlformats.org/officeDocument/2006/relationships/image" Target="../media/image37.png"/><Relationship Id="rId7" Type="http://schemas.openxmlformats.org/officeDocument/2006/relationships/image" Target="../media/image9.png"/><Relationship Id="rId12" Type="http://schemas.openxmlformats.org/officeDocument/2006/relationships/image" Target="../media/image68.png"/><Relationship Id="rId17" Type="http://schemas.openxmlformats.org/officeDocument/2006/relationships/image" Target="../media/image28.png"/><Relationship Id="rId25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67.png"/><Relationship Id="rId24" Type="http://schemas.microsoft.com/office/2007/relationships/hdphoto" Target="../media/hdphoto2.wdp"/><Relationship Id="rId5" Type="http://schemas.openxmlformats.org/officeDocument/2006/relationships/image" Target="../media/image8.png"/><Relationship Id="rId15" Type="http://schemas.openxmlformats.org/officeDocument/2006/relationships/image" Target="../media/image71.png"/><Relationship Id="rId23" Type="http://schemas.openxmlformats.org/officeDocument/2006/relationships/image" Target="../media/image38.png"/><Relationship Id="rId10" Type="http://schemas.openxmlformats.org/officeDocument/2006/relationships/image" Target="../media/image40.png"/><Relationship Id="rId19" Type="http://schemas.openxmlformats.org/officeDocument/2006/relationships/image" Target="../media/image35.png"/><Relationship Id="rId4" Type="http://schemas.openxmlformats.org/officeDocument/2006/relationships/image" Target="../media/image65.png"/><Relationship Id="rId9" Type="http://schemas.openxmlformats.org/officeDocument/2006/relationships/image" Target="../media/image66.jpg"/><Relationship Id="rId14" Type="http://schemas.openxmlformats.org/officeDocument/2006/relationships/image" Target="../media/image70.jpg"/><Relationship Id="rId22" Type="http://schemas.microsoft.com/office/2007/relationships/hdphoto" Target="../media/hdphoto1.wdp"/><Relationship Id="rId27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776" r="-2" b="-28560"/>
            </a:stretch>
          </a:blipFill>
        </p:spPr>
        <p:txBody>
          <a:bodyPr/>
          <a:lstStyle/>
          <a:p>
            <a:endParaRPr lang="en-US" sz="675"/>
          </a:p>
        </p:txBody>
      </p:sp>
      <p:sp>
        <p:nvSpPr>
          <p:cNvPr id="3" name="Freeform 3"/>
          <p:cNvSpPr/>
          <p:nvPr/>
        </p:nvSpPr>
        <p:spPr>
          <a:xfrm>
            <a:off x="285416" y="2195848"/>
            <a:ext cx="3405096" cy="2809204"/>
          </a:xfrm>
          <a:custGeom>
            <a:avLst/>
            <a:gdLst/>
            <a:ahLst/>
            <a:cxnLst/>
            <a:rect l="l" t="t" r="r" b="b"/>
            <a:pathLst>
              <a:path w="6810192" h="5618408">
                <a:moveTo>
                  <a:pt x="0" y="0"/>
                </a:moveTo>
                <a:lnTo>
                  <a:pt x="6810192" y="0"/>
                </a:lnTo>
                <a:lnTo>
                  <a:pt x="6810192" y="5618408"/>
                </a:lnTo>
                <a:lnTo>
                  <a:pt x="0" y="56184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75"/>
          </a:p>
        </p:txBody>
      </p:sp>
      <p:grpSp>
        <p:nvGrpSpPr>
          <p:cNvPr id="4" name="Group 4"/>
          <p:cNvGrpSpPr/>
          <p:nvPr/>
        </p:nvGrpSpPr>
        <p:grpSpPr>
          <a:xfrm>
            <a:off x="4572000" y="2797013"/>
            <a:ext cx="4396605" cy="2066508"/>
            <a:chOff x="0" y="0"/>
            <a:chExt cx="11724279" cy="5510688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1724279" cy="5486400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 sz="675"/>
            </a:p>
          </p:txBody>
        </p:sp>
        <p:sp>
          <p:nvSpPr>
            <p:cNvPr id="6" name="AutoShape 6"/>
            <p:cNvSpPr/>
            <p:nvPr/>
          </p:nvSpPr>
          <p:spPr>
            <a:xfrm flipH="1">
              <a:off x="520747" y="3713232"/>
              <a:ext cx="5235946" cy="0"/>
            </a:xfrm>
            <a:prstGeom prst="line">
              <a:avLst/>
            </a:prstGeom>
            <a:ln w="84269" cap="flat">
              <a:solidFill>
                <a:srgbClr val="0E6565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675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87992" y="4433608"/>
              <a:ext cx="3508834" cy="489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21"/>
                </a:lnSpc>
                <a:spcBef>
                  <a:spcPct val="0"/>
                </a:spcBef>
              </a:pPr>
              <a:r>
                <a:rPr lang="en-US" sz="1161" b="1" dirty="0">
                  <a:solidFill>
                    <a:srgbClr val="0E6565"/>
                  </a:solidFill>
                  <a:latin typeface="DIN Pro 1 Bold"/>
                  <a:ea typeface="DIN Pro 1 Bold"/>
                  <a:cs typeface="DIN Pro 1 Bold"/>
                  <a:sym typeface="DIN Pro 1 Bold"/>
                </a:rPr>
                <a:t>Hyderabad, India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80744" y="283163"/>
              <a:ext cx="10762788" cy="3217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31"/>
                </a:lnSpc>
                <a:spcBef>
                  <a:spcPct val="0"/>
                </a:spcBef>
              </a:pPr>
              <a:r>
                <a:rPr lang="en-US" sz="2308">
                  <a:solidFill>
                    <a:srgbClr val="0E6565"/>
                  </a:solidFill>
                  <a:latin typeface="DIN Pro 2"/>
                  <a:ea typeface="DIN Pro 2"/>
                  <a:cs typeface="DIN Pro 2"/>
                  <a:sym typeface="DIN Pro 2"/>
                </a:rPr>
                <a:t>FIRST CONFERENCE OF THE OCEAN DECADE TSUNAMI PROGRAMME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97245" y="5021152"/>
              <a:ext cx="4067965" cy="489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21"/>
                </a:lnSpc>
                <a:spcBef>
                  <a:spcPct val="0"/>
                </a:spcBef>
              </a:pPr>
              <a:r>
                <a:rPr lang="en-US" sz="1161" b="1" dirty="0">
                  <a:solidFill>
                    <a:srgbClr val="0E6565"/>
                  </a:solidFill>
                  <a:latin typeface="DIN Pro 1 Bold"/>
                  <a:ea typeface="DIN Pro 1 Bold"/>
                  <a:cs typeface="DIN Pro 1 Bold"/>
                  <a:sym typeface="DIN Pro 1 Bold"/>
                </a:rPr>
                <a:t>10-11 November 2025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92792" y="131479"/>
            <a:ext cx="3234002" cy="765743"/>
            <a:chOff x="0" y="0"/>
            <a:chExt cx="8624004" cy="204198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sz="675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sz="675"/>
            </a:p>
          </p:txBody>
        </p:sp>
      </p:grpSp>
      <p:sp>
        <p:nvSpPr>
          <p:cNvPr id="16" name="TextBox 7">
            <a:extLst>
              <a:ext uri="{FF2B5EF4-FFF2-40B4-BE49-F238E27FC236}">
                <a16:creationId xmlns:a16="http://schemas.microsoft.com/office/drawing/2014/main" id="{A60F5352-799A-68F5-ADF3-D10243BD9589}"/>
              </a:ext>
            </a:extLst>
          </p:cNvPr>
          <p:cNvSpPr txBox="1"/>
          <p:nvPr/>
        </p:nvSpPr>
        <p:spPr>
          <a:xfrm>
            <a:off x="4747927" y="4250639"/>
            <a:ext cx="1315813" cy="183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21"/>
              </a:lnSpc>
              <a:spcBef>
                <a:spcPct val="0"/>
              </a:spcBef>
            </a:pPr>
            <a:r>
              <a:rPr lang="en-US" sz="1161" b="1" dirty="0">
                <a:solidFill>
                  <a:srgbClr val="0E6565"/>
                </a:solidFill>
                <a:latin typeface="DIN Pro 1 Bold"/>
                <a:ea typeface="DIN Pro 1 Bold"/>
                <a:cs typeface="DIN Pro 1 Bold"/>
                <a:sym typeface="DIN Pro 1 Bold"/>
              </a:rPr>
              <a:t>Ceci Rodríguez Cruz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B74D199-3BC0-C710-BE23-C45E149CBF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1265" y="610261"/>
            <a:ext cx="1246707" cy="462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>
          <a:extLst>
            <a:ext uri="{FF2B5EF4-FFF2-40B4-BE49-F238E27FC236}">
              <a16:creationId xmlns:a16="http://schemas.microsoft.com/office/drawing/2014/main" id="{BBB50394-AE29-1E78-8F77-26A8AA4EB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">
            <a:extLst>
              <a:ext uri="{FF2B5EF4-FFF2-40B4-BE49-F238E27FC236}">
                <a16:creationId xmlns:a16="http://schemas.microsoft.com/office/drawing/2014/main" id="{2968A901-DDBA-A810-7902-785E3EB8801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99783" y="0"/>
            <a:ext cx="944218" cy="62336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569168B6-220B-E8E4-11A4-82CC9275576F}"/>
              </a:ext>
            </a:extLst>
          </p:cNvPr>
          <p:cNvSpPr/>
          <p:nvPr/>
        </p:nvSpPr>
        <p:spPr>
          <a:xfrm>
            <a:off x="0" y="1313"/>
            <a:ext cx="9154350" cy="62325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>
              <a:solidFill>
                <a:srgbClr val="1E4E7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pic>
        <p:nvPicPr>
          <p:cNvPr id="107" name="Google Shape;107;p2">
            <a:extLst>
              <a:ext uri="{FF2B5EF4-FFF2-40B4-BE49-F238E27FC236}">
                <a16:creationId xmlns:a16="http://schemas.microsoft.com/office/drawing/2014/main" id="{CA5B4497-8605-DB3A-9AD3-1E7244837D0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5755" t="60877" r="14528" b="18593"/>
          <a:stretch/>
        </p:blipFill>
        <p:spPr>
          <a:xfrm>
            <a:off x="158290" y="48000"/>
            <a:ext cx="1331081" cy="517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>
            <a:extLst>
              <a:ext uri="{FF2B5EF4-FFF2-40B4-BE49-F238E27FC236}">
                <a16:creationId xmlns:a16="http://schemas.microsoft.com/office/drawing/2014/main" id="{831C2E13-1270-4853-C6E7-8C94A9029BB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15735" y="4294960"/>
            <a:ext cx="1588725" cy="46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>
            <a:extLst>
              <a:ext uri="{FF2B5EF4-FFF2-40B4-BE49-F238E27FC236}">
                <a16:creationId xmlns:a16="http://schemas.microsoft.com/office/drawing/2014/main" id="{1325F14E-83A6-1D00-423F-CBC13B32218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8486046" y="96675"/>
            <a:ext cx="489053" cy="41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>
            <a:extLst>
              <a:ext uri="{FF2B5EF4-FFF2-40B4-BE49-F238E27FC236}">
                <a16:creationId xmlns:a16="http://schemas.microsoft.com/office/drawing/2014/main" id="{C8768FD0-1B97-E057-8251-4C0AACC62B1F}"/>
              </a:ext>
            </a:extLst>
          </p:cNvPr>
          <p:cNvSpPr txBox="1"/>
          <p:nvPr/>
        </p:nvSpPr>
        <p:spPr>
          <a:xfrm>
            <a:off x="1250955" y="119350"/>
            <a:ext cx="7328025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it-IT" sz="2250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Global Momentum – </a:t>
            </a:r>
            <a:r>
              <a:rPr lang="it-IT" sz="2250" b="1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European</a:t>
            </a:r>
            <a:r>
              <a:rPr lang="it-IT" sz="2250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Commission </a:t>
            </a:r>
            <a:endParaRPr sz="2250" b="1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2" name="Google Shape;137;p21">
            <a:extLst>
              <a:ext uri="{FF2B5EF4-FFF2-40B4-BE49-F238E27FC236}">
                <a16:creationId xmlns:a16="http://schemas.microsoft.com/office/drawing/2014/main" id="{F2EE13B0-FB6A-DA8C-7FB2-D18715A5653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1496" y="4596649"/>
            <a:ext cx="1588725" cy="46462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9CDE8C-4474-5A08-EEF8-4FBE42B512ED}"/>
              </a:ext>
            </a:extLst>
          </p:cNvPr>
          <p:cNvSpPr txBox="1"/>
          <p:nvPr/>
        </p:nvSpPr>
        <p:spPr>
          <a:xfrm>
            <a:off x="238913" y="2156251"/>
            <a:ext cx="2669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Many of the funded projects include SMART technologies, 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7FA665-8008-E785-44AA-5BCAB40E5E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6588" y="2737763"/>
            <a:ext cx="3657600" cy="2449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BEF056-CB61-DF77-478D-87E52AFB0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3450" y="654227"/>
            <a:ext cx="3657600" cy="2055170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E3E70B3-075E-D343-351B-1168A2AE9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587" y="1014717"/>
            <a:ext cx="1924311" cy="133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CF43B5-4AF8-80D8-9BEB-6F0972882811}"/>
              </a:ext>
            </a:extLst>
          </p:cNvPr>
          <p:cNvSpPr txBox="1"/>
          <p:nvPr/>
        </p:nvSpPr>
        <p:spPr>
          <a:xfrm>
            <a:off x="1" y="708530"/>
            <a:ext cx="36576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projects signed under CEF Digital to enhance and strengthen submarine cable infrastructure across and to the EU </a:t>
            </a:r>
          </a:p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(5 December 2024)</a:t>
            </a:r>
          </a:p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892C3C-E7F8-7995-BD67-DD6D9998A3D3}"/>
              </a:ext>
            </a:extLst>
          </p:cNvPr>
          <p:cNvSpPr txBox="1"/>
          <p:nvPr/>
        </p:nvSpPr>
        <p:spPr>
          <a:xfrm>
            <a:off x="238913" y="3257821"/>
            <a:ext cx="5192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JOINT COMMUNICATION TO THE EUROPEAN PARLIAMENT AND THE COUNCIL </a:t>
            </a:r>
          </a:p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 Action Plan on Cable Security  21.2.2025 </a:t>
            </a:r>
          </a:p>
          <a:p>
            <a:r>
              <a:rPr lang="en-IE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2.2.3 </a:t>
            </a:r>
            <a:r>
              <a:rPr lang="en-IE" sz="1600" b="1" dirty="0"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Smart Cables and early warning</a:t>
            </a:r>
            <a:endParaRPr lang="en-US" sz="1600" dirty="0"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IE" sz="1600" dirty="0"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CEF Digital promotes smart cables in the 2024-27 work programme. </a:t>
            </a:r>
          </a:p>
        </p:txBody>
      </p:sp>
    </p:spTree>
    <p:extLst>
      <p:ext uri="{BB962C8B-B14F-4D97-AF65-F5344CB8AC3E}">
        <p14:creationId xmlns:p14="http://schemas.microsoft.com/office/powerpoint/2010/main" val="4224197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>
          <a:extLst>
            <a:ext uri="{FF2B5EF4-FFF2-40B4-BE49-F238E27FC236}">
              <a16:creationId xmlns:a16="http://schemas.microsoft.com/office/drawing/2014/main" id="{BA49A5DF-1678-862E-75D4-CCA0F58E0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">
            <a:extLst>
              <a:ext uri="{FF2B5EF4-FFF2-40B4-BE49-F238E27FC236}">
                <a16:creationId xmlns:a16="http://schemas.microsoft.com/office/drawing/2014/main" id="{45F14E49-EE07-CC2D-A03F-1C389B6F800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99783" y="0"/>
            <a:ext cx="944218" cy="62336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A93BF18A-1C7C-A07E-D0B1-0782372A5644}"/>
              </a:ext>
            </a:extLst>
          </p:cNvPr>
          <p:cNvSpPr/>
          <p:nvPr/>
        </p:nvSpPr>
        <p:spPr>
          <a:xfrm>
            <a:off x="0" y="1313"/>
            <a:ext cx="9154350" cy="62325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>
              <a:solidFill>
                <a:srgbClr val="1E4E7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7" name="Google Shape;107;p2">
            <a:extLst>
              <a:ext uri="{FF2B5EF4-FFF2-40B4-BE49-F238E27FC236}">
                <a16:creationId xmlns:a16="http://schemas.microsoft.com/office/drawing/2014/main" id="{9BDA48C6-BA61-FDBB-9D2D-CB40CB1444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5755" t="60877" r="14528" b="18593"/>
          <a:stretch/>
        </p:blipFill>
        <p:spPr>
          <a:xfrm>
            <a:off x="158290" y="48000"/>
            <a:ext cx="1331081" cy="517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>
            <a:extLst>
              <a:ext uri="{FF2B5EF4-FFF2-40B4-BE49-F238E27FC236}">
                <a16:creationId xmlns:a16="http://schemas.microsoft.com/office/drawing/2014/main" id="{7BDA3EEB-8915-E571-1AC0-9EB828FB889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15735" y="4294960"/>
            <a:ext cx="1588725" cy="46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>
            <a:extLst>
              <a:ext uri="{FF2B5EF4-FFF2-40B4-BE49-F238E27FC236}">
                <a16:creationId xmlns:a16="http://schemas.microsoft.com/office/drawing/2014/main" id="{10D17A46-647B-A8C1-A2E0-64B745537F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8486046" y="96675"/>
            <a:ext cx="489053" cy="41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>
            <a:extLst>
              <a:ext uri="{FF2B5EF4-FFF2-40B4-BE49-F238E27FC236}">
                <a16:creationId xmlns:a16="http://schemas.microsoft.com/office/drawing/2014/main" id="{239F7F12-DF7B-C8D0-03DA-34EE6FCD6831}"/>
              </a:ext>
            </a:extLst>
          </p:cNvPr>
          <p:cNvSpPr txBox="1"/>
          <p:nvPr/>
        </p:nvSpPr>
        <p:spPr>
          <a:xfrm>
            <a:off x="1250955" y="119350"/>
            <a:ext cx="7328025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it-IT" sz="225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Global Momentum – New stakeholders on board!</a:t>
            </a:r>
            <a:endParaRPr sz="225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8" name="Picture 4" descr="Chile - REUNA">
            <a:extLst>
              <a:ext uri="{FF2B5EF4-FFF2-40B4-BE49-F238E27FC236}">
                <a16:creationId xmlns:a16="http://schemas.microsoft.com/office/drawing/2014/main" id="{1F994240-5113-8711-7280-82CAB27F5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90" y="2005573"/>
            <a:ext cx="1880170" cy="105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ORDUnet Strategy 2015-2020 - NORDUnet">
            <a:extLst>
              <a:ext uri="{FF2B5EF4-FFF2-40B4-BE49-F238E27FC236}">
                <a16:creationId xmlns:a16="http://schemas.microsoft.com/office/drawing/2014/main" id="{C739F7A7-8FD6-C843-43B8-49A7D006D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82" y="1248641"/>
            <a:ext cx="3528291" cy="82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FDF765-A648-B89D-C774-EC0E08272D0B}"/>
              </a:ext>
            </a:extLst>
          </p:cNvPr>
          <p:cNvSpPr txBox="1"/>
          <p:nvPr/>
        </p:nvSpPr>
        <p:spPr>
          <a:xfrm>
            <a:off x="271175" y="900575"/>
            <a:ext cx="3727659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>
            <a:defPPr>
              <a:defRPr lang="en-US"/>
            </a:defPPr>
            <a:lvl1pPr>
              <a:buClr>
                <a:srgbClr val="000000"/>
              </a:buClr>
              <a:buSzPts val="2000"/>
              <a:defRPr sz="1500" b="1">
                <a:solidFill>
                  <a:srgbClr val="00589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ES_tradnl" dirty="0" err="1"/>
              <a:t>Research</a:t>
            </a:r>
            <a:r>
              <a:rPr lang="es-ES_tradnl" dirty="0"/>
              <a:t> and </a:t>
            </a:r>
            <a:r>
              <a:rPr lang="es-ES_tradnl" dirty="0" err="1"/>
              <a:t>Education</a:t>
            </a:r>
            <a:r>
              <a:rPr lang="es-ES_tradnl" dirty="0"/>
              <a:t> Networks</a:t>
            </a:r>
          </a:p>
        </p:txBody>
      </p:sp>
      <p:pic>
        <p:nvPicPr>
          <p:cNvPr id="1030" name="Picture 6" descr="Inter-American Development Bank (IDB ...">
            <a:extLst>
              <a:ext uri="{FF2B5EF4-FFF2-40B4-BE49-F238E27FC236}">
                <a16:creationId xmlns:a16="http://schemas.microsoft.com/office/drawing/2014/main" id="{0EA4FAC8-FFFC-8B71-26AB-D1F8A71DD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499" y="952748"/>
            <a:ext cx="2371336" cy="132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4C5A52-C18C-EC37-F55B-45DEB19CDBBC}"/>
              </a:ext>
            </a:extLst>
          </p:cNvPr>
          <p:cNvSpPr txBox="1"/>
          <p:nvPr/>
        </p:nvSpPr>
        <p:spPr>
          <a:xfrm>
            <a:off x="6047459" y="802722"/>
            <a:ext cx="2146500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>
            <a:defPPr>
              <a:defRPr lang="en-US"/>
            </a:defPPr>
            <a:lvl1pPr>
              <a:buClr>
                <a:srgbClr val="000000"/>
              </a:buClr>
              <a:buSzPts val="2000"/>
              <a:defRPr sz="1500" b="1">
                <a:solidFill>
                  <a:srgbClr val="00589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ES_tradnl"/>
              <a:t>Multilateral Banks</a:t>
            </a:r>
            <a:endParaRPr lang="es-ES_tradnl" dirty="0"/>
          </a:p>
        </p:txBody>
      </p:sp>
      <p:pic>
        <p:nvPicPr>
          <p:cNvPr id="1032" name="Picture 8" descr="CAF – Development Bank of Latin America">
            <a:extLst>
              <a:ext uri="{FF2B5EF4-FFF2-40B4-BE49-F238E27FC236}">
                <a16:creationId xmlns:a16="http://schemas.microsoft.com/office/drawing/2014/main" id="{FF9CF480-7618-FB1D-1387-F670B3A52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61" y="2143552"/>
            <a:ext cx="1770778" cy="105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1BB4FB-600C-77BE-C5D0-E0CE92D87A26}"/>
              </a:ext>
            </a:extLst>
          </p:cNvPr>
          <p:cNvSpPr txBox="1"/>
          <p:nvPr/>
        </p:nvSpPr>
        <p:spPr>
          <a:xfrm>
            <a:off x="788243" y="2990432"/>
            <a:ext cx="309103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dirty="0"/>
              <a:t> </a:t>
            </a:r>
          </a:p>
        </p:txBody>
      </p:sp>
      <p:sp>
        <p:nvSpPr>
          <p:cNvPr id="7" name="Google Shape;129;p21">
            <a:extLst>
              <a:ext uri="{FF2B5EF4-FFF2-40B4-BE49-F238E27FC236}">
                <a16:creationId xmlns:a16="http://schemas.microsoft.com/office/drawing/2014/main" id="{6EB5A060-A0F6-D8C5-8B2D-1F18D83B64F1}"/>
              </a:ext>
            </a:extLst>
          </p:cNvPr>
          <p:cNvSpPr txBox="1"/>
          <p:nvPr/>
        </p:nvSpPr>
        <p:spPr>
          <a:xfrm>
            <a:off x="245344" y="2990432"/>
            <a:ext cx="3325992" cy="1736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342900" indent="-247650">
              <a:spcBef>
                <a:spcPts val="750"/>
              </a:spcBef>
              <a:buClr>
                <a:srgbClr val="00B0F0"/>
              </a:buClr>
              <a:buSzPts val="1600"/>
              <a:buFont typeface="Arial"/>
              <a:buChar char="●"/>
            </a:pPr>
            <a:r>
              <a:rPr lang="en-US" sz="15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Academia</a:t>
            </a:r>
          </a:p>
          <a:p>
            <a:pPr marL="342900" indent="-247650">
              <a:spcBef>
                <a:spcPts val="750"/>
              </a:spcBef>
              <a:buClr>
                <a:srgbClr val="00B0F0"/>
              </a:buClr>
              <a:buSzPts val="1600"/>
              <a:buFont typeface="Arial"/>
              <a:buChar char="●"/>
            </a:pPr>
            <a:r>
              <a:rPr lang="en-US" sz="15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Researchers</a:t>
            </a:r>
          </a:p>
          <a:p>
            <a:pPr marL="342900" indent="-247650">
              <a:spcBef>
                <a:spcPts val="750"/>
              </a:spcBef>
              <a:buClr>
                <a:srgbClr val="00B0F0"/>
              </a:buClr>
              <a:buSzPts val="1600"/>
              <a:buFont typeface="Arial"/>
              <a:buChar char="●"/>
            </a:pPr>
            <a:r>
              <a:rPr lang="en-US" sz="15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Government and agencies</a:t>
            </a:r>
          </a:p>
          <a:p>
            <a:pPr marL="342900" indent="-247650">
              <a:spcBef>
                <a:spcPts val="750"/>
              </a:spcBef>
              <a:buClr>
                <a:srgbClr val="00B0F0"/>
              </a:buClr>
              <a:buSzPts val="1600"/>
              <a:buFont typeface="Arial"/>
              <a:buChar char="●"/>
            </a:pPr>
            <a:r>
              <a:rPr lang="en-US" sz="15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Companies</a:t>
            </a:r>
          </a:p>
          <a:p>
            <a:pPr marL="342900" indent="-247650">
              <a:spcBef>
                <a:spcPts val="750"/>
              </a:spcBef>
              <a:buClr>
                <a:srgbClr val="00B0F0"/>
              </a:buClr>
              <a:buSzPts val="1600"/>
              <a:buFont typeface="Arial"/>
              <a:buChar char="●"/>
            </a:pPr>
            <a:r>
              <a:rPr lang="en-US" sz="15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Including optical fiber sensing</a:t>
            </a:r>
          </a:p>
        </p:txBody>
      </p:sp>
      <p:pic>
        <p:nvPicPr>
          <p:cNvPr id="1036" name="Picture 12" descr="Asian Development Bank (ADB) | LinkedIn">
            <a:extLst>
              <a:ext uri="{FF2B5EF4-FFF2-40B4-BE49-F238E27FC236}">
                <a16:creationId xmlns:a16="http://schemas.microsoft.com/office/drawing/2014/main" id="{D4ADFD14-C775-F6A8-35B2-6BCC8E63C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 b="12208"/>
          <a:stretch>
            <a:fillRect/>
          </a:stretch>
        </p:blipFill>
        <p:spPr bwMode="auto">
          <a:xfrm>
            <a:off x="6110299" y="3316922"/>
            <a:ext cx="2064598" cy="116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137;p21">
            <a:extLst>
              <a:ext uri="{FF2B5EF4-FFF2-40B4-BE49-F238E27FC236}">
                <a16:creationId xmlns:a16="http://schemas.microsoft.com/office/drawing/2014/main" id="{B2D90FCA-4329-A904-6112-8736F8ADED0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09931" y="4485809"/>
            <a:ext cx="1588725" cy="46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logo with a flag and stars&#10;&#10;AI-generated content may be incorrect.">
            <a:extLst>
              <a:ext uri="{FF2B5EF4-FFF2-40B4-BE49-F238E27FC236}">
                <a16:creationId xmlns:a16="http://schemas.microsoft.com/office/drawing/2014/main" id="{E4B133DC-1521-0AA5-30BC-C624234577A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9580" t="15875" r="1031" b="13681"/>
          <a:stretch>
            <a:fillRect/>
          </a:stretch>
        </p:blipFill>
        <p:spPr>
          <a:xfrm>
            <a:off x="4391323" y="2089500"/>
            <a:ext cx="1828800" cy="1298143"/>
          </a:xfrm>
          <a:prstGeom prst="rect">
            <a:avLst/>
          </a:prstGeom>
        </p:spPr>
      </p:pic>
      <p:pic>
        <p:nvPicPr>
          <p:cNvPr id="12" name="Picture 1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8802BCC-9E88-3520-93EE-7401B00200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69252" y="2029406"/>
            <a:ext cx="1627151" cy="105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87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>
          <a:extLst>
            <a:ext uri="{FF2B5EF4-FFF2-40B4-BE49-F238E27FC236}">
              <a16:creationId xmlns:a16="http://schemas.microsoft.com/office/drawing/2014/main" id="{F4821BA0-3A0B-77D8-7857-CEA193B5A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1">
            <a:extLst>
              <a:ext uri="{FF2B5EF4-FFF2-40B4-BE49-F238E27FC236}">
                <a16:creationId xmlns:a16="http://schemas.microsoft.com/office/drawing/2014/main" id="{CD5D1C88-2A5A-1EE8-A594-8387F64808A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99783" y="0"/>
            <a:ext cx="944218" cy="623367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>
            <a:extLst>
              <a:ext uri="{FF2B5EF4-FFF2-40B4-BE49-F238E27FC236}">
                <a16:creationId xmlns:a16="http://schemas.microsoft.com/office/drawing/2014/main" id="{08832C73-9005-D6C8-5684-2C3A630B21C5}"/>
              </a:ext>
            </a:extLst>
          </p:cNvPr>
          <p:cNvSpPr/>
          <p:nvPr/>
        </p:nvSpPr>
        <p:spPr>
          <a:xfrm>
            <a:off x="0" y="1313"/>
            <a:ext cx="9154350" cy="62325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>
              <a:solidFill>
                <a:srgbClr val="1E4E7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134" name="Google Shape;134;p21">
            <a:extLst>
              <a:ext uri="{FF2B5EF4-FFF2-40B4-BE49-F238E27FC236}">
                <a16:creationId xmlns:a16="http://schemas.microsoft.com/office/drawing/2014/main" id="{4944F357-E0B3-66A0-795D-692A4CF7AFF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9689153" y="98841"/>
            <a:ext cx="489053" cy="4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>
            <a:extLst>
              <a:ext uri="{FF2B5EF4-FFF2-40B4-BE49-F238E27FC236}">
                <a16:creationId xmlns:a16="http://schemas.microsoft.com/office/drawing/2014/main" id="{C1CFE980-5702-30D7-CEFD-170EF0DDD63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5755" t="60877" r="14528" b="18594"/>
          <a:stretch/>
        </p:blipFill>
        <p:spPr>
          <a:xfrm>
            <a:off x="158290" y="48000"/>
            <a:ext cx="1331081" cy="517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;p21">
            <a:extLst>
              <a:ext uri="{FF2B5EF4-FFF2-40B4-BE49-F238E27FC236}">
                <a16:creationId xmlns:a16="http://schemas.microsoft.com/office/drawing/2014/main" id="{9225DB06-AD5A-941E-5285-72ECC4755DD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05421" y="4677565"/>
            <a:ext cx="1588725" cy="46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31;p22">
            <a:extLst>
              <a:ext uri="{FF2B5EF4-FFF2-40B4-BE49-F238E27FC236}">
                <a16:creationId xmlns:a16="http://schemas.microsoft.com/office/drawing/2014/main" id="{6DB60F39-BFC8-A5FB-481A-5EF6D7AAFCA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486046" y="96675"/>
            <a:ext cx="489053" cy="4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3">
            <a:extLst>
              <a:ext uri="{FF2B5EF4-FFF2-40B4-BE49-F238E27FC236}">
                <a16:creationId xmlns:a16="http://schemas.microsoft.com/office/drawing/2014/main" id="{12A84D33-4C66-D270-7C3F-29797A9903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35" y="1585512"/>
            <a:ext cx="4196296" cy="3126188"/>
          </a:xfrm>
          <a:prstGeom prst="rect">
            <a:avLst/>
          </a:prstGeom>
        </p:spPr>
      </p:pic>
      <p:pic>
        <p:nvPicPr>
          <p:cNvPr id="4" name="Google Shape;746;p22" descr="C:\Users\182740721\Desktop\DP-Foto-1-1.png">
            <a:extLst>
              <a:ext uri="{FF2B5EF4-FFF2-40B4-BE49-F238E27FC236}">
                <a16:creationId xmlns:a16="http://schemas.microsoft.com/office/drawing/2014/main" id="{AF71DE1E-B6BD-6588-9509-AC0A8A94F6B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31071" y="703097"/>
            <a:ext cx="2643618" cy="20234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Google Shape;203;p26">
            <a:extLst>
              <a:ext uri="{FF2B5EF4-FFF2-40B4-BE49-F238E27FC236}">
                <a16:creationId xmlns:a16="http://schemas.microsoft.com/office/drawing/2014/main" id="{8406424B-F9C4-2781-46B0-1DD9E8C3C42D}"/>
              </a:ext>
            </a:extLst>
          </p:cNvPr>
          <p:cNvSpPr/>
          <p:nvPr/>
        </p:nvSpPr>
        <p:spPr>
          <a:xfrm>
            <a:off x="52568" y="779716"/>
            <a:ext cx="4301430" cy="578135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000000"/>
              </a:buClr>
              <a:buSzPts val="3600"/>
              <a:defRPr/>
            </a:pPr>
            <a:r>
              <a:rPr lang="en-US" sz="15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Polar Connect, </a:t>
            </a:r>
            <a:r>
              <a:rPr lang="en-US" sz="15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Far North Fiber, </a:t>
            </a:r>
            <a:r>
              <a:rPr lang="en-US" sz="15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Tussas</a:t>
            </a:r>
            <a:r>
              <a:rPr lang="en-US" sz="15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PISCES, IRIS, IOMEA, +</a:t>
            </a:r>
            <a:endParaRPr lang="en-US" sz="15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7" name="Google Shape;203;p26">
            <a:extLst>
              <a:ext uri="{FF2B5EF4-FFF2-40B4-BE49-F238E27FC236}">
                <a16:creationId xmlns:a16="http://schemas.microsoft.com/office/drawing/2014/main" id="{545FD370-11E9-B241-F4FF-D904273D9ACD}"/>
              </a:ext>
            </a:extLst>
          </p:cNvPr>
          <p:cNvSpPr/>
          <p:nvPr/>
        </p:nvSpPr>
        <p:spPr>
          <a:xfrm>
            <a:off x="7299196" y="1232389"/>
            <a:ext cx="1844804" cy="623249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3600"/>
              <a:defRPr/>
            </a:pPr>
            <a:r>
              <a:rPr lang="en-US" sz="15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Antarctica Chile</a:t>
            </a:r>
          </a:p>
          <a:p>
            <a:pPr algn="ctr">
              <a:buClr>
                <a:srgbClr val="000000"/>
              </a:buClr>
              <a:buSzPts val="3600"/>
              <a:defRPr/>
            </a:pPr>
            <a:r>
              <a:rPr lang="en-US" sz="15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Drake Passage</a:t>
            </a:r>
            <a:endParaRPr lang="en-US" sz="75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8" name="Google Shape;203;p26">
            <a:extLst>
              <a:ext uri="{FF2B5EF4-FFF2-40B4-BE49-F238E27FC236}">
                <a16:creationId xmlns:a16="http://schemas.microsoft.com/office/drawing/2014/main" id="{5E3AB752-BFEA-09E2-3CDC-15B08C7D65A9}"/>
              </a:ext>
            </a:extLst>
          </p:cNvPr>
          <p:cNvSpPr>
            <a:spLocks noChangeAspect="1"/>
          </p:cNvSpPr>
          <p:nvPr/>
        </p:nvSpPr>
        <p:spPr>
          <a:xfrm>
            <a:off x="4349321" y="3382152"/>
            <a:ext cx="1934270" cy="578135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3600"/>
              <a:defRPr/>
            </a:pPr>
            <a:r>
              <a:rPr lang="en-US" sz="15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Indian Ocean</a:t>
            </a:r>
          </a:p>
          <a:p>
            <a:pPr algn="ctr">
              <a:buClr>
                <a:srgbClr val="000000"/>
              </a:buClr>
              <a:buSzPts val="3600"/>
              <a:defRPr/>
            </a:pPr>
            <a:r>
              <a:rPr lang="en-US" sz="15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Andaman Islands</a:t>
            </a:r>
            <a:endParaRPr lang="en-US" sz="75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1" name="Google Shape;112;p3">
            <a:extLst>
              <a:ext uri="{FF2B5EF4-FFF2-40B4-BE49-F238E27FC236}">
                <a16:creationId xmlns:a16="http://schemas.microsoft.com/office/drawing/2014/main" id="{D1A00277-FF66-B12C-1B13-1BCE5FCFD8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74797" y="124559"/>
            <a:ext cx="7211486" cy="38821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 fontScale="90000"/>
          </a:bodyPr>
          <a:lstStyle/>
          <a:p>
            <a:pPr lvl="0" algn="ctr">
              <a:buClr>
                <a:schemeClr val="lt1"/>
              </a:buClr>
              <a:buSzPts val="2600"/>
            </a:pPr>
            <a:r>
              <a:rPr lang="en-GB" sz="2475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Global development</a:t>
            </a:r>
            <a:endParaRPr lang="en-GB" sz="2475" b="1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325EC9-C9D3-3E9C-EB30-E2396975C7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1481" y="2680972"/>
            <a:ext cx="2643618" cy="193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2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99783" y="0"/>
            <a:ext cx="944218" cy="623367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/>
          <p:nvPr/>
        </p:nvSpPr>
        <p:spPr>
          <a:xfrm>
            <a:off x="0" y="1313"/>
            <a:ext cx="9154350" cy="62325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defRPr/>
            </a:pPr>
            <a:endParaRPr kern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1"/>
          <p:cNvSpPr txBox="1"/>
          <p:nvPr/>
        </p:nvSpPr>
        <p:spPr>
          <a:xfrm>
            <a:off x="1233919" y="105150"/>
            <a:ext cx="6676200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2800"/>
              <a:defRPr/>
            </a:pPr>
            <a:r>
              <a:rPr lang="en-US" sz="2250" b="1" kern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SMART</a:t>
            </a:r>
            <a:endParaRPr sz="2250" kern="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134" name="Google Shape;13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9857646" y="48000"/>
            <a:ext cx="489053" cy="4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90751" y="4043040"/>
            <a:ext cx="1588725" cy="46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 rotWithShape="1">
          <a:blip r:embed="rId6">
            <a:alphaModFix/>
          </a:blip>
          <a:srcRect l="15755" t="60877" r="14528" b="18594"/>
          <a:stretch/>
        </p:blipFill>
        <p:spPr>
          <a:xfrm>
            <a:off x="158290" y="48000"/>
            <a:ext cx="1331081" cy="51718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71;p3">
            <a:extLst>
              <a:ext uri="{FF2B5EF4-FFF2-40B4-BE49-F238E27FC236}">
                <a16:creationId xmlns:a16="http://schemas.microsoft.com/office/drawing/2014/main" id="{6F61189F-4F19-8634-3202-1B1A570E5F24}"/>
              </a:ext>
            </a:extLst>
          </p:cNvPr>
          <p:cNvSpPr txBox="1"/>
          <p:nvPr/>
        </p:nvSpPr>
        <p:spPr>
          <a:xfrm>
            <a:off x="37575" y="704581"/>
            <a:ext cx="9116775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17365D"/>
              </a:buClr>
              <a:buSzPts val="3000"/>
              <a:defRPr/>
            </a:pPr>
            <a:r>
              <a:rPr lang="en-US" sz="1800" b="1" kern="0" dirty="0">
                <a:solidFill>
                  <a:srgbClr val="00589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Global Array: Climate, Oceans, Sea Level, Earthquakes, Tsunamis </a:t>
            </a:r>
            <a:endParaRPr sz="1800" kern="0" dirty="0">
              <a:solidFill>
                <a:srgbClr val="00589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9" name="Google Shape;260;p28">
            <a:extLst>
              <a:ext uri="{FF2B5EF4-FFF2-40B4-BE49-F238E27FC236}">
                <a16:creationId xmlns:a16="http://schemas.microsoft.com/office/drawing/2014/main" id="{4C6549AB-8D7F-C172-C082-A5E2E93D4265}"/>
              </a:ext>
            </a:extLst>
          </p:cNvPr>
          <p:cNvSpPr txBox="1"/>
          <p:nvPr/>
        </p:nvSpPr>
        <p:spPr>
          <a:xfrm>
            <a:off x="2952406" y="986812"/>
            <a:ext cx="6033305" cy="3963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80963">
              <a:spcBef>
                <a:spcPts val="450"/>
              </a:spcBef>
              <a:buClr>
                <a:srgbClr val="00B0F0"/>
              </a:buClr>
              <a:buSzPts val="1900"/>
              <a:defRPr/>
            </a:pPr>
            <a:endParaRPr lang="en-US" sz="1800" kern="0" dirty="0">
              <a:solidFill>
                <a:srgbClr val="002060"/>
              </a:solidFill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342900" indent="-261938">
              <a:spcBef>
                <a:spcPts val="450"/>
              </a:spcBef>
              <a:buClr>
                <a:srgbClr val="00B0F0"/>
              </a:buClr>
              <a:buSzPts val="1900"/>
              <a:buFont typeface="Arial"/>
              <a:buChar char="●"/>
              <a:defRPr/>
            </a:pPr>
            <a:r>
              <a:rPr lang="en-US" sz="1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Science + Subsea telecom + governments = to serve</a:t>
            </a:r>
          </a:p>
          <a:p>
            <a:pPr marL="342900" indent="-261938">
              <a:spcBef>
                <a:spcPts val="450"/>
              </a:spcBef>
              <a:buClr>
                <a:srgbClr val="00B0F0"/>
              </a:buClr>
              <a:buSzPts val="1900"/>
              <a:buFont typeface="Arial"/>
              <a:buChar char="●"/>
              <a:defRPr/>
            </a:pPr>
            <a:r>
              <a:rPr lang="en-US" sz="1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Dual purpose infrastructure</a:t>
            </a:r>
          </a:p>
          <a:p>
            <a:pPr marL="342900" indent="-261938">
              <a:spcBef>
                <a:spcPts val="450"/>
              </a:spcBef>
              <a:buClr>
                <a:srgbClr val="00B0F0"/>
              </a:buClr>
              <a:buSzPts val="1900"/>
              <a:buFont typeface="Arial"/>
              <a:buChar char="●"/>
              <a:defRPr/>
            </a:pPr>
            <a:r>
              <a:rPr lang="en-US" sz="1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Transform global connectivity into a real-time observing network for resilience and climate</a:t>
            </a:r>
          </a:p>
          <a:p>
            <a:pPr marL="342900" indent="-261938">
              <a:spcBef>
                <a:spcPts val="450"/>
              </a:spcBef>
              <a:buClr>
                <a:srgbClr val="00B0F0"/>
              </a:buClr>
              <a:buSzPts val="1900"/>
              <a:buFont typeface="Arial"/>
              <a:buChar char="●"/>
              <a:defRPr/>
            </a:pPr>
            <a:r>
              <a:rPr lang="en-US" sz="1800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Part of the global environmental monitoring system </a:t>
            </a:r>
          </a:p>
          <a:p>
            <a:pPr marL="342900" indent="-261938">
              <a:spcBef>
                <a:spcPts val="450"/>
              </a:spcBef>
              <a:buClr>
                <a:srgbClr val="00B0F0"/>
              </a:buClr>
              <a:buSzPts val="1900"/>
              <a:buFont typeface="Arial"/>
              <a:buChar char="●"/>
              <a:defRPr/>
            </a:pPr>
            <a:r>
              <a:rPr lang="en-US" sz="1800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Together with the Ocean Decade Tsunami </a:t>
            </a:r>
            <a:r>
              <a:rPr lang="en-US" sz="1800" kern="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Programme</a:t>
            </a:r>
            <a:r>
              <a:rPr lang="en-US" sz="1800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, we advance a future where every person at risk receives timely warning.</a:t>
            </a:r>
          </a:p>
          <a:p>
            <a:pPr marL="342900" indent="-261938">
              <a:spcBef>
                <a:spcPts val="450"/>
              </a:spcBef>
              <a:buClr>
                <a:srgbClr val="00B0F0"/>
              </a:buClr>
              <a:buSzPts val="1900"/>
              <a:buFont typeface="Arial"/>
              <a:buChar char="●"/>
              <a:defRPr/>
            </a:pPr>
            <a:r>
              <a:rPr lang="en-US" sz="1800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Member States and partners worldwide are turning vision into action. </a:t>
            </a:r>
          </a:p>
          <a:p>
            <a:pPr marL="80963">
              <a:spcBef>
                <a:spcPts val="450"/>
              </a:spcBef>
              <a:buClr>
                <a:srgbClr val="00B0F0"/>
              </a:buClr>
              <a:buSzPts val="1900"/>
              <a:defRPr/>
            </a:pPr>
            <a:endParaRPr lang="en-US" sz="1650" kern="0" dirty="0">
              <a:solidFill>
                <a:prstClr val="black"/>
              </a:solidFill>
              <a:highlight>
                <a:srgbClr val="00FFFF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2" name="Google Shape;137;p21">
            <a:extLst>
              <a:ext uri="{FF2B5EF4-FFF2-40B4-BE49-F238E27FC236}">
                <a16:creationId xmlns:a16="http://schemas.microsoft.com/office/drawing/2014/main" id="{8E51F164-3476-959A-1303-2E8963D2B35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09931" y="4485809"/>
            <a:ext cx="1588725" cy="46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31;p22">
            <a:extLst>
              <a:ext uri="{FF2B5EF4-FFF2-40B4-BE49-F238E27FC236}">
                <a16:creationId xmlns:a16="http://schemas.microsoft.com/office/drawing/2014/main" id="{4B5C7DA5-4F19-92D0-4CD4-936E13CC2A9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486046" y="96675"/>
            <a:ext cx="489053" cy="4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7;p22">
            <a:extLst>
              <a:ext uri="{FF2B5EF4-FFF2-40B4-BE49-F238E27FC236}">
                <a16:creationId xmlns:a16="http://schemas.microsoft.com/office/drawing/2014/main" id="{FBAD38AA-A4DE-7ABF-ECC4-D6838486627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289" y="1234440"/>
            <a:ext cx="2743200" cy="3550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8218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DBD192FF-3E88-B030-3553-11CC3E049D0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776" r="-2" b="-28560"/>
            </a:stretch>
          </a:blipFill>
        </p:spPr>
        <p:txBody>
          <a:bodyPr/>
          <a:lstStyle/>
          <a:p>
            <a:endParaRPr lang="en-US" sz="675"/>
          </a:p>
        </p:txBody>
      </p:sp>
      <p:sp>
        <p:nvSpPr>
          <p:cNvPr id="3" name="Freeform 3"/>
          <p:cNvSpPr/>
          <p:nvPr/>
        </p:nvSpPr>
        <p:spPr>
          <a:xfrm flipH="1">
            <a:off x="-40074" y="4404034"/>
            <a:ext cx="9224148" cy="739466"/>
          </a:xfrm>
          <a:custGeom>
            <a:avLst/>
            <a:gdLst/>
            <a:ahLst/>
            <a:cxnLst/>
            <a:rect l="l" t="t" r="r" b="b"/>
            <a:pathLst>
              <a:path w="18448295" h="2392990">
                <a:moveTo>
                  <a:pt x="18448294" y="0"/>
                </a:moveTo>
                <a:lnTo>
                  <a:pt x="0" y="0"/>
                </a:lnTo>
                <a:lnTo>
                  <a:pt x="0" y="2392991"/>
                </a:lnTo>
                <a:lnTo>
                  <a:pt x="18448294" y="2392991"/>
                </a:lnTo>
                <a:lnTo>
                  <a:pt x="18448294" y="0"/>
                </a:lnTo>
                <a:close/>
              </a:path>
            </a:pathLst>
          </a:custGeom>
          <a:blipFill>
            <a:blip r:embed="rId3">
              <a:alphaModFix amt="46000"/>
            </a:blip>
            <a:stretch>
              <a:fillRect t="-271379" b="-211724"/>
            </a:stretch>
          </a:blipFill>
        </p:spPr>
        <p:txBody>
          <a:bodyPr/>
          <a:lstStyle/>
          <a:p>
            <a:endParaRPr lang="en-US" sz="675"/>
          </a:p>
        </p:txBody>
      </p:sp>
      <p:grpSp>
        <p:nvGrpSpPr>
          <p:cNvPr id="4" name="Group 4"/>
          <p:cNvGrpSpPr/>
          <p:nvPr/>
        </p:nvGrpSpPr>
        <p:grpSpPr>
          <a:xfrm>
            <a:off x="170171" y="4527677"/>
            <a:ext cx="4106135" cy="397994"/>
            <a:chOff x="0" y="-47625"/>
            <a:chExt cx="10949692" cy="1061317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61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610"/>
                </a:lnSpc>
              </a:pPr>
              <a:r>
                <a:rPr lang="en-US" sz="115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1610"/>
                </a:lnSpc>
              </a:pPr>
              <a:r>
                <a:rPr lang="en-US" sz="115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675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7"/>
              <a:ext cx="3869616" cy="863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30"/>
                </a:lnSpc>
                <a:spcBef>
                  <a:spcPct val="0"/>
                </a:spcBef>
              </a:pPr>
              <a:r>
                <a:rPr lang="en-US" sz="949" spc="13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November 2025 </a:t>
              </a:r>
            </a:p>
            <a:p>
              <a:pPr>
                <a:lnSpc>
                  <a:spcPts val="1330"/>
                </a:lnSpc>
                <a:spcBef>
                  <a:spcPct val="0"/>
                </a:spcBef>
              </a:pPr>
              <a:r>
                <a:rPr lang="en-US" sz="949" spc="13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2792" y="131479"/>
            <a:ext cx="3234002" cy="765743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sz="675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sz="675"/>
            </a:p>
          </p:txBody>
        </p:sp>
      </p:grpSp>
      <p:sp>
        <p:nvSpPr>
          <p:cNvPr id="2" name="Google Shape;295;p18">
            <a:extLst>
              <a:ext uri="{FF2B5EF4-FFF2-40B4-BE49-F238E27FC236}">
                <a16:creationId xmlns:a16="http://schemas.microsoft.com/office/drawing/2014/main" id="{F581750D-BD62-37B4-2C24-819067264A33}"/>
              </a:ext>
            </a:extLst>
          </p:cNvPr>
          <p:cNvSpPr txBox="1"/>
          <p:nvPr/>
        </p:nvSpPr>
        <p:spPr>
          <a:xfrm>
            <a:off x="1244190" y="3551522"/>
            <a:ext cx="1651275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en-US" sz="1200" b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Scan to Join!</a:t>
            </a:r>
            <a:endParaRPr sz="120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12" name="Google Shape;301;p18">
            <a:extLst>
              <a:ext uri="{FF2B5EF4-FFF2-40B4-BE49-F238E27FC236}">
                <a16:creationId xmlns:a16="http://schemas.microsoft.com/office/drawing/2014/main" id="{2AAA797B-E550-2940-7D24-EF5B4A29961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21277" y="2571750"/>
            <a:ext cx="928454" cy="928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B413D8-970C-3F9D-C440-F3C9FB1772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1265" y="610261"/>
            <a:ext cx="1246707" cy="462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F7BB70A2-256B-0569-1FB0-448E29E2E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2">
            <a:extLst>
              <a:ext uri="{FF2B5EF4-FFF2-40B4-BE49-F238E27FC236}">
                <a16:creationId xmlns:a16="http://schemas.microsoft.com/office/drawing/2014/main" id="{83719383-8BA8-77D7-98E3-F26B1B13C4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8310656" y="13098"/>
            <a:ext cx="685800" cy="582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2">
            <a:extLst>
              <a:ext uri="{FF2B5EF4-FFF2-40B4-BE49-F238E27FC236}">
                <a16:creationId xmlns:a16="http://schemas.microsoft.com/office/drawing/2014/main" id="{4E3EA2D6-1062-42FE-E7FA-AA81CAEB9BB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99783" y="0"/>
            <a:ext cx="944218" cy="623367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2">
            <a:extLst>
              <a:ext uri="{FF2B5EF4-FFF2-40B4-BE49-F238E27FC236}">
                <a16:creationId xmlns:a16="http://schemas.microsoft.com/office/drawing/2014/main" id="{3E60E5B5-92C0-1999-92EB-C4C3B75D3964}"/>
              </a:ext>
            </a:extLst>
          </p:cNvPr>
          <p:cNvSpPr/>
          <p:nvPr/>
        </p:nvSpPr>
        <p:spPr>
          <a:xfrm>
            <a:off x="-10351" y="-3273"/>
            <a:ext cx="9154350" cy="62325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defRPr/>
            </a:pPr>
            <a:endParaRPr kern="0" dirty="0">
              <a:solidFill>
                <a:srgbClr val="1E4E7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30" name="Google Shape;230;p22">
            <a:extLst>
              <a:ext uri="{FF2B5EF4-FFF2-40B4-BE49-F238E27FC236}">
                <a16:creationId xmlns:a16="http://schemas.microsoft.com/office/drawing/2014/main" id="{DF7F0490-89CA-30B0-CEC5-E16FB21D9CBE}"/>
              </a:ext>
            </a:extLst>
          </p:cNvPr>
          <p:cNvSpPr txBox="1"/>
          <p:nvPr/>
        </p:nvSpPr>
        <p:spPr>
          <a:xfrm>
            <a:off x="1323474" y="103934"/>
            <a:ext cx="6970556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2800"/>
              <a:defRPr/>
            </a:pPr>
            <a:r>
              <a:rPr lang="en-US" sz="2250" b="1" kern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ITU/WMO/UNESCO-IOC JTF SMART Cables</a:t>
            </a:r>
          </a:p>
        </p:txBody>
      </p:sp>
      <p:pic>
        <p:nvPicPr>
          <p:cNvPr id="232" name="Google Shape;232;p22">
            <a:extLst>
              <a:ext uri="{FF2B5EF4-FFF2-40B4-BE49-F238E27FC236}">
                <a16:creationId xmlns:a16="http://schemas.microsoft.com/office/drawing/2014/main" id="{B08C085B-61A1-3C1D-34F9-7BA515D4FB2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20148" y="4721512"/>
            <a:ext cx="1423852" cy="408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2">
            <a:extLst>
              <a:ext uri="{FF2B5EF4-FFF2-40B4-BE49-F238E27FC236}">
                <a16:creationId xmlns:a16="http://schemas.microsoft.com/office/drawing/2014/main" id="{99146487-BD45-4612-81B3-33DA6CFF888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5755" t="60877" r="14528" b="18594"/>
          <a:stretch/>
        </p:blipFill>
        <p:spPr>
          <a:xfrm>
            <a:off x="139476" y="54305"/>
            <a:ext cx="1331081" cy="517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31;p22">
            <a:extLst>
              <a:ext uri="{FF2B5EF4-FFF2-40B4-BE49-F238E27FC236}">
                <a16:creationId xmlns:a16="http://schemas.microsoft.com/office/drawing/2014/main" id="{A7176B27-407D-1D16-FAD0-C3808E5C6E6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294031" y="138541"/>
            <a:ext cx="489053" cy="415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E9F1CC8-2943-E68D-8A5E-A79924844570}"/>
              </a:ext>
            </a:extLst>
          </p:cNvPr>
          <p:cNvGrpSpPr/>
          <p:nvPr/>
        </p:nvGrpSpPr>
        <p:grpSpPr>
          <a:xfrm>
            <a:off x="1105533" y="993112"/>
            <a:ext cx="7539761" cy="2582684"/>
            <a:chOff x="1488256" y="2117636"/>
            <a:chExt cx="10053015" cy="3443578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BB519C8B-D131-A95F-466A-0156E08A3275}"/>
                </a:ext>
              </a:extLst>
            </p:cNvPr>
            <p:cNvGrpSpPr/>
            <p:nvPr/>
          </p:nvGrpSpPr>
          <p:grpSpPr>
            <a:xfrm>
              <a:off x="1488256" y="4959520"/>
              <a:ext cx="601694" cy="601694"/>
              <a:chOff x="0" y="1"/>
              <a:chExt cx="812800" cy="812800"/>
            </a:xfrm>
          </p:grpSpPr>
          <p:sp>
            <p:nvSpPr>
              <p:cNvPr id="23" name="Freeform 4">
                <a:extLst>
                  <a:ext uri="{FF2B5EF4-FFF2-40B4-BE49-F238E27FC236}">
                    <a16:creationId xmlns:a16="http://schemas.microsoft.com/office/drawing/2014/main" id="{2110BA02-5005-4B17-CC97-72FBF110D958}"/>
                  </a:ext>
                </a:extLst>
              </p:cNvPr>
              <p:cNvSpPr/>
              <p:nvPr/>
            </p:nvSpPr>
            <p:spPr>
              <a:xfrm>
                <a:off x="0" y="1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2B3E8"/>
              </a:solidFill>
            </p:spPr>
            <p:txBody>
              <a:bodyPr/>
              <a:lstStyle/>
              <a:p>
                <a:endParaRPr lang="en-US" sz="1013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4" name="TextBox 5">
                <a:extLst>
                  <a:ext uri="{FF2B5EF4-FFF2-40B4-BE49-F238E27FC236}">
                    <a16:creationId xmlns:a16="http://schemas.microsoft.com/office/drawing/2014/main" id="{F76558FA-047C-176A-293C-6F53C524CFB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>
                  <a:lnSpc>
                    <a:spcPts val="1556"/>
                  </a:lnSpc>
                </a:pPr>
                <a:endParaRPr sz="9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603347B-CD11-AA76-DB90-699575CF0E95}"/>
                </a:ext>
              </a:extLst>
            </p:cNvPr>
            <p:cNvGrpSpPr/>
            <p:nvPr/>
          </p:nvGrpSpPr>
          <p:grpSpPr>
            <a:xfrm>
              <a:off x="6670962" y="4064190"/>
              <a:ext cx="601694" cy="601694"/>
              <a:chOff x="0" y="0"/>
              <a:chExt cx="812800" cy="812800"/>
            </a:xfrm>
          </p:grpSpPr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871F4945-FC70-54F7-4E0B-511651FD3B4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2B3E8"/>
              </a:solidFill>
            </p:spPr>
            <p:txBody>
              <a:bodyPr/>
              <a:lstStyle/>
              <a:p>
                <a:endParaRPr lang="en-US" sz="1013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2" name="TextBox 8">
                <a:extLst>
                  <a:ext uri="{FF2B5EF4-FFF2-40B4-BE49-F238E27FC236}">
                    <a16:creationId xmlns:a16="http://schemas.microsoft.com/office/drawing/2014/main" id="{A72F1B09-12A6-5D6F-CF90-F91A8E7091D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>
                  <a:lnSpc>
                    <a:spcPts val="1556"/>
                  </a:lnSpc>
                </a:pPr>
                <a:endParaRPr sz="9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8" name="Group 9">
              <a:extLst>
                <a:ext uri="{FF2B5EF4-FFF2-40B4-BE49-F238E27FC236}">
                  <a16:creationId xmlns:a16="http://schemas.microsoft.com/office/drawing/2014/main" id="{022962E8-5398-FB65-442D-72D685F97F2D}"/>
                </a:ext>
              </a:extLst>
            </p:cNvPr>
            <p:cNvGrpSpPr/>
            <p:nvPr/>
          </p:nvGrpSpPr>
          <p:grpSpPr>
            <a:xfrm>
              <a:off x="4010296" y="4333795"/>
              <a:ext cx="601694" cy="601694"/>
              <a:chOff x="0" y="0"/>
              <a:chExt cx="812800" cy="812800"/>
            </a:xfrm>
          </p:grpSpPr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CDB9BCEC-73AE-2657-9AE9-8D93C4F473D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2B3E8"/>
              </a:solidFill>
            </p:spPr>
            <p:txBody>
              <a:bodyPr/>
              <a:lstStyle/>
              <a:p>
                <a:endParaRPr lang="en-US" sz="1013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0" name="TextBox 11">
                <a:extLst>
                  <a:ext uri="{FF2B5EF4-FFF2-40B4-BE49-F238E27FC236}">
                    <a16:creationId xmlns:a16="http://schemas.microsoft.com/office/drawing/2014/main" id="{0327DEB6-5C35-B73E-4CD5-AE417AEC4CCB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>
                  <a:lnSpc>
                    <a:spcPts val="1556"/>
                  </a:lnSpc>
                </a:pPr>
                <a:endParaRPr sz="9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9" name="Group 12">
              <a:extLst>
                <a:ext uri="{FF2B5EF4-FFF2-40B4-BE49-F238E27FC236}">
                  <a16:creationId xmlns:a16="http://schemas.microsoft.com/office/drawing/2014/main" id="{1EC768AD-8638-6846-1AA3-36ABE29F0F1D}"/>
                </a:ext>
              </a:extLst>
            </p:cNvPr>
            <p:cNvGrpSpPr/>
            <p:nvPr/>
          </p:nvGrpSpPr>
          <p:grpSpPr>
            <a:xfrm>
              <a:off x="8864307" y="3198398"/>
              <a:ext cx="585671" cy="585671"/>
              <a:chOff x="0" y="0"/>
              <a:chExt cx="812800" cy="812800"/>
            </a:xfrm>
          </p:grpSpPr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49F6DFA8-4A1A-E088-4C2A-9430146328E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2B3E8"/>
              </a:solidFill>
              <a:ln>
                <a:solidFill>
                  <a:srgbClr val="22B3E8"/>
                </a:solidFill>
              </a:ln>
            </p:spPr>
            <p:txBody>
              <a:bodyPr/>
              <a:lstStyle/>
              <a:p>
                <a:endParaRPr lang="en-US" sz="1013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8" name="TextBox 14">
                <a:extLst>
                  <a:ext uri="{FF2B5EF4-FFF2-40B4-BE49-F238E27FC236}">
                    <a16:creationId xmlns:a16="http://schemas.microsoft.com/office/drawing/2014/main" id="{BE6CCF43-0DFC-4171-15D6-DCD116073235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>
                  <a:lnSpc>
                    <a:spcPts val="1556"/>
                  </a:lnSpc>
                </a:pPr>
                <a:endParaRPr sz="9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0" name="AutoShape 16">
              <a:extLst>
                <a:ext uri="{FF2B5EF4-FFF2-40B4-BE49-F238E27FC236}">
                  <a16:creationId xmlns:a16="http://schemas.microsoft.com/office/drawing/2014/main" id="{E9B9ABC0-33AF-DAE4-8DA1-71B5A95856F6}"/>
                </a:ext>
              </a:extLst>
            </p:cNvPr>
            <p:cNvSpPr/>
            <p:nvPr/>
          </p:nvSpPr>
          <p:spPr>
            <a:xfrm flipV="1">
              <a:off x="2089949" y="4634641"/>
              <a:ext cx="1920347" cy="626327"/>
            </a:xfrm>
            <a:prstGeom prst="line">
              <a:avLst/>
            </a:prstGeom>
            <a:ln w="28575" cap="flat">
              <a:solidFill>
                <a:srgbClr val="22B3E8"/>
              </a:solidFill>
              <a:prstDash val="solid"/>
              <a:headEnd type="oval" w="lg" len="lg"/>
              <a:tailEnd type="oval" w="lg" len="lg"/>
            </a:ln>
          </p:spPr>
          <p:txBody>
            <a:bodyPr/>
            <a:lstStyle/>
            <a:p>
              <a:endParaRPr lang="en-US" sz="101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AutoShape 17">
              <a:extLst>
                <a:ext uri="{FF2B5EF4-FFF2-40B4-BE49-F238E27FC236}">
                  <a16:creationId xmlns:a16="http://schemas.microsoft.com/office/drawing/2014/main" id="{B337FDF0-C5B0-7E5F-F760-D6DC6C54AAB7}"/>
                </a:ext>
              </a:extLst>
            </p:cNvPr>
            <p:cNvSpPr/>
            <p:nvPr/>
          </p:nvSpPr>
          <p:spPr>
            <a:xfrm flipV="1">
              <a:off x="7272656" y="3491234"/>
              <a:ext cx="1591651" cy="873803"/>
            </a:xfrm>
            <a:prstGeom prst="line">
              <a:avLst/>
            </a:prstGeom>
            <a:ln w="28575" cap="flat">
              <a:solidFill>
                <a:srgbClr val="22B3E8"/>
              </a:solidFill>
              <a:prstDash val="solid"/>
              <a:headEnd type="oval" w="lg" len="lg"/>
              <a:tailEnd type="oval" w="lg" len="lg"/>
            </a:ln>
          </p:spPr>
          <p:txBody>
            <a:bodyPr/>
            <a:lstStyle/>
            <a:p>
              <a:endParaRPr lang="en-US" sz="101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AutoShape 18">
              <a:extLst>
                <a:ext uri="{FF2B5EF4-FFF2-40B4-BE49-F238E27FC236}">
                  <a16:creationId xmlns:a16="http://schemas.microsoft.com/office/drawing/2014/main" id="{C66FAA86-090A-B924-9879-6CBF3A12C501}"/>
                </a:ext>
              </a:extLst>
            </p:cNvPr>
            <p:cNvSpPr/>
            <p:nvPr/>
          </p:nvSpPr>
          <p:spPr>
            <a:xfrm flipH="1">
              <a:off x="4611990" y="4365037"/>
              <a:ext cx="2058972" cy="269604"/>
            </a:xfrm>
            <a:prstGeom prst="line">
              <a:avLst/>
            </a:prstGeom>
            <a:ln w="28575" cap="flat">
              <a:solidFill>
                <a:srgbClr val="22B3E8"/>
              </a:solidFill>
              <a:prstDash val="solid"/>
              <a:headEnd type="oval" w="lg" len="lg"/>
              <a:tailEnd type="oval" w="lg" len="lg"/>
            </a:ln>
          </p:spPr>
          <p:txBody>
            <a:bodyPr/>
            <a:lstStyle/>
            <a:p>
              <a:endParaRPr lang="en-US" sz="101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3" name="Group 19">
              <a:extLst>
                <a:ext uri="{FF2B5EF4-FFF2-40B4-BE49-F238E27FC236}">
                  <a16:creationId xmlns:a16="http://schemas.microsoft.com/office/drawing/2014/main" id="{2C9EEFB7-2511-28F6-F755-3ABC31CAE384}"/>
                </a:ext>
              </a:extLst>
            </p:cNvPr>
            <p:cNvGrpSpPr/>
            <p:nvPr/>
          </p:nvGrpSpPr>
          <p:grpSpPr>
            <a:xfrm>
              <a:off x="10955600" y="2117636"/>
              <a:ext cx="585671" cy="585671"/>
              <a:chOff x="0" y="0"/>
              <a:chExt cx="812800" cy="812800"/>
            </a:xfrm>
          </p:grpSpPr>
          <p:sp>
            <p:nvSpPr>
              <p:cNvPr id="15" name="Freeform 20">
                <a:extLst>
                  <a:ext uri="{FF2B5EF4-FFF2-40B4-BE49-F238E27FC236}">
                    <a16:creationId xmlns:a16="http://schemas.microsoft.com/office/drawing/2014/main" id="{E93506C1-F527-AC53-34D7-DA107570A08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2B3E8"/>
              </a:solidFill>
            </p:spPr>
            <p:txBody>
              <a:bodyPr/>
              <a:lstStyle/>
              <a:p>
                <a:endParaRPr lang="en-US" sz="1013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" name="TextBox 21">
                <a:extLst>
                  <a:ext uri="{FF2B5EF4-FFF2-40B4-BE49-F238E27FC236}">
                    <a16:creationId xmlns:a16="http://schemas.microsoft.com/office/drawing/2014/main" id="{45FCB8AF-893E-8C12-1B16-658FD216FC77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>
                  <a:lnSpc>
                    <a:spcPts val="1556"/>
                  </a:lnSpc>
                </a:pPr>
                <a:endParaRPr sz="9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4" name="AutoShape 22">
              <a:extLst>
                <a:ext uri="{FF2B5EF4-FFF2-40B4-BE49-F238E27FC236}">
                  <a16:creationId xmlns:a16="http://schemas.microsoft.com/office/drawing/2014/main" id="{B363DC17-B9AB-A418-6CB3-B5C50501FBDF}"/>
                </a:ext>
              </a:extLst>
            </p:cNvPr>
            <p:cNvSpPr/>
            <p:nvPr/>
          </p:nvSpPr>
          <p:spPr>
            <a:xfrm flipV="1">
              <a:off x="9351206" y="2435001"/>
              <a:ext cx="1604394" cy="837461"/>
            </a:xfrm>
            <a:prstGeom prst="line">
              <a:avLst/>
            </a:prstGeom>
            <a:ln w="28575" cap="flat">
              <a:solidFill>
                <a:srgbClr val="22B3E8"/>
              </a:solidFill>
              <a:prstDash val="solid"/>
              <a:headEnd type="oval" w="lg" len="lg"/>
              <a:tailEnd type="oval" w="lg" len="lg"/>
            </a:ln>
          </p:spPr>
          <p:txBody>
            <a:bodyPr/>
            <a:lstStyle/>
            <a:p>
              <a:endParaRPr lang="en-US" sz="101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5" name="Freeform 23">
            <a:extLst>
              <a:ext uri="{FF2B5EF4-FFF2-40B4-BE49-F238E27FC236}">
                <a16:creationId xmlns:a16="http://schemas.microsoft.com/office/drawing/2014/main" id="{CCD90401-B693-E224-4A66-D3A69C141D8F}"/>
              </a:ext>
            </a:extLst>
          </p:cNvPr>
          <p:cNvSpPr/>
          <p:nvPr/>
        </p:nvSpPr>
        <p:spPr>
          <a:xfrm>
            <a:off x="234034" y="695832"/>
            <a:ext cx="623522" cy="819082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013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Freeform 24">
            <a:extLst>
              <a:ext uri="{FF2B5EF4-FFF2-40B4-BE49-F238E27FC236}">
                <a16:creationId xmlns:a16="http://schemas.microsoft.com/office/drawing/2014/main" id="{435FDFB5-B168-AEF8-6D0B-7DFE7D51F27C}"/>
              </a:ext>
            </a:extLst>
          </p:cNvPr>
          <p:cNvSpPr>
            <a:spLocks noChangeAspect="1"/>
          </p:cNvSpPr>
          <p:nvPr/>
        </p:nvSpPr>
        <p:spPr>
          <a:xfrm>
            <a:off x="898737" y="703676"/>
            <a:ext cx="566776" cy="807204"/>
          </a:xfrm>
          <a:prstGeom prst="roundRect">
            <a:avLst/>
          </a:prstGeom>
          <a:blipFill>
            <a:blip r:embed="rId9"/>
            <a:stretch>
              <a:fillRect t="-10659"/>
            </a:stretch>
          </a:blipFill>
        </p:spPr>
        <p:txBody>
          <a:bodyPr/>
          <a:lstStyle/>
          <a:p>
            <a:endParaRPr lang="en-US" sz="1013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Freeform 25">
            <a:extLst>
              <a:ext uri="{FF2B5EF4-FFF2-40B4-BE49-F238E27FC236}">
                <a16:creationId xmlns:a16="http://schemas.microsoft.com/office/drawing/2014/main" id="{E7E61D1A-276F-94AE-E153-D4F6B7030CC3}"/>
              </a:ext>
            </a:extLst>
          </p:cNvPr>
          <p:cNvSpPr/>
          <p:nvPr/>
        </p:nvSpPr>
        <p:spPr>
          <a:xfrm>
            <a:off x="1517106" y="695832"/>
            <a:ext cx="559273" cy="834325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013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Freeform 26">
            <a:extLst>
              <a:ext uri="{FF2B5EF4-FFF2-40B4-BE49-F238E27FC236}">
                <a16:creationId xmlns:a16="http://schemas.microsoft.com/office/drawing/2014/main" id="{7EA955B8-8789-3D67-A7ED-FB148685FE45}"/>
              </a:ext>
            </a:extLst>
          </p:cNvPr>
          <p:cNvSpPr/>
          <p:nvPr/>
        </p:nvSpPr>
        <p:spPr>
          <a:xfrm>
            <a:off x="429950" y="1962907"/>
            <a:ext cx="684666" cy="662339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1013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Freeform 27">
            <a:extLst>
              <a:ext uri="{FF2B5EF4-FFF2-40B4-BE49-F238E27FC236}">
                <a16:creationId xmlns:a16="http://schemas.microsoft.com/office/drawing/2014/main" id="{D8683CE0-7574-FFE9-622C-152D73D94CBC}"/>
              </a:ext>
            </a:extLst>
          </p:cNvPr>
          <p:cNvSpPr>
            <a:spLocks noChangeAspect="1"/>
          </p:cNvSpPr>
          <p:nvPr/>
        </p:nvSpPr>
        <p:spPr>
          <a:xfrm>
            <a:off x="1272462" y="1844030"/>
            <a:ext cx="604833" cy="794708"/>
          </a:xfrm>
          <a:prstGeom prst="roundRect">
            <a:avLst/>
          </a:prstGeom>
          <a:blipFill>
            <a:blip r:embed="rId12"/>
            <a:stretch>
              <a:fillRect t="-21350" b="1"/>
            </a:stretch>
          </a:blipFill>
        </p:spPr>
        <p:txBody>
          <a:bodyPr/>
          <a:lstStyle/>
          <a:p>
            <a:endParaRPr lang="en-US" sz="1013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5085A4-B0B9-AD55-027D-0A53E0AAB239}"/>
              </a:ext>
            </a:extLst>
          </p:cNvPr>
          <p:cNvSpPr txBox="1"/>
          <p:nvPr/>
        </p:nvSpPr>
        <p:spPr>
          <a:xfrm>
            <a:off x="1115051" y="3229539"/>
            <a:ext cx="451271" cy="238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0"/>
              </a:lnSpc>
            </a:pPr>
            <a:r>
              <a:rPr lang="en-US" sz="1407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 Bold"/>
              </a:rPr>
              <a:t>2011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0FB69B-679E-3B8A-7198-9D56FB172BF8}"/>
              </a:ext>
            </a:extLst>
          </p:cNvPr>
          <p:cNvSpPr txBox="1"/>
          <p:nvPr/>
        </p:nvSpPr>
        <p:spPr>
          <a:xfrm>
            <a:off x="5004808" y="2550501"/>
            <a:ext cx="451271" cy="23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0"/>
              </a:lnSpc>
            </a:pPr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 Bold"/>
              </a:rPr>
              <a:t>2020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315067-9CE1-DEDC-26A0-6CCAB39CBBE0}"/>
              </a:ext>
            </a:extLst>
          </p:cNvPr>
          <p:cNvSpPr txBox="1"/>
          <p:nvPr/>
        </p:nvSpPr>
        <p:spPr>
          <a:xfrm>
            <a:off x="2989673" y="2744540"/>
            <a:ext cx="451271" cy="238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0"/>
              </a:lnSpc>
            </a:pPr>
            <a:r>
              <a:rPr lang="en-US" sz="1407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 Bold"/>
              </a:rPr>
              <a:t>2016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65A76E-9A46-CA99-C555-50E36D61E5E4}"/>
              </a:ext>
            </a:extLst>
          </p:cNvPr>
          <p:cNvSpPr txBox="1"/>
          <p:nvPr/>
        </p:nvSpPr>
        <p:spPr>
          <a:xfrm>
            <a:off x="6638347" y="1901399"/>
            <a:ext cx="439253" cy="21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8"/>
              </a:lnSpc>
            </a:pPr>
            <a:r>
              <a:rPr lang="en-US" sz="105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 Bold"/>
              </a:rPr>
              <a:t>NOW</a:t>
            </a:r>
          </a:p>
        </p:txBody>
      </p:sp>
      <p:sp>
        <p:nvSpPr>
          <p:cNvPr id="35" name="TextBox 36">
            <a:extLst>
              <a:ext uri="{FF2B5EF4-FFF2-40B4-BE49-F238E27FC236}">
                <a16:creationId xmlns:a16="http://schemas.microsoft.com/office/drawing/2014/main" id="{531A1A74-5752-5F4E-75D8-895C129AA70F}"/>
              </a:ext>
            </a:extLst>
          </p:cNvPr>
          <p:cNvSpPr txBox="1"/>
          <p:nvPr/>
        </p:nvSpPr>
        <p:spPr>
          <a:xfrm>
            <a:off x="484551" y="3579922"/>
            <a:ext cx="1693234" cy="166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4"/>
              </a:lnSpc>
            </a:pPr>
            <a:r>
              <a:rPr lang="en-US" sz="967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 Bold"/>
              </a:rPr>
              <a:t>CONCEPT</a:t>
            </a:r>
          </a:p>
        </p:txBody>
      </p:sp>
      <p:sp>
        <p:nvSpPr>
          <p:cNvPr id="36" name="TextBox 39">
            <a:extLst>
              <a:ext uri="{FF2B5EF4-FFF2-40B4-BE49-F238E27FC236}">
                <a16:creationId xmlns:a16="http://schemas.microsoft.com/office/drawing/2014/main" id="{4CBC829B-6388-A253-6C9B-8DED4E369723}"/>
              </a:ext>
            </a:extLst>
          </p:cNvPr>
          <p:cNvSpPr txBox="1"/>
          <p:nvPr/>
        </p:nvSpPr>
        <p:spPr>
          <a:xfrm>
            <a:off x="8198652" y="1060237"/>
            <a:ext cx="439253" cy="21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8"/>
              </a:lnSpc>
            </a:pPr>
            <a:r>
              <a:rPr lang="en-US" sz="105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 Bold"/>
              </a:rPr>
              <a:t>GOAL</a:t>
            </a:r>
          </a:p>
        </p:txBody>
      </p:sp>
      <p:sp>
        <p:nvSpPr>
          <p:cNvPr id="37" name="TextBox 42">
            <a:extLst>
              <a:ext uri="{FF2B5EF4-FFF2-40B4-BE49-F238E27FC236}">
                <a16:creationId xmlns:a16="http://schemas.microsoft.com/office/drawing/2014/main" id="{07D5E947-02FA-06BC-684C-00CB75871787}"/>
              </a:ext>
            </a:extLst>
          </p:cNvPr>
          <p:cNvSpPr txBox="1"/>
          <p:nvPr/>
        </p:nvSpPr>
        <p:spPr>
          <a:xfrm>
            <a:off x="883210" y="1570464"/>
            <a:ext cx="556217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"/>
              </a:lnSpc>
              <a:spcBef>
                <a:spcPct val="0"/>
              </a:spcBef>
            </a:pPr>
            <a:r>
              <a:rPr lang="en-US" sz="861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rata"/>
              </a:rPr>
              <a:t>John You</a:t>
            </a:r>
          </a:p>
        </p:txBody>
      </p:sp>
      <p:sp>
        <p:nvSpPr>
          <p:cNvPr id="38" name="TextBox 43">
            <a:extLst>
              <a:ext uri="{FF2B5EF4-FFF2-40B4-BE49-F238E27FC236}">
                <a16:creationId xmlns:a16="http://schemas.microsoft.com/office/drawing/2014/main" id="{9D8BA5F7-9763-A303-D4E9-4B9CA9F28A8C}"/>
              </a:ext>
            </a:extLst>
          </p:cNvPr>
          <p:cNvSpPr txBox="1"/>
          <p:nvPr/>
        </p:nvSpPr>
        <p:spPr>
          <a:xfrm>
            <a:off x="239928" y="1510880"/>
            <a:ext cx="556217" cy="297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"/>
              </a:lnSpc>
              <a:spcBef>
                <a:spcPct val="0"/>
              </a:spcBef>
            </a:pPr>
            <a:r>
              <a:rPr lang="en-US" sz="861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rata"/>
              </a:rPr>
              <a:t>Malcolm Johnson</a:t>
            </a:r>
          </a:p>
        </p:txBody>
      </p:sp>
      <p:sp>
        <p:nvSpPr>
          <p:cNvPr id="39" name="TextBox 44">
            <a:extLst>
              <a:ext uri="{FF2B5EF4-FFF2-40B4-BE49-F238E27FC236}">
                <a16:creationId xmlns:a16="http://schemas.microsoft.com/office/drawing/2014/main" id="{A52FF25D-4109-CA3F-85A2-FD3DFA191FFA}"/>
              </a:ext>
            </a:extLst>
          </p:cNvPr>
          <p:cNvSpPr txBox="1"/>
          <p:nvPr/>
        </p:nvSpPr>
        <p:spPr>
          <a:xfrm>
            <a:off x="1531081" y="1513012"/>
            <a:ext cx="556217" cy="297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"/>
              </a:lnSpc>
              <a:spcBef>
                <a:spcPct val="0"/>
              </a:spcBef>
            </a:pPr>
            <a:r>
              <a:rPr lang="en-US" sz="861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rata"/>
              </a:rPr>
              <a:t>Reinhard Scholl </a:t>
            </a:r>
          </a:p>
        </p:txBody>
      </p:sp>
      <p:sp>
        <p:nvSpPr>
          <p:cNvPr id="40" name="TextBox 45">
            <a:extLst>
              <a:ext uri="{FF2B5EF4-FFF2-40B4-BE49-F238E27FC236}">
                <a16:creationId xmlns:a16="http://schemas.microsoft.com/office/drawing/2014/main" id="{32135376-B958-AE50-1524-940041DEC623}"/>
              </a:ext>
            </a:extLst>
          </p:cNvPr>
          <p:cNvSpPr txBox="1"/>
          <p:nvPr/>
        </p:nvSpPr>
        <p:spPr>
          <a:xfrm>
            <a:off x="514480" y="2662900"/>
            <a:ext cx="556217" cy="297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"/>
              </a:lnSpc>
            </a:pPr>
            <a:r>
              <a:rPr lang="en-US" sz="861" b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rata"/>
              </a:rPr>
              <a:t>Wenjian</a:t>
            </a:r>
            <a:r>
              <a:rPr lang="en-US" sz="861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rata"/>
              </a:rPr>
              <a:t> Zhang</a:t>
            </a:r>
          </a:p>
        </p:txBody>
      </p:sp>
      <p:sp>
        <p:nvSpPr>
          <p:cNvPr id="41" name="TextBox 46">
            <a:extLst>
              <a:ext uri="{FF2B5EF4-FFF2-40B4-BE49-F238E27FC236}">
                <a16:creationId xmlns:a16="http://schemas.microsoft.com/office/drawing/2014/main" id="{0523BC8A-A017-8C4B-63CD-33CAB4A3806C}"/>
              </a:ext>
            </a:extLst>
          </p:cNvPr>
          <p:cNvSpPr txBox="1"/>
          <p:nvPr/>
        </p:nvSpPr>
        <p:spPr>
          <a:xfrm>
            <a:off x="1285924" y="2659647"/>
            <a:ext cx="556217" cy="297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"/>
              </a:lnSpc>
              <a:spcBef>
                <a:spcPct val="0"/>
              </a:spcBef>
            </a:pPr>
            <a:r>
              <a:rPr lang="en-US" sz="861" b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rata"/>
              </a:rPr>
              <a:t>Thorkild</a:t>
            </a:r>
            <a:r>
              <a:rPr lang="en-US" sz="861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rata"/>
              </a:rPr>
              <a:t> </a:t>
            </a:r>
            <a:r>
              <a:rPr lang="en-US" sz="861" b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rata"/>
              </a:rPr>
              <a:t>Aarup</a:t>
            </a:r>
            <a:endParaRPr lang="en-US" sz="861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Prata"/>
            </a:endParaRPr>
          </a:p>
        </p:txBody>
      </p:sp>
      <p:sp>
        <p:nvSpPr>
          <p:cNvPr id="42" name="Freeform 16">
            <a:extLst>
              <a:ext uri="{FF2B5EF4-FFF2-40B4-BE49-F238E27FC236}">
                <a16:creationId xmlns:a16="http://schemas.microsoft.com/office/drawing/2014/main" id="{82E4C409-CADB-6797-9FD9-C57E2B5756AC}"/>
              </a:ext>
            </a:extLst>
          </p:cNvPr>
          <p:cNvSpPr/>
          <p:nvPr/>
        </p:nvSpPr>
        <p:spPr>
          <a:xfrm>
            <a:off x="955935" y="3898463"/>
            <a:ext cx="735079" cy="1104627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 sz="1013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Freeform 6">
            <a:extLst>
              <a:ext uri="{FF2B5EF4-FFF2-40B4-BE49-F238E27FC236}">
                <a16:creationId xmlns:a16="http://schemas.microsoft.com/office/drawing/2014/main" id="{85880873-6CC2-2D8B-6D1C-5918779C09B0}"/>
              </a:ext>
            </a:extLst>
          </p:cNvPr>
          <p:cNvSpPr>
            <a:spLocks noChangeAspect="1"/>
          </p:cNvSpPr>
          <p:nvPr/>
        </p:nvSpPr>
        <p:spPr>
          <a:xfrm>
            <a:off x="3586916" y="1750856"/>
            <a:ext cx="571781" cy="802672"/>
          </a:xfrm>
          <a:custGeom>
            <a:avLst/>
            <a:gdLst/>
            <a:ahLst/>
            <a:cxnLst/>
            <a:rect l="l" t="t" r="r" b="b"/>
            <a:pathLst>
              <a:path w="2188951" h="3072870">
                <a:moveTo>
                  <a:pt x="0" y="0"/>
                </a:moveTo>
                <a:lnTo>
                  <a:pt x="2188951" y="0"/>
                </a:lnTo>
                <a:lnTo>
                  <a:pt x="2188951" y="3072870"/>
                </a:lnTo>
                <a:lnTo>
                  <a:pt x="0" y="307287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sz="1013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Freeform 9">
            <a:extLst>
              <a:ext uri="{FF2B5EF4-FFF2-40B4-BE49-F238E27FC236}">
                <a16:creationId xmlns:a16="http://schemas.microsoft.com/office/drawing/2014/main" id="{F8D5FCF0-B4D3-0087-E0C1-7ECA6BD6DAFB}"/>
              </a:ext>
            </a:extLst>
          </p:cNvPr>
          <p:cNvSpPr>
            <a:spLocks noChangeAspect="1"/>
          </p:cNvSpPr>
          <p:nvPr/>
        </p:nvSpPr>
        <p:spPr>
          <a:xfrm>
            <a:off x="2950461" y="1756085"/>
            <a:ext cx="564393" cy="800828"/>
          </a:xfrm>
          <a:custGeom>
            <a:avLst/>
            <a:gdLst/>
            <a:ahLst/>
            <a:cxnLst/>
            <a:rect l="l" t="t" r="r" b="b"/>
            <a:pathLst>
              <a:path w="2165642" h="3072870">
                <a:moveTo>
                  <a:pt x="0" y="0"/>
                </a:moveTo>
                <a:lnTo>
                  <a:pt x="2165642" y="0"/>
                </a:lnTo>
                <a:lnTo>
                  <a:pt x="2165642" y="3072870"/>
                </a:lnTo>
                <a:lnTo>
                  <a:pt x="0" y="307287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sz="1013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Freeform 10">
            <a:extLst>
              <a:ext uri="{FF2B5EF4-FFF2-40B4-BE49-F238E27FC236}">
                <a16:creationId xmlns:a16="http://schemas.microsoft.com/office/drawing/2014/main" id="{A7179242-D336-0D3F-8637-98E444C72D67}"/>
              </a:ext>
            </a:extLst>
          </p:cNvPr>
          <p:cNvSpPr>
            <a:spLocks noChangeAspect="1"/>
          </p:cNvSpPr>
          <p:nvPr/>
        </p:nvSpPr>
        <p:spPr>
          <a:xfrm>
            <a:off x="2250116" y="831088"/>
            <a:ext cx="688712" cy="977903"/>
          </a:xfrm>
          <a:custGeom>
            <a:avLst/>
            <a:gdLst/>
            <a:ahLst/>
            <a:cxnLst/>
            <a:rect l="l" t="t" r="r" b="b"/>
            <a:pathLst>
              <a:path w="2163378" h="3071786">
                <a:moveTo>
                  <a:pt x="0" y="0"/>
                </a:moveTo>
                <a:lnTo>
                  <a:pt x="2163378" y="0"/>
                </a:lnTo>
                <a:lnTo>
                  <a:pt x="2163378" y="3071786"/>
                </a:lnTo>
                <a:lnTo>
                  <a:pt x="0" y="30717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 sz="1013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8" name="Freeform 11">
            <a:extLst>
              <a:ext uri="{FF2B5EF4-FFF2-40B4-BE49-F238E27FC236}">
                <a16:creationId xmlns:a16="http://schemas.microsoft.com/office/drawing/2014/main" id="{7C57022D-F95C-15AC-DC4B-6335EB852292}"/>
              </a:ext>
            </a:extLst>
          </p:cNvPr>
          <p:cNvSpPr>
            <a:spLocks noChangeAspect="1"/>
          </p:cNvSpPr>
          <p:nvPr/>
        </p:nvSpPr>
        <p:spPr>
          <a:xfrm>
            <a:off x="3522243" y="854752"/>
            <a:ext cx="697686" cy="975511"/>
          </a:xfrm>
          <a:custGeom>
            <a:avLst/>
            <a:gdLst/>
            <a:ahLst/>
            <a:cxnLst/>
            <a:rect l="l" t="t" r="r" b="b"/>
            <a:pathLst>
              <a:path w="2203408" h="3080827">
                <a:moveTo>
                  <a:pt x="0" y="0"/>
                </a:moveTo>
                <a:lnTo>
                  <a:pt x="2203408" y="0"/>
                </a:lnTo>
                <a:lnTo>
                  <a:pt x="2203408" y="3080827"/>
                </a:lnTo>
                <a:lnTo>
                  <a:pt x="0" y="308082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 sz="1013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Freeform 13">
            <a:extLst>
              <a:ext uri="{FF2B5EF4-FFF2-40B4-BE49-F238E27FC236}">
                <a16:creationId xmlns:a16="http://schemas.microsoft.com/office/drawing/2014/main" id="{DA88FF50-290B-38AA-B338-4B55E5EB56AE}"/>
              </a:ext>
            </a:extLst>
          </p:cNvPr>
          <p:cNvSpPr>
            <a:spLocks noChangeAspect="1"/>
          </p:cNvSpPr>
          <p:nvPr/>
        </p:nvSpPr>
        <p:spPr>
          <a:xfrm>
            <a:off x="2879588" y="807588"/>
            <a:ext cx="707328" cy="991851"/>
          </a:xfrm>
          <a:custGeom>
            <a:avLst/>
            <a:gdLst/>
            <a:ahLst/>
            <a:cxnLst/>
            <a:rect l="l" t="t" r="r" b="b"/>
            <a:pathLst>
              <a:path w="2221855" h="3115598">
                <a:moveTo>
                  <a:pt x="0" y="0"/>
                </a:moveTo>
                <a:lnTo>
                  <a:pt x="2221855" y="0"/>
                </a:lnTo>
                <a:lnTo>
                  <a:pt x="2221855" y="3115598"/>
                </a:lnTo>
                <a:lnTo>
                  <a:pt x="0" y="311559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14903"/>
            </a:stretch>
          </a:blipFill>
        </p:spPr>
        <p:txBody>
          <a:bodyPr/>
          <a:lstStyle/>
          <a:p>
            <a:endParaRPr lang="en-US" sz="1013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Freeform 8">
            <a:extLst>
              <a:ext uri="{FF2B5EF4-FFF2-40B4-BE49-F238E27FC236}">
                <a16:creationId xmlns:a16="http://schemas.microsoft.com/office/drawing/2014/main" id="{E10976F0-368B-F103-395A-0C080EF7A18F}"/>
              </a:ext>
            </a:extLst>
          </p:cNvPr>
          <p:cNvSpPr>
            <a:spLocks noChangeAspect="1"/>
          </p:cNvSpPr>
          <p:nvPr/>
        </p:nvSpPr>
        <p:spPr>
          <a:xfrm>
            <a:off x="2314008" y="1733337"/>
            <a:ext cx="571781" cy="811312"/>
          </a:xfrm>
          <a:custGeom>
            <a:avLst/>
            <a:gdLst/>
            <a:ahLst/>
            <a:cxnLst/>
            <a:rect l="l" t="t" r="r" b="b"/>
            <a:pathLst>
              <a:path w="2165642" h="3072870">
                <a:moveTo>
                  <a:pt x="0" y="0"/>
                </a:moveTo>
                <a:lnTo>
                  <a:pt x="2165642" y="0"/>
                </a:lnTo>
                <a:lnTo>
                  <a:pt x="2165642" y="3072870"/>
                </a:lnTo>
                <a:lnTo>
                  <a:pt x="0" y="307287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 sz="1013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Freeform 12">
            <a:extLst>
              <a:ext uri="{FF2B5EF4-FFF2-40B4-BE49-F238E27FC236}">
                <a16:creationId xmlns:a16="http://schemas.microsoft.com/office/drawing/2014/main" id="{ED3B0296-FD66-E6A9-AEA6-5B3336ABF0EA}"/>
              </a:ext>
            </a:extLst>
          </p:cNvPr>
          <p:cNvSpPr>
            <a:spLocks noChangeAspect="1"/>
          </p:cNvSpPr>
          <p:nvPr/>
        </p:nvSpPr>
        <p:spPr>
          <a:xfrm>
            <a:off x="2241228" y="619304"/>
            <a:ext cx="2018500" cy="378469"/>
          </a:xfrm>
          <a:custGeom>
            <a:avLst/>
            <a:gdLst/>
            <a:ahLst/>
            <a:cxnLst/>
            <a:rect l="l" t="t" r="r" b="b"/>
            <a:pathLst>
              <a:path w="4947810" h="927714">
                <a:moveTo>
                  <a:pt x="0" y="0"/>
                </a:moveTo>
                <a:lnTo>
                  <a:pt x="4947810" y="0"/>
                </a:lnTo>
                <a:lnTo>
                  <a:pt x="4947810" y="927715"/>
                </a:lnTo>
                <a:lnTo>
                  <a:pt x="0" y="92771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 sz="1013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Freeform 18">
            <a:extLst>
              <a:ext uri="{FF2B5EF4-FFF2-40B4-BE49-F238E27FC236}">
                <a16:creationId xmlns:a16="http://schemas.microsoft.com/office/drawing/2014/main" id="{B5FDDCC2-C866-F918-90B2-8380BB4134DD}"/>
              </a:ext>
            </a:extLst>
          </p:cNvPr>
          <p:cNvSpPr>
            <a:spLocks noChangeAspect="1"/>
          </p:cNvSpPr>
          <p:nvPr/>
        </p:nvSpPr>
        <p:spPr>
          <a:xfrm>
            <a:off x="4470435" y="4092972"/>
            <a:ext cx="707504" cy="806938"/>
          </a:xfrm>
          <a:prstGeom prst="roundRect">
            <a:avLst/>
          </a:prstGeom>
          <a:blipFill>
            <a:blip r:embed="rId21"/>
            <a:stretch>
              <a:fillRect r="-21756" b="-4351"/>
            </a:stretch>
          </a:blipFill>
        </p:spPr>
        <p:txBody>
          <a:bodyPr/>
          <a:lstStyle/>
          <a:p>
            <a:endParaRPr lang="en-US" sz="1013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Freeform 20">
            <a:extLst>
              <a:ext uri="{FF2B5EF4-FFF2-40B4-BE49-F238E27FC236}">
                <a16:creationId xmlns:a16="http://schemas.microsoft.com/office/drawing/2014/main" id="{5C6144A5-C761-FC91-B8AB-D0A20DFAE97F}"/>
              </a:ext>
            </a:extLst>
          </p:cNvPr>
          <p:cNvSpPr>
            <a:spLocks noChangeAspect="1"/>
          </p:cNvSpPr>
          <p:nvPr/>
        </p:nvSpPr>
        <p:spPr>
          <a:xfrm>
            <a:off x="3744070" y="4086868"/>
            <a:ext cx="710930" cy="807167"/>
          </a:xfrm>
          <a:prstGeom prst="roundRect">
            <a:avLst/>
          </a:prstGeom>
          <a:blipFill>
            <a:blip r:embed="rId22"/>
            <a:stretch>
              <a:fillRect b="-31950"/>
            </a:stretch>
          </a:blipFill>
        </p:spPr>
        <p:txBody>
          <a:bodyPr/>
          <a:lstStyle/>
          <a:p>
            <a:endParaRPr lang="en-US" sz="1013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5A36AB-6F11-7605-7B67-498D3AA52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005" y="3476215"/>
            <a:ext cx="930053" cy="930053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36">
            <a:extLst>
              <a:ext uri="{FF2B5EF4-FFF2-40B4-BE49-F238E27FC236}">
                <a16:creationId xmlns:a16="http://schemas.microsoft.com/office/drawing/2014/main" id="{0497DDC4-F957-8144-7DFF-62141A82A66D}"/>
              </a:ext>
            </a:extLst>
          </p:cNvPr>
          <p:cNvSpPr txBox="1"/>
          <p:nvPr/>
        </p:nvSpPr>
        <p:spPr>
          <a:xfrm>
            <a:off x="2382321" y="3108528"/>
            <a:ext cx="1693234" cy="166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4"/>
              </a:lnSpc>
            </a:pPr>
            <a:r>
              <a:rPr lang="en-US" sz="967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 Bold"/>
              </a:rPr>
              <a:t>FOUNDATIONS</a:t>
            </a:r>
          </a:p>
        </p:txBody>
      </p:sp>
      <p:sp>
        <p:nvSpPr>
          <p:cNvPr id="55" name="TextBox 36">
            <a:extLst>
              <a:ext uri="{FF2B5EF4-FFF2-40B4-BE49-F238E27FC236}">
                <a16:creationId xmlns:a16="http://schemas.microsoft.com/office/drawing/2014/main" id="{DDFD6975-0962-06B1-5D3D-1F97FA3CA3B2}"/>
              </a:ext>
            </a:extLst>
          </p:cNvPr>
          <p:cNvSpPr txBox="1"/>
          <p:nvPr/>
        </p:nvSpPr>
        <p:spPr>
          <a:xfrm>
            <a:off x="4617245" y="2916857"/>
            <a:ext cx="1193739" cy="346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4"/>
              </a:lnSpc>
            </a:pPr>
            <a:r>
              <a:rPr lang="en-US" sz="967" b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 Bold"/>
              </a:rPr>
              <a:t>COMMERCIAL AVAILABILITY</a:t>
            </a:r>
            <a:endParaRPr lang="en-US" sz="967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Montserrat Bold"/>
            </a:endParaRPr>
          </a:p>
        </p:txBody>
      </p:sp>
      <p:pic>
        <p:nvPicPr>
          <p:cNvPr id="1028" name="Picture 4" descr="Flag of Italy - Wikipedia">
            <a:extLst>
              <a:ext uri="{FF2B5EF4-FFF2-40B4-BE49-F238E27FC236}">
                <a16:creationId xmlns:a16="http://schemas.microsoft.com/office/drawing/2014/main" id="{5FF72317-879D-7236-B1AD-A4DC8978D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95" y="683456"/>
            <a:ext cx="720050" cy="47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4E61437-50A1-8963-2874-AADB14A45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757" y="1195871"/>
            <a:ext cx="705889" cy="46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lag of France - Wikipedia">
            <a:extLst>
              <a:ext uri="{FF2B5EF4-FFF2-40B4-BE49-F238E27FC236}">
                <a16:creationId xmlns:a16="http://schemas.microsoft.com/office/drawing/2014/main" id="{01AEAC3A-758E-8D80-B350-7009E4BF7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757" y="1710311"/>
            <a:ext cx="705889" cy="46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B1FF424-97BD-6E3F-052D-8212EFFF7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97"/>
          <a:stretch/>
        </p:blipFill>
        <p:spPr bwMode="auto">
          <a:xfrm>
            <a:off x="4977668" y="3367167"/>
            <a:ext cx="668303" cy="5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AN-MIN-0001 - Güralp Minimus - Technical Manual">
            <a:extLst>
              <a:ext uri="{FF2B5EF4-FFF2-40B4-BE49-F238E27FC236}">
                <a16:creationId xmlns:a16="http://schemas.microsoft.com/office/drawing/2014/main" id="{588CA1A4-DC08-9035-22DC-B1E61C54F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799" y="2622574"/>
            <a:ext cx="1027845" cy="57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ubsea Data Systems">
            <a:extLst>
              <a:ext uri="{FF2B5EF4-FFF2-40B4-BE49-F238E27FC236}">
                <a16:creationId xmlns:a16="http://schemas.microsoft.com/office/drawing/2014/main" id="{7586B577-DB3C-D1C5-96EA-CF204DD00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176" y="3826502"/>
            <a:ext cx="531091" cy="53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Global Ocean Observing System – GOOS is the global home of ocean observing  expertise and systematic coordination.">
            <a:extLst>
              <a:ext uri="{FF2B5EF4-FFF2-40B4-BE49-F238E27FC236}">
                <a16:creationId xmlns:a16="http://schemas.microsoft.com/office/drawing/2014/main" id="{F780E89B-693F-E160-7192-9227366E8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817" y="2711882"/>
            <a:ext cx="868661" cy="31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4649C630-E846-BE9E-C2C2-F22C680E0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998" y="3360623"/>
            <a:ext cx="910073" cy="63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B20C966D-D73B-62A2-6B18-E75651AFD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70" b="16618"/>
          <a:stretch/>
        </p:blipFill>
        <p:spPr bwMode="auto">
          <a:xfrm>
            <a:off x="7336124" y="4176698"/>
            <a:ext cx="911097" cy="43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Premium PSD | Euro currency symbol on a transparent background">
            <a:extLst>
              <a:ext uri="{FF2B5EF4-FFF2-40B4-BE49-F238E27FC236}">
                <a16:creationId xmlns:a16="http://schemas.microsoft.com/office/drawing/2014/main" id="{65E7BDB9-B956-65B4-FD79-23B456111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002" y="3496077"/>
            <a:ext cx="411023" cy="41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Dollar sign. USD currency symbol. Money label. Black icon on transparent  background. Vector illustration Stock Vector | Adobe Stock">
            <a:extLst>
              <a:ext uri="{FF2B5EF4-FFF2-40B4-BE49-F238E27FC236}">
                <a16:creationId xmlns:a16="http://schemas.microsoft.com/office/drawing/2014/main" id="{DB367DB2-8F10-39FD-BC30-F3DC7A09C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220" y="4183045"/>
            <a:ext cx="411023" cy="41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C0B4A8A-6463-4084-AD5B-36C7D1C8C639}"/>
              </a:ext>
            </a:extLst>
          </p:cNvPr>
          <p:cNvPicPr>
            <a:picLocks noChangeAspect="1"/>
          </p:cNvPicPr>
          <p:nvPr/>
        </p:nvPicPr>
        <p:blipFill>
          <a:blip r:embed="rId37"/>
          <a:srcRect l="64768" t="16262" r="18346" b="54160"/>
          <a:stretch/>
        </p:blipFill>
        <p:spPr>
          <a:xfrm>
            <a:off x="6289311" y="622634"/>
            <a:ext cx="1052935" cy="1036043"/>
          </a:xfrm>
          <a:prstGeom prst="rect">
            <a:avLst/>
          </a:prstGeom>
        </p:spPr>
      </p:pic>
      <p:sp>
        <p:nvSpPr>
          <p:cNvPr id="63" name="TextBox 36">
            <a:extLst>
              <a:ext uri="{FF2B5EF4-FFF2-40B4-BE49-F238E27FC236}">
                <a16:creationId xmlns:a16="http://schemas.microsoft.com/office/drawing/2014/main" id="{DCE647DC-993A-FA77-27AE-A1BDFA4BBBB6}"/>
              </a:ext>
            </a:extLst>
          </p:cNvPr>
          <p:cNvSpPr txBox="1"/>
          <p:nvPr/>
        </p:nvSpPr>
        <p:spPr>
          <a:xfrm>
            <a:off x="7802717" y="1437403"/>
            <a:ext cx="1193739" cy="346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4"/>
              </a:lnSpc>
            </a:pPr>
            <a:r>
              <a:rPr lang="en-US" sz="967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 Bold"/>
              </a:rPr>
              <a:t>SMART CABLES GLOBAL NETWORK</a:t>
            </a:r>
          </a:p>
        </p:txBody>
      </p:sp>
      <p:sp>
        <p:nvSpPr>
          <p:cNvPr id="1024" name="TextBox 36">
            <a:extLst>
              <a:ext uri="{FF2B5EF4-FFF2-40B4-BE49-F238E27FC236}">
                <a16:creationId xmlns:a16="http://schemas.microsoft.com/office/drawing/2014/main" id="{CD5A7B78-C9B8-E154-97FC-92D9D2F41660}"/>
              </a:ext>
            </a:extLst>
          </p:cNvPr>
          <p:cNvSpPr txBox="1"/>
          <p:nvPr/>
        </p:nvSpPr>
        <p:spPr>
          <a:xfrm>
            <a:off x="6082808" y="2362673"/>
            <a:ext cx="1637340" cy="194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4"/>
              </a:lnSpc>
            </a:pPr>
            <a:r>
              <a:rPr lang="en-US" sz="18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 Bold"/>
              </a:rPr>
              <a:t>MOMENTUM!</a:t>
            </a:r>
          </a:p>
        </p:txBody>
      </p:sp>
      <p:pic>
        <p:nvPicPr>
          <p:cNvPr id="2" name="Picture 6" descr="Flag of Vanuatu - Wikipedia">
            <a:extLst>
              <a:ext uri="{FF2B5EF4-FFF2-40B4-BE49-F238E27FC236}">
                <a16:creationId xmlns:a16="http://schemas.microsoft.com/office/drawing/2014/main" id="{0EB3CE16-660D-FB3E-6223-E9AD751C4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261288" y="2224752"/>
            <a:ext cx="698291" cy="41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AB5E78EC-4B11-06F3-E702-E140BC7EBF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6" b="-1"/>
          <a:stretch>
            <a:fillRect/>
          </a:stretch>
        </p:blipFill>
        <p:spPr bwMode="auto">
          <a:xfrm>
            <a:off x="7114983" y="1650735"/>
            <a:ext cx="675275" cy="601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8D77A2B2-99CB-BE32-E20E-BDC88B4C8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648" y="1650735"/>
            <a:ext cx="601361" cy="601361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an interview with Laura Beranzoli – EMSO">
            <a:extLst>
              <a:ext uri="{FF2B5EF4-FFF2-40B4-BE49-F238E27FC236}">
                <a16:creationId xmlns:a16="http://schemas.microsoft.com/office/drawing/2014/main" id="{ACC80DA7-A2CA-13F4-A6C2-4ADFDC70B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037" y="3378547"/>
            <a:ext cx="670264" cy="691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8" name="Picture 6" descr="Global Marine Group introduces ...">
            <a:extLst>
              <a:ext uri="{FF2B5EF4-FFF2-40B4-BE49-F238E27FC236}">
                <a16:creationId xmlns:a16="http://schemas.microsoft.com/office/drawing/2014/main" id="{9FBB172E-CD6F-5A62-46F1-5B95B6078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72" y="3234272"/>
            <a:ext cx="910073" cy="38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731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Google Shape;722;p20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656" y="3858499"/>
            <a:ext cx="1748690" cy="1080866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20"/>
          <p:cNvSpPr txBox="1"/>
          <p:nvPr/>
        </p:nvSpPr>
        <p:spPr>
          <a:xfrm>
            <a:off x="25978" y="754490"/>
            <a:ext cx="9116775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17365D"/>
              </a:buClr>
              <a:buSzPts val="3000"/>
            </a:pPr>
            <a:r>
              <a:rPr lang="en-US" sz="1800" b="1">
                <a:solidFill>
                  <a:srgbClr val="00589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Global Dual-Purpose </a:t>
            </a:r>
            <a:r>
              <a:rPr lang="en-US" sz="1800" b="1" dirty="0">
                <a:solidFill>
                  <a:srgbClr val="00589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Infrastructure (connectivity + science) </a:t>
            </a:r>
          </a:p>
          <a:p>
            <a:pPr algn="ctr">
              <a:buClr>
                <a:srgbClr val="17365D"/>
              </a:buClr>
              <a:buSzPts val="3000"/>
            </a:pPr>
            <a:r>
              <a:rPr lang="en-US" sz="1800" b="1" dirty="0">
                <a:solidFill>
                  <a:srgbClr val="00589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for the benefit of Society</a:t>
            </a:r>
            <a:endParaRPr sz="1800" dirty="0">
              <a:solidFill>
                <a:srgbClr val="00589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726" name="Google Shape;726;p20"/>
          <p:cNvSpPr txBox="1"/>
          <p:nvPr/>
        </p:nvSpPr>
        <p:spPr>
          <a:xfrm>
            <a:off x="7485939" y="1203916"/>
            <a:ext cx="1540441" cy="27696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FFFFFF"/>
              </a:buClr>
              <a:buSzPts val="2400"/>
            </a:pPr>
            <a:r>
              <a:rPr lang="en-US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NO Interference</a:t>
            </a:r>
            <a:endParaRPr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730" name="Google Shape;730;p20"/>
          <p:cNvSpPr txBox="1"/>
          <p:nvPr/>
        </p:nvSpPr>
        <p:spPr>
          <a:xfrm>
            <a:off x="158290" y="1616452"/>
            <a:ext cx="16866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366092"/>
              </a:buClr>
              <a:buSzPts val="2400"/>
            </a:pP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1</a:t>
            </a:r>
            <a:r>
              <a:rPr lang="en-US" baseline="30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st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order addition to Ocean-Earth observing </a:t>
            </a:r>
            <a:r>
              <a:rPr lang="en-US" sz="1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system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endParaRPr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pic>
        <p:nvPicPr>
          <p:cNvPr id="731" name="Google Shape;731;p20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577" y="2506895"/>
            <a:ext cx="1324906" cy="484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99783" y="0"/>
            <a:ext cx="944218" cy="623367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20"/>
          <p:cNvSpPr/>
          <p:nvPr/>
        </p:nvSpPr>
        <p:spPr>
          <a:xfrm>
            <a:off x="0" y="1313"/>
            <a:ext cx="9154350" cy="62325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>
              <a:solidFill>
                <a:srgbClr val="1E4E7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734" name="Google Shape;734;p20"/>
          <p:cNvSpPr txBox="1"/>
          <p:nvPr/>
        </p:nvSpPr>
        <p:spPr>
          <a:xfrm>
            <a:off x="1371600" y="105150"/>
            <a:ext cx="7104097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en-US" sz="225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SMART Cables</a:t>
            </a:r>
            <a:endParaRPr sz="225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pic>
        <p:nvPicPr>
          <p:cNvPr id="735" name="Google Shape;735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8486046" y="96675"/>
            <a:ext cx="489053" cy="4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20"/>
          <p:cNvPicPr preferRelativeResize="0"/>
          <p:nvPr/>
        </p:nvPicPr>
        <p:blipFill rotWithShape="1">
          <a:blip r:embed="rId7">
            <a:alphaModFix/>
          </a:blip>
          <a:srcRect l="15755" t="60877" r="14528" b="18595"/>
          <a:stretch/>
        </p:blipFill>
        <p:spPr>
          <a:xfrm>
            <a:off x="158290" y="48000"/>
            <a:ext cx="1331081" cy="517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09931" y="4485809"/>
            <a:ext cx="1588725" cy="464623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20"/>
          <p:cNvSpPr txBox="1"/>
          <p:nvPr/>
        </p:nvSpPr>
        <p:spPr>
          <a:xfrm>
            <a:off x="2319089" y="4525091"/>
            <a:ext cx="4530555" cy="27696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FFFFFF"/>
              </a:buClr>
              <a:buSzPts val="2400"/>
            </a:pPr>
            <a:r>
              <a:rPr lang="en-US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Know the environment, protect the network</a:t>
            </a:r>
            <a:endParaRPr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740" name="Google Shape;740;p20"/>
          <p:cNvSpPr txBox="1"/>
          <p:nvPr/>
        </p:nvSpPr>
        <p:spPr>
          <a:xfrm>
            <a:off x="402212" y="3194944"/>
            <a:ext cx="955635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Emerging</a:t>
            </a:r>
            <a:endParaRPr sz="1013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Network</a:t>
            </a:r>
            <a:endParaRPr sz="12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CF88AF-FC01-2CC2-CA65-44836B867648}"/>
              </a:ext>
            </a:extLst>
          </p:cNvPr>
          <p:cNvSpPr txBox="1"/>
          <p:nvPr/>
        </p:nvSpPr>
        <p:spPr>
          <a:xfrm>
            <a:off x="7485938" y="1732212"/>
            <a:ext cx="4588809" cy="1437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n-US" b="1" dirty="0">
                <a:solidFill>
                  <a:srgbClr val="00589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Societal Benefit:</a:t>
            </a:r>
            <a:endParaRPr lang="en-US" dirty="0">
              <a:solidFill>
                <a:srgbClr val="00589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342900" indent="-247650">
              <a:spcBef>
                <a:spcPts val="750"/>
              </a:spcBef>
              <a:buClr>
                <a:srgbClr val="00B0F0"/>
              </a:buClr>
              <a:buSzPts val="1600"/>
              <a:buFont typeface="Arial"/>
              <a:buChar char="●"/>
            </a:pPr>
            <a:r>
              <a:rPr lang="en-US" sz="12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Climate</a:t>
            </a:r>
          </a:p>
          <a:p>
            <a:pPr marL="342900" indent="-247650">
              <a:spcBef>
                <a:spcPts val="750"/>
              </a:spcBef>
              <a:buClr>
                <a:srgbClr val="00B0F0"/>
              </a:buClr>
              <a:buSzPts val="1600"/>
              <a:buFont typeface="Arial"/>
              <a:buChar char="●"/>
            </a:pPr>
            <a:r>
              <a:rPr lang="en-US" sz="12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Oceans</a:t>
            </a:r>
          </a:p>
          <a:p>
            <a:pPr marL="342900" indent="-247650">
              <a:spcBef>
                <a:spcPts val="750"/>
              </a:spcBef>
              <a:buClr>
                <a:srgbClr val="00B0F0"/>
              </a:buClr>
              <a:buSzPts val="1600"/>
              <a:buFont typeface="Arial"/>
              <a:buChar char="●"/>
            </a:pPr>
            <a:r>
              <a:rPr lang="en-US" sz="12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Earthquakes</a:t>
            </a:r>
          </a:p>
          <a:p>
            <a:pPr marL="342900" indent="-247650">
              <a:spcBef>
                <a:spcPts val="750"/>
              </a:spcBef>
              <a:buClr>
                <a:srgbClr val="00B0F0"/>
              </a:buClr>
              <a:buSzPts val="1600"/>
              <a:buFont typeface="Arial"/>
              <a:buChar char="●"/>
            </a:pPr>
            <a:r>
              <a:rPr lang="en-US" sz="12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Tsunamis</a:t>
            </a:r>
            <a:endParaRPr lang="en-US" sz="1200"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4A7EE2-4F81-8476-A2BE-FE7E8248DAE3}"/>
              </a:ext>
            </a:extLst>
          </p:cNvPr>
          <p:cNvSpPr txBox="1"/>
          <p:nvPr/>
        </p:nvSpPr>
        <p:spPr>
          <a:xfrm>
            <a:off x="7485938" y="3326256"/>
            <a:ext cx="1598723" cy="1179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n-US" b="1" dirty="0">
                <a:solidFill>
                  <a:srgbClr val="00589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2027 Systems:</a:t>
            </a:r>
            <a:endParaRPr lang="en-US" dirty="0">
              <a:solidFill>
                <a:srgbClr val="00589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342900" indent="-247650">
              <a:spcBef>
                <a:spcPts val="750"/>
              </a:spcBef>
              <a:buClr>
                <a:srgbClr val="00B0F0"/>
              </a:buClr>
              <a:buSzPts val="1600"/>
              <a:buFont typeface="Arial"/>
              <a:buChar char="●"/>
            </a:pPr>
            <a:r>
              <a:rPr lang="en-US" sz="12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Atlantic CAM</a:t>
            </a:r>
          </a:p>
          <a:p>
            <a:pPr marL="342900" indent="-247650">
              <a:spcBef>
                <a:spcPts val="750"/>
              </a:spcBef>
              <a:buClr>
                <a:srgbClr val="00B0F0"/>
              </a:buClr>
              <a:buSzPts val="1600"/>
              <a:buFont typeface="Arial"/>
              <a:buChar char="●"/>
            </a:pPr>
            <a:r>
              <a:rPr lang="en-US" sz="12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Tamtam</a:t>
            </a:r>
          </a:p>
          <a:p>
            <a:pPr marL="95250">
              <a:spcBef>
                <a:spcPts val="750"/>
              </a:spcBef>
              <a:buClr>
                <a:srgbClr val="00B0F0"/>
              </a:buClr>
              <a:buSzPts val="1600"/>
            </a:pPr>
            <a:endParaRPr lang="en-US"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4DBF8F-771C-C992-E457-2DD0F73571EB}"/>
              </a:ext>
            </a:extLst>
          </p:cNvPr>
          <p:cNvGrpSpPr/>
          <p:nvPr/>
        </p:nvGrpSpPr>
        <p:grpSpPr>
          <a:xfrm>
            <a:off x="2044769" y="1496113"/>
            <a:ext cx="5311019" cy="2767954"/>
            <a:chOff x="2044769" y="1496113"/>
            <a:chExt cx="5311019" cy="27679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12F2CEB-0887-B741-31B4-C47B078B8965}"/>
                </a:ext>
              </a:extLst>
            </p:cNvPr>
            <p:cNvGrpSpPr/>
            <p:nvPr/>
          </p:nvGrpSpPr>
          <p:grpSpPr>
            <a:xfrm>
              <a:off x="2055495" y="1496113"/>
              <a:ext cx="5300293" cy="2767954"/>
              <a:chOff x="2693641" y="2176218"/>
              <a:chExt cx="7067051" cy="3690605"/>
            </a:xfrm>
          </p:grpSpPr>
          <p:pic>
            <p:nvPicPr>
              <p:cNvPr id="3" name="Content Placeholder 4">
                <a:extLst>
                  <a:ext uri="{FF2B5EF4-FFF2-40B4-BE49-F238E27FC236}">
                    <a16:creationId xmlns:a16="http://schemas.microsoft.com/office/drawing/2014/main" id="{962CE46A-797A-DE12-DDCC-F2451A60C2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l="3812" t="33463" r="30904" b="10009"/>
              <a:stretch>
                <a:fillRect/>
              </a:stretch>
            </p:blipFill>
            <p:spPr>
              <a:xfrm>
                <a:off x="2693641" y="2176218"/>
                <a:ext cx="7067051" cy="3690605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</p:pic>
          <p:pic>
            <p:nvPicPr>
              <p:cNvPr id="744" name="Google Shape;744;p20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8128401" y="4823723"/>
                <a:ext cx="1538700" cy="1043100"/>
              </a:xfrm>
              <a:prstGeom prst="ellipse">
                <a:avLst/>
              </a:prstGeom>
              <a:noFill/>
              <a:ln w="19050" cap="flat" cmpd="sng">
                <a:solidFill>
                  <a:srgbClr val="22B3E8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748" name="Google Shape;748;p20"/>
              <p:cNvSpPr/>
              <p:nvPr/>
            </p:nvSpPr>
            <p:spPr>
              <a:xfrm>
                <a:off x="4063593" y="5466011"/>
                <a:ext cx="365760" cy="365760"/>
              </a:xfrm>
              <a:prstGeom prst="ellipse">
                <a:avLst/>
              </a:prstGeom>
              <a:noFill/>
              <a:ln w="57150" cap="flat" cmpd="sng">
                <a:solidFill>
                  <a:srgbClr val="00FD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>
                  <a:buClr>
                    <a:srgbClr val="FFFFFF"/>
                  </a:buClr>
                  <a:buSzPts val="1800"/>
                </a:pPr>
                <a:endParaRPr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endParaRPr>
              </a:p>
            </p:txBody>
          </p:sp>
          <p:sp>
            <p:nvSpPr>
              <p:cNvPr id="749" name="Google Shape;749;p20"/>
              <p:cNvSpPr/>
              <p:nvPr/>
            </p:nvSpPr>
            <p:spPr>
              <a:xfrm>
                <a:off x="6699403" y="5501063"/>
                <a:ext cx="365760" cy="365760"/>
              </a:xfrm>
              <a:prstGeom prst="ellipse">
                <a:avLst/>
              </a:prstGeom>
              <a:noFill/>
              <a:ln w="57150" cap="flat" cmpd="sng">
                <a:solidFill>
                  <a:srgbClr val="00FD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>
                  <a:buClr>
                    <a:srgbClr val="FFFFFF"/>
                  </a:buClr>
                  <a:buSzPts val="1800"/>
                </a:pPr>
                <a:endParaRPr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endParaRPr>
              </a:p>
            </p:txBody>
          </p:sp>
          <p:sp>
            <p:nvSpPr>
              <p:cNvPr id="750" name="Google Shape;750;p20"/>
              <p:cNvSpPr/>
              <p:nvPr/>
            </p:nvSpPr>
            <p:spPr>
              <a:xfrm>
                <a:off x="4063593" y="4441326"/>
                <a:ext cx="365760" cy="365760"/>
              </a:xfrm>
              <a:prstGeom prst="ellipse">
                <a:avLst/>
              </a:prstGeom>
              <a:solidFill>
                <a:srgbClr val="00B050"/>
              </a:solidFill>
              <a:ln w="19050" cap="flat" cmpd="sng">
                <a:solidFill>
                  <a:srgbClr val="A8F65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>
                  <a:buClr>
                    <a:srgbClr val="FFFFFF"/>
                  </a:buClr>
                  <a:buSzPts val="1800"/>
                </a:pPr>
                <a:endParaRPr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endParaRPr>
              </a:p>
            </p:txBody>
          </p:sp>
          <p:sp>
            <p:nvSpPr>
              <p:cNvPr id="753" name="Google Shape;753;p20"/>
              <p:cNvSpPr/>
              <p:nvPr/>
            </p:nvSpPr>
            <p:spPr>
              <a:xfrm>
                <a:off x="7765006" y="3305743"/>
                <a:ext cx="365760" cy="365760"/>
              </a:xfrm>
              <a:prstGeom prst="ellipse">
                <a:avLst/>
              </a:prstGeom>
              <a:solidFill>
                <a:srgbClr val="00B050"/>
              </a:solidFill>
              <a:ln w="19050" cap="flat" cmpd="sng">
                <a:solidFill>
                  <a:srgbClr val="A8F65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>
                  <a:buClr>
                    <a:srgbClr val="FFFFFF"/>
                  </a:buClr>
                  <a:buSzPts val="1800"/>
                </a:pPr>
                <a:endParaRPr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endParaRPr>
              </a:p>
            </p:txBody>
          </p:sp>
          <p:sp>
            <p:nvSpPr>
              <p:cNvPr id="755" name="Google Shape;755;p20"/>
              <p:cNvSpPr/>
              <p:nvPr/>
            </p:nvSpPr>
            <p:spPr>
              <a:xfrm>
                <a:off x="7185552" y="2709525"/>
                <a:ext cx="1190987" cy="365760"/>
              </a:xfrm>
              <a:prstGeom prst="ellipse">
                <a:avLst/>
              </a:prstGeom>
              <a:noFill/>
              <a:ln w="57150" cap="flat" cmpd="sng">
                <a:solidFill>
                  <a:srgbClr val="00FD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>
                  <a:buClr>
                    <a:srgbClr val="FFFFFF"/>
                  </a:buClr>
                  <a:buSzPts val="1800"/>
                </a:pPr>
                <a:endParaRPr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endParaRPr>
              </a:p>
            </p:txBody>
          </p:sp>
          <p:sp>
            <p:nvSpPr>
              <p:cNvPr id="758" name="Google Shape;758;p20"/>
              <p:cNvSpPr/>
              <p:nvPr/>
            </p:nvSpPr>
            <p:spPr>
              <a:xfrm>
                <a:off x="8460185" y="3291083"/>
                <a:ext cx="182880" cy="182880"/>
              </a:xfrm>
              <a:prstGeom prst="ellipse">
                <a:avLst/>
              </a:prstGeom>
              <a:solidFill>
                <a:srgbClr val="00B050"/>
              </a:solidFill>
              <a:ln w="19050" cap="flat" cmpd="sng">
                <a:solidFill>
                  <a:srgbClr val="A8F65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>
                  <a:buClr>
                    <a:srgbClr val="FFFFFF"/>
                  </a:buClr>
                  <a:buSzPts val="1800"/>
                </a:pPr>
                <a:endParaRPr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endParaRPr>
              </a:p>
            </p:txBody>
          </p:sp>
        </p:grpSp>
        <p:sp>
          <p:nvSpPr>
            <p:cNvPr id="5" name="Google Shape;755;p20">
              <a:extLst>
                <a:ext uri="{FF2B5EF4-FFF2-40B4-BE49-F238E27FC236}">
                  <a16:creationId xmlns:a16="http://schemas.microsoft.com/office/drawing/2014/main" id="{EBD619CF-27D9-8B45-51C6-AA96B25DE591}"/>
                </a:ext>
              </a:extLst>
            </p:cNvPr>
            <p:cNvSpPr/>
            <p:nvPr/>
          </p:nvSpPr>
          <p:spPr>
            <a:xfrm>
              <a:off x="6131569" y="2273308"/>
              <a:ext cx="718075" cy="276380"/>
            </a:xfrm>
            <a:prstGeom prst="ellipse">
              <a:avLst/>
            </a:prstGeom>
            <a:noFill/>
            <a:ln w="57150" cap="flat" cmpd="sng">
              <a:solidFill>
                <a:srgbClr val="00FD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800"/>
              </a:pPr>
              <a:endParaRPr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endParaRPr>
            </a:p>
          </p:txBody>
        </p:sp>
        <p:sp>
          <p:nvSpPr>
            <p:cNvPr id="6" name="Google Shape;755;p20">
              <a:extLst>
                <a:ext uri="{FF2B5EF4-FFF2-40B4-BE49-F238E27FC236}">
                  <a16:creationId xmlns:a16="http://schemas.microsoft.com/office/drawing/2014/main" id="{2C687612-FC67-8B5A-49E6-F819A433DEEE}"/>
                </a:ext>
              </a:extLst>
            </p:cNvPr>
            <p:cNvSpPr/>
            <p:nvPr/>
          </p:nvSpPr>
          <p:spPr>
            <a:xfrm>
              <a:off x="5334139" y="2837494"/>
              <a:ext cx="274320" cy="274320"/>
            </a:xfrm>
            <a:prstGeom prst="ellipse">
              <a:avLst/>
            </a:prstGeom>
            <a:noFill/>
            <a:ln w="57150" cap="flat" cmpd="sng">
              <a:solidFill>
                <a:srgbClr val="00FD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800"/>
              </a:pPr>
              <a:endParaRPr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endParaRPr>
            </a:p>
          </p:txBody>
        </p:sp>
        <p:sp>
          <p:nvSpPr>
            <p:cNvPr id="7" name="Google Shape;749;p20">
              <a:extLst>
                <a:ext uri="{FF2B5EF4-FFF2-40B4-BE49-F238E27FC236}">
                  <a16:creationId xmlns:a16="http://schemas.microsoft.com/office/drawing/2014/main" id="{48E4B91B-A6D7-2AF2-686E-599141159EA0}"/>
                </a:ext>
              </a:extLst>
            </p:cNvPr>
            <p:cNvSpPr/>
            <p:nvPr/>
          </p:nvSpPr>
          <p:spPr>
            <a:xfrm>
              <a:off x="2044769" y="2795647"/>
              <a:ext cx="274320" cy="274320"/>
            </a:xfrm>
            <a:prstGeom prst="ellipse">
              <a:avLst/>
            </a:prstGeom>
            <a:noFill/>
            <a:ln w="57150" cap="flat" cmpd="sng">
              <a:solidFill>
                <a:srgbClr val="00FD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800"/>
              </a:pPr>
              <a:endParaRPr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5CD8020-B244-40AF-C143-2BD720C8B7CE}"/>
                </a:ext>
              </a:extLst>
            </p:cNvPr>
            <p:cNvSpPr/>
            <p:nvPr/>
          </p:nvSpPr>
          <p:spPr>
            <a:xfrm>
              <a:off x="2757055" y="1496291"/>
              <a:ext cx="838202" cy="741405"/>
            </a:xfrm>
            <a:custGeom>
              <a:avLst/>
              <a:gdLst>
                <a:gd name="connsiteX0" fmla="*/ 0 w 838202"/>
                <a:gd name="connsiteY0" fmla="*/ 734291 h 741405"/>
                <a:gd name="connsiteX1" fmla="*/ 124690 w 838202"/>
                <a:gd name="connsiteY1" fmla="*/ 727364 h 741405"/>
                <a:gd name="connsiteX2" fmla="*/ 242454 w 838202"/>
                <a:gd name="connsiteY2" fmla="*/ 706582 h 741405"/>
                <a:gd name="connsiteX3" fmla="*/ 304800 w 838202"/>
                <a:gd name="connsiteY3" fmla="*/ 692727 h 741405"/>
                <a:gd name="connsiteX4" fmla="*/ 339436 w 838202"/>
                <a:gd name="connsiteY4" fmla="*/ 678873 h 741405"/>
                <a:gd name="connsiteX5" fmla="*/ 360218 w 838202"/>
                <a:gd name="connsiteY5" fmla="*/ 671945 h 741405"/>
                <a:gd name="connsiteX6" fmla="*/ 394854 w 838202"/>
                <a:gd name="connsiteY6" fmla="*/ 651164 h 741405"/>
                <a:gd name="connsiteX7" fmla="*/ 415636 w 838202"/>
                <a:gd name="connsiteY7" fmla="*/ 644236 h 741405"/>
                <a:gd name="connsiteX8" fmla="*/ 443345 w 838202"/>
                <a:gd name="connsiteY8" fmla="*/ 630382 h 741405"/>
                <a:gd name="connsiteX9" fmla="*/ 484909 w 838202"/>
                <a:gd name="connsiteY9" fmla="*/ 588818 h 741405"/>
                <a:gd name="connsiteX10" fmla="*/ 505690 w 838202"/>
                <a:gd name="connsiteY10" fmla="*/ 568036 h 741405"/>
                <a:gd name="connsiteX11" fmla="*/ 526472 w 838202"/>
                <a:gd name="connsiteY11" fmla="*/ 540327 h 741405"/>
                <a:gd name="connsiteX12" fmla="*/ 574963 w 838202"/>
                <a:gd name="connsiteY12" fmla="*/ 471054 h 741405"/>
                <a:gd name="connsiteX13" fmla="*/ 616527 w 838202"/>
                <a:gd name="connsiteY13" fmla="*/ 429491 h 741405"/>
                <a:gd name="connsiteX14" fmla="*/ 685800 w 838202"/>
                <a:gd name="connsiteY14" fmla="*/ 346364 h 741405"/>
                <a:gd name="connsiteX15" fmla="*/ 706581 w 838202"/>
                <a:gd name="connsiteY15" fmla="*/ 325582 h 741405"/>
                <a:gd name="connsiteX16" fmla="*/ 727363 w 838202"/>
                <a:gd name="connsiteY16" fmla="*/ 304800 h 741405"/>
                <a:gd name="connsiteX17" fmla="*/ 741218 w 838202"/>
                <a:gd name="connsiteY17" fmla="*/ 284018 h 741405"/>
                <a:gd name="connsiteX18" fmla="*/ 762000 w 838202"/>
                <a:gd name="connsiteY18" fmla="*/ 263236 h 741405"/>
                <a:gd name="connsiteX19" fmla="*/ 789709 w 838202"/>
                <a:gd name="connsiteY19" fmla="*/ 221673 h 741405"/>
                <a:gd name="connsiteX20" fmla="*/ 796636 w 838202"/>
                <a:gd name="connsiteY20" fmla="*/ 200891 h 741405"/>
                <a:gd name="connsiteX21" fmla="*/ 810490 w 838202"/>
                <a:gd name="connsiteY21" fmla="*/ 180109 h 741405"/>
                <a:gd name="connsiteX22" fmla="*/ 824345 w 838202"/>
                <a:gd name="connsiteY22" fmla="*/ 138545 h 741405"/>
                <a:gd name="connsiteX23" fmla="*/ 838200 w 838202"/>
                <a:gd name="connsiteY23" fmla="*/ 0 h 7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38202" h="741405">
                  <a:moveTo>
                    <a:pt x="0" y="734291"/>
                  </a:moveTo>
                  <a:cubicBezTo>
                    <a:pt x="72999" y="746457"/>
                    <a:pt x="20255" y="742285"/>
                    <a:pt x="124690" y="727364"/>
                  </a:cubicBezTo>
                  <a:cubicBezTo>
                    <a:pt x="155090" y="723021"/>
                    <a:pt x="216882" y="715107"/>
                    <a:pt x="242454" y="706582"/>
                  </a:cubicBezTo>
                  <a:cubicBezTo>
                    <a:pt x="276561" y="695212"/>
                    <a:pt x="256033" y="700854"/>
                    <a:pt x="304800" y="692727"/>
                  </a:cubicBezTo>
                  <a:cubicBezTo>
                    <a:pt x="316345" y="688109"/>
                    <a:pt x="327793" y="683239"/>
                    <a:pt x="339436" y="678873"/>
                  </a:cubicBezTo>
                  <a:cubicBezTo>
                    <a:pt x="346273" y="676309"/>
                    <a:pt x="353687" y="675211"/>
                    <a:pt x="360218" y="671945"/>
                  </a:cubicBezTo>
                  <a:cubicBezTo>
                    <a:pt x="372261" y="665924"/>
                    <a:pt x="382811" y="657185"/>
                    <a:pt x="394854" y="651164"/>
                  </a:cubicBezTo>
                  <a:cubicBezTo>
                    <a:pt x="401385" y="647898"/>
                    <a:pt x="408924" y="647112"/>
                    <a:pt x="415636" y="644236"/>
                  </a:cubicBezTo>
                  <a:cubicBezTo>
                    <a:pt x="425128" y="640168"/>
                    <a:pt x="434109" y="635000"/>
                    <a:pt x="443345" y="630382"/>
                  </a:cubicBezTo>
                  <a:lnTo>
                    <a:pt x="484909" y="588818"/>
                  </a:lnTo>
                  <a:cubicBezTo>
                    <a:pt x="491836" y="581891"/>
                    <a:pt x="499812" y="575873"/>
                    <a:pt x="505690" y="568036"/>
                  </a:cubicBezTo>
                  <a:cubicBezTo>
                    <a:pt x="512617" y="558800"/>
                    <a:pt x="519851" y="549785"/>
                    <a:pt x="526472" y="540327"/>
                  </a:cubicBezTo>
                  <a:cubicBezTo>
                    <a:pt x="537190" y="525016"/>
                    <a:pt x="560413" y="487220"/>
                    <a:pt x="574963" y="471054"/>
                  </a:cubicBezTo>
                  <a:cubicBezTo>
                    <a:pt x="588070" y="456491"/>
                    <a:pt x="605659" y="445794"/>
                    <a:pt x="616527" y="429491"/>
                  </a:cubicBezTo>
                  <a:cubicBezTo>
                    <a:pt x="655106" y="371621"/>
                    <a:pt x="632459" y="399705"/>
                    <a:pt x="685800" y="346364"/>
                  </a:cubicBezTo>
                  <a:lnTo>
                    <a:pt x="706581" y="325582"/>
                  </a:lnTo>
                  <a:cubicBezTo>
                    <a:pt x="713508" y="318655"/>
                    <a:pt x="721929" y="312951"/>
                    <a:pt x="727363" y="304800"/>
                  </a:cubicBezTo>
                  <a:cubicBezTo>
                    <a:pt x="731981" y="297873"/>
                    <a:pt x="735888" y="290414"/>
                    <a:pt x="741218" y="284018"/>
                  </a:cubicBezTo>
                  <a:cubicBezTo>
                    <a:pt x="747490" y="276492"/>
                    <a:pt x="755985" y="270969"/>
                    <a:pt x="762000" y="263236"/>
                  </a:cubicBezTo>
                  <a:cubicBezTo>
                    <a:pt x="772223" y="250093"/>
                    <a:pt x="789709" y="221673"/>
                    <a:pt x="789709" y="221673"/>
                  </a:cubicBezTo>
                  <a:cubicBezTo>
                    <a:pt x="792018" y="214746"/>
                    <a:pt x="793371" y="207422"/>
                    <a:pt x="796636" y="200891"/>
                  </a:cubicBezTo>
                  <a:cubicBezTo>
                    <a:pt x="800359" y="193444"/>
                    <a:pt x="807109" y="187717"/>
                    <a:pt x="810490" y="180109"/>
                  </a:cubicBezTo>
                  <a:cubicBezTo>
                    <a:pt x="816421" y="166764"/>
                    <a:pt x="824345" y="138545"/>
                    <a:pt x="824345" y="138545"/>
                  </a:cubicBezTo>
                  <a:cubicBezTo>
                    <a:pt x="838710" y="9264"/>
                    <a:pt x="838200" y="55673"/>
                    <a:pt x="838200" y="0"/>
                  </a:cubicBezTo>
                </a:path>
              </a:pathLst>
            </a:custGeom>
            <a:noFill/>
            <a:ln w="57150">
              <a:solidFill>
                <a:srgbClr val="73FE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9363803-1C01-F707-482A-2DDEA7C3FD33}"/>
                </a:ext>
              </a:extLst>
            </p:cNvPr>
            <p:cNvSpPr/>
            <p:nvPr/>
          </p:nvSpPr>
          <p:spPr>
            <a:xfrm>
              <a:off x="5368636" y="1496291"/>
              <a:ext cx="1026788" cy="512618"/>
            </a:xfrm>
            <a:custGeom>
              <a:avLst/>
              <a:gdLst>
                <a:gd name="connsiteX0" fmla="*/ 0 w 1026788"/>
                <a:gd name="connsiteY0" fmla="*/ 0 h 512618"/>
                <a:gd name="connsiteX1" fmla="*/ 6928 w 1026788"/>
                <a:gd name="connsiteY1" fmla="*/ 249382 h 512618"/>
                <a:gd name="connsiteX2" fmla="*/ 27709 w 1026788"/>
                <a:gd name="connsiteY2" fmla="*/ 318654 h 512618"/>
                <a:gd name="connsiteX3" fmla="*/ 41564 w 1026788"/>
                <a:gd name="connsiteY3" fmla="*/ 339436 h 512618"/>
                <a:gd name="connsiteX4" fmla="*/ 69273 w 1026788"/>
                <a:gd name="connsiteY4" fmla="*/ 374073 h 512618"/>
                <a:gd name="connsiteX5" fmla="*/ 90055 w 1026788"/>
                <a:gd name="connsiteY5" fmla="*/ 394854 h 512618"/>
                <a:gd name="connsiteX6" fmla="*/ 138546 w 1026788"/>
                <a:gd name="connsiteY6" fmla="*/ 422564 h 512618"/>
                <a:gd name="connsiteX7" fmla="*/ 159328 w 1026788"/>
                <a:gd name="connsiteY7" fmla="*/ 436418 h 512618"/>
                <a:gd name="connsiteX8" fmla="*/ 180109 w 1026788"/>
                <a:gd name="connsiteY8" fmla="*/ 443345 h 512618"/>
                <a:gd name="connsiteX9" fmla="*/ 214746 w 1026788"/>
                <a:gd name="connsiteY9" fmla="*/ 457200 h 512618"/>
                <a:gd name="connsiteX10" fmla="*/ 304800 w 1026788"/>
                <a:gd name="connsiteY10" fmla="*/ 477982 h 512618"/>
                <a:gd name="connsiteX11" fmla="*/ 325582 w 1026788"/>
                <a:gd name="connsiteY11" fmla="*/ 484909 h 512618"/>
                <a:gd name="connsiteX12" fmla="*/ 436419 w 1026788"/>
                <a:gd name="connsiteY12" fmla="*/ 498764 h 512618"/>
                <a:gd name="connsiteX13" fmla="*/ 477982 w 1026788"/>
                <a:gd name="connsiteY13" fmla="*/ 505691 h 512618"/>
                <a:gd name="connsiteX14" fmla="*/ 581891 w 1026788"/>
                <a:gd name="connsiteY14" fmla="*/ 512618 h 512618"/>
                <a:gd name="connsiteX15" fmla="*/ 713509 w 1026788"/>
                <a:gd name="connsiteY15" fmla="*/ 505691 h 512618"/>
                <a:gd name="connsiteX16" fmla="*/ 734291 w 1026788"/>
                <a:gd name="connsiteY16" fmla="*/ 491836 h 512618"/>
                <a:gd name="connsiteX17" fmla="*/ 775855 w 1026788"/>
                <a:gd name="connsiteY17" fmla="*/ 477982 h 512618"/>
                <a:gd name="connsiteX18" fmla="*/ 810491 w 1026788"/>
                <a:gd name="connsiteY18" fmla="*/ 415636 h 512618"/>
                <a:gd name="connsiteX19" fmla="*/ 817419 w 1026788"/>
                <a:gd name="connsiteY19" fmla="*/ 374073 h 512618"/>
                <a:gd name="connsiteX20" fmla="*/ 831273 w 1026788"/>
                <a:gd name="connsiteY20" fmla="*/ 332509 h 512618"/>
                <a:gd name="connsiteX21" fmla="*/ 893619 w 1026788"/>
                <a:gd name="connsiteY21" fmla="*/ 304800 h 512618"/>
                <a:gd name="connsiteX22" fmla="*/ 914400 w 1026788"/>
                <a:gd name="connsiteY22" fmla="*/ 297873 h 512618"/>
                <a:gd name="connsiteX23" fmla="*/ 969819 w 1026788"/>
                <a:gd name="connsiteY23" fmla="*/ 304800 h 512618"/>
                <a:gd name="connsiteX24" fmla="*/ 1011382 w 1026788"/>
                <a:gd name="connsiteY24" fmla="*/ 318654 h 512618"/>
                <a:gd name="connsiteX25" fmla="*/ 1025237 w 1026788"/>
                <a:gd name="connsiteY25" fmla="*/ 339436 h 512618"/>
                <a:gd name="connsiteX26" fmla="*/ 962891 w 1026788"/>
                <a:gd name="connsiteY26" fmla="*/ 346364 h 512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26788" h="512618">
                  <a:moveTo>
                    <a:pt x="0" y="0"/>
                  </a:moveTo>
                  <a:cubicBezTo>
                    <a:pt x="2309" y="83127"/>
                    <a:pt x="2775" y="166326"/>
                    <a:pt x="6928" y="249382"/>
                  </a:cubicBezTo>
                  <a:cubicBezTo>
                    <a:pt x="7451" y="259848"/>
                    <a:pt x="26100" y="316240"/>
                    <a:pt x="27709" y="318654"/>
                  </a:cubicBezTo>
                  <a:lnTo>
                    <a:pt x="41564" y="339436"/>
                  </a:lnTo>
                  <a:cubicBezTo>
                    <a:pt x="52935" y="373551"/>
                    <a:pt x="40350" y="349971"/>
                    <a:pt x="69273" y="374073"/>
                  </a:cubicBezTo>
                  <a:cubicBezTo>
                    <a:pt x="76799" y="380344"/>
                    <a:pt x="82529" y="388583"/>
                    <a:pt x="90055" y="394854"/>
                  </a:cubicBezTo>
                  <a:cubicBezTo>
                    <a:pt x="108467" y="410197"/>
                    <a:pt x="116987" y="410244"/>
                    <a:pt x="138546" y="422564"/>
                  </a:cubicBezTo>
                  <a:cubicBezTo>
                    <a:pt x="145775" y="426695"/>
                    <a:pt x="151881" y="432695"/>
                    <a:pt x="159328" y="436418"/>
                  </a:cubicBezTo>
                  <a:cubicBezTo>
                    <a:pt x="165859" y="439683"/>
                    <a:pt x="173272" y="440781"/>
                    <a:pt x="180109" y="443345"/>
                  </a:cubicBezTo>
                  <a:cubicBezTo>
                    <a:pt x="191752" y="447711"/>
                    <a:pt x="202861" y="453543"/>
                    <a:pt x="214746" y="457200"/>
                  </a:cubicBezTo>
                  <a:cubicBezTo>
                    <a:pt x="289434" y="480181"/>
                    <a:pt x="246640" y="463442"/>
                    <a:pt x="304800" y="477982"/>
                  </a:cubicBezTo>
                  <a:cubicBezTo>
                    <a:pt x="311884" y="479753"/>
                    <a:pt x="318369" y="483770"/>
                    <a:pt x="325582" y="484909"/>
                  </a:cubicBezTo>
                  <a:cubicBezTo>
                    <a:pt x="362360" y="490716"/>
                    <a:pt x="399692" y="492643"/>
                    <a:pt x="436419" y="498764"/>
                  </a:cubicBezTo>
                  <a:cubicBezTo>
                    <a:pt x="450273" y="501073"/>
                    <a:pt x="464000" y="504359"/>
                    <a:pt x="477982" y="505691"/>
                  </a:cubicBezTo>
                  <a:cubicBezTo>
                    <a:pt x="512539" y="508982"/>
                    <a:pt x="547255" y="510309"/>
                    <a:pt x="581891" y="512618"/>
                  </a:cubicBezTo>
                  <a:cubicBezTo>
                    <a:pt x="625764" y="510309"/>
                    <a:pt x="669978" y="511627"/>
                    <a:pt x="713509" y="505691"/>
                  </a:cubicBezTo>
                  <a:cubicBezTo>
                    <a:pt x="721758" y="504566"/>
                    <a:pt x="726683" y="495217"/>
                    <a:pt x="734291" y="491836"/>
                  </a:cubicBezTo>
                  <a:cubicBezTo>
                    <a:pt x="747636" y="485905"/>
                    <a:pt x="775855" y="477982"/>
                    <a:pt x="775855" y="477982"/>
                  </a:cubicBezTo>
                  <a:cubicBezTo>
                    <a:pt x="793715" y="451192"/>
                    <a:pt x="804394" y="443072"/>
                    <a:pt x="810491" y="415636"/>
                  </a:cubicBezTo>
                  <a:cubicBezTo>
                    <a:pt x="813538" y="401925"/>
                    <a:pt x="814012" y="387699"/>
                    <a:pt x="817419" y="374073"/>
                  </a:cubicBezTo>
                  <a:cubicBezTo>
                    <a:pt x="820961" y="359905"/>
                    <a:pt x="819122" y="340610"/>
                    <a:pt x="831273" y="332509"/>
                  </a:cubicBezTo>
                  <a:cubicBezTo>
                    <a:pt x="864207" y="310553"/>
                    <a:pt x="844156" y="321287"/>
                    <a:pt x="893619" y="304800"/>
                  </a:cubicBezTo>
                  <a:lnTo>
                    <a:pt x="914400" y="297873"/>
                  </a:lnTo>
                  <a:cubicBezTo>
                    <a:pt x="932873" y="300182"/>
                    <a:pt x="951615" y="300899"/>
                    <a:pt x="969819" y="304800"/>
                  </a:cubicBezTo>
                  <a:cubicBezTo>
                    <a:pt x="984099" y="307860"/>
                    <a:pt x="1011382" y="318654"/>
                    <a:pt x="1011382" y="318654"/>
                  </a:cubicBezTo>
                  <a:cubicBezTo>
                    <a:pt x="1016000" y="325581"/>
                    <a:pt x="1031738" y="334235"/>
                    <a:pt x="1025237" y="339436"/>
                  </a:cubicBezTo>
                  <a:cubicBezTo>
                    <a:pt x="1015761" y="347017"/>
                    <a:pt x="980745" y="346364"/>
                    <a:pt x="962891" y="346364"/>
                  </a:cubicBezTo>
                </a:path>
              </a:pathLst>
            </a:custGeom>
            <a:noFill/>
            <a:ln w="57150">
              <a:solidFill>
                <a:srgbClr val="73FE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F10AA20-47D5-033D-62C9-BE7A38A5641C}"/>
                </a:ext>
              </a:extLst>
            </p:cNvPr>
            <p:cNvCxnSpPr/>
            <p:nvPr/>
          </p:nvCxnSpPr>
          <p:spPr>
            <a:xfrm flipH="1" flipV="1">
              <a:off x="6317672" y="1496113"/>
              <a:ext cx="199895" cy="120339"/>
            </a:xfrm>
            <a:prstGeom prst="straightConnector1">
              <a:avLst/>
            </a:prstGeom>
            <a:ln w="57150">
              <a:solidFill>
                <a:srgbClr val="73FE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Google Shape;730;p20">
            <a:extLst>
              <a:ext uri="{FF2B5EF4-FFF2-40B4-BE49-F238E27FC236}">
                <a16:creationId xmlns:a16="http://schemas.microsoft.com/office/drawing/2014/main" id="{BA2789CF-B59E-46F3-7A67-CFCB597375B6}"/>
              </a:ext>
            </a:extLst>
          </p:cNvPr>
          <p:cNvSpPr txBox="1"/>
          <p:nvPr/>
        </p:nvSpPr>
        <p:spPr>
          <a:xfrm>
            <a:off x="303821" y="1340889"/>
            <a:ext cx="1686600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366092"/>
              </a:buClr>
              <a:buSzPts val="2400"/>
            </a:pP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Global array</a:t>
            </a:r>
            <a:endParaRPr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2"/>
          <p:cNvSpPr/>
          <p:nvPr/>
        </p:nvSpPr>
        <p:spPr>
          <a:xfrm>
            <a:off x="7696" y="1317"/>
            <a:ext cx="9146597" cy="594095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defRPr/>
            </a:pPr>
            <a:endParaRPr kern="0">
              <a:solidFill>
                <a:srgbClr val="1E4E7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218" name="Google Shape;21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607" y="-4181"/>
            <a:ext cx="1067462" cy="599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310656" y="13098"/>
            <a:ext cx="685800" cy="582656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2"/>
          <p:cNvSpPr txBox="1"/>
          <p:nvPr/>
        </p:nvSpPr>
        <p:spPr>
          <a:xfrm>
            <a:off x="-14320" y="137675"/>
            <a:ext cx="9146597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2800"/>
              <a:defRPr/>
            </a:pPr>
            <a:r>
              <a:rPr lang="en-US" sz="2400" b="1" kern="0">
                <a:solidFill>
                  <a:srgbClr val="1E4E7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Status Southern Ocean – SMART Can Help</a:t>
            </a:r>
            <a:endParaRPr sz="2400" kern="0">
              <a:solidFill>
                <a:srgbClr val="1E4E7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228" name="Google Shape;228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99783" y="0"/>
            <a:ext cx="944218" cy="623367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2"/>
          <p:cNvSpPr/>
          <p:nvPr/>
        </p:nvSpPr>
        <p:spPr>
          <a:xfrm>
            <a:off x="0" y="1313"/>
            <a:ext cx="9154350" cy="62325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defRPr/>
            </a:pPr>
            <a:endParaRPr kern="0">
              <a:solidFill>
                <a:srgbClr val="1E4E7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231" name="Google Shape;231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8486046" y="96675"/>
            <a:ext cx="489053" cy="4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09931" y="4485809"/>
            <a:ext cx="1588725" cy="46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2"/>
          <p:cNvPicPr preferRelativeResize="0"/>
          <p:nvPr/>
        </p:nvPicPr>
        <p:blipFill rotWithShape="1">
          <a:blip r:embed="rId8">
            <a:alphaModFix/>
          </a:blip>
          <a:srcRect l="15755" t="60877" r="14528" b="18594"/>
          <a:stretch/>
        </p:blipFill>
        <p:spPr>
          <a:xfrm>
            <a:off x="158290" y="48000"/>
            <a:ext cx="1331081" cy="517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AF05A-03B5-043B-6A18-42AB06A878C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840" r="1117" b="10626"/>
          <a:stretch/>
        </p:blipFill>
        <p:spPr>
          <a:xfrm>
            <a:off x="336333" y="731770"/>
            <a:ext cx="7328009" cy="3809602"/>
          </a:xfrm>
          <a:prstGeom prst="rect">
            <a:avLst/>
          </a:prstGeom>
        </p:spPr>
      </p:pic>
      <p:sp>
        <p:nvSpPr>
          <p:cNvPr id="3" name="Google Shape;193;p18">
            <a:extLst>
              <a:ext uri="{FF2B5EF4-FFF2-40B4-BE49-F238E27FC236}">
                <a16:creationId xmlns:a16="http://schemas.microsoft.com/office/drawing/2014/main" id="{4F53DEE7-53E9-7A84-C153-63FE8EDBAF9F}"/>
              </a:ext>
            </a:extLst>
          </p:cNvPr>
          <p:cNvSpPr txBox="1"/>
          <p:nvPr/>
        </p:nvSpPr>
        <p:spPr>
          <a:xfrm>
            <a:off x="1064856" y="3484566"/>
            <a:ext cx="1519517" cy="888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eaLnBrk="0" fontAlgn="base" hangingPunct="0">
              <a:buClr>
                <a:srgbClr val="FFFF00"/>
              </a:buClr>
              <a:buSzPct val="101000"/>
              <a:defRPr/>
            </a:pPr>
            <a:r>
              <a:rPr lang="en-US" b="1" i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Monitor ocean circulation that drives weather and climate</a:t>
            </a:r>
            <a:endParaRPr b="1" i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4" name="Google Shape;72;p3">
            <a:extLst>
              <a:ext uri="{FF2B5EF4-FFF2-40B4-BE49-F238E27FC236}">
                <a16:creationId xmlns:a16="http://schemas.microsoft.com/office/drawing/2014/main" id="{670A3B6F-6933-F461-4E70-5754EB5D706D}"/>
              </a:ext>
            </a:extLst>
          </p:cNvPr>
          <p:cNvSpPr txBox="1"/>
          <p:nvPr/>
        </p:nvSpPr>
        <p:spPr>
          <a:xfrm>
            <a:off x="1064855" y="4530549"/>
            <a:ext cx="4495485" cy="5078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FFFFFF"/>
              </a:buClr>
              <a:buSzPts val="2700"/>
              <a:defRPr/>
            </a:pPr>
            <a:r>
              <a:rPr lang="en-US" sz="1425" kern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SMART Cables measure Essential Ocean Variables:</a:t>
            </a:r>
          </a:p>
          <a:p>
            <a:pPr algn="ctr">
              <a:buClr>
                <a:srgbClr val="FFFFFF"/>
              </a:buClr>
              <a:buSzPts val="2700"/>
              <a:defRPr/>
            </a:pPr>
            <a:r>
              <a:rPr lang="en-US" sz="1425" kern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Temperature, Pressure; Seismic motion + …</a:t>
            </a:r>
          </a:p>
        </p:txBody>
      </p:sp>
      <p:sp>
        <p:nvSpPr>
          <p:cNvPr id="230" name="Google Shape;230;p22"/>
          <p:cNvSpPr txBox="1"/>
          <p:nvPr/>
        </p:nvSpPr>
        <p:spPr>
          <a:xfrm>
            <a:off x="1233918" y="105150"/>
            <a:ext cx="7328009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2800"/>
              <a:defRPr/>
            </a:pPr>
            <a:r>
              <a:rPr lang="en-US" sz="2250" b="1" kern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Ocean </a:t>
            </a:r>
            <a:r>
              <a:rPr lang="en-US" sz="225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  <a:r>
              <a:rPr lang="en-US" sz="2250" b="1" kern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Climate change – Long term Observation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BED31B-788E-C764-CEDD-892B0B116B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3298" y="766419"/>
            <a:ext cx="1161810" cy="8223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A44148-A083-CFC7-CADA-886671FF4FD6}"/>
              </a:ext>
            </a:extLst>
          </p:cNvPr>
          <p:cNvSpPr txBox="1"/>
          <p:nvPr/>
        </p:nvSpPr>
        <p:spPr>
          <a:xfrm>
            <a:off x="7753298" y="1810850"/>
            <a:ext cx="11737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SMART Cables Network</a:t>
            </a:r>
          </a:p>
          <a:p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2A17C1-D40E-3C0B-395D-9EDE0C531873}"/>
              </a:ext>
            </a:extLst>
          </p:cNvPr>
          <p:cNvSpPr txBox="1"/>
          <p:nvPr/>
        </p:nvSpPr>
        <p:spPr>
          <a:xfrm>
            <a:off x="7765317" y="2775080"/>
            <a:ext cx="11618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Emerging Network </a:t>
            </a:r>
          </a:p>
          <a:p>
            <a:pPr algn="ctr"/>
            <a:r>
              <a:rPr lang="en-US" sz="1600" dirty="0"/>
              <a:t>of </a:t>
            </a:r>
          </a:p>
          <a:p>
            <a:pPr algn="ctr"/>
            <a:r>
              <a:rPr lang="en-US" sz="1600" dirty="0"/>
              <a:t>GOOS</a:t>
            </a:r>
          </a:p>
        </p:txBody>
      </p:sp>
    </p:spTree>
    <p:extLst>
      <p:ext uri="{BB962C8B-B14F-4D97-AF65-F5344CB8AC3E}">
        <p14:creationId xmlns:p14="http://schemas.microsoft.com/office/powerpoint/2010/main" val="3178390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/>
          <p:nvPr/>
        </p:nvSpPr>
        <p:spPr>
          <a:xfrm>
            <a:off x="6634285" y="1173854"/>
            <a:ext cx="2509715" cy="2890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n-US" sz="1500" b="1" dirty="0">
                <a:solidFill>
                  <a:srgbClr val="00589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Sensors:</a:t>
            </a:r>
            <a:endParaRPr sz="1500" dirty="0">
              <a:solidFill>
                <a:srgbClr val="00589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342900" indent="-247650">
              <a:spcBef>
                <a:spcPts val="750"/>
              </a:spcBef>
              <a:buClr>
                <a:srgbClr val="00B0F0"/>
              </a:buClr>
              <a:buSzPts val="1600"/>
              <a:buFont typeface="Arial"/>
              <a:buChar char="●"/>
            </a:pPr>
            <a:r>
              <a:rPr lang="en-US" sz="15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Temperature</a:t>
            </a:r>
            <a:endParaRPr sz="1500"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342900" indent="-247650">
              <a:spcBef>
                <a:spcPts val="750"/>
              </a:spcBef>
              <a:buClr>
                <a:srgbClr val="00B0F0"/>
              </a:buClr>
              <a:buSzPts val="1600"/>
              <a:buFont typeface="Arial"/>
              <a:buChar char="●"/>
            </a:pPr>
            <a:r>
              <a:rPr lang="en-US" sz="15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Pressure</a:t>
            </a:r>
            <a:endParaRPr sz="1500"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342900" indent="-247650">
              <a:spcBef>
                <a:spcPts val="750"/>
              </a:spcBef>
              <a:buClr>
                <a:srgbClr val="00B0F0"/>
              </a:buClr>
              <a:buSzPts val="1600"/>
              <a:buFont typeface="Arial"/>
              <a:buChar char="●"/>
            </a:pPr>
            <a:r>
              <a:rPr lang="en-US" sz="15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Seismic</a:t>
            </a:r>
            <a:endParaRPr lang="en-US" sz="1500"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5250">
              <a:spcBef>
                <a:spcPts val="750"/>
              </a:spcBef>
              <a:buClr>
                <a:srgbClr val="00B0F0"/>
              </a:buClr>
              <a:buSzPts val="1600"/>
            </a:pPr>
            <a:br>
              <a:rPr lang="en-US" sz="1500" b="1" dirty="0">
                <a:solidFill>
                  <a:srgbClr val="2E75B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</a:br>
            <a:r>
              <a:rPr lang="en-US" sz="1500" b="1" dirty="0">
                <a:solidFill>
                  <a:srgbClr val="00589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Key point:</a:t>
            </a:r>
            <a:endParaRPr sz="1500" dirty="0">
              <a:solidFill>
                <a:srgbClr val="00589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342900" indent="-247650">
              <a:spcBef>
                <a:spcPts val="750"/>
              </a:spcBef>
              <a:buClr>
                <a:srgbClr val="00B0F0"/>
              </a:buClr>
              <a:buSzPts val="1600"/>
              <a:buFont typeface="Arial"/>
              <a:buChar char="●"/>
            </a:pPr>
            <a:r>
              <a:rPr lang="en-US" sz="15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Essential Ocean Variables, Global Ocean Observing System</a:t>
            </a:r>
          </a:p>
        </p:txBody>
      </p:sp>
      <p:pic>
        <p:nvPicPr>
          <p:cNvPr id="130" name="Google Shape;130;p21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967" y="1173855"/>
            <a:ext cx="2400300" cy="176000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99783" y="0"/>
            <a:ext cx="944218" cy="623367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/>
          <p:nvPr/>
        </p:nvSpPr>
        <p:spPr>
          <a:xfrm>
            <a:off x="0" y="1313"/>
            <a:ext cx="9154350" cy="62325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>
              <a:solidFill>
                <a:srgbClr val="1E4E7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33" name="Google Shape;133;p21"/>
          <p:cNvSpPr txBox="1"/>
          <p:nvPr/>
        </p:nvSpPr>
        <p:spPr>
          <a:xfrm>
            <a:off x="1233919" y="105150"/>
            <a:ext cx="6676200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en-US" sz="2250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SMART Capability</a:t>
            </a:r>
            <a:endParaRPr sz="2250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134" name="Google Shape;134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9689153" y="98841"/>
            <a:ext cx="489053" cy="41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1"/>
          <p:cNvSpPr txBox="1"/>
          <p:nvPr/>
        </p:nvSpPr>
        <p:spPr>
          <a:xfrm>
            <a:off x="25979" y="741549"/>
            <a:ext cx="9116775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800" b="1" dirty="0">
                <a:solidFill>
                  <a:srgbClr val="00589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Shared Cable Infrastructure: Telecom + Science</a:t>
            </a:r>
            <a:endParaRPr sz="1800" b="1" dirty="0">
              <a:solidFill>
                <a:srgbClr val="00589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cxnSp>
        <p:nvCxnSpPr>
          <p:cNvPr id="136" name="Google Shape;136;p21"/>
          <p:cNvCxnSpPr>
            <a:cxnSpLocks/>
          </p:cNvCxnSpPr>
          <p:nvPr/>
        </p:nvCxnSpPr>
        <p:spPr>
          <a:xfrm>
            <a:off x="6570270" y="1378800"/>
            <a:ext cx="0" cy="3107009"/>
          </a:xfrm>
          <a:prstGeom prst="straightConnector1">
            <a:avLst/>
          </a:prstGeom>
          <a:noFill/>
          <a:ln w="19050" cap="flat" cmpd="sng">
            <a:solidFill>
              <a:srgbClr val="00589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37" name="Google Shape;13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10938" y="4246195"/>
            <a:ext cx="1588725" cy="46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 rotWithShape="1">
          <a:blip r:embed="rId7">
            <a:alphaModFix/>
          </a:blip>
          <a:srcRect l="15755" t="60877" r="14528" b="18594"/>
          <a:stretch/>
        </p:blipFill>
        <p:spPr>
          <a:xfrm>
            <a:off x="158290" y="48000"/>
            <a:ext cx="1331081" cy="517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E24951AD-082E-DABA-B398-A7E3F4EDCB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967" y="3578165"/>
            <a:ext cx="2400300" cy="12907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18A33D3-EEE4-616E-D192-A89487A001C4}"/>
              </a:ext>
            </a:extLst>
          </p:cNvPr>
          <p:cNvSpPr>
            <a:spLocks noChangeAspect="1"/>
          </p:cNvSpPr>
          <p:nvPr/>
        </p:nvSpPr>
        <p:spPr>
          <a:xfrm>
            <a:off x="744718" y="3648716"/>
            <a:ext cx="203130" cy="466344"/>
          </a:xfrm>
          <a:custGeom>
            <a:avLst/>
            <a:gdLst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58750 w 546100"/>
              <a:gd name="connsiteY138" fmla="*/ 723900 h 1527175"/>
              <a:gd name="connsiteX139" fmla="*/ 165100 w 546100"/>
              <a:gd name="connsiteY139" fmla="*/ 673100 h 1527175"/>
              <a:gd name="connsiteX140" fmla="*/ 161925 w 546100"/>
              <a:gd name="connsiteY140" fmla="*/ 577850 h 1527175"/>
              <a:gd name="connsiteX141" fmla="*/ 158750 w 546100"/>
              <a:gd name="connsiteY141" fmla="*/ 555625 h 1527175"/>
              <a:gd name="connsiteX142" fmla="*/ 155575 w 546100"/>
              <a:gd name="connsiteY142" fmla="*/ 530225 h 1527175"/>
              <a:gd name="connsiteX143" fmla="*/ 149225 w 546100"/>
              <a:gd name="connsiteY143" fmla="*/ 396875 h 1527175"/>
              <a:gd name="connsiteX144" fmla="*/ 142875 w 546100"/>
              <a:gd name="connsiteY144" fmla="*/ 358775 h 1527175"/>
              <a:gd name="connsiteX145" fmla="*/ 136525 w 546100"/>
              <a:gd name="connsiteY145" fmla="*/ 317500 h 1527175"/>
              <a:gd name="connsiteX146" fmla="*/ 133350 w 546100"/>
              <a:gd name="connsiteY146" fmla="*/ 301625 h 1527175"/>
              <a:gd name="connsiteX147" fmla="*/ 136525 w 546100"/>
              <a:gd name="connsiteY147" fmla="*/ 285750 h 1527175"/>
              <a:gd name="connsiteX148" fmla="*/ 146050 w 546100"/>
              <a:gd name="connsiteY148" fmla="*/ 279400 h 1527175"/>
              <a:gd name="connsiteX149" fmla="*/ 165100 w 546100"/>
              <a:gd name="connsiteY149" fmla="*/ 276225 h 1527175"/>
              <a:gd name="connsiteX150" fmla="*/ 190500 w 546100"/>
              <a:gd name="connsiteY150" fmla="*/ 269875 h 1527175"/>
              <a:gd name="connsiteX151" fmla="*/ 209550 w 546100"/>
              <a:gd name="connsiteY151" fmla="*/ 266700 h 1527175"/>
              <a:gd name="connsiteX152" fmla="*/ 228600 w 546100"/>
              <a:gd name="connsiteY152" fmla="*/ 260350 h 1527175"/>
              <a:gd name="connsiteX153" fmla="*/ 231775 w 546100"/>
              <a:gd name="connsiteY153" fmla="*/ 250825 h 1527175"/>
              <a:gd name="connsiteX154" fmla="*/ 219075 w 546100"/>
              <a:gd name="connsiteY154" fmla="*/ 222250 h 1527175"/>
              <a:gd name="connsiteX155" fmla="*/ 212725 w 546100"/>
              <a:gd name="connsiteY155" fmla="*/ 203200 h 1527175"/>
              <a:gd name="connsiteX156" fmla="*/ 209550 w 546100"/>
              <a:gd name="connsiteY156" fmla="*/ 177800 h 1527175"/>
              <a:gd name="connsiteX157" fmla="*/ 212725 w 546100"/>
              <a:gd name="connsiteY157" fmla="*/ 149225 h 1527175"/>
              <a:gd name="connsiteX158" fmla="*/ 215900 w 546100"/>
              <a:gd name="connsiteY158" fmla="*/ 107950 h 1527175"/>
              <a:gd name="connsiteX159" fmla="*/ 222250 w 546100"/>
              <a:gd name="connsiteY159" fmla="*/ 69850 h 1527175"/>
              <a:gd name="connsiteX160" fmla="*/ 225425 w 546100"/>
              <a:gd name="connsiteY160" fmla="*/ 50800 h 1527175"/>
              <a:gd name="connsiteX161" fmla="*/ 231775 w 546100"/>
              <a:gd name="connsiteY161" fmla="*/ 31750 h 1527175"/>
              <a:gd name="connsiteX162" fmla="*/ 250825 w 546100"/>
              <a:gd name="connsiteY162" fmla="*/ 19050 h 1527175"/>
              <a:gd name="connsiteX163" fmla="*/ 269875 w 546100"/>
              <a:gd name="connsiteY163" fmla="*/ 12700 h 1527175"/>
              <a:gd name="connsiteX164" fmla="*/ 279400 w 546100"/>
              <a:gd name="connsiteY164" fmla="*/ 9525 h 1527175"/>
              <a:gd name="connsiteX165" fmla="*/ 288925 w 546100"/>
              <a:gd name="connsiteY165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58750 w 546100"/>
              <a:gd name="connsiteY138" fmla="*/ 723900 h 1527175"/>
              <a:gd name="connsiteX139" fmla="*/ 165100 w 546100"/>
              <a:gd name="connsiteY139" fmla="*/ 673100 h 1527175"/>
              <a:gd name="connsiteX140" fmla="*/ 161925 w 546100"/>
              <a:gd name="connsiteY140" fmla="*/ 577850 h 1527175"/>
              <a:gd name="connsiteX141" fmla="*/ 158750 w 546100"/>
              <a:gd name="connsiteY141" fmla="*/ 555625 h 1527175"/>
              <a:gd name="connsiteX142" fmla="*/ 155575 w 546100"/>
              <a:gd name="connsiteY142" fmla="*/ 530225 h 1527175"/>
              <a:gd name="connsiteX143" fmla="*/ 111125 w 546100"/>
              <a:gd name="connsiteY143" fmla="*/ 425450 h 1527175"/>
              <a:gd name="connsiteX144" fmla="*/ 142875 w 546100"/>
              <a:gd name="connsiteY144" fmla="*/ 358775 h 1527175"/>
              <a:gd name="connsiteX145" fmla="*/ 136525 w 546100"/>
              <a:gd name="connsiteY145" fmla="*/ 317500 h 1527175"/>
              <a:gd name="connsiteX146" fmla="*/ 133350 w 546100"/>
              <a:gd name="connsiteY146" fmla="*/ 301625 h 1527175"/>
              <a:gd name="connsiteX147" fmla="*/ 136525 w 546100"/>
              <a:gd name="connsiteY147" fmla="*/ 285750 h 1527175"/>
              <a:gd name="connsiteX148" fmla="*/ 146050 w 546100"/>
              <a:gd name="connsiteY148" fmla="*/ 279400 h 1527175"/>
              <a:gd name="connsiteX149" fmla="*/ 165100 w 546100"/>
              <a:gd name="connsiteY149" fmla="*/ 276225 h 1527175"/>
              <a:gd name="connsiteX150" fmla="*/ 190500 w 546100"/>
              <a:gd name="connsiteY150" fmla="*/ 269875 h 1527175"/>
              <a:gd name="connsiteX151" fmla="*/ 209550 w 546100"/>
              <a:gd name="connsiteY151" fmla="*/ 266700 h 1527175"/>
              <a:gd name="connsiteX152" fmla="*/ 228600 w 546100"/>
              <a:gd name="connsiteY152" fmla="*/ 260350 h 1527175"/>
              <a:gd name="connsiteX153" fmla="*/ 231775 w 546100"/>
              <a:gd name="connsiteY153" fmla="*/ 250825 h 1527175"/>
              <a:gd name="connsiteX154" fmla="*/ 219075 w 546100"/>
              <a:gd name="connsiteY154" fmla="*/ 222250 h 1527175"/>
              <a:gd name="connsiteX155" fmla="*/ 212725 w 546100"/>
              <a:gd name="connsiteY155" fmla="*/ 203200 h 1527175"/>
              <a:gd name="connsiteX156" fmla="*/ 209550 w 546100"/>
              <a:gd name="connsiteY156" fmla="*/ 177800 h 1527175"/>
              <a:gd name="connsiteX157" fmla="*/ 212725 w 546100"/>
              <a:gd name="connsiteY157" fmla="*/ 149225 h 1527175"/>
              <a:gd name="connsiteX158" fmla="*/ 215900 w 546100"/>
              <a:gd name="connsiteY158" fmla="*/ 107950 h 1527175"/>
              <a:gd name="connsiteX159" fmla="*/ 222250 w 546100"/>
              <a:gd name="connsiteY159" fmla="*/ 69850 h 1527175"/>
              <a:gd name="connsiteX160" fmla="*/ 225425 w 546100"/>
              <a:gd name="connsiteY160" fmla="*/ 50800 h 1527175"/>
              <a:gd name="connsiteX161" fmla="*/ 231775 w 546100"/>
              <a:gd name="connsiteY161" fmla="*/ 31750 h 1527175"/>
              <a:gd name="connsiteX162" fmla="*/ 250825 w 546100"/>
              <a:gd name="connsiteY162" fmla="*/ 19050 h 1527175"/>
              <a:gd name="connsiteX163" fmla="*/ 269875 w 546100"/>
              <a:gd name="connsiteY163" fmla="*/ 12700 h 1527175"/>
              <a:gd name="connsiteX164" fmla="*/ 279400 w 546100"/>
              <a:gd name="connsiteY164" fmla="*/ 9525 h 1527175"/>
              <a:gd name="connsiteX165" fmla="*/ 288925 w 546100"/>
              <a:gd name="connsiteY165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58750 w 546100"/>
              <a:gd name="connsiteY138" fmla="*/ 723900 h 1527175"/>
              <a:gd name="connsiteX139" fmla="*/ 165100 w 546100"/>
              <a:gd name="connsiteY139" fmla="*/ 673100 h 1527175"/>
              <a:gd name="connsiteX140" fmla="*/ 161925 w 546100"/>
              <a:gd name="connsiteY140" fmla="*/ 577850 h 1527175"/>
              <a:gd name="connsiteX141" fmla="*/ 158750 w 546100"/>
              <a:gd name="connsiteY141" fmla="*/ 555625 h 1527175"/>
              <a:gd name="connsiteX142" fmla="*/ 133350 w 546100"/>
              <a:gd name="connsiteY142" fmla="*/ 536575 h 1527175"/>
              <a:gd name="connsiteX143" fmla="*/ 111125 w 546100"/>
              <a:gd name="connsiteY143" fmla="*/ 425450 h 1527175"/>
              <a:gd name="connsiteX144" fmla="*/ 142875 w 546100"/>
              <a:gd name="connsiteY144" fmla="*/ 358775 h 1527175"/>
              <a:gd name="connsiteX145" fmla="*/ 136525 w 546100"/>
              <a:gd name="connsiteY145" fmla="*/ 317500 h 1527175"/>
              <a:gd name="connsiteX146" fmla="*/ 133350 w 546100"/>
              <a:gd name="connsiteY146" fmla="*/ 301625 h 1527175"/>
              <a:gd name="connsiteX147" fmla="*/ 136525 w 546100"/>
              <a:gd name="connsiteY147" fmla="*/ 285750 h 1527175"/>
              <a:gd name="connsiteX148" fmla="*/ 146050 w 546100"/>
              <a:gd name="connsiteY148" fmla="*/ 279400 h 1527175"/>
              <a:gd name="connsiteX149" fmla="*/ 165100 w 546100"/>
              <a:gd name="connsiteY149" fmla="*/ 276225 h 1527175"/>
              <a:gd name="connsiteX150" fmla="*/ 190500 w 546100"/>
              <a:gd name="connsiteY150" fmla="*/ 269875 h 1527175"/>
              <a:gd name="connsiteX151" fmla="*/ 209550 w 546100"/>
              <a:gd name="connsiteY151" fmla="*/ 266700 h 1527175"/>
              <a:gd name="connsiteX152" fmla="*/ 228600 w 546100"/>
              <a:gd name="connsiteY152" fmla="*/ 260350 h 1527175"/>
              <a:gd name="connsiteX153" fmla="*/ 231775 w 546100"/>
              <a:gd name="connsiteY153" fmla="*/ 250825 h 1527175"/>
              <a:gd name="connsiteX154" fmla="*/ 219075 w 546100"/>
              <a:gd name="connsiteY154" fmla="*/ 222250 h 1527175"/>
              <a:gd name="connsiteX155" fmla="*/ 212725 w 546100"/>
              <a:gd name="connsiteY155" fmla="*/ 203200 h 1527175"/>
              <a:gd name="connsiteX156" fmla="*/ 209550 w 546100"/>
              <a:gd name="connsiteY156" fmla="*/ 177800 h 1527175"/>
              <a:gd name="connsiteX157" fmla="*/ 212725 w 546100"/>
              <a:gd name="connsiteY157" fmla="*/ 149225 h 1527175"/>
              <a:gd name="connsiteX158" fmla="*/ 215900 w 546100"/>
              <a:gd name="connsiteY158" fmla="*/ 107950 h 1527175"/>
              <a:gd name="connsiteX159" fmla="*/ 222250 w 546100"/>
              <a:gd name="connsiteY159" fmla="*/ 69850 h 1527175"/>
              <a:gd name="connsiteX160" fmla="*/ 225425 w 546100"/>
              <a:gd name="connsiteY160" fmla="*/ 50800 h 1527175"/>
              <a:gd name="connsiteX161" fmla="*/ 231775 w 546100"/>
              <a:gd name="connsiteY161" fmla="*/ 31750 h 1527175"/>
              <a:gd name="connsiteX162" fmla="*/ 250825 w 546100"/>
              <a:gd name="connsiteY162" fmla="*/ 19050 h 1527175"/>
              <a:gd name="connsiteX163" fmla="*/ 269875 w 546100"/>
              <a:gd name="connsiteY163" fmla="*/ 12700 h 1527175"/>
              <a:gd name="connsiteX164" fmla="*/ 279400 w 546100"/>
              <a:gd name="connsiteY164" fmla="*/ 9525 h 1527175"/>
              <a:gd name="connsiteX165" fmla="*/ 288925 w 546100"/>
              <a:gd name="connsiteY165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58750 w 546100"/>
              <a:gd name="connsiteY138" fmla="*/ 723900 h 1527175"/>
              <a:gd name="connsiteX139" fmla="*/ 165100 w 546100"/>
              <a:gd name="connsiteY139" fmla="*/ 673100 h 1527175"/>
              <a:gd name="connsiteX140" fmla="*/ 161925 w 546100"/>
              <a:gd name="connsiteY140" fmla="*/ 577850 h 1527175"/>
              <a:gd name="connsiteX141" fmla="*/ 133350 w 546100"/>
              <a:gd name="connsiteY141" fmla="*/ 574675 h 1527175"/>
              <a:gd name="connsiteX142" fmla="*/ 133350 w 546100"/>
              <a:gd name="connsiteY142" fmla="*/ 536575 h 1527175"/>
              <a:gd name="connsiteX143" fmla="*/ 111125 w 546100"/>
              <a:gd name="connsiteY143" fmla="*/ 425450 h 1527175"/>
              <a:gd name="connsiteX144" fmla="*/ 142875 w 546100"/>
              <a:gd name="connsiteY144" fmla="*/ 358775 h 1527175"/>
              <a:gd name="connsiteX145" fmla="*/ 136525 w 546100"/>
              <a:gd name="connsiteY145" fmla="*/ 317500 h 1527175"/>
              <a:gd name="connsiteX146" fmla="*/ 133350 w 546100"/>
              <a:gd name="connsiteY146" fmla="*/ 301625 h 1527175"/>
              <a:gd name="connsiteX147" fmla="*/ 136525 w 546100"/>
              <a:gd name="connsiteY147" fmla="*/ 285750 h 1527175"/>
              <a:gd name="connsiteX148" fmla="*/ 146050 w 546100"/>
              <a:gd name="connsiteY148" fmla="*/ 279400 h 1527175"/>
              <a:gd name="connsiteX149" fmla="*/ 165100 w 546100"/>
              <a:gd name="connsiteY149" fmla="*/ 276225 h 1527175"/>
              <a:gd name="connsiteX150" fmla="*/ 190500 w 546100"/>
              <a:gd name="connsiteY150" fmla="*/ 269875 h 1527175"/>
              <a:gd name="connsiteX151" fmla="*/ 209550 w 546100"/>
              <a:gd name="connsiteY151" fmla="*/ 266700 h 1527175"/>
              <a:gd name="connsiteX152" fmla="*/ 228600 w 546100"/>
              <a:gd name="connsiteY152" fmla="*/ 260350 h 1527175"/>
              <a:gd name="connsiteX153" fmla="*/ 231775 w 546100"/>
              <a:gd name="connsiteY153" fmla="*/ 250825 h 1527175"/>
              <a:gd name="connsiteX154" fmla="*/ 219075 w 546100"/>
              <a:gd name="connsiteY154" fmla="*/ 222250 h 1527175"/>
              <a:gd name="connsiteX155" fmla="*/ 212725 w 546100"/>
              <a:gd name="connsiteY155" fmla="*/ 203200 h 1527175"/>
              <a:gd name="connsiteX156" fmla="*/ 209550 w 546100"/>
              <a:gd name="connsiteY156" fmla="*/ 177800 h 1527175"/>
              <a:gd name="connsiteX157" fmla="*/ 212725 w 546100"/>
              <a:gd name="connsiteY157" fmla="*/ 149225 h 1527175"/>
              <a:gd name="connsiteX158" fmla="*/ 215900 w 546100"/>
              <a:gd name="connsiteY158" fmla="*/ 107950 h 1527175"/>
              <a:gd name="connsiteX159" fmla="*/ 222250 w 546100"/>
              <a:gd name="connsiteY159" fmla="*/ 69850 h 1527175"/>
              <a:gd name="connsiteX160" fmla="*/ 225425 w 546100"/>
              <a:gd name="connsiteY160" fmla="*/ 50800 h 1527175"/>
              <a:gd name="connsiteX161" fmla="*/ 231775 w 546100"/>
              <a:gd name="connsiteY161" fmla="*/ 31750 h 1527175"/>
              <a:gd name="connsiteX162" fmla="*/ 250825 w 546100"/>
              <a:gd name="connsiteY162" fmla="*/ 19050 h 1527175"/>
              <a:gd name="connsiteX163" fmla="*/ 269875 w 546100"/>
              <a:gd name="connsiteY163" fmla="*/ 12700 h 1527175"/>
              <a:gd name="connsiteX164" fmla="*/ 279400 w 546100"/>
              <a:gd name="connsiteY164" fmla="*/ 9525 h 1527175"/>
              <a:gd name="connsiteX165" fmla="*/ 288925 w 546100"/>
              <a:gd name="connsiteY165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58750 w 546100"/>
              <a:gd name="connsiteY138" fmla="*/ 723900 h 1527175"/>
              <a:gd name="connsiteX139" fmla="*/ 165100 w 546100"/>
              <a:gd name="connsiteY139" fmla="*/ 673100 h 1527175"/>
              <a:gd name="connsiteX140" fmla="*/ 130175 w 546100"/>
              <a:gd name="connsiteY140" fmla="*/ 612775 h 1527175"/>
              <a:gd name="connsiteX141" fmla="*/ 133350 w 546100"/>
              <a:gd name="connsiteY141" fmla="*/ 574675 h 1527175"/>
              <a:gd name="connsiteX142" fmla="*/ 133350 w 546100"/>
              <a:gd name="connsiteY142" fmla="*/ 536575 h 1527175"/>
              <a:gd name="connsiteX143" fmla="*/ 111125 w 546100"/>
              <a:gd name="connsiteY143" fmla="*/ 425450 h 1527175"/>
              <a:gd name="connsiteX144" fmla="*/ 142875 w 546100"/>
              <a:gd name="connsiteY144" fmla="*/ 358775 h 1527175"/>
              <a:gd name="connsiteX145" fmla="*/ 136525 w 546100"/>
              <a:gd name="connsiteY145" fmla="*/ 317500 h 1527175"/>
              <a:gd name="connsiteX146" fmla="*/ 133350 w 546100"/>
              <a:gd name="connsiteY146" fmla="*/ 301625 h 1527175"/>
              <a:gd name="connsiteX147" fmla="*/ 136525 w 546100"/>
              <a:gd name="connsiteY147" fmla="*/ 285750 h 1527175"/>
              <a:gd name="connsiteX148" fmla="*/ 146050 w 546100"/>
              <a:gd name="connsiteY148" fmla="*/ 279400 h 1527175"/>
              <a:gd name="connsiteX149" fmla="*/ 165100 w 546100"/>
              <a:gd name="connsiteY149" fmla="*/ 276225 h 1527175"/>
              <a:gd name="connsiteX150" fmla="*/ 190500 w 546100"/>
              <a:gd name="connsiteY150" fmla="*/ 269875 h 1527175"/>
              <a:gd name="connsiteX151" fmla="*/ 209550 w 546100"/>
              <a:gd name="connsiteY151" fmla="*/ 266700 h 1527175"/>
              <a:gd name="connsiteX152" fmla="*/ 228600 w 546100"/>
              <a:gd name="connsiteY152" fmla="*/ 260350 h 1527175"/>
              <a:gd name="connsiteX153" fmla="*/ 231775 w 546100"/>
              <a:gd name="connsiteY153" fmla="*/ 250825 h 1527175"/>
              <a:gd name="connsiteX154" fmla="*/ 219075 w 546100"/>
              <a:gd name="connsiteY154" fmla="*/ 222250 h 1527175"/>
              <a:gd name="connsiteX155" fmla="*/ 212725 w 546100"/>
              <a:gd name="connsiteY155" fmla="*/ 203200 h 1527175"/>
              <a:gd name="connsiteX156" fmla="*/ 209550 w 546100"/>
              <a:gd name="connsiteY156" fmla="*/ 177800 h 1527175"/>
              <a:gd name="connsiteX157" fmla="*/ 212725 w 546100"/>
              <a:gd name="connsiteY157" fmla="*/ 149225 h 1527175"/>
              <a:gd name="connsiteX158" fmla="*/ 215900 w 546100"/>
              <a:gd name="connsiteY158" fmla="*/ 107950 h 1527175"/>
              <a:gd name="connsiteX159" fmla="*/ 222250 w 546100"/>
              <a:gd name="connsiteY159" fmla="*/ 69850 h 1527175"/>
              <a:gd name="connsiteX160" fmla="*/ 225425 w 546100"/>
              <a:gd name="connsiteY160" fmla="*/ 50800 h 1527175"/>
              <a:gd name="connsiteX161" fmla="*/ 231775 w 546100"/>
              <a:gd name="connsiteY161" fmla="*/ 31750 h 1527175"/>
              <a:gd name="connsiteX162" fmla="*/ 250825 w 546100"/>
              <a:gd name="connsiteY162" fmla="*/ 19050 h 1527175"/>
              <a:gd name="connsiteX163" fmla="*/ 269875 w 546100"/>
              <a:gd name="connsiteY163" fmla="*/ 12700 h 1527175"/>
              <a:gd name="connsiteX164" fmla="*/ 279400 w 546100"/>
              <a:gd name="connsiteY164" fmla="*/ 9525 h 1527175"/>
              <a:gd name="connsiteX165" fmla="*/ 288925 w 546100"/>
              <a:gd name="connsiteY165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58750 w 546100"/>
              <a:gd name="connsiteY138" fmla="*/ 723900 h 1527175"/>
              <a:gd name="connsiteX139" fmla="*/ 165100 w 546100"/>
              <a:gd name="connsiteY139" fmla="*/ 673100 h 1527175"/>
              <a:gd name="connsiteX140" fmla="*/ 130175 w 546100"/>
              <a:gd name="connsiteY140" fmla="*/ 612775 h 1527175"/>
              <a:gd name="connsiteX141" fmla="*/ 133350 w 546100"/>
              <a:gd name="connsiteY141" fmla="*/ 574675 h 1527175"/>
              <a:gd name="connsiteX142" fmla="*/ 133350 w 546100"/>
              <a:gd name="connsiteY142" fmla="*/ 536575 h 1527175"/>
              <a:gd name="connsiteX143" fmla="*/ 111125 w 546100"/>
              <a:gd name="connsiteY143" fmla="*/ 425450 h 1527175"/>
              <a:gd name="connsiteX144" fmla="*/ 142875 w 546100"/>
              <a:gd name="connsiteY144" fmla="*/ 358775 h 1527175"/>
              <a:gd name="connsiteX145" fmla="*/ 136525 w 546100"/>
              <a:gd name="connsiteY145" fmla="*/ 317500 h 1527175"/>
              <a:gd name="connsiteX146" fmla="*/ 133350 w 546100"/>
              <a:gd name="connsiteY146" fmla="*/ 301625 h 1527175"/>
              <a:gd name="connsiteX147" fmla="*/ 98425 w 546100"/>
              <a:gd name="connsiteY147" fmla="*/ 301625 h 1527175"/>
              <a:gd name="connsiteX148" fmla="*/ 146050 w 546100"/>
              <a:gd name="connsiteY148" fmla="*/ 279400 h 1527175"/>
              <a:gd name="connsiteX149" fmla="*/ 165100 w 546100"/>
              <a:gd name="connsiteY149" fmla="*/ 276225 h 1527175"/>
              <a:gd name="connsiteX150" fmla="*/ 190500 w 546100"/>
              <a:gd name="connsiteY150" fmla="*/ 269875 h 1527175"/>
              <a:gd name="connsiteX151" fmla="*/ 209550 w 546100"/>
              <a:gd name="connsiteY151" fmla="*/ 266700 h 1527175"/>
              <a:gd name="connsiteX152" fmla="*/ 228600 w 546100"/>
              <a:gd name="connsiteY152" fmla="*/ 260350 h 1527175"/>
              <a:gd name="connsiteX153" fmla="*/ 231775 w 546100"/>
              <a:gd name="connsiteY153" fmla="*/ 250825 h 1527175"/>
              <a:gd name="connsiteX154" fmla="*/ 219075 w 546100"/>
              <a:gd name="connsiteY154" fmla="*/ 222250 h 1527175"/>
              <a:gd name="connsiteX155" fmla="*/ 212725 w 546100"/>
              <a:gd name="connsiteY155" fmla="*/ 203200 h 1527175"/>
              <a:gd name="connsiteX156" fmla="*/ 209550 w 546100"/>
              <a:gd name="connsiteY156" fmla="*/ 177800 h 1527175"/>
              <a:gd name="connsiteX157" fmla="*/ 212725 w 546100"/>
              <a:gd name="connsiteY157" fmla="*/ 149225 h 1527175"/>
              <a:gd name="connsiteX158" fmla="*/ 215900 w 546100"/>
              <a:gd name="connsiteY158" fmla="*/ 107950 h 1527175"/>
              <a:gd name="connsiteX159" fmla="*/ 222250 w 546100"/>
              <a:gd name="connsiteY159" fmla="*/ 69850 h 1527175"/>
              <a:gd name="connsiteX160" fmla="*/ 225425 w 546100"/>
              <a:gd name="connsiteY160" fmla="*/ 50800 h 1527175"/>
              <a:gd name="connsiteX161" fmla="*/ 231775 w 546100"/>
              <a:gd name="connsiteY161" fmla="*/ 31750 h 1527175"/>
              <a:gd name="connsiteX162" fmla="*/ 250825 w 546100"/>
              <a:gd name="connsiteY162" fmla="*/ 19050 h 1527175"/>
              <a:gd name="connsiteX163" fmla="*/ 269875 w 546100"/>
              <a:gd name="connsiteY163" fmla="*/ 12700 h 1527175"/>
              <a:gd name="connsiteX164" fmla="*/ 279400 w 546100"/>
              <a:gd name="connsiteY164" fmla="*/ 9525 h 1527175"/>
              <a:gd name="connsiteX165" fmla="*/ 288925 w 546100"/>
              <a:gd name="connsiteY165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58750 w 546100"/>
              <a:gd name="connsiteY138" fmla="*/ 723900 h 1527175"/>
              <a:gd name="connsiteX139" fmla="*/ 165100 w 546100"/>
              <a:gd name="connsiteY139" fmla="*/ 673100 h 1527175"/>
              <a:gd name="connsiteX140" fmla="*/ 130175 w 546100"/>
              <a:gd name="connsiteY140" fmla="*/ 612775 h 1527175"/>
              <a:gd name="connsiteX141" fmla="*/ 133350 w 546100"/>
              <a:gd name="connsiteY141" fmla="*/ 574675 h 1527175"/>
              <a:gd name="connsiteX142" fmla="*/ 133350 w 546100"/>
              <a:gd name="connsiteY142" fmla="*/ 536575 h 1527175"/>
              <a:gd name="connsiteX143" fmla="*/ 111125 w 546100"/>
              <a:gd name="connsiteY143" fmla="*/ 425450 h 1527175"/>
              <a:gd name="connsiteX144" fmla="*/ 142875 w 546100"/>
              <a:gd name="connsiteY144" fmla="*/ 358775 h 1527175"/>
              <a:gd name="connsiteX145" fmla="*/ 136525 w 546100"/>
              <a:gd name="connsiteY145" fmla="*/ 317500 h 1527175"/>
              <a:gd name="connsiteX146" fmla="*/ 82550 w 546100"/>
              <a:gd name="connsiteY146" fmla="*/ 349250 h 1527175"/>
              <a:gd name="connsiteX147" fmla="*/ 98425 w 546100"/>
              <a:gd name="connsiteY147" fmla="*/ 301625 h 1527175"/>
              <a:gd name="connsiteX148" fmla="*/ 146050 w 546100"/>
              <a:gd name="connsiteY148" fmla="*/ 279400 h 1527175"/>
              <a:gd name="connsiteX149" fmla="*/ 165100 w 546100"/>
              <a:gd name="connsiteY149" fmla="*/ 276225 h 1527175"/>
              <a:gd name="connsiteX150" fmla="*/ 190500 w 546100"/>
              <a:gd name="connsiteY150" fmla="*/ 269875 h 1527175"/>
              <a:gd name="connsiteX151" fmla="*/ 209550 w 546100"/>
              <a:gd name="connsiteY151" fmla="*/ 266700 h 1527175"/>
              <a:gd name="connsiteX152" fmla="*/ 228600 w 546100"/>
              <a:gd name="connsiteY152" fmla="*/ 260350 h 1527175"/>
              <a:gd name="connsiteX153" fmla="*/ 231775 w 546100"/>
              <a:gd name="connsiteY153" fmla="*/ 250825 h 1527175"/>
              <a:gd name="connsiteX154" fmla="*/ 219075 w 546100"/>
              <a:gd name="connsiteY154" fmla="*/ 222250 h 1527175"/>
              <a:gd name="connsiteX155" fmla="*/ 212725 w 546100"/>
              <a:gd name="connsiteY155" fmla="*/ 203200 h 1527175"/>
              <a:gd name="connsiteX156" fmla="*/ 209550 w 546100"/>
              <a:gd name="connsiteY156" fmla="*/ 177800 h 1527175"/>
              <a:gd name="connsiteX157" fmla="*/ 212725 w 546100"/>
              <a:gd name="connsiteY157" fmla="*/ 149225 h 1527175"/>
              <a:gd name="connsiteX158" fmla="*/ 215900 w 546100"/>
              <a:gd name="connsiteY158" fmla="*/ 107950 h 1527175"/>
              <a:gd name="connsiteX159" fmla="*/ 222250 w 546100"/>
              <a:gd name="connsiteY159" fmla="*/ 69850 h 1527175"/>
              <a:gd name="connsiteX160" fmla="*/ 225425 w 546100"/>
              <a:gd name="connsiteY160" fmla="*/ 50800 h 1527175"/>
              <a:gd name="connsiteX161" fmla="*/ 231775 w 546100"/>
              <a:gd name="connsiteY161" fmla="*/ 31750 h 1527175"/>
              <a:gd name="connsiteX162" fmla="*/ 250825 w 546100"/>
              <a:gd name="connsiteY162" fmla="*/ 19050 h 1527175"/>
              <a:gd name="connsiteX163" fmla="*/ 269875 w 546100"/>
              <a:gd name="connsiteY163" fmla="*/ 12700 h 1527175"/>
              <a:gd name="connsiteX164" fmla="*/ 279400 w 546100"/>
              <a:gd name="connsiteY164" fmla="*/ 9525 h 1527175"/>
              <a:gd name="connsiteX165" fmla="*/ 288925 w 546100"/>
              <a:gd name="connsiteY165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58750 w 546100"/>
              <a:gd name="connsiteY138" fmla="*/ 723900 h 1527175"/>
              <a:gd name="connsiteX139" fmla="*/ 165100 w 546100"/>
              <a:gd name="connsiteY139" fmla="*/ 673100 h 1527175"/>
              <a:gd name="connsiteX140" fmla="*/ 130175 w 546100"/>
              <a:gd name="connsiteY140" fmla="*/ 612775 h 1527175"/>
              <a:gd name="connsiteX141" fmla="*/ 133350 w 546100"/>
              <a:gd name="connsiteY141" fmla="*/ 574675 h 1527175"/>
              <a:gd name="connsiteX142" fmla="*/ 133350 w 546100"/>
              <a:gd name="connsiteY142" fmla="*/ 536575 h 1527175"/>
              <a:gd name="connsiteX143" fmla="*/ 111125 w 546100"/>
              <a:gd name="connsiteY143" fmla="*/ 425450 h 1527175"/>
              <a:gd name="connsiteX144" fmla="*/ 142875 w 546100"/>
              <a:gd name="connsiteY144" fmla="*/ 358775 h 1527175"/>
              <a:gd name="connsiteX145" fmla="*/ 60325 w 546100"/>
              <a:gd name="connsiteY145" fmla="*/ 425450 h 1527175"/>
              <a:gd name="connsiteX146" fmla="*/ 82550 w 546100"/>
              <a:gd name="connsiteY146" fmla="*/ 349250 h 1527175"/>
              <a:gd name="connsiteX147" fmla="*/ 98425 w 546100"/>
              <a:gd name="connsiteY147" fmla="*/ 301625 h 1527175"/>
              <a:gd name="connsiteX148" fmla="*/ 146050 w 546100"/>
              <a:gd name="connsiteY148" fmla="*/ 279400 h 1527175"/>
              <a:gd name="connsiteX149" fmla="*/ 165100 w 546100"/>
              <a:gd name="connsiteY149" fmla="*/ 276225 h 1527175"/>
              <a:gd name="connsiteX150" fmla="*/ 190500 w 546100"/>
              <a:gd name="connsiteY150" fmla="*/ 269875 h 1527175"/>
              <a:gd name="connsiteX151" fmla="*/ 209550 w 546100"/>
              <a:gd name="connsiteY151" fmla="*/ 266700 h 1527175"/>
              <a:gd name="connsiteX152" fmla="*/ 228600 w 546100"/>
              <a:gd name="connsiteY152" fmla="*/ 260350 h 1527175"/>
              <a:gd name="connsiteX153" fmla="*/ 231775 w 546100"/>
              <a:gd name="connsiteY153" fmla="*/ 250825 h 1527175"/>
              <a:gd name="connsiteX154" fmla="*/ 219075 w 546100"/>
              <a:gd name="connsiteY154" fmla="*/ 222250 h 1527175"/>
              <a:gd name="connsiteX155" fmla="*/ 212725 w 546100"/>
              <a:gd name="connsiteY155" fmla="*/ 203200 h 1527175"/>
              <a:gd name="connsiteX156" fmla="*/ 209550 w 546100"/>
              <a:gd name="connsiteY156" fmla="*/ 177800 h 1527175"/>
              <a:gd name="connsiteX157" fmla="*/ 212725 w 546100"/>
              <a:gd name="connsiteY157" fmla="*/ 149225 h 1527175"/>
              <a:gd name="connsiteX158" fmla="*/ 215900 w 546100"/>
              <a:gd name="connsiteY158" fmla="*/ 107950 h 1527175"/>
              <a:gd name="connsiteX159" fmla="*/ 222250 w 546100"/>
              <a:gd name="connsiteY159" fmla="*/ 69850 h 1527175"/>
              <a:gd name="connsiteX160" fmla="*/ 225425 w 546100"/>
              <a:gd name="connsiteY160" fmla="*/ 50800 h 1527175"/>
              <a:gd name="connsiteX161" fmla="*/ 231775 w 546100"/>
              <a:gd name="connsiteY161" fmla="*/ 31750 h 1527175"/>
              <a:gd name="connsiteX162" fmla="*/ 250825 w 546100"/>
              <a:gd name="connsiteY162" fmla="*/ 19050 h 1527175"/>
              <a:gd name="connsiteX163" fmla="*/ 269875 w 546100"/>
              <a:gd name="connsiteY163" fmla="*/ 12700 h 1527175"/>
              <a:gd name="connsiteX164" fmla="*/ 279400 w 546100"/>
              <a:gd name="connsiteY164" fmla="*/ 9525 h 1527175"/>
              <a:gd name="connsiteX165" fmla="*/ 288925 w 546100"/>
              <a:gd name="connsiteY165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58750 w 546100"/>
              <a:gd name="connsiteY138" fmla="*/ 723900 h 1527175"/>
              <a:gd name="connsiteX139" fmla="*/ 165100 w 546100"/>
              <a:gd name="connsiteY139" fmla="*/ 673100 h 1527175"/>
              <a:gd name="connsiteX140" fmla="*/ 130175 w 546100"/>
              <a:gd name="connsiteY140" fmla="*/ 612775 h 1527175"/>
              <a:gd name="connsiteX141" fmla="*/ 133350 w 546100"/>
              <a:gd name="connsiteY141" fmla="*/ 574675 h 1527175"/>
              <a:gd name="connsiteX142" fmla="*/ 133350 w 546100"/>
              <a:gd name="connsiteY142" fmla="*/ 536575 h 1527175"/>
              <a:gd name="connsiteX143" fmla="*/ 111125 w 546100"/>
              <a:gd name="connsiteY143" fmla="*/ 425450 h 1527175"/>
              <a:gd name="connsiteX144" fmla="*/ 22225 w 546100"/>
              <a:gd name="connsiteY144" fmla="*/ 495300 h 1527175"/>
              <a:gd name="connsiteX145" fmla="*/ 60325 w 546100"/>
              <a:gd name="connsiteY145" fmla="*/ 425450 h 1527175"/>
              <a:gd name="connsiteX146" fmla="*/ 82550 w 546100"/>
              <a:gd name="connsiteY146" fmla="*/ 349250 h 1527175"/>
              <a:gd name="connsiteX147" fmla="*/ 98425 w 546100"/>
              <a:gd name="connsiteY147" fmla="*/ 301625 h 1527175"/>
              <a:gd name="connsiteX148" fmla="*/ 146050 w 546100"/>
              <a:gd name="connsiteY148" fmla="*/ 279400 h 1527175"/>
              <a:gd name="connsiteX149" fmla="*/ 165100 w 546100"/>
              <a:gd name="connsiteY149" fmla="*/ 276225 h 1527175"/>
              <a:gd name="connsiteX150" fmla="*/ 190500 w 546100"/>
              <a:gd name="connsiteY150" fmla="*/ 269875 h 1527175"/>
              <a:gd name="connsiteX151" fmla="*/ 209550 w 546100"/>
              <a:gd name="connsiteY151" fmla="*/ 266700 h 1527175"/>
              <a:gd name="connsiteX152" fmla="*/ 228600 w 546100"/>
              <a:gd name="connsiteY152" fmla="*/ 260350 h 1527175"/>
              <a:gd name="connsiteX153" fmla="*/ 231775 w 546100"/>
              <a:gd name="connsiteY153" fmla="*/ 250825 h 1527175"/>
              <a:gd name="connsiteX154" fmla="*/ 219075 w 546100"/>
              <a:gd name="connsiteY154" fmla="*/ 222250 h 1527175"/>
              <a:gd name="connsiteX155" fmla="*/ 212725 w 546100"/>
              <a:gd name="connsiteY155" fmla="*/ 203200 h 1527175"/>
              <a:gd name="connsiteX156" fmla="*/ 209550 w 546100"/>
              <a:gd name="connsiteY156" fmla="*/ 177800 h 1527175"/>
              <a:gd name="connsiteX157" fmla="*/ 212725 w 546100"/>
              <a:gd name="connsiteY157" fmla="*/ 149225 h 1527175"/>
              <a:gd name="connsiteX158" fmla="*/ 215900 w 546100"/>
              <a:gd name="connsiteY158" fmla="*/ 107950 h 1527175"/>
              <a:gd name="connsiteX159" fmla="*/ 222250 w 546100"/>
              <a:gd name="connsiteY159" fmla="*/ 69850 h 1527175"/>
              <a:gd name="connsiteX160" fmla="*/ 225425 w 546100"/>
              <a:gd name="connsiteY160" fmla="*/ 50800 h 1527175"/>
              <a:gd name="connsiteX161" fmla="*/ 231775 w 546100"/>
              <a:gd name="connsiteY161" fmla="*/ 31750 h 1527175"/>
              <a:gd name="connsiteX162" fmla="*/ 250825 w 546100"/>
              <a:gd name="connsiteY162" fmla="*/ 19050 h 1527175"/>
              <a:gd name="connsiteX163" fmla="*/ 269875 w 546100"/>
              <a:gd name="connsiteY163" fmla="*/ 12700 h 1527175"/>
              <a:gd name="connsiteX164" fmla="*/ 279400 w 546100"/>
              <a:gd name="connsiteY164" fmla="*/ 9525 h 1527175"/>
              <a:gd name="connsiteX165" fmla="*/ 288925 w 546100"/>
              <a:gd name="connsiteY165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58750 w 546100"/>
              <a:gd name="connsiteY138" fmla="*/ 723900 h 1527175"/>
              <a:gd name="connsiteX139" fmla="*/ 165100 w 546100"/>
              <a:gd name="connsiteY139" fmla="*/ 673100 h 1527175"/>
              <a:gd name="connsiteX140" fmla="*/ 130175 w 546100"/>
              <a:gd name="connsiteY140" fmla="*/ 612775 h 1527175"/>
              <a:gd name="connsiteX141" fmla="*/ 133350 w 546100"/>
              <a:gd name="connsiteY141" fmla="*/ 574675 h 1527175"/>
              <a:gd name="connsiteX142" fmla="*/ 133350 w 546100"/>
              <a:gd name="connsiteY142" fmla="*/ 536575 h 1527175"/>
              <a:gd name="connsiteX143" fmla="*/ 63500 w 546100"/>
              <a:gd name="connsiteY143" fmla="*/ 603250 h 1527175"/>
              <a:gd name="connsiteX144" fmla="*/ 22225 w 546100"/>
              <a:gd name="connsiteY144" fmla="*/ 495300 h 1527175"/>
              <a:gd name="connsiteX145" fmla="*/ 60325 w 546100"/>
              <a:gd name="connsiteY145" fmla="*/ 425450 h 1527175"/>
              <a:gd name="connsiteX146" fmla="*/ 82550 w 546100"/>
              <a:gd name="connsiteY146" fmla="*/ 349250 h 1527175"/>
              <a:gd name="connsiteX147" fmla="*/ 98425 w 546100"/>
              <a:gd name="connsiteY147" fmla="*/ 301625 h 1527175"/>
              <a:gd name="connsiteX148" fmla="*/ 146050 w 546100"/>
              <a:gd name="connsiteY148" fmla="*/ 279400 h 1527175"/>
              <a:gd name="connsiteX149" fmla="*/ 165100 w 546100"/>
              <a:gd name="connsiteY149" fmla="*/ 276225 h 1527175"/>
              <a:gd name="connsiteX150" fmla="*/ 190500 w 546100"/>
              <a:gd name="connsiteY150" fmla="*/ 269875 h 1527175"/>
              <a:gd name="connsiteX151" fmla="*/ 209550 w 546100"/>
              <a:gd name="connsiteY151" fmla="*/ 266700 h 1527175"/>
              <a:gd name="connsiteX152" fmla="*/ 228600 w 546100"/>
              <a:gd name="connsiteY152" fmla="*/ 260350 h 1527175"/>
              <a:gd name="connsiteX153" fmla="*/ 231775 w 546100"/>
              <a:gd name="connsiteY153" fmla="*/ 250825 h 1527175"/>
              <a:gd name="connsiteX154" fmla="*/ 219075 w 546100"/>
              <a:gd name="connsiteY154" fmla="*/ 222250 h 1527175"/>
              <a:gd name="connsiteX155" fmla="*/ 212725 w 546100"/>
              <a:gd name="connsiteY155" fmla="*/ 203200 h 1527175"/>
              <a:gd name="connsiteX156" fmla="*/ 209550 w 546100"/>
              <a:gd name="connsiteY156" fmla="*/ 177800 h 1527175"/>
              <a:gd name="connsiteX157" fmla="*/ 212725 w 546100"/>
              <a:gd name="connsiteY157" fmla="*/ 149225 h 1527175"/>
              <a:gd name="connsiteX158" fmla="*/ 215900 w 546100"/>
              <a:gd name="connsiteY158" fmla="*/ 107950 h 1527175"/>
              <a:gd name="connsiteX159" fmla="*/ 222250 w 546100"/>
              <a:gd name="connsiteY159" fmla="*/ 69850 h 1527175"/>
              <a:gd name="connsiteX160" fmla="*/ 225425 w 546100"/>
              <a:gd name="connsiteY160" fmla="*/ 50800 h 1527175"/>
              <a:gd name="connsiteX161" fmla="*/ 231775 w 546100"/>
              <a:gd name="connsiteY161" fmla="*/ 31750 h 1527175"/>
              <a:gd name="connsiteX162" fmla="*/ 250825 w 546100"/>
              <a:gd name="connsiteY162" fmla="*/ 19050 h 1527175"/>
              <a:gd name="connsiteX163" fmla="*/ 269875 w 546100"/>
              <a:gd name="connsiteY163" fmla="*/ 12700 h 1527175"/>
              <a:gd name="connsiteX164" fmla="*/ 279400 w 546100"/>
              <a:gd name="connsiteY164" fmla="*/ 9525 h 1527175"/>
              <a:gd name="connsiteX165" fmla="*/ 288925 w 546100"/>
              <a:gd name="connsiteY165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58750 w 546100"/>
              <a:gd name="connsiteY138" fmla="*/ 723900 h 1527175"/>
              <a:gd name="connsiteX139" fmla="*/ 165100 w 546100"/>
              <a:gd name="connsiteY139" fmla="*/ 673100 h 1527175"/>
              <a:gd name="connsiteX140" fmla="*/ 130175 w 546100"/>
              <a:gd name="connsiteY140" fmla="*/ 612775 h 1527175"/>
              <a:gd name="connsiteX141" fmla="*/ 133350 w 546100"/>
              <a:gd name="connsiteY141" fmla="*/ 574675 h 1527175"/>
              <a:gd name="connsiteX142" fmla="*/ 92075 w 546100"/>
              <a:gd name="connsiteY142" fmla="*/ 717550 h 1527175"/>
              <a:gd name="connsiteX143" fmla="*/ 63500 w 546100"/>
              <a:gd name="connsiteY143" fmla="*/ 603250 h 1527175"/>
              <a:gd name="connsiteX144" fmla="*/ 22225 w 546100"/>
              <a:gd name="connsiteY144" fmla="*/ 495300 h 1527175"/>
              <a:gd name="connsiteX145" fmla="*/ 60325 w 546100"/>
              <a:gd name="connsiteY145" fmla="*/ 425450 h 1527175"/>
              <a:gd name="connsiteX146" fmla="*/ 82550 w 546100"/>
              <a:gd name="connsiteY146" fmla="*/ 349250 h 1527175"/>
              <a:gd name="connsiteX147" fmla="*/ 98425 w 546100"/>
              <a:gd name="connsiteY147" fmla="*/ 301625 h 1527175"/>
              <a:gd name="connsiteX148" fmla="*/ 146050 w 546100"/>
              <a:gd name="connsiteY148" fmla="*/ 279400 h 1527175"/>
              <a:gd name="connsiteX149" fmla="*/ 165100 w 546100"/>
              <a:gd name="connsiteY149" fmla="*/ 276225 h 1527175"/>
              <a:gd name="connsiteX150" fmla="*/ 190500 w 546100"/>
              <a:gd name="connsiteY150" fmla="*/ 269875 h 1527175"/>
              <a:gd name="connsiteX151" fmla="*/ 209550 w 546100"/>
              <a:gd name="connsiteY151" fmla="*/ 266700 h 1527175"/>
              <a:gd name="connsiteX152" fmla="*/ 228600 w 546100"/>
              <a:gd name="connsiteY152" fmla="*/ 260350 h 1527175"/>
              <a:gd name="connsiteX153" fmla="*/ 231775 w 546100"/>
              <a:gd name="connsiteY153" fmla="*/ 250825 h 1527175"/>
              <a:gd name="connsiteX154" fmla="*/ 219075 w 546100"/>
              <a:gd name="connsiteY154" fmla="*/ 222250 h 1527175"/>
              <a:gd name="connsiteX155" fmla="*/ 212725 w 546100"/>
              <a:gd name="connsiteY155" fmla="*/ 203200 h 1527175"/>
              <a:gd name="connsiteX156" fmla="*/ 209550 w 546100"/>
              <a:gd name="connsiteY156" fmla="*/ 177800 h 1527175"/>
              <a:gd name="connsiteX157" fmla="*/ 212725 w 546100"/>
              <a:gd name="connsiteY157" fmla="*/ 149225 h 1527175"/>
              <a:gd name="connsiteX158" fmla="*/ 215900 w 546100"/>
              <a:gd name="connsiteY158" fmla="*/ 107950 h 1527175"/>
              <a:gd name="connsiteX159" fmla="*/ 222250 w 546100"/>
              <a:gd name="connsiteY159" fmla="*/ 69850 h 1527175"/>
              <a:gd name="connsiteX160" fmla="*/ 225425 w 546100"/>
              <a:gd name="connsiteY160" fmla="*/ 50800 h 1527175"/>
              <a:gd name="connsiteX161" fmla="*/ 231775 w 546100"/>
              <a:gd name="connsiteY161" fmla="*/ 31750 h 1527175"/>
              <a:gd name="connsiteX162" fmla="*/ 250825 w 546100"/>
              <a:gd name="connsiteY162" fmla="*/ 19050 h 1527175"/>
              <a:gd name="connsiteX163" fmla="*/ 269875 w 546100"/>
              <a:gd name="connsiteY163" fmla="*/ 12700 h 1527175"/>
              <a:gd name="connsiteX164" fmla="*/ 279400 w 546100"/>
              <a:gd name="connsiteY164" fmla="*/ 9525 h 1527175"/>
              <a:gd name="connsiteX165" fmla="*/ 288925 w 546100"/>
              <a:gd name="connsiteY165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58750 w 546100"/>
              <a:gd name="connsiteY138" fmla="*/ 723900 h 1527175"/>
              <a:gd name="connsiteX139" fmla="*/ 165100 w 546100"/>
              <a:gd name="connsiteY139" fmla="*/ 673100 h 1527175"/>
              <a:gd name="connsiteX140" fmla="*/ 130175 w 546100"/>
              <a:gd name="connsiteY140" fmla="*/ 612775 h 1527175"/>
              <a:gd name="connsiteX141" fmla="*/ 133350 w 546100"/>
              <a:gd name="connsiteY141" fmla="*/ 574675 h 1527175"/>
              <a:gd name="connsiteX142" fmla="*/ 92075 w 546100"/>
              <a:gd name="connsiteY142" fmla="*/ 717550 h 1527175"/>
              <a:gd name="connsiteX143" fmla="*/ 44450 w 546100"/>
              <a:gd name="connsiteY143" fmla="*/ 587375 h 1527175"/>
              <a:gd name="connsiteX144" fmla="*/ 22225 w 546100"/>
              <a:gd name="connsiteY144" fmla="*/ 495300 h 1527175"/>
              <a:gd name="connsiteX145" fmla="*/ 60325 w 546100"/>
              <a:gd name="connsiteY145" fmla="*/ 425450 h 1527175"/>
              <a:gd name="connsiteX146" fmla="*/ 82550 w 546100"/>
              <a:gd name="connsiteY146" fmla="*/ 349250 h 1527175"/>
              <a:gd name="connsiteX147" fmla="*/ 98425 w 546100"/>
              <a:gd name="connsiteY147" fmla="*/ 301625 h 1527175"/>
              <a:gd name="connsiteX148" fmla="*/ 146050 w 546100"/>
              <a:gd name="connsiteY148" fmla="*/ 279400 h 1527175"/>
              <a:gd name="connsiteX149" fmla="*/ 165100 w 546100"/>
              <a:gd name="connsiteY149" fmla="*/ 276225 h 1527175"/>
              <a:gd name="connsiteX150" fmla="*/ 190500 w 546100"/>
              <a:gd name="connsiteY150" fmla="*/ 269875 h 1527175"/>
              <a:gd name="connsiteX151" fmla="*/ 209550 w 546100"/>
              <a:gd name="connsiteY151" fmla="*/ 266700 h 1527175"/>
              <a:gd name="connsiteX152" fmla="*/ 228600 w 546100"/>
              <a:gd name="connsiteY152" fmla="*/ 260350 h 1527175"/>
              <a:gd name="connsiteX153" fmla="*/ 231775 w 546100"/>
              <a:gd name="connsiteY153" fmla="*/ 250825 h 1527175"/>
              <a:gd name="connsiteX154" fmla="*/ 219075 w 546100"/>
              <a:gd name="connsiteY154" fmla="*/ 222250 h 1527175"/>
              <a:gd name="connsiteX155" fmla="*/ 212725 w 546100"/>
              <a:gd name="connsiteY155" fmla="*/ 203200 h 1527175"/>
              <a:gd name="connsiteX156" fmla="*/ 209550 w 546100"/>
              <a:gd name="connsiteY156" fmla="*/ 177800 h 1527175"/>
              <a:gd name="connsiteX157" fmla="*/ 212725 w 546100"/>
              <a:gd name="connsiteY157" fmla="*/ 149225 h 1527175"/>
              <a:gd name="connsiteX158" fmla="*/ 215900 w 546100"/>
              <a:gd name="connsiteY158" fmla="*/ 107950 h 1527175"/>
              <a:gd name="connsiteX159" fmla="*/ 222250 w 546100"/>
              <a:gd name="connsiteY159" fmla="*/ 69850 h 1527175"/>
              <a:gd name="connsiteX160" fmla="*/ 225425 w 546100"/>
              <a:gd name="connsiteY160" fmla="*/ 50800 h 1527175"/>
              <a:gd name="connsiteX161" fmla="*/ 231775 w 546100"/>
              <a:gd name="connsiteY161" fmla="*/ 31750 h 1527175"/>
              <a:gd name="connsiteX162" fmla="*/ 250825 w 546100"/>
              <a:gd name="connsiteY162" fmla="*/ 19050 h 1527175"/>
              <a:gd name="connsiteX163" fmla="*/ 269875 w 546100"/>
              <a:gd name="connsiteY163" fmla="*/ 12700 h 1527175"/>
              <a:gd name="connsiteX164" fmla="*/ 279400 w 546100"/>
              <a:gd name="connsiteY164" fmla="*/ 9525 h 1527175"/>
              <a:gd name="connsiteX165" fmla="*/ 288925 w 546100"/>
              <a:gd name="connsiteY165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58750 w 546100"/>
              <a:gd name="connsiteY138" fmla="*/ 723900 h 1527175"/>
              <a:gd name="connsiteX139" fmla="*/ 165100 w 546100"/>
              <a:gd name="connsiteY139" fmla="*/ 673100 h 1527175"/>
              <a:gd name="connsiteX140" fmla="*/ 130175 w 546100"/>
              <a:gd name="connsiteY140" fmla="*/ 612775 h 1527175"/>
              <a:gd name="connsiteX141" fmla="*/ 123825 w 546100"/>
              <a:gd name="connsiteY141" fmla="*/ 746125 h 1527175"/>
              <a:gd name="connsiteX142" fmla="*/ 92075 w 546100"/>
              <a:gd name="connsiteY142" fmla="*/ 717550 h 1527175"/>
              <a:gd name="connsiteX143" fmla="*/ 44450 w 546100"/>
              <a:gd name="connsiteY143" fmla="*/ 587375 h 1527175"/>
              <a:gd name="connsiteX144" fmla="*/ 22225 w 546100"/>
              <a:gd name="connsiteY144" fmla="*/ 495300 h 1527175"/>
              <a:gd name="connsiteX145" fmla="*/ 60325 w 546100"/>
              <a:gd name="connsiteY145" fmla="*/ 425450 h 1527175"/>
              <a:gd name="connsiteX146" fmla="*/ 82550 w 546100"/>
              <a:gd name="connsiteY146" fmla="*/ 349250 h 1527175"/>
              <a:gd name="connsiteX147" fmla="*/ 98425 w 546100"/>
              <a:gd name="connsiteY147" fmla="*/ 301625 h 1527175"/>
              <a:gd name="connsiteX148" fmla="*/ 146050 w 546100"/>
              <a:gd name="connsiteY148" fmla="*/ 279400 h 1527175"/>
              <a:gd name="connsiteX149" fmla="*/ 165100 w 546100"/>
              <a:gd name="connsiteY149" fmla="*/ 276225 h 1527175"/>
              <a:gd name="connsiteX150" fmla="*/ 190500 w 546100"/>
              <a:gd name="connsiteY150" fmla="*/ 269875 h 1527175"/>
              <a:gd name="connsiteX151" fmla="*/ 209550 w 546100"/>
              <a:gd name="connsiteY151" fmla="*/ 266700 h 1527175"/>
              <a:gd name="connsiteX152" fmla="*/ 228600 w 546100"/>
              <a:gd name="connsiteY152" fmla="*/ 260350 h 1527175"/>
              <a:gd name="connsiteX153" fmla="*/ 231775 w 546100"/>
              <a:gd name="connsiteY153" fmla="*/ 250825 h 1527175"/>
              <a:gd name="connsiteX154" fmla="*/ 219075 w 546100"/>
              <a:gd name="connsiteY154" fmla="*/ 222250 h 1527175"/>
              <a:gd name="connsiteX155" fmla="*/ 212725 w 546100"/>
              <a:gd name="connsiteY155" fmla="*/ 203200 h 1527175"/>
              <a:gd name="connsiteX156" fmla="*/ 209550 w 546100"/>
              <a:gd name="connsiteY156" fmla="*/ 177800 h 1527175"/>
              <a:gd name="connsiteX157" fmla="*/ 212725 w 546100"/>
              <a:gd name="connsiteY157" fmla="*/ 149225 h 1527175"/>
              <a:gd name="connsiteX158" fmla="*/ 215900 w 546100"/>
              <a:gd name="connsiteY158" fmla="*/ 107950 h 1527175"/>
              <a:gd name="connsiteX159" fmla="*/ 222250 w 546100"/>
              <a:gd name="connsiteY159" fmla="*/ 69850 h 1527175"/>
              <a:gd name="connsiteX160" fmla="*/ 225425 w 546100"/>
              <a:gd name="connsiteY160" fmla="*/ 50800 h 1527175"/>
              <a:gd name="connsiteX161" fmla="*/ 231775 w 546100"/>
              <a:gd name="connsiteY161" fmla="*/ 31750 h 1527175"/>
              <a:gd name="connsiteX162" fmla="*/ 250825 w 546100"/>
              <a:gd name="connsiteY162" fmla="*/ 19050 h 1527175"/>
              <a:gd name="connsiteX163" fmla="*/ 269875 w 546100"/>
              <a:gd name="connsiteY163" fmla="*/ 12700 h 1527175"/>
              <a:gd name="connsiteX164" fmla="*/ 279400 w 546100"/>
              <a:gd name="connsiteY164" fmla="*/ 9525 h 1527175"/>
              <a:gd name="connsiteX165" fmla="*/ 288925 w 546100"/>
              <a:gd name="connsiteY165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58750 w 546100"/>
              <a:gd name="connsiteY138" fmla="*/ 723900 h 1527175"/>
              <a:gd name="connsiteX139" fmla="*/ 165100 w 546100"/>
              <a:gd name="connsiteY139" fmla="*/ 673100 h 1527175"/>
              <a:gd name="connsiteX140" fmla="*/ 123825 w 546100"/>
              <a:gd name="connsiteY140" fmla="*/ 746125 h 1527175"/>
              <a:gd name="connsiteX141" fmla="*/ 92075 w 546100"/>
              <a:gd name="connsiteY141" fmla="*/ 717550 h 1527175"/>
              <a:gd name="connsiteX142" fmla="*/ 44450 w 546100"/>
              <a:gd name="connsiteY142" fmla="*/ 587375 h 1527175"/>
              <a:gd name="connsiteX143" fmla="*/ 22225 w 546100"/>
              <a:gd name="connsiteY143" fmla="*/ 495300 h 1527175"/>
              <a:gd name="connsiteX144" fmla="*/ 60325 w 546100"/>
              <a:gd name="connsiteY144" fmla="*/ 425450 h 1527175"/>
              <a:gd name="connsiteX145" fmla="*/ 82550 w 546100"/>
              <a:gd name="connsiteY145" fmla="*/ 349250 h 1527175"/>
              <a:gd name="connsiteX146" fmla="*/ 98425 w 546100"/>
              <a:gd name="connsiteY146" fmla="*/ 301625 h 1527175"/>
              <a:gd name="connsiteX147" fmla="*/ 146050 w 546100"/>
              <a:gd name="connsiteY147" fmla="*/ 279400 h 1527175"/>
              <a:gd name="connsiteX148" fmla="*/ 165100 w 546100"/>
              <a:gd name="connsiteY148" fmla="*/ 276225 h 1527175"/>
              <a:gd name="connsiteX149" fmla="*/ 190500 w 546100"/>
              <a:gd name="connsiteY149" fmla="*/ 269875 h 1527175"/>
              <a:gd name="connsiteX150" fmla="*/ 209550 w 546100"/>
              <a:gd name="connsiteY150" fmla="*/ 266700 h 1527175"/>
              <a:gd name="connsiteX151" fmla="*/ 228600 w 546100"/>
              <a:gd name="connsiteY151" fmla="*/ 260350 h 1527175"/>
              <a:gd name="connsiteX152" fmla="*/ 231775 w 546100"/>
              <a:gd name="connsiteY152" fmla="*/ 250825 h 1527175"/>
              <a:gd name="connsiteX153" fmla="*/ 219075 w 546100"/>
              <a:gd name="connsiteY153" fmla="*/ 222250 h 1527175"/>
              <a:gd name="connsiteX154" fmla="*/ 212725 w 546100"/>
              <a:gd name="connsiteY154" fmla="*/ 203200 h 1527175"/>
              <a:gd name="connsiteX155" fmla="*/ 209550 w 546100"/>
              <a:gd name="connsiteY155" fmla="*/ 177800 h 1527175"/>
              <a:gd name="connsiteX156" fmla="*/ 212725 w 546100"/>
              <a:gd name="connsiteY156" fmla="*/ 149225 h 1527175"/>
              <a:gd name="connsiteX157" fmla="*/ 215900 w 546100"/>
              <a:gd name="connsiteY157" fmla="*/ 107950 h 1527175"/>
              <a:gd name="connsiteX158" fmla="*/ 222250 w 546100"/>
              <a:gd name="connsiteY158" fmla="*/ 69850 h 1527175"/>
              <a:gd name="connsiteX159" fmla="*/ 225425 w 546100"/>
              <a:gd name="connsiteY159" fmla="*/ 50800 h 1527175"/>
              <a:gd name="connsiteX160" fmla="*/ 231775 w 546100"/>
              <a:gd name="connsiteY160" fmla="*/ 31750 h 1527175"/>
              <a:gd name="connsiteX161" fmla="*/ 250825 w 546100"/>
              <a:gd name="connsiteY161" fmla="*/ 19050 h 1527175"/>
              <a:gd name="connsiteX162" fmla="*/ 269875 w 546100"/>
              <a:gd name="connsiteY162" fmla="*/ 12700 h 1527175"/>
              <a:gd name="connsiteX163" fmla="*/ 279400 w 546100"/>
              <a:gd name="connsiteY163" fmla="*/ 9525 h 1527175"/>
              <a:gd name="connsiteX164" fmla="*/ 288925 w 546100"/>
              <a:gd name="connsiteY164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58750 w 546100"/>
              <a:gd name="connsiteY138" fmla="*/ 723900 h 1527175"/>
              <a:gd name="connsiteX139" fmla="*/ 165100 w 546100"/>
              <a:gd name="connsiteY139" fmla="*/ 673100 h 1527175"/>
              <a:gd name="connsiteX140" fmla="*/ 123825 w 546100"/>
              <a:gd name="connsiteY140" fmla="*/ 746125 h 1527175"/>
              <a:gd name="connsiteX141" fmla="*/ 92075 w 546100"/>
              <a:gd name="connsiteY141" fmla="*/ 717550 h 1527175"/>
              <a:gd name="connsiteX142" fmla="*/ 44450 w 546100"/>
              <a:gd name="connsiteY142" fmla="*/ 587375 h 1527175"/>
              <a:gd name="connsiteX143" fmla="*/ 22225 w 546100"/>
              <a:gd name="connsiteY143" fmla="*/ 495300 h 1527175"/>
              <a:gd name="connsiteX144" fmla="*/ 47625 w 546100"/>
              <a:gd name="connsiteY144" fmla="*/ 422275 h 1527175"/>
              <a:gd name="connsiteX145" fmla="*/ 82550 w 546100"/>
              <a:gd name="connsiteY145" fmla="*/ 349250 h 1527175"/>
              <a:gd name="connsiteX146" fmla="*/ 98425 w 546100"/>
              <a:gd name="connsiteY146" fmla="*/ 301625 h 1527175"/>
              <a:gd name="connsiteX147" fmla="*/ 146050 w 546100"/>
              <a:gd name="connsiteY147" fmla="*/ 279400 h 1527175"/>
              <a:gd name="connsiteX148" fmla="*/ 165100 w 546100"/>
              <a:gd name="connsiteY148" fmla="*/ 276225 h 1527175"/>
              <a:gd name="connsiteX149" fmla="*/ 190500 w 546100"/>
              <a:gd name="connsiteY149" fmla="*/ 269875 h 1527175"/>
              <a:gd name="connsiteX150" fmla="*/ 209550 w 546100"/>
              <a:gd name="connsiteY150" fmla="*/ 266700 h 1527175"/>
              <a:gd name="connsiteX151" fmla="*/ 228600 w 546100"/>
              <a:gd name="connsiteY151" fmla="*/ 260350 h 1527175"/>
              <a:gd name="connsiteX152" fmla="*/ 231775 w 546100"/>
              <a:gd name="connsiteY152" fmla="*/ 250825 h 1527175"/>
              <a:gd name="connsiteX153" fmla="*/ 219075 w 546100"/>
              <a:gd name="connsiteY153" fmla="*/ 222250 h 1527175"/>
              <a:gd name="connsiteX154" fmla="*/ 212725 w 546100"/>
              <a:gd name="connsiteY154" fmla="*/ 203200 h 1527175"/>
              <a:gd name="connsiteX155" fmla="*/ 209550 w 546100"/>
              <a:gd name="connsiteY155" fmla="*/ 177800 h 1527175"/>
              <a:gd name="connsiteX156" fmla="*/ 212725 w 546100"/>
              <a:gd name="connsiteY156" fmla="*/ 149225 h 1527175"/>
              <a:gd name="connsiteX157" fmla="*/ 215900 w 546100"/>
              <a:gd name="connsiteY157" fmla="*/ 107950 h 1527175"/>
              <a:gd name="connsiteX158" fmla="*/ 222250 w 546100"/>
              <a:gd name="connsiteY158" fmla="*/ 69850 h 1527175"/>
              <a:gd name="connsiteX159" fmla="*/ 225425 w 546100"/>
              <a:gd name="connsiteY159" fmla="*/ 50800 h 1527175"/>
              <a:gd name="connsiteX160" fmla="*/ 231775 w 546100"/>
              <a:gd name="connsiteY160" fmla="*/ 31750 h 1527175"/>
              <a:gd name="connsiteX161" fmla="*/ 250825 w 546100"/>
              <a:gd name="connsiteY161" fmla="*/ 19050 h 1527175"/>
              <a:gd name="connsiteX162" fmla="*/ 269875 w 546100"/>
              <a:gd name="connsiteY162" fmla="*/ 12700 h 1527175"/>
              <a:gd name="connsiteX163" fmla="*/ 279400 w 546100"/>
              <a:gd name="connsiteY163" fmla="*/ 9525 h 1527175"/>
              <a:gd name="connsiteX164" fmla="*/ 288925 w 546100"/>
              <a:gd name="connsiteY164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58750 w 546100"/>
              <a:gd name="connsiteY138" fmla="*/ 723900 h 1527175"/>
              <a:gd name="connsiteX139" fmla="*/ 123825 w 546100"/>
              <a:gd name="connsiteY139" fmla="*/ 746125 h 1527175"/>
              <a:gd name="connsiteX140" fmla="*/ 92075 w 546100"/>
              <a:gd name="connsiteY140" fmla="*/ 717550 h 1527175"/>
              <a:gd name="connsiteX141" fmla="*/ 44450 w 546100"/>
              <a:gd name="connsiteY141" fmla="*/ 587375 h 1527175"/>
              <a:gd name="connsiteX142" fmla="*/ 22225 w 546100"/>
              <a:gd name="connsiteY142" fmla="*/ 495300 h 1527175"/>
              <a:gd name="connsiteX143" fmla="*/ 47625 w 546100"/>
              <a:gd name="connsiteY143" fmla="*/ 422275 h 1527175"/>
              <a:gd name="connsiteX144" fmla="*/ 82550 w 546100"/>
              <a:gd name="connsiteY144" fmla="*/ 349250 h 1527175"/>
              <a:gd name="connsiteX145" fmla="*/ 98425 w 546100"/>
              <a:gd name="connsiteY145" fmla="*/ 301625 h 1527175"/>
              <a:gd name="connsiteX146" fmla="*/ 146050 w 546100"/>
              <a:gd name="connsiteY146" fmla="*/ 279400 h 1527175"/>
              <a:gd name="connsiteX147" fmla="*/ 165100 w 546100"/>
              <a:gd name="connsiteY147" fmla="*/ 276225 h 1527175"/>
              <a:gd name="connsiteX148" fmla="*/ 190500 w 546100"/>
              <a:gd name="connsiteY148" fmla="*/ 269875 h 1527175"/>
              <a:gd name="connsiteX149" fmla="*/ 209550 w 546100"/>
              <a:gd name="connsiteY149" fmla="*/ 266700 h 1527175"/>
              <a:gd name="connsiteX150" fmla="*/ 228600 w 546100"/>
              <a:gd name="connsiteY150" fmla="*/ 260350 h 1527175"/>
              <a:gd name="connsiteX151" fmla="*/ 231775 w 546100"/>
              <a:gd name="connsiteY151" fmla="*/ 250825 h 1527175"/>
              <a:gd name="connsiteX152" fmla="*/ 219075 w 546100"/>
              <a:gd name="connsiteY152" fmla="*/ 222250 h 1527175"/>
              <a:gd name="connsiteX153" fmla="*/ 212725 w 546100"/>
              <a:gd name="connsiteY153" fmla="*/ 203200 h 1527175"/>
              <a:gd name="connsiteX154" fmla="*/ 209550 w 546100"/>
              <a:gd name="connsiteY154" fmla="*/ 177800 h 1527175"/>
              <a:gd name="connsiteX155" fmla="*/ 212725 w 546100"/>
              <a:gd name="connsiteY155" fmla="*/ 149225 h 1527175"/>
              <a:gd name="connsiteX156" fmla="*/ 215900 w 546100"/>
              <a:gd name="connsiteY156" fmla="*/ 107950 h 1527175"/>
              <a:gd name="connsiteX157" fmla="*/ 222250 w 546100"/>
              <a:gd name="connsiteY157" fmla="*/ 69850 h 1527175"/>
              <a:gd name="connsiteX158" fmla="*/ 225425 w 546100"/>
              <a:gd name="connsiteY158" fmla="*/ 50800 h 1527175"/>
              <a:gd name="connsiteX159" fmla="*/ 231775 w 546100"/>
              <a:gd name="connsiteY159" fmla="*/ 31750 h 1527175"/>
              <a:gd name="connsiteX160" fmla="*/ 250825 w 546100"/>
              <a:gd name="connsiteY160" fmla="*/ 19050 h 1527175"/>
              <a:gd name="connsiteX161" fmla="*/ 269875 w 546100"/>
              <a:gd name="connsiteY161" fmla="*/ 12700 h 1527175"/>
              <a:gd name="connsiteX162" fmla="*/ 279400 w 546100"/>
              <a:gd name="connsiteY162" fmla="*/ 9525 h 1527175"/>
              <a:gd name="connsiteX163" fmla="*/ 288925 w 546100"/>
              <a:gd name="connsiteY163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23825 w 546100"/>
              <a:gd name="connsiteY138" fmla="*/ 746125 h 1527175"/>
              <a:gd name="connsiteX139" fmla="*/ 92075 w 546100"/>
              <a:gd name="connsiteY139" fmla="*/ 717550 h 1527175"/>
              <a:gd name="connsiteX140" fmla="*/ 44450 w 546100"/>
              <a:gd name="connsiteY140" fmla="*/ 587375 h 1527175"/>
              <a:gd name="connsiteX141" fmla="*/ 22225 w 546100"/>
              <a:gd name="connsiteY141" fmla="*/ 495300 h 1527175"/>
              <a:gd name="connsiteX142" fmla="*/ 47625 w 546100"/>
              <a:gd name="connsiteY142" fmla="*/ 422275 h 1527175"/>
              <a:gd name="connsiteX143" fmla="*/ 82550 w 546100"/>
              <a:gd name="connsiteY143" fmla="*/ 349250 h 1527175"/>
              <a:gd name="connsiteX144" fmla="*/ 98425 w 546100"/>
              <a:gd name="connsiteY144" fmla="*/ 301625 h 1527175"/>
              <a:gd name="connsiteX145" fmla="*/ 146050 w 546100"/>
              <a:gd name="connsiteY145" fmla="*/ 279400 h 1527175"/>
              <a:gd name="connsiteX146" fmla="*/ 165100 w 546100"/>
              <a:gd name="connsiteY146" fmla="*/ 276225 h 1527175"/>
              <a:gd name="connsiteX147" fmla="*/ 190500 w 546100"/>
              <a:gd name="connsiteY147" fmla="*/ 269875 h 1527175"/>
              <a:gd name="connsiteX148" fmla="*/ 209550 w 546100"/>
              <a:gd name="connsiteY148" fmla="*/ 266700 h 1527175"/>
              <a:gd name="connsiteX149" fmla="*/ 228600 w 546100"/>
              <a:gd name="connsiteY149" fmla="*/ 260350 h 1527175"/>
              <a:gd name="connsiteX150" fmla="*/ 231775 w 546100"/>
              <a:gd name="connsiteY150" fmla="*/ 250825 h 1527175"/>
              <a:gd name="connsiteX151" fmla="*/ 219075 w 546100"/>
              <a:gd name="connsiteY151" fmla="*/ 222250 h 1527175"/>
              <a:gd name="connsiteX152" fmla="*/ 212725 w 546100"/>
              <a:gd name="connsiteY152" fmla="*/ 203200 h 1527175"/>
              <a:gd name="connsiteX153" fmla="*/ 209550 w 546100"/>
              <a:gd name="connsiteY153" fmla="*/ 177800 h 1527175"/>
              <a:gd name="connsiteX154" fmla="*/ 212725 w 546100"/>
              <a:gd name="connsiteY154" fmla="*/ 149225 h 1527175"/>
              <a:gd name="connsiteX155" fmla="*/ 215900 w 546100"/>
              <a:gd name="connsiteY155" fmla="*/ 107950 h 1527175"/>
              <a:gd name="connsiteX156" fmla="*/ 222250 w 546100"/>
              <a:gd name="connsiteY156" fmla="*/ 69850 h 1527175"/>
              <a:gd name="connsiteX157" fmla="*/ 225425 w 546100"/>
              <a:gd name="connsiteY157" fmla="*/ 50800 h 1527175"/>
              <a:gd name="connsiteX158" fmla="*/ 231775 w 546100"/>
              <a:gd name="connsiteY158" fmla="*/ 31750 h 1527175"/>
              <a:gd name="connsiteX159" fmla="*/ 250825 w 546100"/>
              <a:gd name="connsiteY159" fmla="*/ 19050 h 1527175"/>
              <a:gd name="connsiteX160" fmla="*/ 269875 w 546100"/>
              <a:gd name="connsiteY160" fmla="*/ 12700 h 1527175"/>
              <a:gd name="connsiteX161" fmla="*/ 279400 w 546100"/>
              <a:gd name="connsiteY161" fmla="*/ 9525 h 1527175"/>
              <a:gd name="connsiteX162" fmla="*/ 288925 w 546100"/>
              <a:gd name="connsiteY162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39750 w 546100"/>
              <a:gd name="connsiteY34" fmla="*/ 53022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23825 w 546100"/>
              <a:gd name="connsiteY138" fmla="*/ 746125 h 1527175"/>
              <a:gd name="connsiteX139" fmla="*/ 92075 w 546100"/>
              <a:gd name="connsiteY139" fmla="*/ 717550 h 1527175"/>
              <a:gd name="connsiteX140" fmla="*/ 44450 w 546100"/>
              <a:gd name="connsiteY140" fmla="*/ 587375 h 1527175"/>
              <a:gd name="connsiteX141" fmla="*/ 22225 w 546100"/>
              <a:gd name="connsiteY141" fmla="*/ 495300 h 1527175"/>
              <a:gd name="connsiteX142" fmla="*/ 47625 w 546100"/>
              <a:gd name="connsiteY142" fmla="*/ 422275 h 1527175"/>
              <a:gd name="connsiteX143" fmla="*/ 82550 w 546100"/>
              <a:gd name="connsiteY143" fmla="*/ 349250 h 1527175"/>
              <a:gd name="connsiteX144" fmla="*/ 98425 w 546100"/>
              <a:gd name="connsiteY144" fmla="*/ 301625 h 1527175"/>
              <a:gd name="connsiteX145" fmla="*/ 146050 w 546100"/>
              <a:gd name="connsiteY145" fmla="*/ 279400 h 1527175"/>
              <a:gd name="connsiteX146" fmla="*/ 165100 w 546100"/>
              <a:gd name="connsiteY146" fmla="*/ 276225 h 1527175"/>
              <a:gd name="connsiteX147" fmla="*/ 190500 w 546100"/>
              <a:gd name="connsiteY147" fmla="*/ 269875 h 1527175"/>
              <a:gd name="connsiteX148" fmla="*/ 209550 w 546100"/>
              <a:gd name="connsiteY148" fmla="*/ 266700 h 1527175"/>
              <a:gd name="connsiteX149" fmla="*/ 228600 w 546100"/>
              <a:gd name="connsiteY149" fmla="*/ 260350 h 1527175"/>
              <a:gd name="connsiteX150" fmla="*/ 231775 w 546100"/>
              <a:gd name="connsiteY150" fmla="*/ 250825 h 1527175"/>
              <a:gd name="connsiteX151" fmla="*/ 219075 w 546100"/>
              <a:gd name="connsiteY151" fmla="*/ 222250 h 1527175"/>
              <a:gd name="connsiteX152" fmla="*/ 212725 w 546100"/>
              <a:gd name="connsiteY152" fmla="*/ 203200 h 1527175"/>
              <a:gd name="connsiteX153" fmla="*/ 209550 w 546100"/>
              <a:gd name="connsiteY153" fmla="*/ 177800 h 1527175"/>
              <a:gd name="connsiteX154" fmla="*/ 212725 w 546100"/>
              <a:gd name="connsiteY154" fmla="*/ 149225 h 1527175"/>
              <a:gd name="connsiteX155" fmla="*/ 215900 w 546100"/>
              <a:gd name="connsiteY155" fmla="*/ 107950 h 1527175"/>
              <a:gd name="connsiteX156" fmla="*/ 222250 w 546100"/>
              <a:gd name="connsiteY156" fmla="*/ 69850 h 1527175"/>
              <a:gd name="connsiteX157" fmla="*/ 225425 w 546100"/>
              <a:gd name="connsiteY157" fmla="*/ 50800 h 1527175"/>
              <a:gd name="connsiteX158" fmla="*/ 231775 w 546100"/>
              <a:gd name="connsiteY158" fmla="*/ 31750 h 1527175"/>
              <a:gd name="connsiteX159" fmla="*/ 250825 w 546100"/>
              <a:gd name="connsiteY159" fmla="*/ 19050 h 1527175"/>
              <a:gd name="connsiteX160" fmla="*/ 269875 w 546100"/>
              <a:gd name="connsiteY160" fmla="*/ 12700 h 1527175"/>
              <a:gd name="connsiteX161" fmla="*/ 279400 w 546100"/>
              <a:gd name="connsiteY161" fmla="*/ 9525 h 1527175"/>
              <a:gd name="connsiteX162" fmla="*/ 288925 w 546100"/>
              <a:gd name="connsiteY162" fmla="*/ 0 h 1527175"/>
              <a:gd name="connsiteX0" fmla="*/ 288925 w 547193"/>
              <a:gd name="connsiteY0" fmla="*/ 0 h 1527175"/>
              <a:gd name="connsiteX1" fmla="*/ 288925 w 547193"/>
              <a:gd name="connsiteY1" fmla="*/ 0 h 1527175"/>
              <a:gd name="connsiteX2" fmla="*/ 314325 w 547193"/>
              <a:gd name="connsiteY2" fmla="*/ 9525 h 1527175"/>
              <a:gd name="connsiteX3" fmla="*/ 323850 w 547193"/>
              <a:gd name="connsiteY3" fmla="*/ 12700 h 1527175"/>
              <a:gd name="connsiteX4" fmla="*/ 333375 w 547193"/>
              <a:gd name="connsiteY4" fmla="*/ 19050 h 1527175"/>
              <a:gd name="connsiteX5" fmla="*/ 352425 w 547193"/>
              <a:gd name="connsiteY5" fmla="*/ 28575 h 1527175"/>
              <a:gd name="connsiteX6" fmla="*/ 358775 w 547193"/>
              <a:gd name="connsiteY6" fmla="*/ 38100 h 1527175"/>
              <a:gd name="connsiteX7" fmla="*/ 368300 w 547193"/>
              <a:gd name="connsiteY7" fmla="*/ 41275 h 1527175"/>
              <a:gd name="connsiteX8" fmla="*/ 371475 w 547193"/>
              <a:gd name="connsiteY8" fmla="*/ 50800 h 1527175"/>
              <a:gd name="connsiteX9" fmla="*/ 384175 w 547193"/>
              <a:gd name="connsiteY9" fmla="*/ 69850 h 1527175"/>
              <a:gd name="connsiteX10" fmla="*/ 393700 w 547193"/>
              <a:gd name="connsiteY10" fmla="*/ 98425 h 1527175"/>
              <a:gd name="connsiteX11" fmla="*/ 396875 w 547193"/>
              <a:gd name="connsiteY11" fmla="*/ 107950 h 1527175"/>
              <a:gd name="connsiteX12" fmla="*/ 390525 w 547193"/>
              <a:gd name="connsiteY12" fmla="*/ 161925 h 1527175"/>
              <a:gd name="connsiteX13" fmla="*/ 387350 w 547193"/>
              <a:gd name="connsiteY13" fmla="*/ 184150 h 1527175"/>
              <a:gd name="connsiteX14" fmla="*/ 381000 w 547193"/>
              <a:gd name="connsiteY14" fmla="*/ 222250 h 1527175"/>
              <a:gd name="connsiteX15" fmla="*/ 384175 w 547193"/>
              <a:gd name="connsiteY15" fmla="*/ 244475 h 1527175"/>
              <a:gd name="connsiteX16" fmla="*/ 387350 w 547193"/>
              <a:gd name="connsiteY16" fmla="*/ 254000 h 1527175"/>
              <a:gd name="connsiteX17" fmla="*/ 396875 w 547193"/>
              <a:gd name="connsiteY17" fmla="*/ 260350 h 1527175"/>
              <a:gd name="connsiteX18" fmla="*/ 403225 w 547193"/>
              <a:gd name="connsiteY18" fmla="*/ 269875 h 1527175"/>
              <a:gd name="connsiteX19" fmla="*/ 412750 w 547193"/>
              <a:gd name="connsiteY19" fmla="*/ 273050 h 1527175"/>
              <a:gd name="connsiteX20" fmla="*/ 422275 w 547193"/>
              <a:gd name="connsiteY20" fmla="*/ 279400 h 1527175"/>
              <a:gd name="connsiteX21" fmla="*/ 431800 w 547193"/>
              <a:gd name="connsiteY21" fmla="*/ 282575 h 1527175"/>
              <a:gd name="connsiteX22" fmla="*/ 441325 w 547193"/>
              <a:gd name="connsiteY22" fmla="*/ 288925 h 1527175"/>
              <a:gd name="connsiteX23" fmla="*/ 460375 w 547193"/>
              <a:gd name="connsiteY23" fmla="*/ 295275 h 1527175"/>
              <a:gd name="connsiteX24" fmla="*/ 488950 w 547193"/>
              <a:gd name="connsiteY24" fmla="*/ 304800 h 1527175"/>
              <a:gd name="connsiteX25" fmla="*/ 517525 w 547193"/>
              <a:gd name="connsiteY25" fmla="*/ 314325 h 1527175"/>
              <a:gd name="connsiteX26" fmla="*/ 527050 w 547193"/>
              <a:gd name="connsiteY26" fmla="*/ 317500 h 1527175"/>
              <a:gd name="connsiteX27" fmla="*/ 536575 w 547193"/>
              <a:gd name="connsiteY27" fmla="*/ 320675 h 1527175"/>
              <a:gd name="connsiteX28" fmla="*/ 542925 w 547193"/>
              <a:gd name="connsiteY28" fmla="*/ 339725 h 1527175"/>
              <a:gd name="connsiteX29" fmla="*/ 546100 w 547193"/>
              <a:gd name="connsiteY29" fmla="*/ 349250 h 1527175"/>
              <a:gd name="connsiteX30" fmla="*/ 542925 w 547193"/>
              <a:gd name="connsiteY30" fmla="*/ 390525 h 1527175"/>
              <a:gd name="connsiteX31" fmla="*/ 539750 w 547193"/>
              <a:gd name="connsiteY31" fmla="*/ 400050 h 1527175"/>
              <a:gd name="connsiteX32" fmla="*/ 533400 w 547193"/>
              <a:gd name="connsiteY32" fmla="*/ 460375 h 1527175"/>
              <a:gd name="connsiteX33" fmla="*/ 546100 w 547193"/>
              <a:gd name="connsiteY33" fmla="*/ 482600 h 1527175"/>
              <a:gd name="connsiteX34" fmla="*/ 539750 w 547193"/>
              <a:gd name="connsiteY34" fmla="*/ 530225 h 1527175"/>
              <a:gd name="connsiteX35" fmla="*/ 523875 w 547193"/>
              <a:gd name="connsiteY35" fmla="*/ 733425 h 1527175"/>
              <a:gd name="connsiteX36" fmla="*/ 517525 w 547193"/>
              <a:gd name="connsiteY36" fmla="*/ 879475 h 1527175"/>
              <a:gd name="connsiteX37" fmla="*/ 514350 w 547193"/>
              <a:gd name="connsiteY37" fmla="*/ 908050 h 1527175"/>
              <a:gd name="connsiteX38" fmla="*/ 508000 w 547193"/>
              <a:gd name="connsiteY38" fmla="*/ 965200 h 1527175"/>
              <a:gd name="connsiteX39" fmla="*/ 501650 w 547193"/>
              <a:gd name="connsiteY39" fmla="*/ 1038225 h 1527175"/>
              <a:gd name="connsiteX40" fmla="*/ 498475 w 547193"/>
              <a:gd name="connsiteY40" fmla="*/ 1076325 h 1527175"/>
              <a:gd name="connsiteX41" fmla="*/ 495300 w 547193"/>
              <a:gd name="connsiteY41" fmla="*/ 1165225 h 1527175"/>
              <a:gd name="connsiteX42" fmla="*/ 492125 w 547193"/>
              <a:gd name="connsiteY42" fmla="*/ 1190625 h 1527175"/>
              <a:gd name="connsiteX43" fmla="*/ 485775 w 547193"/>
              <a:gd name="connsiteY43" fmla="*/ 1250950 h 1527175"/>
              <a:gd name="connsiteX44" fmla="*/ 482600 w 547193"/>
              <a:gd name="connsiteY44" fmla="*/ 1308100 h 1527175"/>
              <a:gd name="connsiteX45" fmla="*/ 473075 w 547193"/>
              <a:gd name="connsiteY45" fmla="*/ 1311275 h 1527175"/>
              <a:gd name="connsiteX46" fmla="*/ 454025 w 547193"/>
              <a:gd name="connsiteY46" fmla="*/ 1314450 h 1527175"/>
              <a:gd name="connsiteX47" fmla="*/ 441325 w 547193"/>
              <a:gd name="connsiteY47" fmla="*/ 1317625 h 1527175"/>
              <a:gd name="connsiteX48" fmla="*/ 422275 w 547193"/>
              <a:gd name="connsiteY48" fmla="*/ 1323975 h 1527175"/>
              <a:gd name="connsiteX49" fmla="*/ 422275 w 547193"/>
              <a:gd name="connsiteY49" fmla="*/ 1346200 h 1527175"/>
              <a:gd name="connsiteX50" fmla="*/ 438150 w 547193"/>
              <a:gd name="connsiteY50" fmla="*/ 1371600 h 1527175"/>
              <a:gd name="connsiteX51" fmla="*/ 450850 w 547193"/>
              <a:gd name="connsiteY51" fmla="*/ 1374775 h 1527175"/>
              <a:gd name="connsiteX52" fmla="*/ 460375 w 547193"/>
              <a:gd name="connsiteY52" fmla="*/ 1393825 h 1527175"/>
              <a:gd name="connsiteX53" fmla="*/ 457200 w 547193"/>
              <a:gd name="connsiteY53" fmla="*/ 1409700 h 1527175"/>
              <a:gd name="connsiteX54" fmla="*/ 450850 w 547193"/>
              <a:gd name="connsiteY54" fmla="*/ 1419225 h 1527175"/>
              <a:gd name="connsiteX55" fmla="*/ 431800 w 547193"/>
              <a:gd name="connsiteY55" fmla="*/ 1435100 h 1527175"/>
              <a:gd name="connsiteX56" fmla="*/ 419100 w 547193"/>
              <a:gd name="connsiteY56" fmla="*/ 1454150 h 1527175"/>
              <a:gd name="connsiteX57" fmla="*/ 412750 w 547193"/>
              <a:gd name="connsiteY57" fmla="*/ 1463675 h 1527175"/>
              <a:gd name="connsiteX58" fmla="*/ 409575 w 547193"/>
              <a:gd name="connsiteY58" fmla="*/ 1473200 h 1527175"/>
              <a:gd name="connsiteX59" fmla="*/ 384175 w 547193"/>
              <a:gd name="connsiteY59" fmla="*/ 1482725 h 1527175"/>
              <a:gd name="connsiteX60" fmla="*/ 361950 w 547193"/>
              <a:gd name="connsiteY60" fmla="*/ 1485900 h 1527175"/>
              <a:gd name="connsiteX61" fmla="*/ 358775 w 547193"/>
              <a:gd name="connsiteY61" fmla="*/ 1473200 h 1527175"/>
              <a:gd name="connsiteX62" fmla="*/ 352425 w 547193"/>
              <a:gd name="connsiteY62" fmla="*/ 1454150 h 1527175"/>
              <a:gd name="connsiteX63" fmla="*/ 355600 w 547193"/>
              <a:gd name="connsiteY63" fmla="*/ 1409700 h 1527175"/>
              <a:gd name="connsiteX64" fmla="*/ 365125 w 547193"/>
              <a:gd name="connsiteY64" fmla="*/ 1377950 h 1527175"/>
              <a:gd name="connsiteX65" fmla="*/ 371475 w 547193"/>
              <a:gd name="connsiteY65" fmla="*/ 1343025 h 1527175"/>
              <a:gd name="connsiteX66" fmla="*/ 377825 w 547193"/>
              <a:gd name="connsiteY66" fmla="*/ 1320800 h 1527175"/>
              <a:gd name="connsiteX67" fmla="*/ 384175 w 547193"/>
              <a:gd name="connsiteY67" fmla="*/ 1295400 h 1527175"/>
              <a:gd name="connsiteX68" fmla="*/ 393700 w 547193"/>
              <a:gd name="connsiteY68" fmla="*/ 1266825 h 1527175"/>
              <a:gd name="connsiteX69" fmla="*/ 396875 w 547193"/>
              <a:gd name="connsiteY69" fmla="*/ 1257300 h 1527175"/>
              <a:gd name="connsiteX70" fmla="*/ 400050 w 547193"/>
              <a:gd name="connsiteY70" fmla="*/ 1244600 h 1527175"/>
              <a:gd name="connsiteX71" fmla="*/ 396875 w 547193"/>
              <a:gd name="connsiteY71" fmla="*/ 1184275 h 1527175"/>
              <a:gd name="connsiteX72" fmla="*/ 387350 w 547193"/>
              <a:gd name="connsiteY72" fmla="*/ 1152525 h 1527175"/>
              <a:gd name="connsiteX73" fmla="*/ 381000 w 547193"/>
              <a:gd name="connsiteY73" fmla="*/ 1139825 h 1527175"/>
              <a:gd name="connsiteX74" fmla="*/ 374650 w 547193"/>
              <a:gd name="connsiteY74" fmla="*/ 1120775 h 1527175"/>
              <a:gd name="connsiteX75" fmla="*/ 371475 w 547193"/>
              <a:gd name="connsiteY75" fmla="*/ 1111250 h 1527175"/>
              <a:gd name="connsiteX76" fmla="*/ 361950 w 547193"/>
              <a:gd name="connsiteY76" fmla="*/ 1057275 h 1527175"/>
              <a:gd name="connsiteX77" fmla="*/ 358775 w 547193"/>
              <a:gd name="connsiteY77" fmla="*/ 1047750 h 1527175"/>
              <a:gd name="connsiteX78" fmla="*/ 355600 w 547193"/>
              <a:gd name="connsiteY78" fmla="*/ 1025525 h 1527175"/>
              <a:gd name="connsiteX79" fmla="*/ 352425 w 547193"/>
              <a:gd name="connsiteY79" fmla="*/ 1000125 h 1527175"/>
              <a:gd name="connsiteX80" fmla="*/ 346075 w 547193"/>
              <a:gd name="connsiteY80" fmla="*/ 968375 h 1527175"/>
              <a:gd name="connsiteX81" fmla="*/ 342900 w 547193"/>
              <a:gd name="connsiteY81" fmla="*/ 958850 h 1527175"/>
              <a:gd name="connsiteX82" fmla="*/ 336550 w 547193"/>
              <a:gd name="connsiteY82" fmla="*/ 949325 h 1527175"/>
              <a:gd name="connsiteX83" fmla="*/ 327025 w 547193"/>
              <a:gd name="connsiteY83" fmla="*/ 955675 h 1527175"/>
              <a:gd name="connsiteX84" fmla="*/ 314325 w 547193"/>
              <a:gd name="connsiteY84" fmla="*/ 977900 h 1527175"/>
              <a:gd name="connsiteX85" fmla="*/ 304800 w 547193"/>
              <a:gd name="connsiteY85" fmla="*/ 987425 h 1527175"/>
              <a:gd name="connsiteX86" fmla="*/ 295275 w 547193"/>
              <a:gd name="connsiteY86" fmla="*/ 1006475 h 1527175"/>
              <a:gd name="connsiteX87" fmla="*/ 292100 w 547193"/>
              <a:gd name="connsiteY87" fmla="*/ 1016000 h 1527175"/>
              <a:gd name="connsiteX88" fmla="*/ 285750 w 547193"/>
              <a:gd name="connsiteY88" fmla="*/ 1025525 h 1527175"/>
              <a:gd name="connsiteX89" fmla="*/ 282575 w 547193"/>
              <a:gd name="connsiteY89" fmla="*/ 1035050 h 1527175"/>
              <a:gd name="connsiteX90" fmla="*/ 276225 w 547193"/>
              <a:gd name="connsiteY90" fmla="*/ 1044575 h 1527175"/>
              <a:gd name="connsiteX91" fmla="*/ 273050 w 547193"/>
              <a:gd name="connsiteY91" fmla="*/ 1054100 h 1527175"/>
              <a:gd name="connsiteX92" fmla="*/ 266700 w 547193"/>
              <a:gd name="connsiteY92" fmla="*/ 1063625 h 1527175"/>
              <a:gd name="connsiteX93" fmla="*/ 260350 w 547193"/>
              <a:gd name="connsiteY93" fmla="*/ 1082675 h 1527175"/>
              <a:gd name="connsiteX94" fmla="*/ 257175 w 547193"/>
              <a:gd name="connsiteY94" fmla="*/ 1092200 h 1527175"/>
              <a:gd name="connsiteX95" fmla="*/ 254000 w 547193"/>
              <a:gd name="connsiteY95" fmla="*/ 1108075 h 1527175"/>
              <a:gd name="connsiteX96" fmla="*/ 250825 w 547193"/>
              <a:gd name="connsiteY96" fmla="*/ 1117600 h 1527175"/>
              <a:gd name="connsiteX97" fmla="*/ 247650 w 547193"/>
              <a:gd name="connsiteY97" fmla="*/ 1130300 h 1527175"/>
              <a:gd name="connsiteX98" fmla="*/ 244475 w 547193"/>
              <a:gd name="connsiteY98" fmla="*/ 1139825 h 1527175"/>
              <a:gd name="connsiteX99" fmla="*/ 241300 w 547193"/>
              <a:gd name="connsiteY99" fmla="*/ 1155700 h 1527175"/>
              <a:gd name="connsiteX100" fmla="*/ 234950 w 547193"/>
              <a:gd name="connsiteY100" fmla="*/ 1181100 h 1527175"/>
              <a:gd name="connsiteX101" fmla="*/ 228600 w 547193"/>
              <a:gd name="connsiteY101" fmla="*/ 1209675 h 1527175"/>
              <a:gd name="connsiteX102" fmla="*/ 225425 w 547193"/>
              <a:gd name="connsiteY102" fmla="*/ 1219200 h 1527175"/>
              <a:gd name="connsiteX103" fmla="*/ 222250 w 547193"/>
              <a:gd name="connsiteY103" fmla="*/ 1238250 h 1527175"/>
              <a:gd name="connsiteX104" fmla="*/ 219075 w 547193"/>
              <a:gd name="connsiteY104" fmla="*/ 1250950 h 1527175"/>
              <a:gd name="connsiteX105" fmla="*/ 212725 w 547193"/>
              <a:gd name="connsiteY105" fmla="*/ 1308100 h 1527175"/>
              <a:gd name="connsiteX106" fmla="*/ 209550 w 547193"/>
              <a:gd name="connsiteY106" fmla="*/ 1393825 h 1527175"/>
              <a:gd name="connsiteX107" fmla="*/ 212725 w 547193"/>
              <a:gd name="connsiteY107" fmla="*/ 1412875 h 1527175"/>
              <a:gd name="connsiteX108" fmla="*/ 219075 w 547193"/>
              <a:gd name="connsiteY108" fmla="*/ 1492250 h 1527175"/>
              <a:gd name="connsiteX109" fmla="*/ 209550 w 547193"/>
              <a:gd name="connsiteY109" fmla="*/ 1498600 h 1527175"/>
              <a:gd name="connsiteX110" fmla="*/ 168275 w 547193"/>
              <a:gd name="connsiteY110" fmla="*/ 1504950 h 1527175"/>
              <a:gd name="connsiteX111" fmla="*/ 155575 w 547193"/>
              <a:gd name="connsiteY111" fmla="*/ 1508125 h 1527175"/>
              <a:gd name="connsiteX112" fmla="*/ 136525 w 547193"/>
              <a:gd name="connsiteY112" fmla="*/ 1511300 h 1527175"/>
              <a:gd name="connsiteX113" fmla="*/ 127000 w 547193"/>
              <a:gd name="connsiteY113" fmla="*/ 1514475 h 1527175"/>
              <a:gd name="connsiteX114" fmla="*/ 114300 w 547193"/>
              <a:gd name="connsiteY114" fmla="*/ 1517650 h 1527175"/>
              <a:gd name="connsiteX115" fmla="*/ 95250 w 547193"/>
              <a:gd name="connsiteY115" fmla="*/ 1524000 h 1527175"/>
              <a:gd name="connsiteX116" fmla="*/ 69850 w 547193"/>
              <a:gd name="connsiteY116" fmla="*/ 1527175 h 1527175"/>
              <a:gd name="connsiteX117" fmla="*/ 19050 w 547193"/>
              <a:gd name="connsiteY117" fmla="*/ 1524000 h 1527175"/>
              <a:gd name="connsiteX118" fmla="*/ 6350 w 547193"/>
              <a:gd name="connsiteY118" fmla="*/ 1520825 h 1527175"/>
              <a:gd name="connsiteX119" fmla="*/ 0 w 547193"/>
              <a:gd name="connsiteY119" fmla="*/ 1511300 h 1527175"/>
              <a:gd name="connsiteX120" fmla="*/ 3175 w 547193"/>
              <a:gd name="connsiteY120" fmla="*/ 1501775 h 1527175"/>
              <a:gd name="connsiteX121" fmla="*/ 41275 w 547193"/>
              <a:gd name="connsiteY121" fmla="*/ 1482725 h 1527175"/>
              <a:gd name="connsiteX122" fmla="*/ 60325 w 547193"/>
              <a:gd name="connsiteY122" fmla="*/ 1473200 h 1527175"/>
              <a:gd name="connsiteX123" fmla="*/ 79375 w 547193"/>
              <a:gd name="connsiteY123" fmla="*/ 1463675 h 1527175"/>
              <a:gd name="connsiteX124" fmla="*/ 95250 w 547193"/>
              <a:gd name="connsiteY124" fmla="*/ 1444625 h 1527175"/>
              <a:gd name="connsiteX125" fmla="*/ 101600 w 547193"/>
              <a:gd name="connsiteY125" fmla="*/ 1425575 h 1527175"/>
              <a:gd name="connsiteX126" fmla="*/ 104775 w 547193"/>
              <a:gd name="connsiteY126" fmla="*/ 1412875 h 1527175"/>
              <a:gd name="connsiteX127" fmla="*/ 111125 w 547193"/>
              <a:gd name="connsiteY127" fmla="*/ 1365250 h 1527175"/>
              <a:gd name="connsiteX128" fmla="*/ 111125 w 547193"/>
              <a:gd name="connsiteY128" fmla="*/ 1139825 h 1527175"/>
              <a:gd name="connsiteX129" fmla="*/ 117475 w 547193"/>
              <a:gd name="connsiteY129" fmla="*/ 1108075 h 1527175"/>
              <a:gd name="connsiteX130" fmla="*/ 123825 w 547193"/>
              <a:gd name="connsiteY130" fmla="*/ 1069975 h 1527175"/>
              <a:gd name="connsiteX131" fmla="*/ 127000 w 547193"/>
              <a:gd name="connsiteY131" fmla="*/ 1054100 h 1527175"/>
              <a:gd name="connsiteX132" fmla="*/ 136525 w 547193"/>
              <a:gd name="connsiteY132" fmla="*/ 942975 h 1527175"/>
              <a:gd name="connsiteX133" fmla="*/ 139700 w 547193"/>
              <a:gd name="connsiteY133" fmla="*/ 920750 h 1527175"/>
              <a:gd name="connsiteX134" fmla="*/ 142875 w 547193"/>
              <a:gd name="connsiteY134" fmla="*/ 873125 h 1527175"/>
              <a:gd name="connsiteX135" fmla="*/ 146050 w 547193"/>
              <a:gd name="connsiteY135" fmla="*/ 854075 h 1527175"/>
              <a:gd name="connsiteX136" fmla="*/ 152400 w 547193"/>
              <a:gd name="connsiteY136" fmla="*/ 803275 h 1527175"/>
              <a:gd name="connsiteX137" fmla="*/ 155575 w 547193"/>
              <a:gd name="connsiteY137" fmla="*/ 758825 h 1527175"/>
              <a:gd name="connsiteX138" fmla="*/ 123825 w 547193"/>
              <a:gd name="connsiteY138" fmla="*/ 746125 h 1527175"/>
              <a:gd name="connsiteX139" fmla="*/ 92075 w 547193"/>
              <a:gd name="connsiteY139" fmla="*/ 717550 h 1527175"/>
              <a:gd name="connsiteX140" fmla="*/ 44450 w 547193"/>
              <a:gd name="connsiteY140" fmla="*/ 587375 h 1527175"/>
              <a:gd name="connsiteX141" fmla="*/ 22225 w 547193"/>
              <a:gd name="connsiteY141" fmla="*/ 495300 h 1527175"/>
              <a:gd name="connsiteX142" fmla="*/ 47625 w 547193"/>
              <a:gd name="connsiteY142" fmla="*/ 422275 h 1527175"/>
              <a:gd name="connsiteX143" fmla="*/ 82550 w 547193"/>
              <a:gd name="connsiteY143" fmla="*/ 349250 h 1527175"/>
              <a:gd name="connsiteX144" fmla="*/ 98425 w 547193"/>
              <a:gd name="connsiteY144" fmla="*/ 301625 h 1527175"/>
              <a:gd name="connsiteX145" fmla="*/ 146050 w 547193"/>
              <a:gd name="connsiteY145" fmla="*/ 279400 h 1527175"/>
              <a:gd name="connsiteX146" fmla="*/ 165100 w 547193"/>
              <a:gd name="connsiteY146" fmla="*/ 276225 h 1527175"/>
              <a:gd name="connsiteX147" fmla="*/ 190500 w 547193"/>
              <a:gd name="connsiteY147" fmla="*/ 269875 h 1527175"/>
              <a:gd name="connsiteX148" fmla="*/ 209550 w 547193"/>
              <a:gd name="connsiteY148" fmla="*/ 266700 h 1527175"/>
              <a:gd name="connsiteX149" fmla="*/ 228600 w 547193"/>
              <a:gd name="connsiteY149" fmla="*/ 260350 h 1527175"/>
              <a:gd name="connsiteX150" fmla="*/ 231775 w 547193"/>
              <a:gd name="connsiteY150" fmla="*/ 250825 h 1527175"/>
              <a:gd name="connsiteX151" fmla="*/ 219075 w 547193"/>
              <a:gd name="connsiteY151" fmla="*/ 222250 h 1527175"/>
              <a:gd name="connsiteX152" fmla="*/ 212725 w 547193"/>
              <a:gd name="connsiteY152" fmla="*/ 203200 h 1527175"/>
              <a:gd name="connsiteX153" fmla="*/ 209550 w 547193"/>
              <a:gd name="connsiteY153" fmla="*/ 177800 h 1527175"/>
              <a:gd name="connsiteX154" fmla="*/ 212725 w 547193"/>
              <a:gd name="connsiteY154" fmla="*/ 149225 h 1527175"/>
              <a:gd name="connsiteX155" fmla="*/ 215900 w 547193"/>
              <a:gd name="connsiteY155" fmla="*/ 107950 h 1527175"/>
              <a:gd name="connsiteX156" fmla="*/ 222250 w 547193"/>
              <a:gd name="connsiteY156" fmla="*/ 69850 h 1527175"/>
              <a:gd name="connsiteX157" fmla="*/ 225425 w 547193"/>
              <a:gd name="connsiteY157" fmla="*/ 50800 h 1527175"/>
              <a:gd name="connsiteX158" fmla="*/ 231775 w 547193"/>
              <a:gd name="connsiteY158" fmla="*/ 31750 h 1527175"/>
              <a:gd name="connsiteX159" fmla="*/ 250825 w 547193"/>
              <a:gd name="connsiteY159" fmla="*/ 19050 h 1527175"/>
              <a:gd name="connsiteX160" fmla="*/ 269875 w 547193"/>
              <a:gd name="connsiteY160" fmla="*/ 12700 h 1527175"/>
              <a:gd name="connsiteX161" fmla="*/ 279400 w 547193"/>
              <a:gd name="connsiteY161" fmla="*/ 9525 h 1527175"/>
              <a:gd name="connsiteX162" fmla="*/ 288925 w 547193"/>
              <a:gd name="connsiteY162" fmla="*/ 0 h 1527175"/>
              <a:gd name="connsiteX0" fmla="*/ 288925 w 552588"/>
              <a:gd name="connsiteY0" fmla="*/ 0 h 1527175"/>
              <a:gd name="connsiteX1" fmla="*/ 288925 w 552588"/>
              <a:gd name="connsiteY1" fmla="*/ 0 h 1527175"/>
              <a:gd name="connsiteX2" fmla="*/ 314325 w 552588"/>
              <a:gd name="connsiteY2" fmla="*/ 9525 h 1527175"/>
              <a:gd name="connsiteX3" fmla="*/ 323850 w 552588"/>
              <a:gd name="connsiteY3" fmla="*/ 12700 h 1527175"/>
              <a:gd name="connsiteX4" fmla="*/ 333375 w 552588"/>
              <a:gd name="connsiteY4" fmla="*/ 19050 h 1527175"/>
              <a:gd name="connsiteX5" fmla="*/ 352425 w 552588"/>
              <a:gd name="connsiteY5" fmla="*/ 28575 h 1527175"/>
              <a:gd name="connsiteX6" fmla="*/ 358775 w 552588"/>
              <a:gd name="connsiteY6" fmla="*/ 38100 h 1527175"/>
              <a:gd name="connsiteX7" fmla="*/ 368300 w 552588"/>
              <a:gd name="connsiteY7" fmla="*/ 41275 h 1527175"/>
              <a:gd name="connsiteX8" fmla="*/ 371475 w 552588"/>
              <a:gd name="connsiteY8" fmla="*/ 50800 h 1527175"/>
              <a:gd name="connsiteX9" fmla="*/ 384175 w 552588"/>
              <a:gd name="connsiteY9" fmla="*/ 69850 h 1527175"/>
              <a:gd name="connsiteX10" fmla="*/ 393700 w 552588"/>
              <a:gd name="connsiteY10" fmla="*/ 98425 h 1527175"/>
              <a:gd name="connsiteX11" fmla="*/ 396875 w 552588"/>
              <a:gd name="connsiteY11" fmla="*/ 107950 h 1527175"/>
              <a:gd name="connsiteX12" fmla="*/ 390525 w 552588"/>
              <a:gd name="connsiteY12" fmla="*/ 161925 h 1527175"/>
              <a:gd name="connsiteX13" fmla="*/ 387350 w 552588"/>
              <a:gd name="connsiteY13" fmla="*/ 184150 h 1527175"/>
              <a:gd name="connsiteX14" fmla="*/ 381000 w 552588"/>
              <a:gd name="connsiteY14" fmla="*/ 222250 h 1527175"/>
              <a:gd name="connsiteX15" fmla="*/ 384175 w 552588"/>
              <a:gd name="connsiteY15" fmla="*/ 244475 h 1527175"/>
              <a:gd name="connsiteX16" fmla="*/ 387350 w 552588"/>
              <a:gd name="connsiteY16" fmla="*/ 254000 h 1527175"/>
              <a:gd name="connsiteX17" fmla="*/ 396875 w 552588"/>
              <a:gd name="connsiteY17" fmla="*/ 260350 h 1527175"/>
              <a:gd name="connsiteX18" fmla="*/ 403225 w 552588"/>
              <a:gd name="connsiteY18" fmla="*/ 269875 h 1527175"/>
              <a:gd name="connsiteX19" fmla="*/ 412750 w 552588"/>
              <a:gd name="connsiteY19" fmla="*/ 273050 h 1527175"/>
              <a:gd name="connsiteX20" fmla="*/ 422275 w 552588"/>
              <a:gd name="connsiteY20" fmla="*/ 279400 h 1527175"/>
              <a:gd name="connsiteX21" fmla="*/ 431800 w 552588"/>
              <a:gd name="connsiteY21" fmla="*/ 282575 h 1527175"/>
              <a:gd name="connsiteX22" fmla="*/ 441325 w 552588"/>
              <a:gd name="connsiteY22" fmla="*/ 288925 h 1527175"/>
              <a:gd name="connsiteX23" fmla="*/ 460375 w 552588"/>
              <a:gd name="connsiteY23" fmla="*/ 295275 h 1527175"/>
              <a:gd name="connsiteX24" fmla="*/ 488950 w 552588"/>
              <a:gd name="connsiteY24" fmla="*/ 304800 h 1527175"/>
              <a:gd name="connsiteX25" fmla="*/ 517525 w 552588"/>
              <a:gd name="connsiteY25" fmla="*/ 314325 h 1527175"/>
              <a:gd name="connsiteX26" fmla="*/ 527050 w 552588"/>
              <a:gd name="connsiteY26" fmla="*/ 317500 h 1527175"/>
              <a:gd name="connsiteX27" fmla="*/ 536575 w 552588"/>
              <a:gd name="connsiteY27" fmla="*/ 320675 h 1527175"/>
              <a:gd name="connsiteX28" fmla="*/ 542925 w 552588"/>
              <a:gd name="connsiteY28" fmla="*/ 339725 h 1527175"/>
              <a:gd name="connsiteX29" fmla="*/ 546100 w 552588"/>
              <a:gd name="connsiteY29" fmla="*/ 349250 h 1527175"/>
              <a:gd name="connsiteX30" fmla="*/ 542925 w 552588"/>
              <a:gd name="connsiteY30" fmla="*/ 390525 h 1527175"/>
              <a:gd name="connsiteX31" fmla="*/ 539750 w 552588"/>
              <a:gd name="connsiteY31" fmla="*/ 400050 h 1527175"/>
              <a:gd name="connsiteX32" fmla="*/ 552450 w 552588"/>
              <a:gd name="connsiteY32" fmla="*/ 463550 h 1527175"/>
              <a:gd name="connsiteX33" fmla="*/ 546100 w 552588"/>
              <a:gd name="connsiteY33" fmla="*/ 482600 h 1527175"/>
              <a:gd name="connsiteX34" fmla="*/ 539750 w 552588"/>
              <a:gd name="connsiteY34" fmla="*/ 530225 h 1527175"/>
              <a:gd name="connsiteX35" fmla="*/ 523875 w 552588"/>
              <a:gd name="connsiteY35" fmla="*/ 733425 h 1527175"/>
              <a:gd name="connsiteX36" fmla="*/ 517525 w 552588"/>
              <a:gd name="connsiteY36" fmla="*/ 879475 h 1527175"/>
              <a:gd name="connsiteX37" fmla="*/ 514350 w 552588"/>
              <a:gd name="connsiteY37" fmla="*/ 908050 h 1527175"/>
              <a:gd name="connsiteX38" fmla="*/ 508000 w 552588"/>
              <a:gd name="connsiteY38" fmla="*/ 965200 h 1527175"/>
              <a:gd name="connsiteX39" fmla="*/ 501650 w 552588"/>
              <a:gd name="connsiteY39" fmla="*/ 1038225 h 1527175"/>
              <a:gd name="connsiteX40" fmla="*/ 498475 w 552588"/>
              <a:gd name="connsiteY40" fmla="*/ 1076325 h 1527175"/>
              <a:gd name="connsiteX41" fmla="*/ 495300 w 552588"/>
              <a:gd name="connsiteY41" fmla="*/ 1165225 h 1527175"/>
              <a:gd name="connsiteX42" fmla="*/ 492125 w 552588"/>
              <a:gd name="connsiteY42" fmla="*/ 1190625 h 1527175"/>
              <a:gd name="connsiteX43" fmla="*/ 485775 w 552588"/>
              <a:gd name="connsiteY43" fmla="*/ 1250950 h 1527175"/>
              <a:gd name="connsiteX44" fmla="*/ 482600 w 552588"/>
              <a:gd name="connsiteY44" fmla="*/ 1308100 h 1527175"/>
              <a:gd name="connsiteX45" fmla="*/ 473075 w 552588"/>
              <a:gd name="connsiteY45" fmla="*/ 1311275 h 1527175"/>
              <a:gd name="connsiteX46" fmla="*/ 454025 w 552588"/>
              <a:gd name="connsiteY46" fmla="*/ 1314450 h 1527175"/>
              <a:gd name="connsiteX47" fmla="*/ 441325 w 552588"/>
              <a:gd name="connsiteY47" fmla="*/ 1317625 h 1527175"/>
              <a:gd name="connsiteX48" fmla="*/ 422275 w 552588"/>
              <a:gd name="connsiteY48" fmla="*/ 1323975 h 1527175"/>
              <a:gd name="connsiteX49" fmla="*/ 422275 w 552588"/>
              <a:gd name="connsiteY49" fmla="*/ 1346200 h 1527175"/>
              <a:gd name="connsiteX50" fmla="*/ 438150 w 552588"/>
              <a:gd name="connsiteY50" fmla="*/ 1371600 h 1527175"/>
              <a:gd name="connsiteX51" fmla="*/ 450850 w 552588"/>
              <a:gd name="connsiteY51" fmla="*/ 1374775 h 1527175"/>
              <a:gd name="connsiteX52" fmla="*/ 460375 w 552588"/>
              <a:gd name="connsiteY52" fmla="*/ 1393825 h 1527175"/>
              <a:gd name="connsiteX53" fmla="*/ 457200 w 552588"/>
              <a:gd name="connsiteY53" fmla="*/ 1409700 h 1527175"/>
              <a:gd name="connsiteX54" fmla="*/ 450850 w 552588"/>
              <a:gd name="connsiteY54" fmla="*/ 1419225 h 1527175"/>
              <a:gd name="connsiteX55" fmla="*/ 431800 w 552588"/>
              <a:gd name="connsiteY55" fmla="*/ 1435100 h 1527175"/>
              <a:gd name="connsiteX56" fmla="*/ 419100 w 552588"/>
              <a:gd name="connsiteY56" fmla="*/ 1454150 h 1527175"/>
              <a:gd name="connsiteX57" fmla="*/ 412750 w 552588"/>
              <a:gd name="connsiteY57" fmla="*/ 1463675 h 1527175"/>
              <a:gd name="connsiteX58" fmla="*/ 409575 w 552588"/>
              <a:gd name="connsiteY58" fmla="*/ 1473200 h 1527175"/>
              <a:gd name="connsiteX59" fmla="*/ 384175 w 552588"/>
              <a:gd name="connsiteY59" fmla="*/ 1482725 h 1527175"/>
              <a:gd name="connsiteX60" fmla="*/ 361950 w 552588"/>
              <a:gd name="connsiteY60" fmla="*/ 1485900 h 1527175"/>
              <a:gd name="connsiteX61" fmla="*/ 358775 w 552588"/>
              <a:gd name="connsiteY61" fmla="*/ 1473200 h 1527175"/>
              <a:gd name="connsiteX62" fmla="*/ 352425 w 552588"/>
              <a:gd name="connsiteY62" fmla="*/ 1454150 h 1527175"/>
              <a:gd name="connsiteX63" fmla="*/ 355600 w 552588"/>
              <a:gd name="connsiteY63" fmla="*/ 1409700 h 1527175"/>
              <a:gd name="connsiteX64" fmla="*/ 365125 w 552588"/>
              <a:gd name="connsiteY64" fmla="*/ 1377950 h 1527175"/>
              <a:gd name="connsiteX65" fmla="*/ 371475 w 552588"/>
              <a:gd name="connsiteY65" fmla="*/ 1343025 h 1527175"/>
              <a:gd name="connsiteX66" fmla="*/ 377825 w 552588"/>
              <a:gd name="connsiteY66" fmla="*/ 1320800 h 1527175"/>
              <a:gd name="connsiteX67" fmla="*/ 384175 w 552588"/>
              <a:gd name="connsiteY67" fmla="*/ 1295400 h 1527175"/>
              <a:gd name="connsiteX68" fmla="*/ 393700 w 552588"/>
              <a:gd name="connsiteY68" fmla="*/ 1266825 h 1527175"/>
              <a:gd name="connsiteX69" fmla="*/ 396875 w 552588"/>
              <a:gd name="connsiteY69" fmla="*/ 1257300 h 1527175"/>
              <a:gd name="connsiteX70" fmla="*/ 400050 w 552588"/>
              <a:gd name="connsiteY70" fmla="*/ 1244600 h 1527175"/>
              <a:gd name="connsiteX71" fmla="*/ 396875 w 552588"/>
              <a:gd name="connsiteY71" fmla="*/ 1184275 h 1527175"/>
              <a:gd name="connsiteX72" fmla="*/ 387350 w 552588"/>
              <a:gd name="connsiteY72" fmla="*/ 1152525 h 1527175"/>
              <a:gd name="connsiteX73" fmla="*/ 381000 w 552588"/>
              <a:gd name="connsiteY73" fmla="*/ 1139825 h 1527175"/>
              <a:gd name="connsiteX74" fmla="*/ 374650 w 552588"/>
              <a:gd name="connsiteY74" fmla="*/ 1120775 h 1527175"/>
              <a:gd name="connsiteX75" fmla="*/ 371475 w 552588"/>
              <a:gd name="connsiteY75" fmla="*/ 1111250 h 1527175"/>
              <a:gd name="connsiteX76" fmla="*/ 361950 w 552588"/>
              <a:gd name="connsiteY76" fmla="*/ 1057275 h 1527175"/>
              <a:gd name="connsiteX77" fmla="*/ 358775 w 552588"/>
              <a:gd name="connsiteY77" fmla="*/ 1047750 h 1527175"/>
              <a:gd name="connsiteX78" fmla="*/ 355600 w 552588"/>
              <a:gd name="connsiteY78" fmla="*/ 1025525 h 1527175"/>
              <a:gd name="connsiteX79" fmla="*/ 352425 w 552588"/>
              <a:gd name="connsiteY79" fmla="*/ 1000125 h 1527175"/>
              <a:gd name="connsiteX80" fmla="*/ 346075 w 552588"/>
              <a:gd name="connsiteY80" fmla="*/ 968375 h 1527175"/>
              <a:gd name="connsiteX81" fmla="*/ 342900 w 552588"/>
              <a:gd name="connsiteY81" fmla="*/ 958850 h 1527175"/>
              <a:gd name="connsiteX82" fmla="*/ 336550 w 552588"/>
              <a:gd name="connsiteY82" fmla="*/ 949325 h 1527175"/>
              <a:gd name="connsiteX83" fmla="*/ 327025 w 552588"/>
              <a:gd name="connsiteY83" fmla="*/ 955675 h 1527175"/>
              <a:gd name="connsiteX84" fmla="*/ 314325 w 552588"/>
              <a:gd name="connsiteY84" fmla="*/ 977900 h 1527175"/>
              <a:gd name="connsiteX85" fmla="*/ 304800 w 552588"/>
              <a:gd name="connsiteY85" fmla="*/ 987425 h 1527175"/>
              <a:gd name="connsiteX86" fmla="*/ 295275 w 552588"/>
              <a:gd name="connsiteY86" fmla="*/ 1006475 h 1527175"/>
              <a:gd name="connsiteX87" fmla="*/ 292100 w 552588"/>
              <a:gd name="connsiteY87" fmla="*/ 1016000 h 1527175"/>
              <a:gd name="connsiteX88" fmla="*/ 285750 w 552588"/>
              <a:gd name="connsiteY88" fmla="*/ 1025525 h 1527175"/>
              <a:gd name="connsiteX89" fmla="*/ 282575 w 552588"/>
              <a:gd name="connsiteY89" fmla="*/ 1035050 h 1527175"/>
              <a:gd name="connsiteX90" fmla="*/ 276225 w 552588"/>
              <a:gd name="connsiteY90" fmla="*/ 1044575 h 1527175"/>
              <a:gd name="connsiteX91" fmla="*/ 273050 w 552588"/>
              <a:gd name="connsiteY91" fmla="*/ 1054100 h 1527175"/>
              <a:gd name="connsiteX92" fmla="*/ 266700 w 552588"/>
              <a:gd name="connsiteY92" fmla="*/ 1063625 h 1527175"/>
              <a:gd name="connsiteX93" fmla="*/ 260350 w 552588"/>
              <a:gd name="connsiteY93" fmla="*/ 1082675 h 1527175"/>
              <a:gd name="connsiteX94" fmla="*/ 257175 w 552588"/>
              <a:gd name="connsiteY94" fmla="*/ 1092200 h 1527175"/>
              <a:gd name="connsiteX95" fmla="*/ 254000 w 552588"/>
              <a:gd name="connsiteY95" fmla="*/ 1108075 h 1527175"/>
              <a:gd name="connsiteX96" fmla="*/ 250825 w 552588"/>
              <a:gd name="connsiteY96" fmla="*/ 1117600 h 1527175"/>
              <a:gd name="connsiteX97" fmla="*/ 247650 w 552588"/>
              <a:gd name="connsiteY97" fmla="*/ 1130300 h 1527175"/>
              <a:gd name="connsiteX98" fmla="*/ 244475 w 552588"/>
              <a:gd name="connsiteY98" fmla="*/ 1139825 h 1527175"/>
              <a:gd name="connsiteX99" fmla="*/ 241300 w 552588"/>
              <a:gd name="connsiteY99" fmla="*/ 1155700 h 1527175"/>
              <a:gd name="connsiteX100" fmla="*/ 234950 w 552588"/>
              <a:gd name="connsiteY100" fmla="*/ 1181100 h 1527175"/>
              <a:gd name="connsiteX101" fmla="*/ 228600 w 552588"/>
              <a:gd name="connsiteY101" fmla="*/ 1209675 h 1527175"/>
              <a:gd name="connsiteX102" fmla="*/ 225425 w 552588"/>
              <a:gd name="connsiteY102" fmla="*/ 1219200 h 1527175"/>
              <a:gd name="connsiteX103" fmla="*/ 222250 w 552588"/>
              <a:gd name="connsiteY103" fmla="*/ 1238250 h 1527175"/>
              <a:gd name="connsiteX104" fmla="*/ 219075 w 552588"/>
              <a:gd name="connsiteY104" fmla="*/ 1250950 h 1527175"/>
              <a:gd name="connsiteX105" fmla="*/ 212725 w 552588"/>
              <a:gd name="connsiteY105" fmla="*/ 1308100 h 1527175"/>
              <a:gd name="connsiteX106" fmla="*/ 209550 w 552588"/>
              <a:gd name="connsiteY106" fmla="*/ 1393825 h 1527175"/>
              <a:gd name="connsiteX107" fmla="*/ 212725 w 552588"/>
              <a:gd name="connsiteY107" fmla="*/ 1412875 h 1527175"/>
              <a:gd name="connsiteX108" fmla="*/ 219075 w 552588"/>
              <a:gd name="connsiteY108" fmla="*/ 1492250 h 1527175"/>
              <a:gd name="connsiteX109" fmla="*/ 209550 w 552588"/>
              <a:gd name="connsiteY109" fmla="*/ 1498600 h 1527175"/>
              <a:gd name="connsiteX110" fmla="*/ 168275 w 552588"/>
              <a:gd name="connsiteY110" fmla="*/ 1504950 h 1527175"/>
              <a:gd name="connsiteX111" fmla="*/ 155575 w 552588"/>
              <a:gd name="connsiteY111" fmla="*/ 1508125 h 1527175"/>
              <a:gd name="connsiteX112" fmla="*/ 136525 w 552588"/>
              <a:gd name="connsiteY112" fmla="*/ 1511300 h 1527175"/>
              <a:gd name="connsiteX113" fmla="*/ 127000 w 552588"/>
              <a:gd name="connsiteY113" fmla="*/ 1514475 h 1527175"/>
              <a:gd name="connsiteX114" fmla="*/ 114300 w 552588"/>
              <a:gd name="connsiteY114" fmla="*/ 1517650 h 1527175"/>
              <a:gd name="connsiteX115" fmla="*/ 95250 w 552588"/>
              <a:gd name="connsiteY115" fmla="*/ 1524000 h 1527175"/>
              <a:gd name="connsiteX116" fmla="*/ 69850 w 552588"/>
              <a:gd name="connsiteY116" fmla="*/ 1527175 h 1527175"/>
              <a:gd name="connsiteX117" fmla="*/ 19050 w 552588"/>
              <a:gd name="connsiteY117" fmla="*/ 1524000 h 1527175"/>
              <a:gd name="connsiteX118" fmla="*/ 6350 w 552588"/>
              <a:gd name="connsiteY118" fmla="*/ 1520825 h 1527175"/>
              <a:gd name="connsiteX119" fmla="*/ 0 w 552588"/>
              <a:gd name="connsiteY119" fmla="*/ 1511300 h 1527175"/>
              <a:gd name="connsiteX120" fmla="*/ 3175 w 552588"/>
              <a:gd name="connsiteY120" fmla="*/ 1501775 h 1527175"/>
              <a:gd name="connsiteX121" fmla="*/ 41275 w 552588"/>
              <a:gd name="connsiteY121" fmla="*/ 1482725 h 1527175"/>
              <a:gd name="connsiteX122" fmla="*/ 60325 w 552588"/>
              <a:gd name="connsiteY122" fmla="*/ 1473200 h 1527175"/>
              <a:gd name="connsiteX123" fmla="*/ 79375 w 552588"/>
              <a:gd name="connsiteY123" fmla="*/ 1463675 h 1527175"/>
              <a:gd name="connsiteX124" fmla="*/ 95250 w 552588"/>
              <a:gd name="connsiteY124" fmla="*/ 1444625 h 1527175"/>
              <a:gd name="connsiteX125" fmla="*/ 101600 w 552588"/>
              <a:gd name="connsiteY125" fmla="*/ 1425575 h 1527175"/>
              <a:gd name="connsiteX126" fmla="*/ 104775 w 552588"/>
              <a:gd name="connsiteY126" fmla="*/ 1412875 h 1527175"/>
              <a:gd name="connsiteX127" fmla="*/ 111125 w 552588"/>
              <a:gd name="connsiteY127" fmla="*/ 1365250 h 1527175"/>
              <a:gd name="connsiteX128" fmla="*/ 111125 w 552588"/>
              <a:gd name="connsiteY128" fmla="*/ 1139825 h 1527175"/>
              <a:gd name="connsiteX129" fmla="*/ 117475 w 552588"/>
              <a:gd name="connsiteY129" fmla="*/ 1108075 h 1527175"/>
              <a:gd name="connsiteX130" fmla="*/ 123825 w 552588"/>
              <a:gd name="connsiteY130" fmla="*/ 1069975 h 1527175"/>
              <a:gd name="connsiteX131" fmla="*/ 127000 w 552588"/>
              <a:gd name="connsiteY131" fmla="*/ 1054100 h 1527175"/>
              <a:gd name="connsiteX132" fmla="*/ 136525 w 552588"/>
              <a:gd name="connsiteY132" fmla="*/ 942975 h 1527175"/>
              <a:gd name="connsiteX133" fmla="*/ 139700 w 552588"/>
              <a:gd name="connsiteY133" fmla="*/ 920750 h 1527175"/>
              <a:gd name="connsiteX134" fmla="*/ 142875 w 552588"/>
              <a:gd name="connsiteY134" fmla="*/ 873125 h 1527175"/>
              <a:gd name="connsiteX135" fmla="*/ 146050 w 552588"/>
              <a:gd name="connsiteY135" fmla="*/ 854075 h 1527175"/>
              <a:gd name="connsiteX136" fmla="*/ 152400 w 552588"/>
              <a:gd name="connsiteY136" fmla="*/ 803275 h 1527175"/>
              <a:gd name="connsiteX137" fmla="*/ 155575 w 552588"/>
              <a:gd name="connsiteY137" fmla="*/ 758825 h 1527175"/>
              <a:gd name="connsiteX138" fmla="*/ 123825 w 552588"/>
              <a:gd name="connsiteY138" fmla="*/ 746125 h 1527175"/>
              <a:gd name="connsiteX139" fmla="*/ 92075 w 552588"/>
              <a:gd name="connsiteY139" fmla="*/ 717550 h 1527175"/>
              <a:gd name="connsiteX140" fmla="*/ 44450 w 552588"/>
              <a:gd name="connsiteY140" fmla="*/ 587375 h 1527175"/>
              <a:gd name="connsiteX141" fmla="*/ 22225 w 552588"/>
              <a:gd name="connsiteY141" fmla="*/ 495300 h 1527175"/>
              <a:gd name="connsiteX142" fmla="*/ 47625 w 552588"/>
              <a:gd name="connsiteY142" fmla="*/ 422275 h 1527175"/>
              <a:gd name="connsiteX143" fmla="*/ 82550 w 552588"/>
              <a:gd name="connsiteY143" fmla="*/ 349250 h 1527175"/>
              <a:gd name="connsiteX144" fmla="*/ 98425 w 552588"/>
              <a:gd name="connsiteY144" fmla="*/ 301625 h 1527175"/>
              <a:gd name="connsiteX145" fmla="*/ 146050 w 552588"/>
              <a:gd name="connsiteY145" fmla="*/ 279400 h 1527175"/>
              <a:gd name="connsiteX146" fmla="*/ 165100 w 552588"/>
              <a:gd name="connsiteY146" fmla="*/ 276225 h 1527175"/>
              <a:gd name="connsiteX147" fmla="*/ 190500 w 552588"/>
              <a:gd name="connsiteY147" fmla="*/ 269875 h 1527175"/>
              <a:gd name="connsiteX148" fmla="*/ 209550 w 552588"/>
              <a:gd name="connsiteY148" fmla="*/ 266700 h 1527175"/>
              <a:gd name="connsiteX149" fmla="*/ 228600 w 552588"/>
              <a:gd name="connsiteY149" fmla="*/ 260350 h 1527175"/>
              <a:gd name="connsiteX150" fmla="*/ 231775 w 552588"/>
              <a:gd name="connsiteY150" fmla="*/ 250825 h 1527175"/>
              <a:gd name="connsiteX151" fmla="*/ 219075 w 552588"/>
              <a:gd name="connsiteY151" fmla="*/ 222250 h 1527175"/>
              <a:gd name="connsiteX152" fmla="*/ 212725 w 552588"/>
              <a:gd name="connsiteY152" fmla="*/ 203200 h 1527175"/>
              <a:gd name="connsiteX153" fmla="*/ 209550 w 552588"/>
              <a:gd name="connsiteY153" fmla="*/ 177800 h 1527175"/>
              <a:gd name="connsiteX154" fmla="*/ 212725 w 552588"/>
              <a:gd name="connsiteY154" fmla="*/ 149225 h 1527175"/>
              <a:gd name="connsiteX155" fmla="*/ 215900 w 552588"/>
              <a:gd name="connsiteY155" fmla="*/ 107950 h 1527175"/>
              <a:gd name="connsiteX156" fmla="*/ 222250 w 552588"/>
              <a:gd name="connsiteY156" fmla="*/ 69850 h 1527175"/>
              <a:gd name="connsiteX157" fmla="*/ 225425 w 552588"/>
              <a:gd name="connsiteY157" fmla="*/ 50800 h 1527175"/>
              <a:gd name="connsiteX158" fmla="*/ 231775 w 552588"/>
              <a:gd name="connsiteY158" fmla="*/ 31750 h 1527175"/>
              <a:gd name="connsiteX159" fmla="*/ 250825 w 552588"/>
              <a:gd name="connsiteY159" fmla="*/ 19050 h 1527175"/>
              <a:gd name="connsiteX160" fmla="*/ 269875 w 552588"/>
              <a:gd name="connsiteY160" fmla="*/ 12700 h 1527175"/>
              <a:gd name="connsiteX161" fmla="*/ 279400 w 552588"/>
              <a:gd name="connsiteY161" fmla="*/ 9525 h 1527175"/>
              <a:gd name="connsiteX162" fmla="*/ 288925 w 552588"/>
              <a:gd name="connsiteY162" fmla="*/ 0 h 1527175"/>
              <a:gd name="connsiteX0" fmla="*/ 288925 w 559070"/>
              <a:gd name="connsiteY0" fmla="*/ 0 h 1527175"/>
              <a:gd name="connsiteX1" fmla="*/ 288925 w 559070"/>
              <a:gd name="connsiteY1" fmla="*/ 0 h 1527175"/>
              <a:gd name="connsiteX2" fmla="*/ 314325 w 559070"/>
              <a:gd name="connsiteY2" fmla="*/ 9525 h 1527175"/>
              <a:gd name="connsiteX3" fmla="*/ 323850 w 559070"/>
              <a:gd name="connsiteY3" fmla="*/ 12700 h 1527175"/>
              <a:gd name="connsiteX4" fmla="*/ 333375 w 559070"/>
              <a:gd name="connsiteY4" fmla="*/ 19050 h 1527175"/>
              <a:gd name="connsiteX5" fmla="*/ 352425 w 559070"/>
              <a:gd name="connsiteY5" fmla="*/ 28575 h 1527175"/>
              <a:gd name="connsiteX6" fmla="*/ 358775 w 559070"/>
              <a:gd name="connsiteY6" fmla="*/ 38100 h 1527175"/>
              <a:gd name="connsiteX7" fmla="*/ 368300 w 559070"/>
              <a:gd name="connsiteY7" fmla="*/ 41275 h 1527175"/>
              <a:gd name="connsiteX8" fmla="*/ 371475 w 559070"/>
              <a:gd name="connsiteY8" fmla="*/ 50800 h 1527175"/>
              <a:gd name="connsiteX9" fmla="*/ 384175 w 559070"/>
              <a:gd name="connsiteY9" fmla="*/ 69850 h 1527175"/>
              <a:gd name="connsiteX10" fmla="*/ 393700 w 559070"/>
              <a:gd name="connsiteY10" fmla="*/ 98425 h 1527175"/>
              <a:gd name="connsiteX11" fmla="*/ 396875 w 559070"/>
              <a:gd name="connsiteY11" fmla="*/ 107950 h 1527175"/>
              <a:gd name="connsiteX12" fmla="*/ 390525 w 559070"/>
              <a:gd name="connsiteY12" fmla="*/ 161925 h 1527175"/>
              <a:gd name="connsiteX13" fmla="*/ 387350 w 559070"/>
              <a:gd name="connsiteY13" fmla="*/ 184150 h 1527175"/>
              <a:gd name="connsiteX14" fmla="*/ 381000 w 559070"/>
              <a:gd name="connsiteY14" fmla="*/ 222250 h 1527175"/>
              <a:gd name="connsiteX15" fmla="*/ 384175 w 559070"/>
              <a:gd name="connsiteY15" fmla="*/ 244475 h 1527175"/>
              <a:gd name="connsiteX16" fmla="*/ 387350 w 559070"/>
              <a:gd name="connsiteY16" fmla="*/ 254000 h 1527175"/>
              <a:gd name="connsiteX17" fmla="*/ 396875 w 559070"/>
              <a:gd name="connsiteY17" fmla="*/ 260350 h 1527175"/>
              <a:gd name="connsiteX18" fmla="*/ 403225 w 559070"/>
              <a:gd name="connsiteY18" fmla="*/ 269875 h 1527175"/>
              <a:gd name="connsiteX19" fmla="*/ 412750 w 559070"/>
              <a:gd name="connsiteY19" fmla="*/ 273050 h 1527175"/>
              <a:gd name="connsiteX20" fmla="*/ 422275 w 559070"/>
              <a:gd name="connsiteY20" fmla="*/ 279400 h 1527175"/>
              <a:gd name="connsiteX21" fmla="*/ 431800 w 559070"/>
              <a:gd name="connsiteY21" fmla="*/ 282575 h 1527175"/>
              <a:gd name="connsiteX22" fmla="*/ 441325 w 559070"/>
              <a:gd name="connsiteY22" fmla="*/ 288925 h 1527175"/>
              <a:gd name="connsiteX23" fmla="*/ 460375 w 559070"/>
              <a:gd name="connsiteY23" fmla="*/ 295275 h 1527175"/>
              <a:gd name="connsiteX24" fmla="*/ 488950 w 559070"/>
              <a:gd name="connsiteY24" fmla="*/ 304800 h 1527175"/>
              <a:gd name="connsiteX25" fmla="*/ 517525 w 559070"/>
              <a:gd name="connsiteY25" fmla="*/ 314325 h 1527175"/>
              <a:gd name="connsiteX26" fmla="*/ 527050 w 559070"/>
              <a:gd name="connsiteY26" fmla="*/ 317500 h 1527175"/>
              <a:gd name="connsiteX27" fmla="*/ 536575 w 559070"/>
              <a:gd name="connsiteY27" fmla="*/ 320675 h 1527175"/>
              <a:gd name="connsiteX28" fmla="*/ 542925 w 559070"/>
              <a:gd name="connsiteY28" fmla="*/ 339725 h 1527175"/>
              <a:gd name="connsiteX29" fmla="*/ 546100 w 559070"/>
              <a:gd name="connsiteY29" fmla="*/ 349250 h 1527175"/>
              <a:gd name="connsiteX30" fmla="*/ 542925 w 559070"/>
              <a:gd name="connsiteY30" fmla="*/ 390525 h 1527175"/>
              <a:gd name="connsiteX31" fmla="*/ 558800 w 559070"/>
              <a:gd name="connsiteY31" fmla="*/ 403225 h 1527175"/>
              <a:gd name="connsiteX32" fmla="*/ 552450 w 559070"/>
              <a:gd name="connsiteY32" fmla="*/ 463550 h 1527175"/>
              <a:gd name="connsiteX33" fmla="*/ 546100 w 559070"/>
              <a:gd name="connsiteY33" fmla="*/ 482600 h 1527175"/>
              <a:gd name="connsiteX34" fmla="*/ 539750 w 559070"/>
              <a:gd name="connsiteY34" fmla="*/ 530225 h 1527175"/>
              <a:gd name="connsiteX35" fmla="*/ 523875 w 559070"/>
              <a:gd name="connsiteY35" fmla="*/ 733425 h 1527175"/>
              <a:gd name="connsiteX36" fmla="*/ 517525 w 559070"/>
              <a:gd name="connsiteY36" fmla="*/ 879475 h 1527175"/>
              <a:gd name="connsiteX37" fmla="*/ 514350 w 559070"/>
              <a:gd name="connsiteY37" fmla="*/ 908050 h 1527175"/>
              <a:gd name="connsiteX38" fmla="*/ 508000 w 559070"/>
              <a:gd name="connsiteY38" fmla="*/ 965200 h 1527175"/>
              <a:gd name="connsiteX39" fmla="*/ 501650 w 559070"/>
              <a:gd name="connsiteY39" fmla="*/ 1038225 h 1527175"/>
              <a:gd name="connsiteX40" fmla="*/ 498475 w 559070"/>
              <a:gd name="connsiteY40" fmla="*/ 1076325 h 1527175"/>
              <a:gd name="connsiteX41" fmla="*/ 495300 w 559070"/>
              <a:gd name="connsiteY41" fmla="*/ 1165225 h 1527175"/>
              <a:gd name="connsiteX42" fmla="*/ 492125 w 559070"/>
              <a:gd name="connsiteY42" fmla="*/ 1190625 h 1527175"/>
              <a:gd name="connsiteX43" fmla="*/ 485775 w 559070"/>
              <a:gd name="connsiteY43" fmla="*/ 1250950 h 1527175"/>
              <a:gd name="connsiteX44" fmla="*/ 482600 w 559070"/>
              <a:gd name="connsiteY44" fmla="*/ 1308100 h 1527175"/>
              <a:gd name="connsiteX45" fmla="*/ 473075 w 559070"/>
              <a:gd name="connsiteY45" fmla="*/ 1311275 h 1527175"/>
              <a:gd name="connsiteX46" fmla="*/ 454025 w 559070"/>
              <a:gd name="connsiteY46" fmla="*/ 1314450 h 1527175"/>
              <a:gd name="connsiteX47" fmla="*/ 441325 w 559070"/>
              <a:gd name="connsiteY47" fmla="*/ 1317625 h 1527175"/>
              <a:gd name="connsiteX48" fmla="*/ 422275 w 559070"/>
              <a:gd name="connsiteY48" fmla="*/ 1323975 h 1527175"/>
              <a:gd name="connsiteX49" fmla="*/ 422275 w 559070"/>
              <a:gd name="connsiteY49" fmla="*/ 1346200 h 1527175"/>
              <a:gd name="connsiteX50" fmla="*/ 438150 w 559070"/>
              <a:gd name="connsiteY50" fmla="*/ 1371600 h 1527175"/>
              <a:gd name="connsiteX51" fmla="*/ 450850 w 559070"/>
              <a:gd name="connsiteY51" fmla="*/ 1374775 h 1527175"/>
              <a:gd name="connsiteX52" fmla="*/ 460375 w 559070"/>
              <a:gd name="connsiteY52" fmla="*/ 1393825 h 1527175"/>
              <a:gd name="connsiteX53" fmla="*/ 457200 w 559070"/>
              <a:gd name="connsiteY53" fmla="*/ 1409700 h 1527175"/>
              <a:gd name="connsiteX54" fmla="*/ 450850 w 559070"/>
              <a:gd name="connsiteY54" fmla="*/ 1419225 h 1527175"/>
              <a:gd name="connsiteX55" fmla="*/ 431800 w 559070"/>
              <a:gd name="connsiteY55" fmla="*/ 1435100 h 1527175"/>
              <a:gd name="connsiteX56" fmla="*/ 419100 w 559070"/>
              <a:gd name="connsiteY56" fmla="*/ 1454150 h 1527175"/>
              <a:gd name="connsiteX57" fmla="*/ 412750 w 559070"/>
              <a:gd name="connsiteY57" fmla="*/ 1463675 h 1527175"/>
              <a:gd name="connsiteX58" fmla="*/ 409575 w 559070"/>
              <a:gd name="connsiteY58" fmla="*/ 1473200 h 1527175"/>
              <a:gd name="connsiteX59" fmla="*/ 384175 w 559070"/>
              <a:gd name="connsiteY59" fmla="*/ 1482725 h 1527175"/>
              <a:gd name="connsiteX60" fmla="*/ 361950 w 559070"/>
              <a:gd name="connsiteY60" fmla="*/ 1485900 h 1527175"/>
              <a:gd name="connsiteX61" fmla="*/ 358775 w 559070"/>
              <a:gd name="connsiteY61" fmla="*/ 1473200 h 1527175"/>
              <a:gd name="connsiteX62" fmla="*/ 352425 w 559070"/>
              <a:gd name="connsiteY62" fmla="*/ 1454150 h 1527175"/>
              <a:gd name="connsiteX63" fmla="*/ 355600 w 559070"/>
              <a:gd name="connsiteY63" fmla="*/ 1409700 h 1527175"/>
              <a:gd name="connsiteX64" fmla="*/ 365125 w 559070"/>
              <a:gd name="connsiteY64" fmla="*/ 1377950 h 1527175"/>
              <a:gd name="connsiteX65" fmla="*/ 371475 w 559070"/>
              <a:gd name="connsiteY65" fmla="*/ 1343025 h 1527175"/>
              <a:gd name="connsiteX66" fmla="*/ 377825 w 559070"/>
              <a:gd name="connsiteY66" fmla="*/ 1320800 h 1527175"/>
              <a:gd name="connsiteX67" fmla="*/ 384175 w 559070"/>
              <a:gd name="connsiteY67" fmla="*/ 1295400 h 1527175"/>
              <a:gd name="connsiteX68" fmla="*/ 393700 w 559070"/>
              <a:gd name="connsiteY68" fmla="*/ 1266825 h 1527175"/>
              <a:gd name="connsiteX69" fmla="*/ 396875 w 559070"/>
              <a:gd name="connsiteY69" fmla="*/ 1257300 h 1527175"/>
              <a:gd name="connsiteX70" fmla="*/ 400050 w 559070"/>
              <a:gd name="connsiteY70" fmla="*/ 1244600 h 1527175"/>
              <a:gd name="connsiteX71" fmla="*/ 396875 w 559070"/>
              <a:gd name="connsiteY71" fmla="*/ 1184275 h 1527175"/>
              <a:gd name="connsiteX72" fmla="*/ 387350 w 559070"/>
              <a:gd name="connsiteY72" fmla="*/ 1152525 h 1527175"/>
              <a:gd name="connsiteX73" fmla="*/ 381000 w 559070"/>
              <a:gd name="connsiteY73" fmla="*/ 1139825 h 1527175"/>
              <a:gd name="connsiteX74" fmla="*/ 374650 w 559070"/>
              <a:gd name="connsiteY74" fmla="*/ 1120775 h 1527175"/>
              <a:gd name="connsiteX75" fmla="*/ 371475 w 559070"/>
              <a:gd name="connsiteY75" fmla="*/ 1111250 h 1527175"/>
              <a:gd name="connsiteX76" fmla="*/ 361950 w 559070"/>
              <a:gd name="connsiteY76" fmla="*/ 1057275 h 1527175"/>
              <a:gd name="connsiteX77" fmla="*/ 358775 w 559070"/>
              <a:gd name="connsiteY77" fmla="*/ 1047750 h 1527175"/>
              <a:gd name="connsiteX78" fmla="*/ 355600 w 559070"/>
              <a:gd name="connsiteY78" fmla="*/ 1025525 h 1527175"/>
              <a:gd name="connsiteX79" fmla="*/ 352425 w 559070"/>
              <a:gd name="connsiteY79" fmla="*/ 1000125 h 1527175"/>
              <a:gd name="connsiteX80" fmla="*/ 346075 w 559070"/>
              <a:gd name="connsiteY80" fmla="*/ 968375 h 1527175"/>
              <a:gd name="connsiteX81" fmla="*/ 342900 w 559070"/>
              <a:gd name="connsiteY81" fmla="*/ 958850 h 1527175"/>
              <a:gd name="connsiteX82" fmla="*/ 336550 w 559070"/>
              <a:gd name="connsiteY82" fmla="*/ 949325 h 1527175"/>
              <a:gd name="connsiteX83" fmla="*/ 327025 w 559070"/>
              <a:gd name="connsiteY83" fmla="*/ 955675 h 1527175"/>
              <a:gd name="connsiteX84" fmla="*/ 314325 w 559070"/>
              <a:gd name="connsiteY84" fmla="*/ 977900 h 1527175"/>
              <a:gd name="connsiteX85" fmla="*/ 304800 w 559070"/>
              <a:gd name="connsiteY85" fmla="*/ 987425 h 1527175"/>
              <a:gd name="connsiteX86" fmla="*/ 295275 w 559070"/>
              <a:gd name="connsiteY86" fmla="*/ 1006475 h 1527175"/>
              <a:gd name="connsiteX87" fmla="*/ 292100 w 559070"/>
              <a:gd name="connsiteY87" fmla="*/ 1016000 h 1527175"/>
              <a:gd name="connsiteX88" fmla="*/ 285750 w 559070"/>
              <a:gd name="connsiteY88" fmla="*/ 1025525 h 1527175"/>
              <a:gd name="connsiteX89" fmla="*/ 282575 w 559070"/>
              <a:gd name="connsiteY89" fmla="*/ 1035050 h 1527175"/>
              <a:gd name="connsiteX90" fmla="*/ 276225 w 559070"/>
              <a:gd name="connsiteY90" fmla="*/ 1044575 h 1527175"/>
              <a:gd name="connsiteX91" fmla="*/ 273050 w 559070"/>
              <a:gd name="connsiteY91" fmla="*/ 1054100 h 1527175"/>
              <a:gd name="connsiteX92" fmla="*/ 266700 w 559070"/>
              <a:gd name="connsiteY92" fmla="*/ 1063625 h 1527175"/>
              <a:gd name="connsiteX93" fmla="*/ 260350 w 559070"/>
              <a:gd name="connsiteY93" fmla="*/ 1082675 h 1527175"/>
              <a:gd name="connsiteX94" fmla="*/ 257175 w 559070"/>
              <a:gd name="connsiteY94" fmla="*/ 1092200 h 1527175"/>
              <a:gd name="connsiteX95" fmla="*/ 254000 w 559070"/>
              <a:gd name="connsiteY95" fmla="*/ 1108075 h 1527175"/>
              <a:gd name="connsiteX96" fmla="*/ 250825 w 559070"/>
              <a:gd name="connsiteY96" fmla="*/ 1117600 h 1527175"/>
              <a:gd name="connsiteX97" fmla="*/ 247650 w 559070"/>
              <a:gd name="connsiteY97" fmla="*/ 1130300 h 1527175"/>
              <a:gd name="connsiteX98" fmla="*/ 244475 w 559070"/>
              <a:gd name="connsiteY98" fmla="*/ 1139825 h 1527175"/>
              <a:gd name="connsiteX99" fmla="*/ 241300 w 559070"/>
              <a:gd name="connsiteY99" fmla="*/ 1155700 h 1527175"/>
              <a:gd name="connsiteX100" fmla="*/ 234950 w 559070"/>
              <a:gd name="connsiteY100" fmla="*/ 1181100 h 1527175"/>
              <a:gd name="connsiteX101" fmla="*/ 228600 w 559070"/>
              <a:gd name="connsiteY101" fmla="*/ 1209675 h 1527175"/>
              <a:gd name="connsiteX102" fmla="*/ 225425 w 559070"/>
              <a:gd name="connsiteY102" fmla="*/ 1219200 h 1527175"/>
              <a:gd name="connsiteX103" fmla="*/ 222250 w 559070"/>
              <a:gd name="connsiteY103" fmla="*/ 1238250 h 1527175"/>
              <a:gd name="connsiteX104" fmla="*/ 219075 w 559070"/>
              <a:gd name="connsiteY104" fmla="*/ 1250950 h 1527175"/>
              <a:gd name="connsiteX105" fmla="*/ 212725 w 559070"/>
              <a:gd name="connsiteY105" fmla="*/ 1308100 h 1527175"/>
              <a:gd name="connsiteX106" fmla="*/ 209550 w 559070"/>
              <a:gd name="connsiteY106" fmla="*/ 1393825 h 1527175"/>
              <a:gd name="connsiteX107" fmla="*/ 212725 w 559070"/>
              <a:gd name="connsiteY107" fmla="*/ 1412875 h 1527175"/>
              <a:gd name="connsiteX108" fmla="*/ 219075 w 559070"/>
              <a:gd name="connsiteY108" fmla="*/ 1492250 h 1527175"/>
              <a:gd name="connsiteX109" fmla="*/ 209550 w 559070"/>
              <a:gd name="connsiteY109" fmla="*/ 1498600 h 1527175"/>
              <a:gd name="connsiteX110" fmla="*/ 168275 w 559070"/>
              <a:gd name="connsiteY110" fmla="*/ 1504950 h 1527175"/>
              <a:gd name="connsiteX111" fmla="*/ 155575 w 559070"/>
              <a:gd name="connsiteY111" fmla="*/ 1508125 h 1527175"/>
              <a:gd name="connsiteX112" fmla="*/ 136525 w 559070"/>
              <a:gd name="connsiteY112" fmla="*/ 1511300 h 1527175"/>
              <a:gd name="connsiteX113" fmla="*/ 127000 w 559070"/>
              <a:gd name="connsiteY113" fmla="*/ 1514475 h 1527175"/>
              <a:gd name="connsiteX114" fmla="*/ 114300 w 559070"/>
              <a:gd name="connsiteY114" fmla="*/ 1517650 h 1527175"/>
              <a:gd name="connsiteX115" fmla="*/ 95250 w 559070"/>
              <a:gd name="connsiteY115" fmla="*/ 1524000 h 1527175"/>
              <a:gd name="connsiteX116" fmla="*/ 69850 w 559070"/>
              <a:gd name="connsiteY116" fmla="*/ 1527175 h 1527175"/>
              <a:gd name="connsiteX117" fmla="*/ 19050 w 559070"/>
              <a:gd name="connsiteY117" fmla="*/ 1524000 h 1527175"/>
              <a:gd name="connsiteX118" fmla="*/ 6350 w 559070"/>
              <a:gd name="connsiteY118" fmla="*/ 1520825 h 1527175"/>
              <a:gd name="connsiteX119" fmla="*/ 0 w 559070"/>
              <a:gd name="connsiteY119" fmla="*/ 1511300 h 1527175"/>
              <a:gd name="connsiteX120" fmla="*/ 3175 w 559070"/>
              <a:gd name="connsiteY120" fmla="*/ 1501775 h 1527175"/>
              <a:gd name="connsiteX121" fmla="*/ 41275 w 559070"/>
              <a:gd name="connsiteY121" fmla="*/ 1482725 h 1527175"/>
              <a:gd name="connsiteX122" fmla="*/ 60325 w 559070"/>
              <a:gd name="connsiteY122" fmla="*/ 1473200 h 1527175"/>
              <a:gd name="connsiteX123" fmla="*/ 79375 w 559070"/>
              <a:gd name="connsiteY123" fmla="*/ 1463675 h 1527175"/>
              <a:gd name="connsiteX124" fmla="*/ 95250 w 559070"/>
              <a:gd name="connsiteY124" fmla="*/ 1444625 h 1527175"/>
              <a:gd name="connsiteX125" fmla="*/ 101600 w 559070"/>
              <a:gd name="connsiteY125" fmla="*/ 1425575 h 1527175"/>
              <a:gd name="connsiteX126" fmla="*/ 104775 w 559070"/>
              <a:gd name="connsiteY126" fmla="*/ 1412875 h 1527175"/>
              <a:gd name="connsiteX127" fmla="*/ 111125 w 559070"/>
              <a:gd name="connsiteY127" fmla="*/ 1365250 h 1527175"/>
              <a:gd name="connsiteX128" fmla="*/ 111125 w 559070"/>
              <a:gd name="connsiteY128" fmla="*/ 1139825 h 1527175"/>
              <a:gd name="connsiteX129" fmla="*/ 117475 w 559070"/>
              <a:gd name="connsiteY129" fmla="*/ 1108075 h 1527175"/>
              <a:gd name="connsiteX130" fmla="*/ 123825 w 559070"/>
              <a:gd name="connsiteY130" fmla="*/ 1069975 h 1527175"/>
              <a:gd name="connsiteX131" fmla="*/ 127000 w 559070"/>
              <a:gd name="connsiteY131" fmla="*/ 1054100 h 1527175"/>
              <a:gd name="connsiteX132" fmla="*/ 136525 w 559070"/>
              <a:gd name="connsiteY132" fmla="*/ 942975 h 1527175"/>
              <a:gd name="connsiteX133" fmla="*/ 139700 w 559070"/>
              <a:gd name="connsiteY133" fmla="*/ 920750 h 1527175"/>
              <a:gd name="connsiteX134" fmla="*/ 142875 w 559070"/>
              <a:gd name="connsiteY134" fmla="*/ 873125 h 1527175"/>
              <a:gd name="connsiteX135" fmla="*/ 146050 w 559070"/>
              <a:gd name="connsiteY135" fmla="*/ 854075 h 1527175"/>
              <a:gd name="connsiteX136" fmla="*/ 152400 w 559070"/>
              <a:gd name="connsiteY136" fmla="*/ 803275 h 1527175"/>
              <a:gd name="connsiteX137" fmla="*/ 155575 w 559070"/>
              <a:gd name="connsiteY137" fmla="*/ 758825 h 1527175"/>
              <a:gd name="connsiteX138" fmla="*/ 123825 w 559070"/>
              <a:gd name="connsiteY138" fmla="*/ 746125 h 1527175"/>
              <a:gd name="connsiteX139" fmla="*/ 92075 w 559070"/>
              <a:gd name="connsiteY139" fmla="*/ 717550 h 1527175"/>
              <a:gd name="connsiteX140" fmla="*/ 44450 w 559070"/>
              <a:gd name="connsiteY140" fmla="*/ 587375 h 1527175"/>
              <a:gd name="connsiteX141" fmla="*/ 22225 w 559070"/>
              <a:gd name="connsiteY141" fmla="*/ 495300 h 1527175"/>
              <a:gd name="connsiteX142" fmla="*/ 47625 w 559070"/>
              <a:gd name="connsiteY142" fmla="*/ 422275 h 1527175"/>
              <a:gd name="connsiteX143" fmla="*/ 82550 w 559070"/>
              <a:gd name="connsiteY143" fmla="*/ 349250 h 1527175"/>
              <a:gd name="connsiteX144" fmla="*/ 98425 w 559070"/>
              <a:gd name="connsiteY144" fmla="*/ 301625 h 1527175"/>
              <a:gd name="connsiteX145" fmla="*/ 146050 w 559070"/>
              <a:gd name="connsiteY145" fmla="*/ 279400 h 1527175"/>
              <a:gd name="connsiteX146" fmla="*/ 165100 w 559070"/>
              <a:gd name="connsiteY146" fmla="*/ 276225 h 1527175"/>
              <a:gd name="connsiteX147" fmla="*/ 190500 w 559070"/>
              <a:gd name="connsiteY147" fmla="*/ 269875 h 1527175"/>
              <a:gd name="connsiteX148" fmla="*/ 209550 w 559070"/>
              <a:gd name="connsiteY148" fmla="*/ 266700 h 1527175"/>
              <a:gd name="connsiteX149" fmla="*/ 228600 w 559070"/>
              <a:gd name="connsiteY149" fmla="*/ 260350 h 1527175"/>
              <a:gd name="connsiteX150" fmla="*/ 231775 w 559070"/>
              <a:gd name="connsiteY150" fmla="*/ 250825 h 1527175"/>
              <a:gd name="connsiteX151" fmla="*/ 219075 w 559070"/>
              <a:gd name="connsiteY151" fmla="*/ 222250 h 1527175"/>
              <a:gd name="connsiteX152" fmla="*/ 212725 w 559070"/>
              <a:gd name="connsiteY152" fmla="*/ 203200 h 1527175"/>
              <a:gd name="connsiteX153" fmla="*/ 209550 w 559070"/>
              <a:gd name="connsiteY153" fmla="*/ 177800 h 1527175"/>
              <a:gd name="connsiteX154" fmla="*/ 212725 w 559070"/>
              <a:gd name="connsiteY154" fmla="*/ 149225 h 1527175"/>
              <a:gd name="connsiteX155" fmla="*/ 215900 w 559070"/>
              <a:gd name="connsiteY155" fmla="*/ 107950 h 1527175"/>
              <a:gd name="connsiteX156" fmla="*/ 222250 w 559070"/>
              <a:gd name="connsiteY156" fmla="*/ 69850 h 1527175"/>
              <a:gd name="connsiteX157" fmla="*/ 225425 w 559070"/>
              <a:gd name="connsiteY157" fmla="*/ 50800 h 1527175"/>
              <a:gd name="connsiteX158" fmla="*/ 231775 w 559070"/>
              <a:gd name="connsiteY158" fmla="*/ 31750 h 1527175"/>
              <a:gd name="connsiteX159" fmla="*/ 250825 w 559070"/>
              <a:gd name="connsiteY159" fmla="*/ 19050 h 1527175"/>
              <a:gd name="connsiteX160" fmla="*/ 269875 w 559070"/>
              <a:gd name="connsiteY160" fmla="*/ 12700 h 1527175"/>
              <a:gd name="connsiteX161" fmla="*/ 279400 w 559070"/>
              <a:gd name="connsiteY161" fmla="*/ 9525 h 1527175"/>
              <a:gd name="connsiteX162" fmla="*/ 288925 w 559070"/>
              <a:gd name="connsiteY162" fmla="*/ 0 h 1527175"/>
              <a:gd name="connsiteX0" fmla="*/ 288925 w 565576"/>
              <a:gd name="connsiteY0" fmla="*/ 0 h 1527175"/>
              <a:gd name="connsiteX1" fmla="*/ 288925 w 565576"/>
              <a:gd name="connsiteY1" fmla="*/ 0 h 1527175"/>
              <a:gd name="connsiteX2" fmla="*/ 314325 w 565576"/>
              <a:gd name="connsiteY2" fmla="*/ 9525 h 1527175"/>
              <a:gd name="connsiteX3" fmla="*/ 323850 w 565576"/>
              <a:gd name="connsiteY3" fmla="*/ 12700 h 1527175"/>
              <a:gd name="connsiteX4" fmla="*/ 333375 w 565576"/>
              <a:gd name="connsiteY4" fmla="*/ 19050 h 1527175"/>
              <a:gd name="connsiteX5" fmla="*/ 352425 w 565576"/>
              <a:gd name="connsiteY5" fmla="*/ 28575 h 1527175"/>
              <a:gd name="connsiteX6" fmla="*/ 358775 w 565576"/>
              <a:gd name="connsiteY6" fmla="*/ 38100 h 1527175"/>
              <a:gd name="connsiteX7" fmla="*/ 368300 w 565576"/>
              <a:gd name="connsiteY7" fmla="*/ 41275 h 1527175"/>
              <a:gd name="connsiteX8" fmla="*/ 371475 w 565576"/>
              <a:gd name="connsiteY8" fmla="*/ 50800 h 1527175"/>
              <a:gd name="connsiteX9" fmla="*/ 384175 w 565576"/>
              <a:gd name="connsiteY9" fmla="*/ 69850 h 1527175"/>
              <a:gd name="connsiteX10" fmla="*/ 393700 w 565576"/>
              <a:gd name="connsiteY10" fmla="*/ 98425 h 1527175"/>
              <a:gd name="connsiteX11" fmla="*/ 396875 w 565576"/>
              <a:gd name="connsiteY11" fmla="*/ 107950 h 1527175"/>
              <a:gd name="connsiteX12" fmla="*/ 390525 w 565576"/>
              <a:gd name="connsiteY12" fmla="*/ 161925 h 1527175"/>
              <a:gd name="connsiteX13" fmla="*/ 387350 w 565576"/>
              <a:gd name="connsiteY13" fmla="*/ 184150 h 1527175"/>
              <a:gd name="connsiteX14" fmla="*/ 381000 w 565576"/>
              <a:gd name="connsiteY14" fmla="*/ 222250 h 1527175"/>
              <a:gd name="connsiteX15" fmla="*/ 384175 w 565576"/>
              <a:gd name="connsiteY15" fmla="*/ 244475 h 1527175"/>
              <a:gd name="connsiteX16" fmla="*/ 387350 w 565576"/>
              <a:gd name="connsiteY16" fmla="*/ 254000 h 1527175"/>
              <a:gd name="connsiteX17" fmla="*/ 396875 w 565576"/>
              <a:gd name="connsiteY17" fmla="*/ 260350 h 1527175"/>
              <a:gd name="connsiteX18" fmla="*/ 403225 w 565576"/>
              <a:gd name="connsiteY18" fmla="*/ 269875 h 1527175"/>
              <a:gd name="connsiteX19" fmla="*/ 412750 w 565576"/>
              <a:gd name="connsiteY19" fmla="*/ 273050 h 1527175"/>
              <a:gd name="connsiteX20" fmla="*/ 422275 w 565576"/>
              <a:gd name="connsiteY20" fmla="*/ 279400 h 1527175"/>
              <a:gd name="connsiteX21" fmla="*/ 431800 w 565576"/>
              <a:gd name="connsiteY21" fmla="*/ 282575 h 1527175"/>
              <a:gd name="connsiteX22" fmla="*/ 441325 w 565576"/>
              <a:gd name="connsiteY22" fmla="*/ 288925 h 1527175"/>
              <a:gd name="connsiteX23" fmla="*/ 460375 w 565576"/>
              <a:gd name="connsiteY23" fmla="*/ 295275 h 1527175"/>
              <a:gd name="connsiteX24" fmla="*/ 488950 w 565576"/>
              <a:gd name="connsiteY24" fmla="*/ 304800 h 1527175"/>
              <a:gd name="connsiteX25" fmla="*/ 517525 w 565576"/>
              <a:gd name="connsiteY25" fmla="*/ 314325 h 1527175"/>
              <a:gd name="connsiteX26" fmla="*/ 527050 w 565576"/>
              <a:gd name="connsiteY26" fmla="*/ 317500 h 1527175"/>
              <a:gd name="connsiteX27" fmla="*/ 536575 w 565576"/>
              <a:gd name="connsiteY27" fmla="*/ 320675 h 1527175"/>
              <a:gd name="connsiteX28" fmla="*/ 542925 w 565576"/>
              <a:gd name="connsiteY28" fmla="*/ 339725 h 1527175"/>
              <a:gd name="connsiteX29" fmla="*/ 546100 w 565576"/>
              <a:gd name="connsiteY29" fmla="*/ 349250 h 1527175"/>
              <a:gd name="connsiteX30" fmla="*/ 565150 w 565576"/>
              <a:gd name="connsiteY30" fmla="*/ 384175 h 1527175"/>
              <a:gd name="connsiteX31" fmla="*/ 558800 w 565576"/>
              <a:gd name="connsiteY31" fmla="*/ 403225 h 1527175"/>
              <a:gd name="connsiteX32" fmla="*/ 552450 w 565576"/>
              <a:gd name="connsiteY32" fmla="*/ 463550 h 1527175"/>
              <a:gd name="connsiteX33" fmla="*/ 546100 w 565576"/>
              <a:gd name="connsiteY33" fmla="*/ 482600 h 1527175"/>
              <a:gd name="connsiteX34" fmla="*/ 539750 w 565576"/>
              <a:gd name="connsiteY34" fmla="*/ 530225 h 1527175"/>
              <a:gd name="connsiteX35" fmla="*/ 523875 w 565576"/>
              <a:gd name="connsiteY35" fmla="*/ 733425 h 1527175"/>
              <a:gd name="connsiteX36" fmla="*/ 517525 w 565576"/>
              <a:gd name="connsiteY36" fmla="*/ 879475 h 1527175"/>
              <a:gd name="connsiteX37" fmla="*/ 514350 w 565576"/>
              <a:gd name="connsiteY37" fmla="*/ 908050 h 1527175"/>
              <a:gd name="connsiteX38" fmla="*/ 508000 w 565576"/>
              <a:gd name="connsiteY38" fmla="*/ 965200 h 1527175"/>
              <a:gd name="connsiteX39" fmla="*/ 501650 w 565576"/>
              <a:gd name="connsiteY39" fmla="*/ 1038225 h 1527175"/>
              <a:gd name="connsiteX40" fmla="*/ 498475 w 565576"/>
              <a:gd name="connsiteY40" fmla="*/ 1076325 h 1527175"/>
              <a:gd name="connsiteX41" fmla="*/ 495300 w 565576"/>
              <a:gd name="connsiteY41" fmla="*/ 1165225 h 1527175"/>
              <a:gd name="connsiteX42" fmla="*/ 492125 w 565576"/>
              <a:gd name="connsiteY42" fmla="*/ 1190625 h 1527175"/>
              <a:gd name="connsiteX43" fmla="*/ 485775 w 565576"/>
              <a:gd name="connsiteY43" fmla="*/ 1250950 h 1527175"/>
              <a:gd name="connsiteX44" fmla="*/ 482600 w 565576"/>
              <a:gd name="connsiteY44" fmla="*/ 1308100 h 1527175"/>
              <a:gd name="connsiteX45" fmla="*/ 473075 w 565576"/>
              <a:gd name="connsiteY45" fmla="*/ 1311275 h 1527175"/>
              <a:gd name="connsiteX46" fmla="*/ 454025 w 565576"/>
              <a:gd name="connsiteY46" fmla="*/ 1314450 h 1527175"/>
              <a:gd name="connsiteX47" fmla="*/ 441325 w 565576"/>
              <a:gd name="connsiteY47" fmla="*/ 1317625 h 1527175"/>
              <a:gd name="connsiteX48" fmla="*/ 422275 w 565576"/>
              <a:gd name="connsiteY48" fmla="*/ 1323975 h 1527175"/>
              <a:gd name="connsiteX49" fmla="*/ 422275 w 565576"/>
              <a:gd name="connsiteY49" fmla="*/ 1346200 h 1527175"/>
              <a:gd name="connsiteX50" fmla="*/ 438150 w 565576"/>
              <a:gd name="connsiteY50" fmla="*/ 1371600 h 1527175"/>
              <a:gd name="connsiteX51" fmla="*/ 450850 w 565576"/>
              <a:gd name="connsiteY51" fmla="*/ 1374775 h 1527175"/>
              <a:gd name="connsiteX52" fmla="*/ 460375 w 565576"/>
              <a:gd name="connsiteY52" fmla="*/ 1393825 h 1527175"/>
              <a:gd name="connsiteX53" fmla="*/ 457200 w 565576"/>
              <a:gd name="connsiteY53" fmla="*/ 1409700 h 1527175"/>
              <a:gd name="connsiteX54" fmla="*/ 450850 w 565576"/>
              <a:gd name="connsiteY54" fmla="*/ 1419225 h 1527175"/>
              <a:gd name="connsiteX55" fmla="*/ 431800 w 565576"/>
              <a:gd name="connsiteY55" fmla="*/ 1435100 h 1527175"/>
              <a:gd name="connsiteX56" fmla="*/ 419100 w 565576"/>
              <a:gd name="connsiteY56" fmla="*/ 1454150 h 1527175"/>
              <a:gd name="connsiteX57" fmla="*/ 412750 w 565576"/>
              <a:gd name="connsiteY57" fmla="*/ 1463675 h 1527175"/>
              <a:gd name="connsiteX58" fmla="*/ 409575 w 565576"/>
              <a:gd name="connsiteY58" fmla="*/ 1473200 h 1527175"/>
              <a:gd name="connsiteX59" fmla="*/ 384175 w 565576"/>
              <a:gd name="connsiteY59" fmla="*/ 1482725 h 1527175"/>
              <a:gd name="connsiteX60" fmla="*/ 361950 w 565576"/>
              <a:gd name="connsiteY60" fmla="*/ 1485900 h 1527175"/>
              <a:gd name="connsiteX61" fmla="*/ 358775 w 565576"/>
              <a:gd name="connsiteY61" fmla="*/ 1473200 h 1527175"/>
              <a:gd name="connsiteX62" fmla="*/ 352425 w 565576"/>
              <a:gd name="connsiteY62" fmla="*/ 1454150 h 1527175"/>
              <a:gd name="connsiteX63" fmla="*/ 355600 w 565576"/>
              <a:gd name="connsiteY63" fmla="*/ 1409700 h 1527175"/>
              <a:gd name="connsiteX64" fmla="*/ 365125 w 565576"/>
              <a:gd name="connsiteY64" fmla="*/ 1377950 h 1527175"/>
              <a:gd name="connsiteX65" fmla="*/ 371475 w 565576"/>
              <a:gd name="connsiteY65" fmla="*/ 1343025 h 1527175"/>
              <a:gd name="connsiteX66" fmla="*/ 377825 w 565576"/>
              <a:gd name="connsiteY66" fmla="*/ 1320800 h 1527175"/>
              <a:gd name="connsiteX67" fmla="*/ 384175 w 565576"/>
              <a:gd name="connsiteY67" fmla="*/ 1295400 h 1527175"/>
              <a:gd name="connsiteX68" fmla="*/ 393700 w 565576"/>
              <a:gd name="connsiteY68" fmla="*/ 1266825 h 1527175"/>
              <a:gd name="connsiteX69" fmla="*/ 396875 w 565576"/>
              <a:gd name="connsiteY69" fmla="*/ 1257300 h 1527175"/>
              <a:gd name="connsiteX70" fmla="*/ 400050 w 565576"/>
              <a:gd name="connsiteY70" fmla="*/ 1244600 h 1527175"/>
              <a:gd name="connsiteX71" fmla="*/ 396875 w 565576"/>
              <a:gd name="connsiteY71" fmla="*/ 1184275 h 1527175"/>
              <a:gd name="connsiteX72" fmla="*/ 387350 w 565576"/>
              <a:gd name="connsiteY72" fmla="*/ 1152525 h 1527175"/>
              <a:gd name="connsiteX73" fmla="*/ 381000 w 565576"/>
              <a:gd name="connsiteY73" fmla="*/ 1139825 h 1527175"/>
              <a:gd name="connsiteX74" fmla="*/ 374650 w 565576"/>
              <a:gd name="connsiteY74" fmla="*/ 1120775 h 1527175"/>
              <a:gd name="connsiteX75" fmla="*/ 371475 w 565576"/>
              <a:gd name="connsiteY75" fmla="*/ 1111250 h 1527175"/>
              <a:gd name="connsiteX76" fmla="*/ 361950 w 565576"/>
              <a:gd name="connsiteY76" fmla="*/ 1057275 h 1527175"/>
              <a:gd name="connsiteX77" fmla="*/ 358775 w 565576"/>
              <a:gd name="connsiteY77" fmla="*/ 1047750 h 1527175"/>
              <a:gd name="connsiteX78" fmla="*/ 355600 w 565576"/>
              <a:gd name="connsiteY78" fmla="*/ 1025525 h 1527175"/>
              <a:gd name="connsiteX79" fmla="*/ 352425 w 565576"/>
              <a:gd name="connsiteY79" fmla="*/ 1000125 h 1527175"/>
              <a:gd name="connsiteX80" fmla="*/ 346075 w 565576"/>
              <a:gd name="connsiteY80" fmla="*/ 968375 h 1527175"/>
              <a:gd name="connsiteX81" fmla="*/ 342900 w 565576"/>
              <a:gd name="connsiteY81" fmla="*/ 958850 h 1527175"/>
              <a:gd name="connsiteX82" fmla="*/ 336550 w 565576"/>
              <a:gd name="connsiteY82" fmla="*/ 949325 h 1527175"/>
              <a:gd name="connsiteX83" fmla="*/ 327025 w 565576"/>
              <a:gd name="connsiteY83" fmla="*/ 955675 h 1527175"/>
              <a:gd name="connsiteX84" fmla="*/ 314325 w 565576"/>
              <a:gd name="connsiteY84" fmla="*/ 977900 h 1527175"/>
              <a:gd name="connsiteX85" fmla="*/ 304800 w 565576"/>
              <a:gd name="connsiteY85" fmla="*/ 987425 h 1527175"/>
              <a:gd name="connsiteX86" fmla="*/ 295275 w 565576"/>
              <a:gd name="connsiteY86" fmla="*/ 1006475 h 1527175"/>
              <a:gd name="connsiteX87" fmla="*/ 292100 w 565576"/>
              <a:gd name="connsiteY87" fmla="*/ 1016000 h 1527175"/>
              <a:gd name="connsiteX88" fmla="*/ 285750 w 565576"/>
              <a:gd name="connsiteY88" fmla="*/ 1025525 h 1527175"/>
              <a:gd name="connsiteX89" fmla="*/ 282575 w 565576"/>
              <a:gd name="connsiteY89" fmla="*/ 1035050 h 1527175"/>
              <a:gd name="connsiteX90" fmla="*/ 276225 w 565576"/>
              <a:gd name="connsiteY90" fmla="*/ 1044575 h 1527175"/>
              <a:gd name="connsiteX91" fmla="*/ 273050 w 565576"/>
              <a:gd name="connsiteY91" fmla="*/ 1054100 h 1527175"/>
              <a:gd name="connsiteX92" fmla="*/ 266700 w 565576"/>
              <a:gd name="connsiteY92" fmla="*/ 1063625 h 1527175"/>
              <a:gd name="connsiteX93" fmla="*/ 260350 w 565576"/>
              <a:gd name="connsiteY93" fmla="*/ 1082675 h 1527175"/>
              <a:gd name="connsiteX94" fmla="*/ 257175 w 565576"/>
              <a:gd name="connsiteY94" fmla="*/ 1092200 h 1527175"/>
              <a:gd name="connsiteX95" fmla="*/ 254000 w 565576"/>
              <a:gd name="connsiteY95" fmla="*/ 1108075 h 1527175"/>
              <a:gd name="connsiteX96" fmla="*/ 250825 w 565576"/>
              <a:gd name="connsiteY96" fmla="*/ 1117600 h 1527175"/>
              <a:gd name="connsiteX97" fmla="*/ 247650 w 565576"/>
              <a:gd name="connsiteY97" fmla="*/ 1130300 h 1527175"/>
              <a:gd name="connsiteX98" fmla="*/ 244475 w 565576"/>
              <a:gd name="connsiteY98" fmla="*/ 1139825 h 1527175"/>
              <a:gd name="connsiteX99" fmla="*/ 241300 w 565576"/>
              <a:gd name="connsiteY99" fmla="*/ 1155700 h 1527175"/>
              <a:gd name="connsiteX100" fmla="*/ 234950 w 565576"/>
              <a:gd name="connsiteY100" fmla="*/ 1181100 h 1527175"/>
              <a:gd name="connsiteX101" fmla="*/ 228600 w 565576"/>
              <a:gd name="connsiteY101" fmla="*/ 1209675 h 1527175"/>
              <a:gd name="connsiteX102" fmla="*/ 225425 w 565576"/>
              <a:gd name="connsiteY102" fmla="*/ 1219200 h 1527175"/>
              <a:gd name="connsiteX103" fmla="*/ 222250 w 565576"/>
              <a:gd name="connsiteY103" fmla="*/ 1238250 h 1527175"/>
              <a:gd name="connsiteX104" fmla="*/ 219075 w 565576"/>
              <a:gd name="connsiteY104" fmla="*/ 1250950 h 1527175"/>
              <a:gd name="connsiteX105" fmla="*/ 212725 w 565576"/>
              <a:gd name="connsiteY105" fmla="*/ 1308100 h 1527175"/>
              <a:gd name="connsiteX106" fmla="*/ 209550 w 565576"/>
              <a:gd name="connsiteY106" fmla="*/ 1393825 h 1527175"/>
              <a:gd name="connsiteX107" fmla="*/ 212725 w 565576"/>
              <a:gd name="connsiteY107" fmla="*/ 1412875 h 1527175"/>
              <a:gd name="connsiteX108" fmla="*/ 219075 w 565576"/>
              <a:gd name="connsiteY108" fmla="*/ 1492250 h 1527175"/>
              <a:gd name="connsiteX109" fmla="*/ 209550 w 565576"/>
              <a:gd name="connsiteY109" fmla="*/ 1498600 h 1527175"/>
              <a:gd name="connsiteX110" fmla="*/ 168275 w 565576"/>
              <a:gd name="connsiteY110" fmla="*/ 1504950 h 1527175"/>
              <a:gd name="connsiteX111" fmla="*/ 155575 w 565576"/>
              <a:gd name="connsiteY111" fmla="*/ 1508125 h 1527175"/>
              <a:gd name="connsiteX112" fmla="*/ 136525 w 565576"/>
              <a:gd name="connsiteY112" fmla="*/ 1511300 h 1527175"/>
              <a:gd name="connsiteX113" fmla="*/ 127000 w 565576"/>
              <a:gd name="connsiteY113" fmla="*/ 1514475 h 1527175"/>
              <a:gd name="connsiteX114" fmla="*/ 114300 w 565576"/>
              <a:gd name="connsiteY114" fmla="*/ 1517650 h 1527175"/>
              <a:gd name="connsiteX115" fmla="*/ 95250 w 565576"/>
              <a:gd name="connsiteY115" fmla="*/ 1524000 h 1527175"/>
              <a:gd name="connsiteX116" fmla="*/ 69850 w 565576"/>
              <a:gd name="connsiteY116" fmla="*/ 1527175 h 1527175"/>
              <a:gd name="connsiteX117" fmla="*/ 19050 w 565576"/>
              <a:gd name="connsiteY117" fmla="*/ 1524000 h 1527175"/>
              <a:gd name="connsiteX118" fmla="*/ 6350 w 565576"/>
              <a:gd name="connsiteY118" fmla="*/ 1520825 h 1527175"/>
              <a:gd name="connsiteX119" fmla="*/ 0 w 565576"/>
              <a:gd name="connsiteY119" fmla="*/ 1511300 h 1527175"/>
              <a:gd name="connsiteX120" fmla="*/ 3175 w 565576"/>
              <a:gd name="connsiteY120" fmla="*/ 1501775 h 1527175"/>
              <a:gd name="connsiteX121" fmla="*/ 41275 w 565576"/>
              <a:gd name="connsiteY121" fmla="*/ 1482725 h 1527175"/>
              <a:gd name="connsiteX122" fmla="*/ 60325 w 565576"/>
              <a:gd name="connsiteY122" fmla="*/ 1473200 h 1527175"/>
              <a:gd name="connsiteX123" fmla="*/ 79375 w 565576"/>
              <a:gd name="connsiteY123" fmla="*/ 1463675 h 1527175"/>
              <a:gd name="connsiteX124" fmla="*/ 95250 w 565576"/>
              <a:gd name="connsiteY124" fmla="*/ 1444625 h 1527175"/>
              <a:gd name="connsiteX125" fmla="*/ 101600 w 565576"/>
              <a:gd name="connsiteY125" fmla="*/ 1425575 h 1527175"/>
              <a:gd name="connsiteX126" fmla="*/ 104775 w 565576"/>
              <a:gd name="connsiteY126" fmla="*/ 1412875 h 1527175"/>
              <a:gd name="connsiteX127" fmla="*/ 111125 w 565576"/>
              <a:gd name="connsiteY127" fmla="*/ 1365250 h 1527175"/>
              <a:gd name="connsiteX128" fmla="*/ 111125 w 565576"/>
              <a:gd name="connsiteY128" fmla="*/ 1139825 h 1527175"/>
              <a:gd name="connsiteX129" fmla="*/ 117475 w 565576"/>
              <a:gd name="connsiteY129" fmla="*/ 1108075 h 1527175"/>
              <a:gd name="connsiteX130" fmla="*/ 123825 w 565576"/>
              <a:gd name="connsiteY130" fmla="*/ 1069975 h 1527175"/>
              <a:gd name="connsiteX131" fmla="*/ 127000 w 565576"/>
              <a:gd name="connsiteY131" fmla="*/ 1054100 h 1527175"/>
              <a:gd name="connsiteX132" fmla="*/ 136525 w 565576"/>
              <a:gd name="connsiteY132" fmla="*/ 942975 h 1527175"/>
              <a:gd name="connsiteX133" fmla="*/ 139700 w 565576"/>
              <a:gd name="connsiteY133" fmla="*/ 920750 h 1527175"/>
              <a:gd name="connsiteX134" fmla="*/ 142875 w 565576"/>
              <a:gd name="connsiteY134" fmla="*/ 873125 h 1527175"/>
              <a:gd name="connsiteX135" fmla="*/ 146050 w 565576"/>
              <a:gd name="connsiteY135" fmla="*/ 854075 h 1527175"/>
              <a:gd name="connsiteX136" fmla="*/ 152400 w 565576"/>
              <a:gd name="connsiteY136" fmla="*/ 803275 h 1527175"/>
              <a:gd name="connsiteX137" fmla="*/ 155575 w 565576"/>
              <a:gd name="connsiteY137" fmla="*/ 758825 h 1527175"/>
              <a:gd name="connsiteX138" fmla="*/ 123825 w 565576"/>
              <a:gd name="connsiteY138" fmla="*/ 746125 h 1527175"/>
              <a:gd name="connsiteX139" fmla="*/ 92075 w 565576"/>
              <a:gd name="connsiteY139" fmla="*/ 717550 h 1527175"/>
              <a:gd name="connsiteX140" fmla="*/ 44450 w 565576"/>
              <a:gd name="connsiteY140" fmla="*/ 587375 h 1527175"/>
              <a:gd name="connsiteX141" fmla="*/ 22225 w 565576"/>
              <a:gd name="connsiteY141" fmla="*/ 495300 h 1527175"/>
              <a:gd name="connsiteX142" fmla="*/ 47625 w 565576"/>
              <a:gd name="connsiteY142" fmla="*/ 422275 h 1527175"/>
              <a:gd name="connsiteX143" fmla="*/ 82550 w 565576"/>
              <a:gd name="connsiteY143" fmla="*/ 349250 h 1527175"/>
              <a:gd name="connsiteX144" fmla="*/ 98425 w 565576"/>
              <a:gd name="connsiteY144" fmla="*/ 301625 h 1527175"/>
              <a:gd name="connsiteX145" fmla="*/ 146050 w 565576"/>
              <a:gd name="connsiteY145" fmla="*/ 279400 h 1527175"/>
              <a:gd name="connsiteX146" fmla="*/ 165100 w 565576"/>
              <a:gd name="connsiteY146" fmla="*/ 276225 h 1527175"/>
              <a:gd name="connsiteX147" fmla="*/ 190500 w 565576"/>
              <a:gd name="connsiteY147" fmla="*/ 269875 h 1527175"/>
              <a:gd name="connsiteX148" fmla="*/ 209550 w 565576"/>
              <a:gd name="connsiteY148" fmla="*/ 266700 h 1527175"/>
              <a:gd name="connsiteX149" fmla="*/ 228600 w 565576"/>
              <a:gd name="connsiteY149" fmla="*/ 260350 h 1527175"/>
              <a:gd name="connsiteX150" fmla="*/ 231775 w 565576"/>
              <a:gd name="connsiteY150" fmla="*/ 250825 h 1527175"/>
              <a:gd name="connsiteX151" fmla="*/ 219075 w 565576"/>
              <a:gd name="connsiteY151" fmla="*/ 222250 h 1527175"/>
              <a:gd name="connsiteX152" fmla="*/ 212725 w 565576"/>
              <a:gd name="connsiteY152" fmla="*/ 203200 h 1527175"/>
              <a:gd name="connsiteX153" fmla="*/ 209550 w 565576"/>
              <a:gd name="connsiteY153" fmla="*/ 177800 h 1527175"/>
              <a:gd name="connsiteX154" fmla="*/ 212725 w 565576"/>
              <a:gd name="connsiteY154" fmla="*/ 149225 h 1527175"/>
              <a:gd name="connsiteX155" fmla="*/ 215900 w 565576"/>
              <a:gd name="connsiteY155" fmla="*/ 107950 h 1527175"/>
              <a:gd name="connsiteX156" fmla="*/ 222250 w 565576"/>
              <a:gd name="connsiteY156" fmla="*/ 69850 h 1527175"/>
              <a:gd name="connsiteX157" fmla="*/ 225425 w 565576"/>
              <a:gd name="connsiteY157" fmla="*/ 50800 h 1527175"/>
              <a:gd name="connsiteX158" fmla="*/ 231775 w 565576"/>
              <a:gd name="connsiteY158" fmla="*/ 31750 h 1527175"/>
              <a:gd name="connsiteX159" fmla="*/ 250825 w 565576"/>
              <a:gd name="connsiteY159" fmla="*/ 19050 h 1527175"/>
              <a:gd name="connsiteX160" fmla="*/ 269875 w 565576"/>
              <a:gd name="connsiteY160" fmla="*/ 12700 h 1527175"/>
              <a:gd name="connsiteX161" fmla="*/ 279400 w 565576"/>
              <a:gd name="connsiteY161" fmla="*/ 9525 h 1527175"/>
              <a:gd name="connsiteX162" fmla="*/ 288925 w 565576"/>
              <a:gd name="connsiteY162" fmla="*/ 0 h 1527175"/>
              <a:gd name="connsiteX0" fmla="*/ 288925 w 667379"/>
              <a:gd name="connsiteY0" fmla="*/ 0 h 1527175"/>
              <a:gd name="connsiteX1" fmla="*/ 288925 w 667379"/>
              <a:gd name="connsiteY1" fmla="*/ 0 h 1527175"/>
              <a:gd name="connsiteX2" fmla="*/ 314325 w 667379"/>
              <a:gd name="connsiteY2" fmla="*/ 9525 h 1527175"/>
              <a:gd name="connsiteX3" fmla="*/ 323850 w 667379"/>
              <a:gd name="connsiteY3" fmla="*/ 12700 h 1527175"/>
              <a:gd name="connsiteX4" fmla="*/ 333375 w 667379"/>
              <a:gd name="connsiteY4" fmla="*/ 19050 h 1527175"/>
              <a:gd name="connsiteX5" fmla="*/ 352425 w 667379"/>
              <a:gd name="connsiteY5" fmla="*/ 28575 h 1527175"/>
              <a:gd name="connsiteX6" fmla="*/ 358775 w 667379"/>
              <a:gd name="connsiteY6" fmla="*/ 38100 h 1527175"/>
              <a:gd name="connsiteX7" fmla="*/ 368300 w 667379"/>
              <a:gd name="connsiteY7" fmla="*/ 41275 h 1527175"/>
              <a:gd name="connsiteX8" fmla="*/ 371475 w 667379"/>
              <a:gd name="connsiteY8" fmla="*/ 50800 h 1527175"/>
              <a:gd name="connsiteX9" fmla="*/ 384175 w 667379"/>
              <a:gd name="connsiteY9" fmla="*/ 69850 h 1527175"/>
              <a:gd name="connsiteX10" fmla="*/ 393700 w 667379"/>
              <a:gd name="connsiteY10" fmla="*/ 98425 h 1527175"/>
              <a:gd name="connsiteX11" fmla="*/ 396875 w 667379"/>
              <a:gd name="connsiteY11" fmla="*/ 107950 h 1527175"/>
              <a:gd name="connsiteX12" fmla="*/ 390525 w 667379"/>
              <a:gd name="connsiteY12" fmla="*/ 161925 h 1527175"/>
              <a:gd name="connsiteX13" fmla="*/ 387350 w 667379"/>
              <a:gd name="connsiteY13" fmla="*/ 184150 h 1527175"/>
              <a:gd name="connsiteX14" fmla="*/ 381000 w 667379"/>
              <a:gd name="connsiteY14" fmla="*/ 222250 h 1527175"/>
              <a:gd name="connsiteX15" fmla="*/ 384175 w 667379"/>
              <a:gd name="connsiteY15" fmla="*/ 244475 h 1527175"/>
              <a:gd name="connsiteX16" fmla="*/ 387350 w 667379"/>
              <a:gd name="connsiteY16" fmla="*/ 254000 h 1527175"/>
              <a:gd name="connsiteX17" fmla="*/ 396875 w 667379"/>
              <a:gd name="connsiteY17" fmla="*/ 260350 h 1527175"/>
              <a:gd name="connsiteX18" fmla="*/ 403225 w 667379"/>
              <a:gd name="connsiteY18" fmla="*/ 269875 h 1527175"/>
              <a:gd name="connsiteX19" fmla="*/ 412750 w 667379"/>
              <a:gd name="connsiteY19" fmla="*/ 273050 h 1527175"/>
              <a:gd name="connsiteX20" fmla="*/ 422275 w 667379"/>
              <a:gd name="connsiteY20" fmla="*/ 279400 h 1527175"/>
              <a:gd name="connsiteX21" fmla="*/ 431800 w 667379"/>
              <a:gd name="connsiteY21" fmla="*/ 282575 h 1527175"/>
              <a:gd name="connsiteX22" fmla="*/ 441325 w 667379"/>
              <a:gd name="connsiteY22" fmla="*/ 288925 h 1527175"/>
              <a:gd name="connsiteX23" fmla="*/ 460375 w 667379"/>
              <a:gd name="connsiteY23" fmla="*/ 295275 h 1527175"/>
              <a:gd name="connsiteX24" fmla="*/ 488950 w 667379"/>
              <a:gd name="connsiteY24" fmla="*/ 304800 h 1527175"/>
              <a:gd name="connsiteX25" fmla="*/ 517525 w 667379"/>
              <a:gd name="connsiteY25" fmla="*/ 314325 h 1527175"/>
              <a:gd name="connsiteX26" fmla="*/ 527050 w 667379"/>
              <a:gd name="connsiteY26" fmla="*/ 317500 h 1527175"/>
              <a:gd name="connsiteX27" fmla="*/ 536575 w 667379"/>
              <a:gd name="connsiteY27" fmla="*/ 320675 h 1527175"/>
              <a:gd name="connsiteX28" fmla="*/ 542925 w 667379"/>
              <a:gd name="connsiteY28" fmla="*/ 339725 h 1527175"/>
              <a:gd name="connsiteX29" fmla="*/ 546100 w 667379"/>
              <a:gd name="connsiteY29" fmla="*/ 349250 h 1527175"/>
              <a:gd name="connsiteX30" fmla="*/ 565150 w 667379"/>
              <a:gd name="connsiteY30" fmla="*/ 384175 h 1527175"/>
              <a:gd name="connsiteX31" fmla="*/ 558800 w 667379"/>
              <a:gd name="connsiteY31" fmla="*/ 403225 h 1527175"/>
              <a:gd name="connsiteX32" fmla="*/ 552450 w 667379"/>
              <a:gd name="connsiteY32" fmla="*/ 463550 h 1527175"/>
              <a:gd name="connsiteX33" fmla="*/ 546100 w 667379"/>
              <a:gd name="connsiteY33" fmla="*/ 482600 h 1527175"/>
              <a:gd name="connsiteX34" fmla="*/ 666750 w 667379"/>
              <a:gd name="connsiteY34" fmla="*/ 530225 h 1527175"/>
              <a:gd name="connsiteX35" fmla="*/ 523875 w 667379"/>
              <a:gd name="connsiteY35" fmla="*/ 733425 h 1527175"/>
              <a:gd name="connsiteX36" fmla="*/ 517525 w 667379"/>
              <a:gd name="connsiteY36" fmla="*/ 879475 h 1527175"/>
              <a:gd name="connsiteX37" fmla="*/ 514350 w 667379"/>
              <a:gd name="connsiteY37" fmla="*/ 908050 h 1527175"/>
              <a:gd name="connsiteX38" fmla="*/ 508000 w 667379"/>
              <a:gd name="connsiteY38" fmla="*/ 965200 h 1527175"/>
              <a:gd name="connsiteX39" fmla="*/ 501650 w 667379"/>
              <a:gd name="connsiteY39" fmla="*/ 1038225 h 1527175"/>
              <a:gd name="connsiteX40" fmla="*/ 498475 w 667379"/>
              <a:gd name="connsiteY40" fmla="*/ 1076325 h 1527175"/>
              <a:gd name="connsiteX41" fmla="*/ 495300 w 667379"/>
              <a:gd name="connsiteY41" fmla="*/ 1165225 h 1527175"/>
              <a:gd name="connsiteX42" fmla="*/ 492125 w 667379"/>
              <a:gd name="connsiteY42" fmla="*/ 1190625 h 1527175"/>
              <a:gd name="connsiteX43" fmla="*/ 485775 w 667379"/>
              <a:gd name="connsiteY43" fmla="*/ 1250950 h 1527175"/>
              <a:gd name="connsiteX44" fmla="*/ 482600 w 667379"/>
              <a:gd name="connsiteY44" fmla="*/ 1308100 h 1527175"/>
              <a:gd name="connsiteX45" fmla="*/ 473075 w 667379"/>
              <a:gd name="connsiteY45" fmla="*/ 1311275 h 1527175"/>
              <a:gd name="connsiteX46" fmla="*/ 454025 w 667379"/>
              <a:gd name="connsiteY46" fmla="*/ 1314450 h 1527175"/>
              <a:gd name="connsiteX47" fmla="*/ 441325 w 667379"/>
              <a:gd name="connsiteY47" fmla="*/ 1317625 h 1527175"/>
              <a:gd name="connsiteX48" fmla="*/ 422275 w 667379"/>
              <a:gd name="connsiteY48" fmla="*/ 1323975 h 1527175"/>
              <a:gd name="connsiteX49" fmla="*/ 422275 w 667379"/>
              <a:gd name="connsiteY49" fmla="*/ 1346200 h 1527175"/>
              <a:gd name="connsiteX50" fmla="*/ 438150 w 667379"/>
              <a:gd name="connsiteY50" fmla="*/ 1371600 h 1527175"/>
              <a:gd name="connsiteX51" fmla="*/ 450850 w 667379"/>
              <a:gd name="connsiteY51" fmla="*/ 1374775 h 1527175"/>
              <a:gd name="connsiteX52" fmla="*/ 460375 w 667379"/>
              <a:gd name="connsiteY52" fmla="*/ 1393825 h 1527175"/>
              <a:gd name="connsiteX53" fmla="*/ 457200 w 667379"/>
              <a:gd name="connsiteY53" fmla="*/ 1409700 h 1527175"/>
              <a:gd name="connsiteX54" fmla="*/ 450850 w 667379"/>
              <a:gd name="connsiteY54" fmla="*/ 1419225 h 1527175"/>
              <a:gd name="connsiteX55" fmla="*/ 431800 w 667379"/>
              <a:gd name="connsiteY55" fmla="*/ 1435100 h 1527175"/>
              <a:gd name="connsiteX56" fmla="*/ 419100 w 667379"/>
              <a:gd name="connsiteY56" fmla="*/ 1454150 h 1527175"/>
              <a:gd name="connsiteX57" fmla="*/ 412750 w 667379"/>
              <a:gd name="connsiteY57" fmla="*/ 1463675 h 1527175"/>
              <a:gd name="connsiteX58" fmla="*/ 409575 w 667379"/>
              <a:gd name="connsiteY58" fmla="*/ 1473200 h 1527175"/>
              <a:gd name="connsiteX59" fmla="*/ 384175 w 667379"/>
              <a:gd name="connsiteY59" fmla="*/ 1482725 h 1527175"/>
              <a:gd name="connsiteX60" fmla="*/ 361950 w 667379"/>
              <a:gd name="connsiteY60" fmla="*/ 1485900 h 1527175"/>
              <a:gd name="connsiteX61" fmla="*/ 358775 w 667379"/>
              <a:gd name="connsiteY61" fmla="*/ 1473200 h 1527175"/>
              <a:gd name="connsiteX62" fmla="*/ 352425 w 667379"/>
              <a:gd name="connsiteY62" fmla="*/ 1454150 h 1527175"/>
              <a:gd name="connsiteX63" fmla="*/ 355600 w 667379"/>
              <a:gd name="connsiteY63" fmla="*/ 1409700 h 1527175"/>
              <a:gd name="connsiteX64" fmla="*/ 365125 w 667379"/>
              <a:gd name="connsiteY64" fmla="*/ 1377950 h 1527175"/>
              <a:gd name="connsiteX65" fmla="*/ 371475 w 667379"/>
              <a:gd name="connsiteY65" fmla="*/ 1343025 h 1527175"/>
              <a:gd name="connsiteX66" fmla="*/ 377825 w 667379"/>
              <a:gd name="connsiteY66" fmla="*/ 1320800 h 1527175"/>
              <a:gd name="connsiteX67" fmla="*/ 384175 w 667379"/>
              <a:gd name="connsiteY67" fmla="*/ 1295400 h 1527175"/>
              <a:gd name="connsiteX68" fmla="*/ 393700 w 667379"/>
              <a:gd name="connsiteY68" fmla="*/ 1266825 h 1527175"/>
              <a:gd name="connsiteX69" fmla="*/ 396875 w 667379"/>
              <a:gd name="connsiteY69" fmla="*/ 1257300 h 1527175"/>
              <a:gd name="connsiteX70" fmla="*/ 400050 w 667379"/>
              <a:gd name="connsiteY70" fmla="*/ 1244600 h 1527175"/>
              <a:gd name="connsiteX71" fmla="*/ 396875 w 667379"/>
              <a:gd name="connsiteY71" fmla="*/ 1184275 h 1527175"/>
              <a:gd name="connsiteX72" fmla="*/ 387350 w 667379"/>
              <a:gd name="connsiteY72" fmla="*/ 1152525 h 1527175"/>
              <a:gd name="connsiteX73" fmla="*/ 381000 w 667379"/>
              <a:gd name="connsiteY73" fmla="*/ 1139825 h 1527175"/>
              <a:gd name="connsiteX74" fmla="*/ 374650 w 667379"/>
              <a:gd name="connsiteY74" fmla="*/ 1120775 h 1527175"/>
              <a:gd name="connsiteX75" fmla="*/ 371475 w 667379"/>
              <a:gd name="connsiteY75" fmla="*/ 1111250 h 1527175"/>
              <a:gd name="connsiteX76" fmla="*/ 361950 w 667379"/>
              <a:gd name="connsiteY76" fmla="*/ 1057275 h 1527175"/>
              <a:gd name="connsiteX77" fmla="*/ 358775 w 667379"/>
              <a:gd name="connsiteY77" fmla="*/ 1047750 h 1527175"/>
              <a:gd name="connsiteX78" fmla="*/ 355600 w 667379"/>
              <a:gd name="connsiteY78" fmla="*/ 1025525 h 1527175"/>
              <a:gd name="connsiteX79" fmla="*/ 352425 w 667379"/>
              <a:gd name="connsiteY79" fmla="*/ 1000125 h 1527175"/>
              <a:gd name="connsiteX80" fmla="*/ 346075 w 667379"/>
              <a:gd name="connsiteY80" fmla="*/ 968375 h 1527175"/>
              <a:gd name="connsiteX81" fmla="*/ 342900 w 667379"/>
              <a:gd name="connsiteY81" fmla="*/ 958850 h 1527175"/>
              <a:gd name="connsiteX82" fmla="*/ 336550 w 667379"/>
              <a:gd name="connsiteY82" fmla="*/ 949325 h 1527175"/>
              <a:gd name="connsiteX83" fmla="*/ 327025 w 667379"/>
              <a:gd name="connsiteY83" fmla="*/ 955675 h 1527175"/>
              <a:gd name="connsiteX84" fmla="*/ 314325 w 667379"/>
              <a:gd name="connsiteY84" fmla="*/ 977900 h 1527175"/>
              <a:gd name="connsiteX85" fmla="*/ 304800 w 667379"/>
              <a:gd name="connsiteY85" fmla="*/ 987425 h 1527175"/>
              <a:gd name="connsiteX86" fmla="*/ 295275 w 667379"/>
              <a:gd name="connsiteY86" fmla="*/ 1006475 h 1527175"/>
              <a:gd name="connsiteX87" fmla="*/ 292100 w 667379"/>
              <a:gd name="connsiteY87" fmla="*/ 1016000 h 1527175"/>
              <a:gd name="connsiteX88" fmla="*/ 285750 w 667379"/>
              <a:gd name="connsiteY88" fmla="*/ 1025525 h 1527175"/>
              <a:gd name="connsiteX89" fmla="*/ 282575 w 667379"/>
              <a:gd name="connsiteY89" fmla="*/ 1035050 h 1527175"/>
              <a:gd name="connsiteX90" fmla="*/ 276225 w 667379"/>
              <a:gd name="connsiteY90" fmla="*/ 1044575 h 1527175"/>
              <a:gd name="connsiteX91" fmla="*/ 273050 w 667379"/>
              <a:gd name="connsiteY91" fmla="*/ 1054100 h 1527175"/>
              <a:gd name="connsiteX92" fmla="*/ 266700 w 667379"/>
              <a:gd name="connsiteY92" fmla="*/ 1063625 h 1527175"/>
              <a:gd name="connsiteX93" fmla="*/ 260350 w 667379"/>
              <a:gd name="connsiteY93" fmla="*/ 1082675 h 1527175"/>
              <a:gd name="connsiteX94" fmla="*/ 257175 w 667379"/>
              <a:gd name="connsiteY94" fmla="*/ 1092200 h 1527175"/>
              <a:gd name="connsiteX95" fmla="*/ 254000 w 667379"/>
              <a:gd name="connsiteY95" fmla="*/ 1108075 h 1527175"/>
              <a:gd name="connsiteX96" fmla="*/ 250825 w 667379"/>
              <a:gd name="connsiteY96" fmla="*/ 1117600 h 1527175"/>
              <a:gd name="connsiteX97" fmla="*/ 247650 w 667379"/>
              <a:gd name="connsiteY97" fmla="*/ 1130300 h 1527175"/>
              <a:gd name="connsiteX98" fmla="*/ 244475 w 667379"/>
              <a:gd name="connsiteY98" fmla="*/ 1139825 h 1527175"/>
              <a:gd name="connsiteX99" fmla="*/ 241300 w 667379"/>
              <a:gd name="connsiteY99" fmla="*/ 1155700 h 1527175"/>
              <a:gd name="connsiteX100" fmla="*/ 234950 w 667379"/>
              <a:gd name="connsiteY100" fmla="*/ 1181100 h 1527175"/>
              <a:gd name="connsiteX101" fmla="*/ 228600 w 667379"/>
              <a:gd name="connsiteY101" fmla="*/ 1209675 h 1527175"/>
              <a:gd name="connsiteX102" fmla="*/ 225425 w 667379"/>
              <a:gd name="connsiteY102" fmla="*/ 1219200 h 1527175"/>
              <a:gd name="connsiteX103" fmla="*/ 222250 w 667379"/>
              <a:gd name="connsiteY103" fmla="*/ 1238250 h 1527175"/>
              <a:gd name="connsiteX104" fmla="*/ 219075 w 667379"/>
              <a:gd name="connsiteY104" fmla="*/ 1250950 h 1527175"/>
              <a:gd name="connsiteX105" fmla="*/ 212725 w 667379"/>
              <a:gd name="connsiteY105" fmla="*/ 1308100 h 1527175"/>
              <a:gd name="connsiteX106" fmla="*/ 209550 w 667379"/>
              <a:gd name="connsiteY106" fmla="*/ 1393825 h 1527175"/>
              <a:gd name="connsiteX107" fmla="*/ 212725 w 667379"/>
              <a:gd name="connsiteY107" fmla="*/ 1412875 h 1527175"/>
              <a:gd name="connsiteX108" fmla="*/ 219075 w 667379"/>
              <a:gd name="connsiteY108" fmla="*/ 1492250 h 1527175"/>
              <a:gd name="connsiteX109" fmla="*/ 209550 w 667379"/>
              <a:gd name="connsiteY109" fmla="*/ 1498600 h 1527175"/>
              <a:gd name="connsiteX110" fmla="*/ 168275 w 667379"/>
              <a:gd name="connsiteY110" fmla="*/ 1504950 h 1527175"/>
              <a:gd name="connsiteX111" fmla="*/ 155575 w 667379"/>
              <a:gd name="connsiteY111" fmla="*/ 1508125 h 1527175"/>
              <a:gd name="connsiteX112" fmla="*/ 136525 w 667379"/>
              <a:gd name="connsiteY112" fmla="*/ 1511300 h 1527175"/>
              <a:gd name="connsiteX113" fmla="*/ 127000 w 667379"/>
              <a:gd name="connsiteY113" fmla="*/ 1514475 h 1527175"/>
              <a:gd name="connsiteX114" fmla="*/ 114300 w 667379"/>
              <a:gd name="connsiteY114" fmla="*/ 1517650 h 1527175"/>
              <a:gd name="connsiteX115" fmla="*/ 95250 w 667379"/>
              <a:gd name="connsiteY115" fmla="*/ 1524000 h 1527175"/>
              <a:gd name="connsiteX116" fmla="*/ 69850 w 667379"/>
              <a:gd name="connsiteY116" fmla="*/ 1527175 h 1527175"/>
              <a:gd name="connsiteX117" fmla="*/ 19050 w 667379"/>
              <a:gd name="connsiteY117" fmla="*/ 1524000 h 1527175"/>
              <a:gd name="connsiteX118" fmla="*/ 6350 w 667379"/>
              <a:gd name="connsiteY118" fmla="*/ 1520825 h 1527175"/>
              <a:gd name="connsiteX119" fmla="*/ 0 w 667379"/>
              <a:gd name="connsiteY119" fmla="*/ 1511300 h 1527175"/>
              <a:gd name="connsiteX120" fmla="*/ 3175 w 667379"/>
              <a:gd name="connsiteY120" fmla="*/ 1501775 h 1527175"/>
              <a:gd name="connsiteX121" fmla="*/ 41275 w 667379"/>
              <a:gd name="connsiteY121" fmla="*/ 1482725 h 1527175"/>
              <a:gd name="connsiteX122" fmla="*/ 60325 w 667379"/>
              <a:gd name="connsiteY122" fmla="*/ 1473200 h 1527175"/>
              <a:gd name="connsiteX123" fmla="*/ 79375 w 667379"/>
              <a:gd name="connsiteY123" fmla="*/ 1463675 h 1527175"/>
              <a:gd name="connsiteX124" fmla="*/ 95250 w 667379"/>
              <a:gd name="connsiteY124" fmla="*/ 1444625 h 1527175"/>
              <a:gd name="connsiteX125" fmla="*/ 101600 w 667379"/>
              <a:gd name="connsiteY125" fmla="*/ 1425575 h 1527175"/>
              <a:gd name="connsiteX126" fmla="*/ 104775 w 667379"/>
              <a:gd name="connsiteY126" fmla="*/ 1412875 h 1527175"/>
              <a:gd name="connsiteX127" fmla="*/ 111125 w 667379"/>
              <a:gd name="connsiteY127" fmla="*/ 1365250 h 1527175"/>
              <a:gd name="connsiteX128" fmla="*/ 111125 w 667379"/>
              <a:gd name="connsiteY128" fmla="*/ 1139825 h 1527175"/>
              <a:gd name="connsiteX129" fmla="*/ 117475 w 667379"/>
              <a:gd name="connsiteY129" fmla="*/ 1108075 h 1527175"/>
              <a:gd name="connsiteX130" fmla="*/ 123825 w 667379"/>
              <a:gd name="connsiteY130" fmla="*/ 1069975 h 1527175"/>
              <a:gd name="connsiteX131" fmla="*/ 127000 w 667379"/>
              <a:gd name="connsiteY131" fmla="*/ 1054100 h 1527175"/>
              <a:gd name="connsiteX132" fmla="*/ 136525 w 667379"/>
              <a:gd name="connsiteY132" fmla="*/ 942975 h 1527175"/>
              <a:gd name="connsiteX133" fmla="*/ 139700 w 667379"/>
              <a:gd name="connsiteY133" fmla="*/ 920750 h 1527175"/>
              <a:gd name="connsiteX134" fmla="*/ 142875 w 667379"/>
              <a:gd name="connsiteY134" fmla="*/ 873125 h 1527175"/>
              <a:gd name="connsiteX135" fmla="*/ 146050 w 667379"/>
              <a:gd name="connsiteY135" fmla="*/ 854075 h 1527175"/>
              <a:gd name="connsiteX136" fmla="*/ 152400 w 667379"/>
              <a:gd name="connsiteY136" fmla="*/ 803275 h 1527175"/>
              <a:gd name="connsiteX137" fmla="*/ 155575 w 667379"/>
              <a:gd name="connsiteY137" fmla="*/ 758825 h 1527175"/>
              <a:gd name="connsiteX138" fmla="*/ 123825 w 667379"/>
              <a:gd name="connsiteY138" fmla="*/ 746125 h 1527175"/>
              <a:gd name="connsiteX139" fmla="*/ 92075 w 667379"/>
              <a:gd name="connsiteY139" fmla="*/ 717550 h 1527175"/>
              <a:gd name="connsiteX140" fmla="*/ 44450 w 667379"/>
              <a:gd name="connsiteY140" fmla="*/ 587375 h 1527175"/>
              <a:gd name="connsiteX141" fmla="*/ 22225 w 667379"/>
              <a:gd name="connsiteY141" fmla="*/ 495300 h 1527175"/>
              <a:gd name="connsiteX142" fmla="*/ 47625 w 667379"/>
              <a:gd name="connsiteY142" fmla="*/ 422275 h 1527175"/>
              <a:gd name="connsiteX143" fmla="*/ 82550 w 667379"/>
              <a:gd name="connsiteY143" fmla="*/ 349250 h 1527175"/>
              <a:gd name="connsiteX144" fmla="*/ 98425 w 667379"/>
              <a:gd name="connsiteY144" fmla="*/ 301625 h 1527175"/>
              <a:gd name="connsiteX145" fmla="*/ 146050 w 667379"/>
              <a:gd name="connsiteY145" fmla="*/ 279400 h 1527175"/>
              <a:gd name="connsiteX146" fmla="*/ 165100 w 667379"/>
              <a:gd name="connsiteY146" fmla="*/ 276225 h 1527175"/>
              <a:gd name="connsiteX147" fmla="*/ 190500 w 667379"/>
              <a:gd name="connsiteY147" fmla="*/ 269875 h 1527175"/>
              <a:gd name="connsiteX148" fmla="*/ 209550 w 667379"/>
              <a:gd name="connsiteY148" fmla="*/ 266700 h 1527175"/>
              <a:gd name="connsiteX149" fmla="*/ 228600 w 667379"/>
              <a:gd name="connsiteY149" fmla="*/ 260350 h 1527175"/>
              <a:gd name="connsiteX150" fmla="*/ 231775 w 667379"/>
              <a:gd name="connsiteY150" fmla="*/ 250825 h 1527175"/>
              <a:gd name="connsiteX151" fmla="*/ 219075 w 667379"/>
              <a:gd name="connsiteY151" fmla="*/ 222250 h 1527175"/>
              <a:gd name="connsiteX152" fmla="*/ 212725 w 667379"/>
              <a:gd name="connsiteY152" fmla="*/ 203200 h 1527175"/>
              <a:gd name="connsiteX153" fmla="*/ 209550 w 667379"/>
              <a:gd name="connsiteY153" fmla="*/ 177800 h 1527175"/>
              <a:gd name="connsiteX154" fmla="*/ 212725 w 667379"/>
              <a:gd name="connsiteY154" fmla="*/ 149225 h 1527175"/>
              <a:gd name="connsiteX155" fmla="*/ 215900 w 667379"/>
              <a:gd name="connsiteY155" fmla="*/ 107950 h 1527175"/>
              <a:gd name="connsiteX156" fmla="*/ 222250 w 667379"/>
              <a:gd name="connsiteY156" fmla="*/ 69850 h 1527175"/>
              <a:gd name="connsiteX157" fmla="*/ 225425 w 667379"/>
              <a:gd name="connsiteY157" fmla="*/ 50800 h 1527175"/>
              <a:gd name="connsiteX158" fmla="*/ 231775 w 667379"/>
              <a:gd name="connsiteY158" fmla="*/ 31750 h 1527175"/>
              <a:gd name="connsiteX159" fmla="*/ 250825 w 667379"/>
              <a:gd name="connsiteY159" fmla="*/ 19050 h 1527175"/>
              <a:gd name="connsiteX160" fmla="*/ 269875 w 667379"/>
              <a:gd name="connsiteY160" fmla="*/ 12700 h 1527175"/>
              <a:gd name="connsiteX161" fmla="*/ 279400 w 667379"/>
              <a:gd name="connsiteY161" fmla="*/ 9525 h 1527175"/>
              <a:gd name="connsiteX162" fmla="*/ 288925 w 667379"/>
              <a:gd name="connsiteY162" fmla="*/ 0 h 1527175"/>
              <a:gd name="connsiteX0" fmla="*/ 288925 w 667379"/>
              <a:gd name="connsiteY0" fmla="*/ 0 h 1527175"/>
              <a:gd name="connsiteX1" fmla="*/ 288925 w 667379"/>
              <a:gd name="connsiteY1" fmla="*/ 0 h 1527175"/>
              <a:gd name="connsiteX2" fmla="*/ 314325 w 667379"/>
              <a:gd name="connsiteY2" fmla="*/ 9525 h 1527175"/>
              <a:gd name="connsiteX3" fmla="*/ 323850 w 667379"/>
              <a:gd name="connsiteY3" fmla="*/ 12700 h 1527175"/>
              <a:gd name="connsiteX4" fmla="*/ 333375 w 667379"/>
              <a:gd name="connsiteY4" fmla="*/ 19050 h 1527175"/>
              <a:gd name="connsiteX5" fmla="*/ 352425 w 667379"/>
              <a:gd name="connsiteY5" fmla="*/ 28575 h 1527175"/>
              <a:gd name="connsiteX6" fmla="*/ 358775 w 667379"/>
              <a:gd name="connsiteY6" fmla="*/ 38100 h 1527175"/>
              <a:gd name="connsiteX7" fmla="*/ 368300 w 667379"/>
              <a:gd name="connsiteY7" fmla="*/ 41275 h 1527175"/>
              <a:gd name="connsiteX8" fmla="*/ 371475 w 667379"/>
              <a:gd name="connsiteY8" fmla="*/ 50800 h 1527175"/>
              <a:gd name="connsiteX9" fmla="*/ 384175 w 667379"/>
              <a:gd name="connsiteY9" fmla="*/ 69850 h 1527175"/>
              <a:gd name="connsiteX10" fmla="*/ 393700 w 667379"/>
              <a:gd name="connsiteY10" fmla="*/ 98425 h 1527175"/>
              <a:gd name="connsiteX11" fmla="*/ 396875 w 667379"/>
              <a:gd name="connsiteY11" fmla="*/ 107950 h 1527175"/>
              <a:gd name="connsiteX12" fmla="*/ 390525 w 667379"/>
              <a:gd name="connsiteY12" fmla="*/ 161925 h 1527175"/>
              <a:gd name="connsiteX13" fmla="*/ 387350 w 667379"/>
              <a:gd name="connsiteY13" fmla="*/ 184150 h 1527175"/>
              <a:gd name="connsiteX14" fmla="*/ 381000 w 667379"/>
              <a:gd name="connsiteY14" fmla="*/ 222250 h 1527175"/>
              <a:gd name="connsiteX15" fmla="*/ 384175 w 667379"/>
              <a:gd name="connsiteY15" fmla="*/ 244475 h 1527175"/>
              <a:gd name="connsiteX16" fmla="*/ 387350 w 667379"/>
              <a:gd name="connsiteY16" fmla="*/ 254000 h 1527175"/>
              <a:gd name="connsiteX17" fmla="*/ 396875 w 667379"/>
              <a:gd name="connsiteY17" fmla="*/ 260350 h 1527175"/>
              <a:gd name="connsiteX18" fmla="*/ 403225 w 667379"/>
              <a:gd name="connsiteY18" fmla="*/ 269875 h 1527175"/>
              <a:gd name="connsiteX19" fmla="*/ 412750 w 667379"/>
              <a:gd name="connsiteY19" fmla="*/ 273050 h 1527175"/>
              <a:gd name="connsiteX20" fmla="*/ 422275 w 667379"/>
              <a:gd name="connsiteY20" fmla="*/ 279400 h 1527175"/>
              <a:gd name="connsiteX21" fmla="*/ 431800 w 667379"/>
              <a:gd name="connsiteY21" fmla="*/ 282575 h 1527175"/>
              <a:gd name="connsiteX22" fmla="*/ 441325 w 667379"/>
              <a:gd name="connsiteY22" fmla="*/ 288925 h 1527175"/>
              <a:gd name="connsiteX23" fmla="*/ 460375 w 667379"/>
              <a:gd name="connsiteY23" fmla="*/ 295275 h 1527175"/>
              <a:gd name="connsiteX24" fmla="*/ 488950 w 667379"/>
              <a:gd name="connsiteY24" fmla="*/ 304800 h 1527175"/>
              <a:gd name="connsiteX25" fmla="*/ 517525 w 667379"/>
              <a:gd name="connsiteY25" fmla="*/ 314325 h 1527175"/>
              <a:gd name="connsiteX26" fmla="*/ 527050 w 667379"/>
              <a:gd name="connsiteY26" fmla="*/ 317500 h 1527175"/>
              <a:gd name="connsiteX27" fmla="*/ 536575 w 667379"/>
              <a:gd name="connsiteY27" fmla="*/ 320675 h 1527175"/>
              <a:gd name="connsiteX28" fmla="*/ 542925 w 667379"/>
              <a:gd name="connsiteY28" fmla="*/ 339725 h 1527175"/>
              <a:gd name="connsiteX29" fmla="*/ 546100 w 667379"/>
              <a:gd name="connsiteY29" fmla="*/ 349250 h 1527175"/>
              <a:gd name="connsiteX30" fmla="*/ 565150 w 667379"/>
              <a:gd name="connsiteY30" fmla="*/ 384175 h 1527175"/>
              <a:gd name="connsiteX31" fmla="*/ 558800 w 667379"/>
              <a:gd name="connsiteY31" fmla="*/ 403225 h 1527175"/>
              <a:gd name="connsiteX32" fmla="*/ 552450 w 667379"/>
              <a:gd name="connsiteY32" fmla="*/ 463550 h 1527175"/>
              <a:gd name="connsiteX33" fmla="*/ 546100 w 667379"/>
              <a:gd name="connsiteY33" fmla="*/ 482600 h 1527175"/>
              <a:gd name="connsiteX34" fmla="*/ 666750 w 667379"/>
              <a:gd name="connsiteY34" fmla="*/ 530225 h 1527175"/>
              <a:gd name="connsiteX35" fmla="*/ 552450 w 667379"/>
              <a:gd name="connsiteY35" fmla="*/ 746125 h 1527175"/>
              <a:gd name="connsiteX36" fmla="*/ 517525 w 667379"/>
              <a:gd name="connsiteY36" fmla="*/ 879475 h 1527175"/>
              <a:gd name="connsiteX37" fmla="*/ 514350 w 667379"/>
              <a:gd name="connsiteY37" fmla="*/ 908050 h 1527175"/>
              <a:gd name="connsiteX38" fmla="*/ 508000 w 667379"/>
              <a:gd name="connsiteY38" fmla="*/ 965200 h 1527175"/>
              <a:gd name="connsiteX39" fmla="*/ 501650 w 667379"/>
              <a:gd name="connsiteY39" fmla="*/ 1038225 h 1527175"/>
              <a:gd name="connsiteX40" fmla="*/ 498475 w 667379"/>
              <a:gd name="connsiteY40" fmla="*/ 1076325 h 1527175"/>
              <a:gd name="connsiteX41" fmla="*/ 495300 w 667379"/>
              <a:gd name="connsiteY41" fmla="*/ 1165225 h 1527175"/>
              <a:gd name="connsiteX42" fmla="*/ 492125 w 667379"/>
              <a:gd name="connsiteY42" fmla="*/ 1190625 h 1527175"/>
              <a:gd name="connsiteX43" fmla="*/ 485775 w 667379"/>
              <a:gd name="connsiteY43" fmla="*/ 1250950 h 1527175"/>
              <a:gd name="connsiteX44" fmla="*/ 482600 w 667379"/>
              <a:gd name="connsiteY44" fmla="*/ 1308100 h 1527175"/>
              <a:gd name="connsiteX45" fmla="*/ 473075 w 667379"/>
              <a:gd name="connsiteY45" fmla="*/ 1311275 h 1527175"/>
              <a:gd name="connsiteX46" fmla="*/ 454025 w 667379"/>
              <a:gd name="connsiteY46" fmla="*/ 1314450 h 1527175"/>
              <a:gd name="connsiteX47" fmla="*/ 441325 w 667379"/>
              <a:gd name="connsiteY47" fmla="*/ 1317625 h 1527175"/>
              <a:gd name="connsiteX48" fmla="*/ 422275 w 667379"/>
              <a:gd name="connsiteY48" fmla="*/ 1323975 h 1527175"/>
              <a:gd name="connsiteX49" fmla="*/ 422275 w 667379"/>
              <a:gd name="connsiteY49" fmla="*/ 1346200 h 1527175"/>
              <a:gd name="connsiteX50" fmla="*/ 438150 w 667379"/>
              <a:gd name="connsiteY50" fmla="*/ 1371600 h 1527175"/>
              <a:gd name="connsiteX51" fmla="*/ 450850 w 667379"/>
              <a:gd name="connsiteY51" fmla="*/ 1374775 h 1527175"/>
              <a:gd name="connsiteX52" fmla="*/ 460375 w 667379"/>
              <a:gd name="connsiteY52" fmla="*/ 1393825 h 1527175"/>
              <a:gd name="connsiteX53" fmla="*/ 457200 w 667379"/>
              <a:gd name="connsiteY53" fmla="*/ 1409700 h 1527175"/>
              <a:gd name="connsiteX54" fmla="*/ 450850 w 667379"/>
              <a:gd name="connsiteY54" fmla="*/ 1419225 h 1527175"/>
              <a:gd name="connsiteX55" fmla="*/ 431800 w 667379"/>
              <a:gd name="connsiteY55" fmla="*/ 1435100 h 1527175"/>
              <a:gd name="connsiteX56" fmla="*/ 419100 w 667379"/>
              <a:gd name="connsiteY56" fmla="*/ 1454150 h 1527175"/>
              <a:gd name="connsiteX57" fmla="*/ 412750 w 667379"/>
              <a:gd name="connsiteY57" fmla="*/ 1463675 h 1527175"/>
              <a:gd name="connsiteX58" fmla="*/ 409575 w 667379"/>
              <a:gd name="connsiteY58" fmla="*/ 1473200 h 1527175"/>
              <a:gd name="connsiteX59" fmla="*/ 384175 w 667379"/>
              <a:gd name="connsiteY59" fmla="*/ 1482725 h 1527175"/>
              <a:gd name="connsiteX60" fmla="*/ 361950 w 667379"/>
              <a:gd name="connsiteY60" fmla="*/ 1485900 h 1527175"/>
              <a:gd name="connsiteX61" fmla="*/ 358775 w 667379"/>
              <a:gd name="connsiteY61" fmla="*/ 1473200 h 1527175"/>
              <a:gd name="connsiteX62" fmla="*/ 352425 w 667379"/>
              <a:gd name="connsiteY62" fmla="*/ 1454150 h 1527175"/>
              <a:gd name="connsiteX63" fmla="*/ 355600 w 667379"/>
              <a:gd name="connsiteY63" fmla="*/ 1409700 h 1527175"/>
              <a:gd name="connsiteX64" fmla="*/ 365125 w 667379"/>
              <a:gd name="connsiteY64" fmla="*/ 1377950 h 1527175"/>
              <a:gd name="connsiteX65" fmla="*/ 371475 w 667379"/>
              <a:gd name="connsiteY65" fmla="*/ 1343025 h 1527175"/>
              <a:gd name="connsiteX66" fmla="*/ 377825 w 667379"/>
              <a:gd name="connsiteY66" fmla="*/ 1320800 h 1527175"/>
              <a:gd name="connsiteX67" fmla="*/ 384175 w 667379"/>
              <a:gd name="connsiteY67" fmla="*/ 1295400 h 1527175"/>
              <a:gd name="connsiteX68" fmla="*/ 393700 w 667379"/>
              <a:gd name="connsiteY68" fmla="*/ 1266825 h 1527175"/>
              <a:gd name="connsiteX69" fmla="*/ 396875 w 667379"/>
              <a:gd name="connsiteY69" fmla="*/ 1257300 h 1527175"/>
              <a:gd name="connsiteX70" fmla="*/ 400050 w 667379"/>
              <a:gd name="connsiteY70" fmla="*/ 1244600 h 1527175"/>
              <a:gd name="connsiteX71" fmla="*/ 396875 w 667379"/>
              <a:gd name="connsiteY71" fmla="*/ 1184275 h 1527175"/>
              <a:gd name="connsiteX72" fmla="*/ 387350 w 667379"/>
              <a:gd name="connsiteY72" fmla="*/ 1152525 h 1527175"/>
              <a:gd name="connsiteX73" fmla="*/ 381000 w 667379"/>
              <a:gd name="connsiteY73" fmla="*/ 1139825 h 1527175"/>
              <a:gd name="connsiteX74" fmla="*/ 374650 w 667379"/>
              <a:gd name="connsiteY74" fmla="*/ 1120775 h 1527175"/>
              <a:gd name="connsiteX75" fmla="*/ 371475 w 667379"/>
              <a:gd name="connsiteY75" fmla="*/ 1111250 h 1527175"/>
              <a:gd name="connsiteX76" fmla="*/ 361950 w 667379"/>
              <a:gd name="connsiteY76" fmla="*/ 1057275 h 1527175"/>
              <a:gd name="connsiteX77" fmla="*/ 358775 w 667379"/>
              <a:gd name="connsiteY77" fmla="*/ 1047750 h 1527175"/>
              <a:gd name="connsiteX78" fmla="*/ 355600 w 667379"/>
              <a:gd name="connsiteY78" fmla="*/ 1025525 h 1527175"/>
              <a:gd name="connsiteX79" fmla="*/ 352425 w 667379"/>
              <a:gd name="connsiteY79" fmla="*/ 1000125 h 1527175"/>
              <a:gd name="connsiteX80" fmla="*/ 346075 w 667379"/>
              <a:gd name="connsiteY80" fmla="*/ 968375 h 1527175"/>
              <a:gd name="connsiteX81" fmla="*/ 342900 w 667379"/>
              <a:gd name="connsiteY81" fmla="*/ 958850 h 1527175"/>
              <a:gd name="connsiteX82" fmla="*/ 336550 w 667379"/>
              <a:gd name="connsiteY82" fmla="*/ 949325 h 1527175"/>
              <a:gd name="connsiteX83" fmla="*/ 327025 w 667379"/>
              <a:gd name="connsiteY83" fmla="*/ 955675 h 1527175"/>
              <a:gd name="connsiteX84" fmla="*/ 314325 w 667379"/>
              <a:gd name="connsiteY84" fmla="*/ 977900 h 1527175"/>
              <a:gd name="connsiteX85" fmla="*/ 304800 w 667379"/>
              <a:gd name="connsiteY85" fmla="*/ 987425 h 1527175"/>
              <a:gd name="connsiteX86" fmla="*/ 295275 w 667379"/>
              <a:gd name="connsiteY86" fmla="*/ 1006475 h 1527175"/>
              <a:gd name="connsiteX87" fmla="*/ 292100 w 667379"/>
              <a:gd name="connsiteY87" fmla="*/ 1016000 h 1527175"/>
              <a:gd name="connsiteX88" fmla="*/ 285750 w 667379"/>
              <a:gd name="connsiteY88" fmla="*/ 1025525 h 1527175"/>
              <a:gd name="connsiteX89" fmla="*/ 282575 w 667379"/>
              <a:gd name="connsiteY89" fmla="*/ 1035050 h 1527175"/>
              <a:gd name="connsiteX90" fmla="*/ 276225 w 667379"/>
              <a:gd name="connsiteY90" fmla="*/ 1044575 h 1527175"/>
              <a:gd name="connsiteX91" fmla="*/ 273050 w 667379"/>
              <a:gd name="connsiteY91" fmla="*/ 1054100 h 1527175"/>
              <a:gd name="connsiteX92" fmla="*/ 266700 w 667379"/>
              <a:gd name="connsiteY92" fmla="*/ 1063625 h 1527175"/>
              <a:gd name="connsiteX93" fmla="*/ 260350 w 667379"/>
              <a:gd name="connsiteY93" fmla="*/ 1082675 h 1527175"/>
              <a:gd name="connsiteX94" fmla="*/ 257175 w 667379"/>
              <a:gd name="connsiteY94" fmla="*/ 1092200 h 1527175"/>
              <a:gd name="connsiteX95" fmla="*/ 254000 w 667379"/>
              <a:gd name="connsiteY95" fmla="*/ 1108075 h 1527175"/>
              <a:gd name="connsiteX96" fmla="*/ 250825 w 667379"/>
              <a:gd name="connsiteY96" fmla="*/ 1117600 h 1527175"/>
              <a:gd name="connsiteX97" fmla="*/ 247650 w 667379"/>
              <a:gd name="connsiteY97" fmla="*/ 1130300 h 1527175"/>
              <a:gd name="connsiteX98" fmla="*/ 244475 w 667379"/>
              <a:gd name="connsiteY98" fmla="*/ 1139825 h 1527175"/>
              <a:gd name="connsiteX99" fmla="*/ 241300 w 667379"/>
              <a:gd name="connsiteY99" fmla="*/ 1155700 h 1527175"/>
              <a:gd name="connsiteX100" fmla="*/ 234950 w 667379"/>
              <a:gd name="connsiteY100" fmla="*/ 1181100 h 1527175"/>
              <a:gd name="connsiteX101" fmla="*/ 228600 w 667379"/>
              <a:gd name="connsiteY101" fmla="*/ 1209675 h 1527175"/>
              <a:gd name="connsiteX102" fmla="*/ 225425 w 667379"/>
              <a:gd name="connsiteY102" fmla="*/ 1219200 h 1527175"/>
              <a:gd name="connsiteX103" fmla="*/ 222250 w 667379"/>
              <a:gd name="connsiteY103" fmla="*/ 1238250 h 1527175"/>
              <a:gd name="connsiteX104" fmla="*/ 219075 w 667379"/>
              <a:gd name="connsiteY104" fmla="*/ 1250950 h 1527175"/>
              <a:gd name="connsiteX105" fmla="*/ 212725 w 667379"/>
              <a:gd name="connsiteY105" fmla="*/ 1308100 h 1527175"/>
              <a:gd name="connsiteX106" fmla="*/ 209550 w 667379"/>
              <a:gd name="connsiteY106" fmla="*/ 1393825 h 1527175"/>
              <a:gd name="connsiteX107" fmla="*/ 212725 w 667379"/>
              <a:gd name="connsiteY107" fmla="*/ 1412875 h 1527175"/>
              <a:gd name="connsiteX108" fmla="*/ 219075 w 667379"/>
              <a:gd name="connsiteY108" fmla="*/ 1492250 h 1527175"/>
              <a:gd name="connsiteX109" fmla="*/ 209550 w 667379"/>
              <a:gd name="connsiteY109" fmla="*/ 1498600 h 1527175"/>
              <a:gd name="connsiteX110" fmla="*/ 168275 w 667379"/>
              <a:gd name="connsiteY110" fmla="*/ 1504950 h 1527175"/>
              <a:gd name="connsiteX111" fmla="*/ 155575 w 667379"/>
              <a:gd name="connsiteY111" fmla="*/ 1508125 h 1527175"/>
              <a:gd name="connsiteX112" fmla="*/ 136525 w 667379"/>
              <a:gd name="connsiteY112" fmla="*/ 1511300 h 1527175"/>
              <a:gd name="connsiteX113" fmla="*/ 127000 w 667379"/>
              <a:gd name="connsiteY113" fmla="*/ 1514475 h 1527175"/>
              <a:gd name="connsiteX114" fmla="*/ 114300 w 667379"/>
              <a:gd name="connsiteY114" fmla="*/ 1517650 h 1527175"/>
              <a:gd name="connsiteX115" fmla="*/ 95250 w 667379"/>
              <a:gd name="connsiteY115" fmla="*/ 1524000 h 1527175"/>
              <a:gd name="connsiteX116" fmla="*/ 69850 w 667379"/>
              <a:gd name="connsiteY116" fmla="*/ 1527175 h 1527175"/>
              <a:gd name="connsiteX117" fmla="*/ 19050 w 667379"/>
              <a:gd name="connsiteY117" fmla="*/ 1524000 h 1527175"/>
              <a:gd name="connsiteX118" fmla="*/ 6350 w 667379"/>
              <a:gd name="connsiteY118" fmla="*/ 1520825 h 1527175"/>
              <a:gd name="connsiteX119" fmla="*/ 0 w 667379"/>
              <a:gd name="connsiteY119" fmla="*/ 1511300 h 1527175"/>
              <a:gd name="connsiteX120" fmla="*/ 3175 w 667379"/>
              <a:gd name="connsiteY120" fmla="*/ 1501775 h 1527175"/>
              <a:gd name="connsiteX121" fmla="*/ 41275 w 667379"/>
              <a:gd name="connsiteY121" fmla="*/ 1482725 h 1527175"/>
              <a:gd name="connsiteX122" fmla="*/ 60325 w 667379"/>
              <a:gd name="connsiteY122" fmla="*/ 1473200 h 1527175"/>
              <a:gd name="connsiteX123" fmla="*/ 79375 w 667379"/>
              <a:gd name="connsiteY123" fmla="*/ 1463675 h 1527175"/>
              <a:gd name="connsiteX124" fmla="*/ 95250 w 667379"/>
              <a:gd name="connsiteY124" fmla="*/ 1444625 h 1527175"/>
              <a:gd name="connsiteX125" fmla="*/ 101600 w 667379"/>
              <a:gd name="connsiteY125" fmla="*/ 1425575 h 1527175"/>
              <a:gd name="connsiteX126" fmla="*/ 104775 w 667379"/>
              <a:gd name="connsiteY126" fmla="*/ 1412875 h 1527175"/>
              <a:gd name="connsiteX127" fmla="*/ 111125 w 667379"/>
              <a:gd name="connsiteY127" fmla="*/ 1365250 h 1527175"/>
              <a:gd name="connsiteX128" fmla="*/ 111125 w 667379"/>
              <a:gd name="connsiteY128" fmla="*/ 1139825 h 1527175"/>
              <a:gd name="connsiteX129" fmla="*/ 117475 w 667379"/>
              <a:gd name="connsiteY129" fmla="*/ 1108075 h 1527175"/>
              <a:gd name="connsiteX130" fmla="*/ 123825 w 667379"/>
              <a:gd name="connsiteY130" fmla="*/ 1069975 h 1527175"/>
              <a:gd name="connsiteX131" fmla="*/ 127000 w 667379"/>
              <a:gd name="connsiteY131" fmla="*/ 1054100 h 1527175"/>
              <a:gd name="connsiteX132" fmla="*/ 136525 w 667379"/>
              <a:gd name="connsiteY132" fmla="*/ 942975 h 1527175"/>
              <a:gd name="connsiteX133" fmla="*/ 139700 w 667379"/>
              <a:gd name="connsiteY133" fmla="*/ 920750 h 1527175"/>
              <a:gd name="connsiteX134" fmla="*/ 142875 w 667379"/>
              <a:gd name="connsiteY134" fmla="*/ 873125 h 1527175"/>
              <a:gd name="connsiteX135" fmla="*/ 146050 w 667379"/>
              <a:gd name="connsiteY135" fmla="*/ 854075 h 1527175"/>
              <a:gd name="connsiteX136" fmla="*/ 152400 w 667379"/>
              <a:gd name="connsiteY136" fmla="*/ 803275 h 1527175"/>
              <a:gd name="connsiteX137" fmla="*/ 155575 w 667379"/>
              <a:gd name="connsiteY137" fmla="*/ 758825 h 1527175"/>
              <a:gd name="connsiteX138" fmla="*/ 123825 w 667379"/>
              <a:gd name="connsiteY138" fmla="*/ 746125 h 1527175"/>
              <a:gd name="connsiteX139" fmla="*/ 92075 w 667379"/>
              <a:gd name="connsiteY139" fmla="*/ 717550 h 1527175"/>
              <a:gd name="connsiteX140" fmla="*/ 44450 w 667379"/>
              <a:gd name="connsiteY140" fmla="*/ 587375 h 1527175"/>
              <a:gd name="connsiteX141" fmla="*/ 22225 w 667379"/>
              <a:gd name="connsiteY141" fmla="*/ 495300 h 1527175"/>
              <a:gd name="connsiteX142" fmla="*/ 47625 w 667379"/>
              <a:gd name="connsiteY142" fmla="*/ 422275 h 1527175"/>
              <a:gd name="connsiteX143" fmla="*/ 82550 w 667379"/>
              <a:gd name="connsiteY143" fmla="*/ 349250 h 1527175"/>
              <a:gd name="connsiteX144" fmla="*/ 98425 w 667379"/>
              <a:gd name="connsiteY144" fmla="*/ 301625 h 1527175"/>
              <a:gd name="connsiteX145" fmla="*/ 146050 w 667379"/>
              <a:gd name="connsiteY145" fmla="*/ 279400 h 1527175"/>
              <a:gd name="connsiteX146" fmla="*/ 165100 w 667379"/>
              <a:gd name="connsiteY146" fmla="*/ 276225 h 1527175"/>
              <a:gd name="connsiteX147" fmla="*/ 190500 w 667379"/>
              <a:gd name="connsiteY147" fmla="*/ 269875 h 1527175"/>
              <a:gd name="connsiteX148" fmla="*/ 209550 w 667379"/>
              <a:gd name="connsiteY148" fmla="*/ 266700 h 1527175"/>
              <a:gd name="connsiteX149" fmla="*/ 228600 w 667379"/>
              <a:gd name="connsiteY149" fmla="*/ 260350 h 1527175"/>
              <a:gd name="connsiteX150" fmla="*/ 231775 w 667379"/>
              <a:gd name="connsiteY150" fmla="*/ 250825 h 1527175"/>
              <a:gd name="connsiteX151" fmla="*/ 219075 w 667379"/>
              <a:gd name="connsiteY151" fmla="*/ 222250 h 1527175"/>
              <a:gd name="connsiteX152" fmla="*/ 212725 w 667379"/>
              <a:gd name="connsiteY152" fmla="*/ 203200 h 1527175"/>
              <a:gd name="connsiteX153" fmla="*/ 209550 w 667379"/>
              <a:gd name="connsiteY153" fmla="*/ 177800 h 1527175"/>
              <a:gd name="connsiteX154" fmla="*/ 212725 w 667379"/>
              <a:gd name="connsiteY154" fmla="*/ 149225 h 1527175"/>
              <a:gd name="connsiteX155" fmla="*/ 215900 w 667379"/>
              <a:gd name="connsiteY155" fmla="*/ 107950 h 1527175"/>
              <a:gd name="connsiteX156" fmla="*/ 222250 w 667379"/>
              <a:gd name="connsiteY156" fmla="*/ 69850 h 1527175"/>
              <a:gd name="connsiteX157" fmla="*/ 225425 w 667379"/>
              <a:gd name="connsiteY157" fmla="*/ 50800 h 1527175"/>
              <a:gd name="connsiteX158" fmla="*/ 231775 w 667379"/>
              <a:gd name="connsiteY158" fmla="*/ 31750 h 1527175"/>
              <a:gd name="connsiteX159" fmla="*/ 250825 w 667379"/>
              <a:gd name="connsiteY159" fmla="*/ 19050 h 1527175"/>
              <a:gd name="connsiteX160" fmla="*/ 269875 w 667379"/>
              <a:gd name="connsiteY160" fmla="*/ 12700 h 1527175"/>
              <a:gd name="connsiteX161" fmla="*/ 279400 w 667379"/>
              <a:gd name="connsiteY161" fmla="*/ 9525 h 1527175"/>
              <a:gd name="connsiteX162" fmla="*/ 288925 w 667379"/>
              <a:gd name="connsiteY162" fmla="*/ 0 h 1527175"/>
              <a:gd name="connsiteX0" fmla="*/ 288925 w 670679"/>
              <a:gd name="connsiteY0" fmla="*/ 0 h 1527175"/>
              <a:gd name="connsiteX1" fmla="*/ 288925 w 670679"/>
              <a:gd name="connsiteY1" fmla="*/ 0 h 1527175"/>
              <a:gd name="connsiteX2" fmla="*/ 314325 w 670679"/>
              <a:gd name="connsiteY2" fmla="*/ 9525 h 1527175"/>
              <a:gd name="connsiteX3" fmla="*/ 323850 w 670679"/>
              <a:gd name="connsiteY3" fmla="*/ 12700 h 1527175"/>
              <a:gd name="connsiteX4" fmla="*/ 333375 w 670679"/>
              <a:gd name="connsiteY4" fmla="*/ 19050 h 1527175"/>
              <a:gd name="connsiteX5" fmla="*/ 352425 w 670679"/>
              <a:gd name="connsiteY5" fmla="*/ 28575 h 1527175"/>
              <a:gd name="connsiteX6" fmla="*/ 358775 w 670679"/>
              <a:gd name="connsiteY6" fmla="*/ 38100 h 1527175"/>
              <a:gd name="connsiteX7" fmla="*/ 368300 w 670679"/>
              <a:gd name="connsiteY7" fmla="*/ 41275 h 1527175"/>
              <a:gd name="connsiteX8" fmla="*/ 371475 w 670679"/>
              <a:gd name="connsiteY8" fmla="*/ 50800 h 1527175"/>
              <a:gd name="connsiteX9" fmla="*/ 384175 w 670679"/>
              <a:gd name="connsiteY9" fmla="*/ 69850 h 1527175"/>
              <a:gd name="connsiteX10" fmla="*/ 393700 w 670679"/>
              <a:gd name="connsiteY10" fmla="*/ 98425 h 1527175"/>
              <a:gd name="connsiteX11" fmla="*/ 396875 w 670679"/>
              <a:gd name="connsiteY11" fmla="*/ 107950 h 1527175"/>
              <a:gd name="connsiteX12" fmla="*/ 390525 w 670679"/>
              <a:gd name="connsiteY12" fmla="*/ 161925 h 1527175"/>
              <a:gd name="connsiteX13" fmla="*/ 387350 w 670679"/>
              <a:gd name="connsiteY13" fmla="*/ 184150 h 1527175"/>
              <a:gd name="connsiteX14" fmla="*/ 381000 w 670679"/>
              <a:gd name="connsiteY14" fmla="*/ 222250 h 1527175"/>
              <a:gd name="connsiteX15" fmla="*/ 384175 w 670679"/>
              <a:gd name="connsiteY15" fmla="*/ 244475 h 1527175"/>
              <a:gd name="connsiteX16" fmla="*/ 387350 w 670679"/>
              <a:gd name="connsiteY16" fmla="*/ 254000 h 1527175"/>
              <a:gd name="connsiteX17" fmla="*/ 396875 w 670679"/>
              <a:gd name="connsiteY17" fmla="*/ 260350 h 1527175"/>
              <a:gd name="connsiteX18" fmla="*/ 403225 w 670679"/>
              <a:gd name="connsiteY18" fmla="*/ 269875 h 1527175"/>
              <a:gd name="connsiteX19" fmla="*/ 412750 w 670679"/>
              <a:gd name="connsiteY19" fmla="*/ 273050 h 1527175"/>
              <a:gd name="connsiteX20" fmla="*/ 422275 w 670679"/>
              <a:gd name="connsiteY20" fmla="*/ 279400 h 1527175"/>
              <a:gd name="connsiteX21" fmla="*/ 431800 w 670679"/>
              <a:gd name="connsiteY21" fmla="*/ 282575 h 1527175"/>
              <a:gd name="connsiteX22" fmla="*/ 441325 w 670679"/>
              <a:gd name="connsiteY22" fmla="*/ 288925 h 1527175"/>
              <a:gd name="connsiteX23" fmla="*/ 460375 w 670679"/>
              <a:gd name="connsiteY23" fmla="*/ 295275 h 1527175"/>
              <a:gd name="connsiteX24" fmla="*/ 488950 w 670679"/>
              <a:gd name="connsiteY24" fmla="*/ 304800 h 1527175"/>
              <a:gd name="connsiteX25" fmla="*/ 517525 w 670679"/>
              <a:gd name="connsiteY25" fmla="*/ 314325 h 1527175"/>
              <a:gd name="connsiteX26" fmla="*/ 527050 w 670679"/>
              <a:gd name="connsiteY26" fmla="*/ 317500 h 1527175"/>
              <a:gd name="connsiteX27" fmla="*/ 536575 w 670679"/>
              <a:gd name="connsiteY27" fmla="*/ 320675 h 1527175"/>
              <a:gd name="connsiteX28" fmla="*/ 542925 w 670679"/>
              <a:gd name="connsiteY28" fmla="*/ 339725 h 1527175"/>
              <a:gd name="connsiteX29" fmla="*/ 546100 w 670679"/>
              <a:gd name="connsiteY29" fmla="*/ 349250 h 1527175"/>
              <a:gd name="connsiteX30" fmla="*/ 565150 w 670679"/>
              <a:gd name="connsiteY30" fmla="*/ 384175 h 1527175"/>
              <a:gd name="connsiteX31" fmla="*/ 558800 w 670679"/>
              <a:gd name="connsiteY31" fmla="*/ 403225 h 1527175"/>
              <a:gd name="connsiteX32" fmla="*/ 552450 w 670679"/>
              <a:gd name="connsiteY32" fmla="*/ 463550 h 1527175"/>
              <a:gd name="connsiteX33" fmla="*/ 647700 w 670679"/>
              <a:gd name="connsiteY33" fmla="*/ 476250 h 1527175"/>
              <a:gd name="connsiteX34" fmla="*/ 666750 w 670679"/>
              <a:gd name="connsiteY34" fmla="*/ 530225 h 1527175"/>
              <a:gd name="connsiteX35" fmla="*/ 552450 w 670679"/>
              <a:gd name="connsiteY35" fmla="*/ 746125 h 1527175"/>
              <a:gd name="connsiteX36" fmla="*/ 517525 w 670679"/>
              <a:gd name="connsiteY36" fmla="*/ 879475 h 1527175"/>
              <a:gd name="connsiteX37" fmla="*/ 514350 w 670679"/>
              <a:gd name="connsiteY37" fmla="*/ 908050 h 1527175"/>
              <a:gd name="connsiteX38" fmla="*/ 508000 w 670679"/>
              <a:gd name="connsiteY38" fmla="*/ 965200 h 1527175"/>
              <a:gd name="connsiteX39" fmla="*/ 501650 w 670679"/>
              <a:gd name="connsiteY39" fmla="*/ 1038225 h 1527175"/>
              <a:gd name="connsiteX40" fmla="*/ 498475 w 670679"/>
              <a:gd name="connsiteY40" fmla="*/ 1076325 h 1527175"/>
              <a:gd name="connsiteX41" fmla="*/ 495300 w 670679"/>
              <a:gd name="connsiteY41" fmla="*/ 1165225 h 1527175"/>
              <a:gd name="connsiteX42" fmla="*/ 492125 w 670679"/>
              <a:gd name="connsiteY42" fmla="*/ 1190625 h 1527175"/>
              <a:gd name="connsiteX43" fmla="*/ 485775 w 670679"/>
              <a:gd name="connsiteY43" fmla="*/ 1250950 h 1527175"/>
              <a:gd name="connsiteX44" fmla="*/ 482600 w 670679"/>
              <a:gd name="connsiteY44" fmla="*/ 1308100 h 1527175"/>
              <a:gd name="connsiteX45" fmla="*/ 473075 w 670679"/>
              <a:gd name="connsiteY45" fmla="*/ 1311275 h 1527175"/>
              <a:gd name="connsiteX46" fmla="*/ 454025 w 670679"/>
              <a:gd name="connsiteY46" fmla="*/ 1314450 h 1527175"/>
              <a:gd name="connsiteX47" fmla="*/ 441325 w 670679"/>
              <a:gd name="connsiteY47" fmla="*/ 1317625 h 1527175"/>
              <a:gd name="connsiteX48" fmla="*/ 422275 w 670679"/>
              <a:gd name="connsiteY48" fmla="*/ 1323975 h 1527175"/>
              <a:gd name="connsiteX49" fmla="*/ 422275 w 670679"/>
              <a:gd name="connsiteY49" fmla="*/ 1346200 h 1527175"/>
              <a:gd name="connsiteX50" fmla="*/ 438150 w 670679"/>
              <a:gd name="connsiteY50" fmla="*/ 1371600 h 1527175"/>
              <a:gd name="connsiteX51" fmla="*/ 450850 w 670679"/>
              <a:gd name="connsiteY51" fmla="*/ 1374775 h 1527175"/>
              <a:gd name="connsiteX52" fmla="*/ 460375 w 670679"/>
              <a:gd name="connsiteY52" fmla="*/ 1393825 h 1527175"/>
              <a:gd name="connsiteX53" fmla="*/ 457200 w 670679"/>
              <a:gd name="connsiteY53" fmla="*/ 1409700 h 1527175"/>
              <a:gd name="connsiteX54" fmla="*/ 450850 w 670679"/>
              <a:gd name="connsiteY54" fmla="*/ 1419225 h 1527175"/>
              <a:gd name="connsiteX55" fmla="*/ 431800 w 670679"/>
              <a:gd name="connsiteY55" fmla="*/ 1435100 h 1527175"/>
              <a:gd name="connsiteX56" fmla="*/ 419100 w 670679"/>
              <a:gd name="connsiteY56" fmla="*/ 1454150 h 1527175"/>
              <a:gd name="connsiteX57" fmla="*/ 412750 w 670679"/>
              <a:gd name="connsiteY57" fmla="*/ 1463675 h 1527175"/>
              <a:gd name="connsiteX58" fmla="*/ 409575 w 670679"/>
              <a:gd name="connsiteY58" fmla="*/ 1473200 h 1527175"/>
              <a:gd name="connsiteX59" fmla="*/ 384175 w 670679"/>
              <a:gd name="connsiteY59" fmla="*/ 1482725 h 1527175"/>
              <a:gd name="connsiteX60" fmla="*/ 361950 w 670679"/>
              <a:gd name="connsiteY60" fmla="*/ 1485900 h 1527175"/>
              <a:gd name="connsiteX61" fmla="*/ 358775 w 670679"/>
              <a:gd name="connsiteY61" fmla="*/ 1473200 h 1527175"/>
              <a:gd name="connsiteX62" fmla="*/ 352425 w 670679"/>
              <a:gd name="connsiteY62" fmla="*/ 1454150 h 1527175"/>
              <a:gd name="connsiteX63" fmla="*/ 355600 w 670679"/>
              <a:gd name="connsiteY63" fmla="*/ 1409700 h 1527175"/>
              <a:gd name="connsiteX64" fmla="*/ 365125 w 670679"/>
              <a:gd name="connsiteY64" fmla="*/ 1377950 h 1527175"/>
              <a:gd name="connsiteX65" fmla="*/ 371475 w 670679"/>
              <a:gd name="connsiteY65" fmla="*/ 1343025 h 1527175"/>
              <a:gd name="connsiteX66" fmla="*/ 377825 w 670679"/>
              <a:gd name="connsiteY66" fmla="*/ 1320800 h 1527175"/>
              <a:gd name="connsiteX67" fmla="*/ 384175 w 670679"/>
              <a:gd name="connsiteY67" fmla="*/ 1295400 h 1527175"/>
              <a:gd name="connsiteX68" fmla="*/ 393700 w 670679"/>
              <a:gd name="connsiteY68" fmla="*/ 1266825 h 1527175"/>
              <a:gd name="connsiteX69" fmla="*/ 396875 w 670679"/>
              <a:gd name="connsiteY69" fmla="*/ 1257300 h 1527175"/>
              <a:gd name="connsiteX70" fmla="*/ 400050 w 670679"/>
              <a:gd name="connsiteY70" fmla="*/ 1244600 h 1527175"/>
              <a:gd name="connsiteX71" fmla="*/ 396875 w 670679"/>
              <a:gd name="connsiteY71" fmla="*/ 1184275 h 1527175"/>
              <a:gd name="connsiteX72" fmla="*/ 387350 w 670679"/>
              <a:gd name="connsiteY72" fmla="*/ 1152525 h 1527175"/>
              <a:gd name="connsiteX73" fmla="*/ 381000 w 670679"/>
              <a:gd name="connsiteY73" fmla="*/ 1139825 h 1527175"/>
              <a:gd name="connsiteX74" fmla="*/ 374650 w 670679"/>
              <a:gd name="connsiteY74" fmla="*/ 1120775 h 1527175"/>
              <a:gd name="connsiteX75" fmla="*/ 371475 w 670679"/>
              <a:gd name="connsiteY75" fmla="*/ 1111250 h 1527175"/>
              <a:gd name="connsiteX76" fmla="*/ 361950 w 670679"/>
              <a:gd name="connsiteY76" fmla="*/ 1057275 h 1527175"/>
              <a:gd name="connsiteX77" fmla="*/ 358775 w 670679"/>
              <a:gd name="connsiteY77" fmla="*/ 1047750 h 1527175"/>
              <a:gd name="connsiteX78" fmla="*/ 355600 w 670679"/>
              <a:gd name="connsiteY78" fmla="*/ 1025525 h 1527175"/>
              <a:gd name="connsiteX79" fmla="*/ 352425 w 670679"/>
              <a:gd name="connsiteY79" fmla="*/ 1000125 h 1527175"/>
              <a:gd name="connsiteX80" fmla="*/ 346075 w 670679"/>
              <a:gd name="connsiteY80" fmla="*/ 968375 h 1527175"/>
              <a:gd name="connsiteX81" fmla="*/ 342900 w 670679"/>
              <a:gd name="connsiteY81" fmla="*/ 958850 h 1527175"/>
              <a:gd name="connsiteX82" fmla="*/ 336550 w 670679"/>
              <a:gd name="connsiteY82" fmla="*/ 949325 h 1527175"/>
              <a:gd name="connsiteX83" fmla="*/ 327025 w 670679"/>
              <a:gd name="connsiteY83" fmla="*/ 955675 h 1527175"/>
              <a:gd name="connsiteX84" fmla="*/ 314325 w 670679"/>
              <a:gd name="connsiteY84" fmla="*/ 977900 h 1527175"/>
              <a:gd name="connsiteX85" fmla="*/ 304800 w 670679"/>
              <a:gd name="connsiteY85" fmla="*/ 987425 h 1527175"/>
              <a:gd name="connsiteX86" fmla="*/ 295275 w 670679"/>
              <a:gd name="connsiteY86" fmla="*/ 1006475 h 1527175"/>
              <a:gd name="connsiteX87" fmla="*/ 292100 w 670679"/>
              <a:gd name="connsiteY87" fmla="*/ 1016000 h 1527175"/>
              <a:gd name="connsiteX88" fmla="*/ 285750 w 670679"/>
              <a:gd name="connsiteY88" fmla="*/ 1025525 h 1527175"/>
              <a:gd name="connsiteX89" fmla="*/ 282575 w 670679"/>
              <a:gd name="connsiteY89" fmla="*/ 1035050 h 1527175"/>
              <a:gd name="connsiteX90" fmla="*/ 276225 w 670679"/>
              <a:gd name="connsiteY90" fmla="*/ 1044575 h 1527175"/>
              <a:gd name="connsiteX91" fmla="*/ 273050 w 670679"/>
              <a:gd name="connsiteY91" fmla="*/ 1054100 h 1527175"/>
              <a:gd name="connsiteX92" fmla="*/ 266700 w 670679"/>
              <a:gd name="connsiteY92" fmla="*/ 1063625 h 1527175"/>
              <a:gd name="connsiteX93" fmla="*/ 260350 w 670679"/>
              <a:gd name="connsiteY93" fmla="*/ 1082675 h 1527175"/>
              <a:gd name="connsiteX94" fmla="*/ 257175 w 670679"/>
              <a:gd name="connsiteY94" fmla="*/ 1092200 h 1527175"/>
              <a:gd name="connsiteX95" fmla="*/ 254000 w 670679"/>
              <a:gd name="connsiteY95" fmla="*/ 1108075 h 1527175"/>
              <a:gd name="connsiteX96" fmla="*/ 250825 w 670679"/>
              <a:gd name="connsiteY96" fmla="*/ 1117600 h 1527175"/>
              <a:gd name="connsiteX97" fmla="*/ 247650 w 670679"/>
              <a:gd name="connsiteY97" fmla="*/ 1130300 h 1527175"/>
              <a:gd name="connsiteX98" fmla="*/ 244475 w 670679"/>
              <a:gd name="connsiteY98" fmla="*/ 1139825 h 1527175"/>
              <a:gd name="connsiteX99" fmla="*/ 241300 w 670679"/>
              <a:gd name="connsiteY99" fmla="*/ 1155700 h 1527175"/>
              <a:gd name="connsiteX100" fmla="*/ 234950 w 670679"/>
              <a:gd name="connsiteY100" fmla="*/ 1181100 h 1527175"/>
              <a:gd name="connsiteX101" fmla="*/ 228600 w 670679"/>
              <a:gd name="connsiteY101" fmla="*/ 1209675 h 1527175"/>
              <a:gd name="connsiteX102" fmla="*/ 225425 w 670679"/>
              <a:gd name="connsiteY102" fmla="*/ 1219200 h 1527175"/>
              <a:gd name="connsiteX103" fmla="*/ 222250 w 670679"/>
              <a:gd name="connsiteY103" fmla="*/ 1238250 h 1527175"/>
              <a:gd name="connsiteX104" fmla="*/ 219075 w 670679"/>
              <a:gd name="connsiteY104" fmla="*/ 1250950 h 1527175"/>
              <a:gd name="connsiteX105" fmla="*/ 212725 w 670679"/>
              <a:gd name="connsiteY105" fmla="*/ 1308100 h 1527175"/>
              <a:gd name="connsiteX106" fmla="*/ 209550 w 670679"/>
              <a:gd name="connsiteY106" fmla="*/ 1393825 h 1527175"/>
              <a:gd name="connsiteX107" fmla="*/ 212725 w 670679"/>
              <a:gd name="connsiteY107" fmla="*/ 1412875 h 1527175"/>
              <a:gd name="connsiteX108" fmla="*/ 219075 w 670679"/>
              <a:gd name="connsiteY108" fmla="*/ 1492250 h 1527175"/>
              <a:gd name="connsiteX109" fmla="*/ 209550 w 670679"/>
              <a:gd name="connsiteY109" fmla="*/ 1498600 h 1527175"/>
              <a:gd name="connsiteX110" fmla="*/ 168275 w 670679"/>
              <a:gd name="connsiteY110" fmla="*/ 1504950 h 1527175"/>
              <a:gd name="connsiteX111" fmla="*/ 155575 w 670679"/>
              <a:gd name="connsiteY111" fmla="*/ 1508125 h 1527175"/>
              <a:gd name="connsiteX112" fmla="*/ 136525 w 670679"/>
              <a:gd name="connsiteY112" fmla="*/ 1511300 h 1527175"/>
              <a:gd name="connsiteX113" fmla="*/ 127000 w 670679"/>
              <a:gd name="connsiteY113" fmla="*/ 1514475 h 1527175"/>
              <a:gd name="connsiteX114" fmla="*/ 114300 w 670679"/>
              <a:gd name="connsiteY114" fmla="*/ 1517650 h 1527175"/>
              <a:gd name="connsiteX115" fmla="*/ 95250 w 670679"/>
              <a:gd name="connsiteY115" fmla="*/ 1524000 h 1527175"/>
              <a:gd name="connsiteX116" fmla="*/ 69850 w 670679"/>
              <a:gd name="connsiteY116" fmla="*/ 1527175 h 1527175"/>
              <a:gd name="connsiteX117" fmla="*/ 19050 w 670679"/>
              <a:gd name="connsiteY117" fmla="*/ 1524000 h 1527175"/>
              <a:gd name="connsiteX118" fmla="*/ 6350 w 670679"/>
              <a:gd name="connsiteY118" fmla="*/ 1520825 h 1527175"/>
              <a:gd name="connsiteX119" fmla="*/ 0 w 670679"/>
              <a:gd name="connsiteY119" fmla="*/ 1511300 h 1527175"/>
              <a:gd name="connsiteX120" fmla="*/ 3175 w 670679"/>
              <a:gd name="connsiteY120" fmla="*/ 1501775 h 1527175"/>
              <a:gd name="connsiteX121" fmla="*/ 41275 w 670679"/>
              <a:gd name="connsiteY121" fmla="*/ 1482725 h 1527175"/>
              <a:gd name="connsiteX122" fmla="*/ 60325 w 670679"/>
              <a:gd name="connsiteY122" fmla="*/ 1473200 h 1527175"/>
              <a:gd name="connsiteX123" fmla="*/ 79375 w 670679"/>
              <a:gd name="connsiteY123" fmla="*/ 1463675 h 1527175"/>
              <a:gd name="connsiteX124" fmla="*/ 95250 w 670679"/>
              <a:gd name="connsiteY124" fmla="*/ 1444625 h 1527175"/>
              <a:gd name="connsiteX125" fmla="*/ 101600 w 670679"/>
              <a:gd name="connsiteY125" fmla="*/ 1425575 h 1527175"/>
              <a:gd name="connsiteX126" fmla="*/ 104775 w 670679"/>
              <a:gd name="connsiteY126" fmla="*/ 1412875 h 1527175"/>
              <a:gd name="connsiteX127" fmla="*/ 111125 w 670679"/>
              <a:gd name="connsiteY127" fmla="*/ 1365250 h 1527175"/>
              <a:gd name="connsiteX128" fmla="*/ 111125 w 670679"/>
              <a:gd name="connsiteY128" fmla="*/ 1139825 h 1527175"/>
              <a:gd name="connsiteX129" fmla="*/ 117475 w 670679"/>
              <a:gd name="connsiteY129" fmla="*/ 1108075 h 1527175"/>
              <a:gd name="connsiteX130" fmla="*/ 123825 w 670679"/>
              <a:gd name="connsiteY130" fmla="*/ 1069975 h 1527175"/>
              <a:gd name="connsiteX131" fmla="*/ 127000 w 670679"/>
              <a:gd name="connsiteY131" fmla="*/ 1054100 h 1527175"/>
              <a:gd name="connsiteX132" fmla="*/ 136525 w 670679"/>
              <a:gd name="connsiteY132" fmla="*/ 942975 h 1527175"/>
              <a:gd name="connsiteX133" fmla="*/ 139700 w 670679"/>
              <a:gd name="connsiteY133" fmla="*/ 920750 h 1527175"/>
              <a:gd name="connsiteX134" fmla="*/ 142875 w 670679"/>
              <a:gd name="connsiteY134" fmla="*/ 873125 h 1527175"/>
              <a:gd name="connsiteX135" fmla="*/ 146050 w 670679"/>
              <a:gd name="connsiteY135" fmla="*/ 854075 h 1527175"/>
              <a:gd name="connsiteX136" fmla="*/ 152400 w 670679"/>
              <a:gd name="connsiteY136" fmla="*/ 803275 h 1527175"/>
              <a:gd name="connsiteX137" fmla="*/ 155575 w 670679"/>
              <a:gd name="connsiteY137" fmla="*/ 758825 h 1527175"/>
              <a:gd name="connsiteX138" fmla="*/ 123825 w 670679"/>
              <a:gd name="connsiteY138" fmla="*/ 746125 h 1527175"/>
              <a:gd name="connsiteX139" fmla="*/ 92075 w 670679"/>
              <a:gd name="connsiteY139" fmla="*/ 717550 h 1527175"/>
              <a:gd name="connsiteX140" fmla="*/ 44450 w 670679"/>
              <a:gd name="connsiteY140" fmla="*/ 587375 h 1527175"/>
              <a:gd name="connsiteX141" fmla="*/ 22225 w 670679"/>
              <a:gd name="connsiteY141" fmla="*/ 495300 h 1527175"/>
              <a:gd name="connsiteX142" fmla="*/ 47625 w 670679"/>
              <a:gd name="connsiteY142" fmla="*/ 422275 h 1527175"/>
              <a:gd name="connsiteX143" fmla="*/ 82550 w 670679"/>
              <a:gd name="connsiteY143" fmla="*/ 349250 h 1527175"/>
              <a:gd name="connsiteX144" fmla="*/ 98425 w 670679"/>
              <a:gd name="connsiteY144" fmla="*/ 301625 h 1527175"/>
              <a:gd name="connsiteX145" fmla="*/ 146050 w 670679"/>
              <a:gd name="connsiteY145" fmla="*/ 279400 h 1527175"/>
              <a:gd name="connsiteX146" fmla="*/ 165100 w 670679"/>
              <a:gd name="connsiteY146" fmla="*/ 276225 h 1527175"/>
              <a:gd name="connsiteX147" fmla="*/ 190500 w 670679"/>
              <a:gd name="connsiteY147" fmla="*/ 269875 h 1527175"/>
              <a:gd name="connsiteX148" fmla="*/ 209550 w 670679"/>
              <a:gd name="connsiteY148" fmla="*/ 266700 h 1527175"/>
              <a:gd name="connsiteX149" fmla="*/ 228600 w 670679"/>
              <a:gd name="connsiteY149" fmla="*/ 260350 h 1527175"/>
              <a:gd name="connsiteX150" fmla="*/ 231775 w 670679"/>
              <a:gd name="connsiteY150" fmla="*/ 250825 h 1527175"/>
              <a:gd name="connsiteX151" fmla="*/ 219075 w 670679"/>
              <a:gd name="connsiteY151" fmla="*/ 222250 h 1527175"/>
              <a:gd name="connsiteX152" fmla="*/ 212725 w 670679"/>
              <a:gd name="connsiteY152" fmla="*/ 203200 h 1527175"/>
              <a:gd name="connsiteX153" fmla="*/ 209550 w 670679"/>
              <a:gd name="connsiteY153" fmla="*/ 177800 h 1527175"/>
              <a:gd name="connsiteX154" fmla="*/ 212725 w 670679"/>
              <a:gd name="connsiteY154" fmla="*/ 149225 h 1527175"/>
              <a:gd name="connsiteX155" fmla="*/ 215900 w 670679"/>
              <a:gd name="connsiteY155" fmla="*/ 107950 h 1527175"/>
              <a:gd name="connsiteX156" fmla="*/ 222250 w 670679"/>
              <a:gd name="connsiteY156" fmla="*/ 69850 h 1527175"/>
              <a:gd name="connsiteX157" fmla="*/ 225425 w 670679"/>
              <a:gd name="connsiteY157" fmla="*/ 50800 h 1527175"/>
              <a:gd name="connsiteX158" fmla="*/ 231775 w 670679"/>
              <a:gd name="connsiteY158" fmla="*/ 31750 h 1527175"/>
              <a:gd name="connsiteX159" fmla="*/ 250825 w 670679"/>
              <a:gd name="connsiteY159" fmla="*/ 19050 h 1527175"/>
              <a:gd name="connsiteX160" fmla="*/ 269875 w 670679"/>
              <a:gd name="connsiteY160" fmla="*/ 12700 h 1527175"/>
              <a:gd name="connsiteX161" fmla="*/ 279400 w 670679"/>
              <a:gd name="connsiteY161" fmla="*/ 9525 h 1527175"/>
              <a:gd name="connsiteX162" fmla="*/ 288925 w 670679"/>
              <a:gd name="connsiteY162" fmla="*/ 0 h 1527175"/>
              <a:gd name="connsiteX0" fmla="*/ 288925 w 669420"/>
              <a:gd name="connsiteY0" fmla="*/ 0 h 1527175"/>
              <a:gd name="connsiteX1" fmla="*/ 288925 w 669420"/>
              <a:gd name="connsiteY1" fmla="*/ 0 h 1527175"/>
              <a:gd name="connsiteX2" fmla="*/ 314325 w 669420"/>
              <a:gd name="connsiteY2" fmla="*/ 9525 h 1527175"/>
              <a:gd name="connsiteX3" fmla="*/ 323850 w 669420"/>
              <a:gd name="connsiteY3" fmla="*/ 12700 h 1527175"/>
              <a:gd name="connsiteX4" fmla="*/ 333375 w 669420"/>
              <a:gd name="connsiteY4" fmla="*/ 19050 h 1527175"/>
              <a:gd name="connsiteX5" fmla="*/ 352425 w 669420"/>
              <a:gd name="connsiteY5" fmla="*/ 28575 h 1527175"/>
              <a:gd name="connsiteX6" fmla="*/ 358775 w 669420"/>
              <a:gd name="connsiteY6" fmla="*/ 38100 h 1527175"/>
              <a:gd name="connsiteX7" fmla="*/ 368300 w 669420"/>
              <a:gd name="connsiteY7" fmla="*/ 41275 h 1527175"/>
              <a:gd name="connsiteX8" fmla="*/ 371475 w 669420"/>
              <a:gd name="connsiteY8" fmla="*/ 50800 h 1527175"/>
              <a:gd name="connsiteX9" fmla="*/ 384175 w 669420"/>
              <a:gd name="connsiteY9" fmla="*/ 69850 h 1527175"/>
              <a:gd name="connsiteX10" fmla="*/ 393700 w 669420"/>
              <a:gd name="connsiteY10" fmla="*/ 98425 h 1527175"/>
              <a:gd name="connsiteX11" fmla="*/ 396875 w 669420"/>
              <a:gd name="connsiteY11" fmla="*/ 107950 h 1527175"/>
              <a:gd name="connsiteX12" fmla="*/ 390525 w 669420"/>
              <a:gd name="connsiteY12" fmla="*/ 161925 h 1527175"/>
              <a:gd name="connsiteX13" fmla="*/ 387350 w 669420"/>
              <a:gd name="connsiteY13" fmla="*/ 184150 h 1527175"/>
              <a:gd name="connsiteX14" fmla="*/ 381000 w 669420"/>
              <a:gd name="connsiteY14" fmla="*/ 222250 h 1527175"/>
              <a:gd name="connsiteX15" fmla="*/ 384175 w 669420"/>
              <a:gd name="connsiteY15" fmla="*/ 244475 h 1527175"/>
              <a:gd name="connsiteX16" fmla="*/ 387350 w 669420"/>
              <a:gd name="connsiteY16" fmla="*/ 254000 h 1527175"/>
              <a:gd name="connsiteX17" fmla="*/ 396875 w 669420"/>
              <a:gd name="connsiteY17" fmla="*/ 260350 h 1527175"/>
              <a:gd name="connsiteX18" fmla="*/ 403225 w 669420"/>
              <a:gd name="connsiteY18" fmla="*/ 269875 h 1527175"/>
              <a:gd name="connsiteX19" fmla="*/ 412750 w 669420"/>
              <a:gd name="connsiteY19" fmla="*/ 273050 h 1527175"/>
              <a:gd name="connsiteX20" fmla="*/ 422275 w 669420"/>
              <a:gd name="connsiteY20" fmla="*/ 279400 h 1527175"/>
              <a:gd name="connsiteX21" fmla="*/ 431800 w 669420"/>
              <a:gd name="connsiteY21" fmla="*/ 282575 h 1527175"/>
              <a:gd name="connsiteX22" fmla="*/ 441325 w 669420"/>
              <a:gd name="connsiteY22" fmla="*/ 288925 h 1527175"/>
              <a:gd name="connsiteX23" fmla="*/ 460375 w 669420"/>
              <a:gd name="connsiteY23" fmla="*/ 295275 h 1527175"/>
              <a:gd name="connsiteX24" fmla="*/ 488950 w 669420"/>
              <a:gd name="connsiteY24" fmla="*/ 304800 h 1527175"/>
              <a:gd name="connsiteX25" fmla="*/ 517525 w 669420"/>
              <a:gd name="connsiteY25" fmla="*/ 314325 h 1527175"/>
              <a:gd name="connsiteX26" fmla="*/ 527050 w 669420"/>
              <a:gd name="connsiteY26" fmla="*/ 317500 h 1527175"/>
              <a:gd name="connsiteX27" fmla="*/ 536575 w 669420"/>
              <a:gd name="connsiteY27" fmla="*/ 320675 h 1527175"/>
              <a:gd name="connsiteX28" fmla="*/ 542925 w 669420"/>
              <a:gd name="connsiteY28" fmla="*/ 339725 h 1527175"/>
              <a:gd name="connsiteX29" fmla="*/ 546100 w 669420"/>
              <a:gd name="connsiteY29" fmla="*/ 349250 h 1527175"/>
              <a:gd name="connsiteX30" fmla="*/ 565150 w 669420"/>
              <a:gd name="connsiteY30" fmla="*/ 384175 h 1527175"/>
              <a:gd name="connsiteX31" fmla="*/ 558800 w 669420"/>
              <a:gd name="connsiteY31" fmla="*/ 403225 h 1527175"/>
              <a:gd name="connsiteX32" fmla="*/ 615950 w 669420"/>
              <a:gd name="connsiteY32" fmla="*/ 428625 h 1527175"/>
              <a:gd name="connsiteX33" fmla="*/ 647700 w 669420"/>
              <a:gd name="connsiteY33" fmla="*/ 476250 h 1527175"/>
              <a:gd name="connsiteX34" fmla="*/ 666750 w 669420"/>
              <a:gd name="connsiteY34" fmla="*/ 530225 h 1527175"/>
              <a:gd name="connsiteX35" fmla="*/ 552450 w 669420"/>
              <a:gd name="connsiteY35" fmla="*/ 746125 h 1527175"/>
              <a:gd name="connsiteX36" fmla="*/ 517525 w 669420"/>
              <a:gd name="connsiteY36" fmla="*/ 879475 h 1527175"/>
              <a:gd name="connsiteX37" fmla="*/ 514350 w 669420"/>
              <a:gd name="connsiteY37" fmla="*/ 908050 h 1527175"/>
              <a:gd name="connsiteX38" fmla="*/ 508000 w 669420"/>
              <a:gd name="connsiteY38" fmla="*/ 965200 h 1527175"/>
              <a:gd name="connsiteX39" fmla="*/ 501650 w 669420"/>
              <a:gd name="connsiteY39" fmla="*/ 1038225 h 1527175"/>
              <a:gd name="connsiteX40" fmla="*/ 498475 w 669420"/>
              <a:gd name="connsiteY40" fmla="*/ 1076325 h 1527175"/>
              <a:gd name="connsiteX41" fmla="*/ 495300 w 669420"/>
              <a:gd name="connsiteY41" fmla="*/ 1165225 h 1527175"/>
              <a:gd name="connsiteX42" fmla="*/ 492125 w 669420"/>
              <a:gd name="connsiteY42" fmla="*/ 1190625 h 1527175"/>
              <a:gd name="connsiteX43" fmla="*/ 485775 w 669420"/>
              <a:gd name="connsiteY43" fmla="*/ 1250950 h 1527175"/>
              <a:gd name="connsiteX44" fmla="*/ 482600 w 669420"/>
              <a:gd name="connsiteY44" fmla="*/ 1308100 h 1527175"/>
              <a:gd name="connsiteX45" fmla="*/ 473075 w 669420"/>
              <a:gd name="connsiteY45" fmla="*/ 1311275 h 1527175"/>
              <a:gd name="connsiteX46" fmla="*/ 454025 w 669420"/>
              <a:gd name="connsiteY46" fmla="*/ 1314450 h 1527175"/>
              <a:gd name="connsiteX47" fmla="*/ 441325 w 669420"/>
              <a:gd name="connsiteY47" fmla="*/ 1317625 h 1527175"/>
              <a:gd name="connsiteX48" fmla="*/ 422275 w 669420"/>
              <a:gd name="connsiteY48" fmla="*/ 1323975 h 1527175"/>
              <a:gd name="connsiteX49" fmla="*/ 422275 w 669420"/>
              <a:gd name="connsiteY49" fmla="*/ 1346200 h 1527175"/>
              <a:gd name="connsiteX50" fmla="*/ 438150 w 669420"/>
              <a:gd name="connsiteY50" fmla="*/ 1371600 h 1527175"/>
              <a:gd name="connsiteX51" fmla="*/ 450850 w 669420"/>
              <a:gd name="connsiteY51" fmla="*/ 1374775 h 1527175"/>
              <a:gd name="connsiteX52" fmla="*/ 460375 w 669420"/>
              <a:gd name="connsiteY52" fmla="*/ 1393825 h 1527175"/>
              <a:gd name="connsiteX53" fmla="*/ 457200 w 669420"/>
              <a:gd name="connsiteY53" fmla="*/ 1409700 h 1527175"/>
              <a:gd name="connsiteX54" fmla="*/ 450850 w 669420"/>
              <a:gd name="connsiteY54" fmla="*/ 1419225 h 1527175"/>
              <a:gd name="connsiteX55" fmla="*/ 431800 w 669420"/>
              <a:gd name="connsiteY55" fmla="*/ 1435100 h 1527175"/>
              <a:gd name="connsiteX56" fmla="*/ 419100 w 669420"/>
              <a:gd name="connsiteY56" fmla="*/ 1454150 h 1527175"/>
              <a:gd name="connsiteX57" fmla="*/ 412750 w 669420"/>
              <a:gd name="connsiteY57" fmla="*/ 1463675 h 1527175"/>
              <a:gd name="connsiteX58" fmla="*/ 409575 w 669420"/>
              <a:gd name="connsiteY58" fmla="*/ 1473200 h 1527175"/>
              <a:gd name="connsiteX59" fmla="*/ 384175 w 669420"/>
              <a:gd name="connsiteY59" fmla="*/ 1482725 h 1527175"/>
              <a:gd name="connsiteX60" fmla="*/ 361950 w 669420"/>
              <a:gd name="connsiteY60" fmla="*/ 1485900 h 1527175"/>
              <a:gd name="connsiteX61" fmla="*/ 358775 w 669420"/>
              <a:gd name="connsiteY61" fmla="*/ 1473200 h 1527175"/>
              <a:gd name="connsiteX62" fmla="*/ 352425 w 669420"/>
              <a:gd name="connsiteY62" fmla="*/ 1454150 h 1527175"/>
              <a:gd name="connsiteX63" fmla="*/ 355600 w 669420"/>
              <a:gd name="connsiteY63" fmla="*/ 1409700 h 1527175"/>
              <a:gd name="connsiteX64" fmla="*/ 365125 w 669420"/>
              <a:gd name="connsiteY64" fmla="*/ 1377950 h 1527175"/>
              <a:gd name="connsiteX65" fmla="*/ 371475 w 669420"/>
              <a:gd name="connsiteY65" fmla="*/ 1343025 h 1527175"/>
              <a:gd name="connsiteX66" fmla="*/ 377825 w 669420"/>
              <a:gd name="connsiteY66" fmla="*/ 1320800 h 1527175"/>
              <a:gd name="connsiteX67" fmla="*/ 384175 w 669420"/>
              <a:gd name="connsiteY67" fmla="*/ 1295400 h 1527175"/>
              <a:gd name="connsiteX68" fmla="*/ 393700 w 669420"/>
              <a:gd name="connsiteY68" fmla="*/ 1266825 h 1527175"/>
              <a:gd name="connsiteX69" fmla="*/ 396875 w 669420"/>
              <a:gd name="connsiteY69" fmla="*/ 1257300 h 1527175"/>
              <a:gd name="connsiteX70" fmla="*/ 400050 w 669420"/>
              <a:gd name="connsiteY70" fmla="*/ 1244600 h 1527175"/>
              <a:gd name="connsiteX71" fmla="*/ 396875 w 669420"/>
              <a:gd name="connsiteY71" fmla="*/ 1184275 h 1527175"/>
              <a:gd name="connsiteX72" fmla="*/ 387350 w 669420"/>
              <a:gd name="connsiteY72" fmla="*/ 1152525 h 1527175"/>
              <a:gd name="connsiteX73" fmla="*/ 381000 w 669420"/>
              <a:gd name="connsiteY73" fmla="*/ 1139825 h 1527175"/>
              <a:gd name="connsiteX74" fmla="*/ 374650 w 669420"/>
              <a:gd name="connsiteY74" fmla="*/ 1120775 h 1527175"/>
              <a:gd name="connsiteX75" fmla="*/ 371475 w 669420"/>
              <a:gd name="connsiteY75" fmla="*/ 1111250 h 1527175"/>
              <a:gd name="connsiteX76" fmla="*/ 361950 w 669420"/>
              <a:gd name="connsiteY76" fmla="*/ 1057275 h 1527175"/>
              <a:gd name="connsiteX77" fmla="*/ 358775 w 669420"/>
              <a:gd name="connsiteY77" fmla="*/ 1047750 h 1527175"/>
              <a:gd name="connsiteX78" fmla="*/ 355600 w 669420"/>
              <a:gd name="connsiteY78" fmla="*/ 1025525 h 1527175"/>
              <a:gd name="connsiteX79" fmla="*/ 352425 w 669420"/>
              <a:gd name="connsiteY79" fmla="*/ 1000125 h 1527175"/>
              <a:gd name="connsiteX80" fmla="*/ 346075 w 669420"/>
              <a:gd name="connsiteY80" fmla="*/ 968375 h 1527175"/>
              <a:gd name="connsiteX81" fmla="*/ 342900 w 669420"/>
              <a:gd name="connsiteY81" fmla="*/ 958850 h 1527175"/>
              <a:gd name="connsiteX82" fmla="*/ 336550 w 669420"/>
              <a:gd name="connsiteY82" fmla="*/ 949325 h 1527175"/>
              <a:gd name="connsiteX83" fmla="*/ 327025 w 669420"/>
              <a:gd name="connsiteY83" fmla="*/ 955675 h 1527175"/>
              <a:gd name="connsiteX84" fmla="*/ 314325 w 669420"/>
              <a:gd name="connsiteY84" fmla="*/ 977900 h 1527175"/>
              <a:gd name="connsiteX85" fmla="*/ 304800 w 669420"/>
              <a:gd name="connsiteY85" fmla="*/ 987425 h 1527175"/>
              <a:gd name="connsiteX86" fmla="*/ 295275 w 669420"/>
              <a:gd name="connsiteY86" fmla="*/ 1006475 h 1527175"/>
              <a:gd name="connsiteX87" fmla="*/ 292100 w 669420"/>
              <a:gd name="connsiteY87" fmla="*/ 1016000 h 1527175"/>
              <a:gd name="connsiteX88" fmla="*/ 285750 w 669420"/>
              <a:gd name="connsiteY88" fmla="*/ 1025525 h 1527175"/>
              <a:gd name="connsiteX89" fmla="*/ 282575 w 669420"/>
              <a:gd name="connsiteY89" fmla="*/ 1035050 h 1527175"/>
              <a:gd name="connsiteX90" fmla="*/ 276225 w 669420"/>
              <a:gd name="connsiteY90" fmla="*/ 1044575 h 1527175"/>
              <a:gd name="connsiteX91" fmla="*/ 273050 w 669420"/>
              <a:gd name="connsiteY91" fmla="*/ 1054100 h 1527175"/>
              <a:gd name="connsiteX92" fmla="*/ 266700 w 669420"/>
              <a:gd name="connsiteY92" fmla="*/ 1063625 h 1527175"/>
              <a:gd name="connsiteX93" fmla="*/ 260350 w 669420"/>
              <a:gd name="connsiteY93" fmla="*/ 1082675 h 1527175"/>
              <a:gd name="connsiteX94" fmla="*/ 257175 w 669420"/>
              <a:gd name="connsiteY94" fmla="*/ 1092200 h 1527175"/>
              <a:gd name="connsiteX95" fmla="*/ 254000 w 669420"/>
              <a:gd name="connsiteY95" fmla="*/ 1108075 h 1527175"/>
              <a:gd name="connsiteX96" fmla="*/ 250825 w 669420"/>
              <a:gd name="connsiteY96" fmla="*/ 1117600 h 1527175"/>
              <a:gd name="connsiteX97" fmla="*/ 247650 w 669420"/>
              <a:gd name="connsiteY97" fmla="*/ 1130300 h 1527175"/>
              <a:gd name="connsiteX98" fmla="*/ 244475 w 669420"/>
              <a:gd name="connsiteY98" fmla="*/ 1139825 h 1527175"/>
              <a:gd name="connsiteX99" fmla="*/ 241300 w 669420"/>
              <a:gd name="connsiteY99" fmla="*/ 1155700 h 1527175"/>
              <a:gd name="connsiteX100" fmla="*/ 234950 w 669420"/>
              <a:gd name="connsiteY100" fmla="*/ 1181100 h 1527175"/>
              <a:gd name="connsiteX101" fmla="*/ 228600 w 669420"/>
              <a:gd name="connsiteY101" fmla="*/ 1209675 h 1527175"/>
              <a:gd name="connsiteX102" fmla="*/ 225425 w 669420"/>
              <a:gd name="connsiteY102" fmla="*/ 1219200 h 1527175"/>
              <a:gd name="connsiteX103" fmla="*/ 222250 w 669420"/>
              <a:gd name="connsiteY103" fmla="*/ 1238250 h 1527175"/>
              <a:gd name="connsiteX104" fmla="*/ 219075 w 669420"/>
              <a:gd name="connsiteY104" fmla="*/ 1250950 h 1527175"/>
              <a:gd name="connsiteX105" fmla="*/ 212725 w 669420"/>
              <a:gd name="connsiteY105" fmla="*/ 1308100 h 1527175"/>
              <a:gd name="connsiteX106" fmla="*/ 209550 w 669420"/>
              <a:gd name="connsiteY106" fmla="*/ 1393825 h 1527175"/>
              <a:gd name="connsiteX107" fmla="*/ 212725 w 669420"/>
              <a:gd name="connsiteY107" fmla="*/ 1412875 h 1527175"/>
              <a:gd name="connsiteX108" fmla="*/ 219075 w 669420"/>
              <a:gd name="connsiteY108" fmla="*/ 1492250 h 1527175"/>
              <a:gd name="connsiteX109" fmla="*/ 209550 w 669420"/>
              <a:gd name="connsiteY109" fmla="*/ 1498600 h 1527175"/>
              <a:gd name="connsiteX110" fmla="*/ 168275 w 669420"/>
              <a:gd name="connsiteY110" fmla="*/ 1504950 h 1527175"/>
              <a:gd name="connsiteX111" fmla="*/ 155575 w 669420"/>
              <a:gd name="connsiteY111" fmla="*/ 1508125 h 1527175"/>
              <a:gd name="connsiteX112" fmla="*/ 136525 w 669420"/>
              <a:gd name="connsiteY112" fmla="*/ 1511300 h 1527175"/>
              <a:gd name="connsiteX113" fmla="*/ 127000 w 669420"/>
              <a:gd name="connsiteY113" fmla="*/ 1514475 h 1527175"/>
              <a:gd name="connsiteX114" fmla="*/ 114300 w 669420"/>
              <a:gd name="connsiteY114" fmla="*/ 1517650 h 1527175"/>
              <a:gd name="connsiteX115" fmla="*/ 95250 w 669420"/>
              <a:gd name="connsiteY115" fmla="*/ 1524000 h 1527175"/>
              <a:gd name="connsiteX116" fmla="*/ 69850 w 669420"/>
              <a:gd name="connsiteY116" fmla="*/ 1527175 h 1527175"/>
              <a:gd name="connsiteX117" fmla="*/ 19050 w 669420"/>
              <a:gd name="connsiteY117" fmla="*/ 1524000 h 1527175"/>
              <a:gd name="connsiteX118" fmla="*/ 6350 w 669420"/>
              <a:gd name="connsiteY118" fmla="*/ 1520825 h 1527175"/>
              <a:gd name="connsiteX119" fmla="*/ 0 w 669420"/>
              <a:gd name="connsiteY119" fmla="*/ 1511300 h 1527175"/>
              <a:gd name="connsiteX120" fmla="*/ 3175 w 669420"/>
              <a:gd name="connsiteY120" fmla="*/ 1501775 h 1527175"/>
              <a:gd name="connsiteX121" fmla="*/ 41275 w 669420"/>
              <a:gd name="connsiteY121" fmla="*/ 1482725 h 1527175"/>
              <a:gd name="connsiteX122" fmla="*/ 60325 w 669420"/>
              <a:gd name="connsiteY122" fmla="*/ 1473200 h 1527175"/>
              <a:gd name="connsiteX123" fmla="*/ 79375 w 669420"/>
              <a:gd name="connsiteY123" fmla="*/ 1463675 h 1527175"/>
              <a:gd name="connsiteX124" fmla="*/ 95250 w 669420"/>
              <a:gd name="connsiteY124" fmla="*/ 1444625 h 1527175"/>
              <a:gd name="connsiteX125" fmla="*/ 101600 w 669420"/>
              <a:gd name="connsiteY125" fmla="*/ 1425575 h 1527175"/>
              <a:gd name="connsiteX126" fmla="*/ 104775 w 669420"/>
              <a:gd name="connsiteY126" fmla="*/ 1412875 h 1527175"/>
              <a:gd name="connsiteX127" fmla="*/ 111125 w 669420"/>
              <a:gd name="connsiteY127" fmla="*/ 1365250 h 1527175"/>
              <a:gd name="connsiteX128" fmla="*/ 111125 w 669420"/>
              <a:gd name="connsiteY128" fmla="*/ 1139825 h 1527175"/>
              <a:gd name="connsiteX129" fmla="*/ 117475 w 669420"/>
              <a:gd name="connsiteY129" fmla="*/ 1108075 h 1527175"/>
              <a:gd name="connsiteX130" fmla="*/ 123825 w 669420"/>
              <a:gd name="connsiteY130" fmla="*/ 1069975 h 1527175"/>
              <a:gd name="connsiteX131" fmla="*/ 127000 w 669420"/>
              <a:gd name="connsiteY131" fmla="*/ 1054100 h 1527175"/>
              <a:gd name="connsiteX132" fmla="*/ 136525 w 669420"/>
              <a:gd name="connsiteY132" fmla="*/ 942975 h 1527175"/>
              <a:gd name="connsiteX133" fmla="*/ 139700 w 669420"/>
              <a:gd name="connsiteY133" fmla="*/ 920750 h 1527175"/>
              <a:gd name="connsiteX134" fmla="*/ 142875 w 669420"/>
              <a:gd name="connsiteY134" fmla="*/ 873125 h 1527175"/>
              <a:gd name="connsiteX135" fmla="*/ 146050 w 669420"/>
              <a:gd name="connsiteY135" fmla="*/ 854075 h 1527175"/>
              <a:gd name="connsiteX136" fmla="*/ 152400 w 669420"/>
              <a:gd name="connsiteY136" fmla="*/ 803275 h 1527175"/>
              <a:gd name="connsiteX137" fmla="*/ 155575 w 669420"/>
              <a:gd name="connsiteY137" fmla="*/ 758825 h 1527175"/>
              <a:gd name="connsiteX138" fmla="*/ 123825 w 669420"/>
              <a:gd name="connsiteY138" fmla="*/ 746125 h 1527175"/>
              <a:gd name="connsiteX139" fmla="*/ 92075 w 669420"/>
              <a:gd name="connsiteY139" fmla="*/ 717550 h 1527175"/>
              <a:gd name="connsiteX140" fmla="*/ 44450 w 669420"/>
              <a:gd name="connsiteY140" fmla="*/ 587375 h 1527175"/>
              <a:gd name="connsiteX141" fmla="*/ 22225 w 669420"/>
              <a:gd name="connsiteY141" fmla="*/ 495300 h 1527175"/>
              <a:gd name="connsiteX142" fmla="*/ 47625 w 669420"/>
              <a:gd name="connsiteY142" fmla="*/ 422275 h 1527175"/>
              <a:gd name="connsiteX143" fmla="*/ 82550 w 669420"/>
              <a:gd name="connsiteY143" fmla="*/ 349250 h 1527175"/>
              <a:gd name="connsiteX144" fmla="*/ 98425 w 669420"/>
              <a:gd name="connsiteY144" fmla="*/ 301625 h 1527175"/>
              <a:gd name="connsiteX145" fmla="*/ 146050 w 669420"/>
              <a:gd name="connsiteY145" fmla="*/ 279400 h 1527175"/>
              <a:gd name="connsiteX146" fmla="*/ 165100 w 669420"/>
              <a:gd name="connsiteY146" fmla="*/ 276225 h 1527175"/>
              <a:gd name="connsiteX147" fmla="*/ 190500 w 669420"/>
              <a:gd name="connsiteY147" fmla="*/ 269875 h 1527175"/>
              <a:gd name="connsiteX148" fmla="*/ 209550 w 669420"/>
              <a:gd name="connsiteY148" fmla="*/ 266700 h 1527175"/>
              <a:gd name="connsiteX149" fmla="*/ 228600 w 669420"/>
              <a:gd name="connsiteY149" fmla="*/ 260350 h 1527175"/>
              <a:gd name="connsiteX150" fmla="*/ 231775 w 669420"/>
              <a:gd name="connsiteY150" fmla="*/ 250825 h 1527175"/>
              <a:gd name="connsiteX151" fmla="*/ 219075 w 669420"/>
              <a:gd name="connsiteY151" fmla="*/ 222250 h 1527175"/>
              <a:gd name="connsiteX152" fmla="*/ 212725 w 669420"/>
              <a:gd name="connsiteY152" fmla="*/ 203200 h 1527175"/>
              <a:gd name="connsiteX153" fmla="*/ 209550 w 669420"/>
              <a:gd name="connsiteY153" fmla="*/ 177800 h 1527175"/>
              <a:gd name="connsiteX154" fmla="*/ 212725 w 669420"/>
              <a:gd name="connsiteY154" fmla="*/ 149225 h 1527175"/>
              <a:gd name="connsiteX155" fmla="*/ 215900 w 669420"/>
              <a:gd name="connsiteY155" fmla="*/ 107950 h 1527175"/>
              <a:gd name="connsiteX156" fmla="*/ 222250 w 669420"/>
              <a:gd name="connsiteY156" fmla="*/ 69850 h 1527175"/>
              <a:gd name="connsiteX157" fmla="*/ 225425 w 669420"/>
              <a:gd name="connsiteY157" fmla="*/ 50800 h 1527175"/>
              <a:gd name="connsiteX158" fmla="*/ 231775 w 669420"/>
              <a:gd name="connsiteY158" fmla="*/ 31750 h 1527175"/>
              <a:gd name="connsiteX159" fmla="*/ 250825 w 669420"/>
              <a:gd name="connsiteY159" fmla="*/ 19050 h 1527175"/>
              <a:gd name="connsiteX160" fmla="*/ 269875 w 669420"/>
              <a:gd name="connsiteY160" fmla="*/ 12700 h 1527175"/>
              <a:gd name="connsiteX161" fmla="*/ 279400 w 669420"/>
              <a:gd name="connsiteY161" fmla="*/ 9525 h 1527175"/>
              <a:gd name="connsiteX162" fmla="*/ 288925 w 669420"/>
              <a:gd name="connsiteY162" fmla="*/ 0 h 1527175"/>
              <a:gd name="connsiteX0" fmla="*/ 288925 w 669420"/>
              <a:gd name="connsiteY0" fmla="*/ 0 h 1527175"/>
              <a:gd name="connsiteX1" fmla="*/ 288925 w 669420"/>
              <a:gd name="connsiteY1" fmla="*/ 0 h 1527175"/>
              <a:gd name="connsiteX2" fmla="*/ 314325 w 669420"/>
              <a:gd name="connsiteY2" fmla="*/ 9525 h 1527175"/>
              <a:gd name="connsiteX3" fmla="*/ 323850 w 669420"/>
              <a:gd name="connsiteY3" fmla="*/ 12700 h 1527175"/>
              <a:gd name="connsiteX4" fmla="*/ 333375 w 669420"/>
              <a:gd name="connsiteY4" fmla="*/ 19050 h 1527175"/>
              <a:gd name="connsiteX5" fmla="*/ 352425 w 669420"/>
              <a:gd name="connsiteY5" fmla="*/ 28575 h 1527175"/>
              <a:gd name="connsiteX6" fmla="*/ 358775 w 669420"/>
              <a:gd name="connsiteY6" fmla="*/ 38100 h 1527175"/>
              <a:gd name="connsiteX7" fmla="*/ 368300 w 669420"/>
              <a:gd name="connsiteY7" fmla="*/ 41275 h 1527175"/>
              <a:gd name="connsiteX8" fmla="*/ 371475 w 669420"/>
              <a:gd name="connsiteY8" fmla="*/ 50800 h 1527175"/>
              <a:gd name="connsiteX9" fmla="*/ 384175 w 669420"/>
              <a:gd name="connsiteY9" fmla="*/ 69850 h 1527175"/>
              <a:gd name="connsiteX10" fmla="*/ 393700 w 669420"/>
              <a:gd name="connsiteY10" fmla="*/ 98425 h 1527175"/>
              <a:gd name="connsiteX11" fmla="*/ 396875 w 669420"/>
              <a:gd name="connsiteY11" fmla="*/ 107950 h 1527175"/>
              <a:gd name="connsiteX12" fmla="*/ 390525 w 669420"/>
              <a:gd name="connsiteY12" fmla="*/ 161925 h 1527175"/>
              <a:gd name="connsiteX13" fmla="*/ 387350 w 669420"/>
              <a:gd name="connsiteY13" fmla="*/ 184150 h 1527175"/>
              <a:gd name="connsiteX14" fmla="*/ 381000 w 669420"/>
              <a:gd name="connsiteY14" fmla="*/ 222250 h 1527175"/>
              <a:gd name="connsiteX15" fmla="*/ 384175 w 669420"/>
              <a:gd name="connsiteY15" fmla="*/ 244475 h 1527175"/>
              <a:gd name="connsiteX16" fmla="*/ 387350 w 669420"/>
              <a:gd name="connsiteY16" fmla="*/ 254000 h 1527175"/>
              <a:gd name="connsiteX17" fmla="*/ 396875 w 669420"/>
              <a:gd name="connsiteY17" fmla="*/ 260350 h 1527175"/>
              <a:gd name="connsiteX18" fmla="*/ 403225 w 669420"/>
              <a:gd name="connsiteY18" fmla="*/ 269875 h 1527175"/>
              <a:gd name="connsiteX19" fmla="*/ 412750 w 669420"/>
              <a:gd name="connsiteY19" fmla="*/ 273050 h 1527175"/>
              <a:gd name="connsiteX20" fmla="*/ 422275 w 669420"/>
              <a:gd name="connsiteY20" fmla="*/ 279400 h 1527175"/>
              <a:gd name="connsiteX21" fmla="*/ 431800 w 669420"/>
              <a:gd name="connsiteY21" fmla="*/ 282575 h 1527175"/>
              <a:gd name="connsiteX22" fmla="*/ 441325 w 669420"/>
              <a:gd name="connsiteY22" fmla="*/ 288925 h 1527175"/>
              <a:gd name="connsiteX23" fmla="*/ 460375 w 669420"/>
              <a:gd name="connsiteY23" fmla="*/ 295275 h 1527175"/>
              <a:gd name="connsiteX24" fmla="*/ 488950 w 669420"/>
              <a:gd name="connsiteY24" fmla="*/ 304800 h 1527175"/>
              <a:gd name="connsiteX25" fmla="*/ 517525 w 669420"/>
              <a:gd name="connsiteY25" fmla="*/ 314325 h 1527175"/>
              <a:gd name="connsiteX26" fmla="*/ 527050 w 669420"/>
              <a:gd name="connsiteY26" fmla="*/ 317500 h 1527175"/>
              <a:gd name="connsiteX27" fmla="*/ 536575 w 669420"/>
              <a:gd name="connsiteY27" fmla="*/ 320675 h 1527175"/>
              <a:gd name="connsiteX28" fmla="*/ 542925 w 669420"/>
              <a:gd name="connsiteY28" fmla="*/ 339725 h 1527175"/>
              <a:gd name="connsiteX29" fmla="*/ 546100 w 669420"/>
              <a:gd name="connsiteY29" fmla="*/ 349250 h 1527175"/>
              <a:gd name="connsiteX30" fmla="*/ 565150 w 669420"/>
              <a:gd name="connsiteY30" fmla="*/ 384175 h 1527175"/>
              <a:gd name="connsiteX31" fmla="*/ 590550 w 669420"/>
              <a:gd name="connsiteY31" fmla="*/ 400050 h 1527175"/>
              <a:gd name="connsiteX32" fmla="*/ 615950 w 669420"/>
              <a:gd name="connsiteY32" fmla="*/ 428625 h 1527175"/>
              <a:gd name="connsiteX33" fmla="*/ 647700 w 669420"/>
              <a:gd name="connsiteY33" fmla="*/ 476250 h 1527175"/>
              <a:gd name="connsiteX34" fmla="*/ 666750 w 669420"/>
              <a:gd name="connsiteY34" fmla="*/ 530225 h 1527175"/>
              <a:gd name="connsiteX35" fmla="*/ 552450 w 669420"/>
              <a:gd name="connsiteY35" fmla="*/ 746125 h 1527175"/>
              <a:gd name="connsiteX36" fmla="*/ 517525 w 669420"/>
              <a:gd name="connsiteY36" fmla="*/ 879475 h 1527175"/>
              <a:gd name="connsiteX37" fmla="*/ 514350 w 669420"/>
              <a:gd name="connsiteY37" fmla="*/ 908050 h 1527175"/>
              <a:gd name="connsiteX38" fmla="*/ 508000 w 669420"/>
              <a:gd name="connsiteY38" fmla="*/ 965200 h 1527175"/>
              <a:gd name="connsiteX39" fmla="*/ 501650 w 669420"/>
              <a:gd name="connsiteY39" fmla="*/ 1038225 h 1527175"/>
              <a:gd name="connsiteX40" fmla="*/ 498475 w 669420"/>
              <a:gd name="connsiteY40" fmla="*/ 1076325 h 1527175"/>
              <a:gd name="connsiteX41" fmla="*/ 495300 w 669420"/>
              <a:gd name="connsiteY41" fmla="*/ 1165225 h 1527175"/>
              <a:gd name="connsiteX42" fmla="*/ 492125 w 669420"/>
              <a:gd name="connsiteY42" fmla="*/ 1190625 h 1527175"/>
              <a:gd name="connsiteX43" fmla="*/ 485775 w 669420"/>
              <a:gd name="connsiteY43" fmla="*/ 1250950 h 1527175"/>
              <a:gd name="connsiteX44" fmla="*/ 482600 w 669420"/>
              <a:gd name="connsiteY44" fmla="*/ 1308100 h 1527175"/>
              <a:gd name="connsiteX45" fmla="*/ 473075 w 669420"/>
              <a:gd name="connsiteY45" fmla="*/ 1311275 h 1527175"/>
              <a:gd name="connsiteX46" fmla="*/ 454025 w 669420"/>
              <a:gd name="connsiteY46" fmla="*/ 1314450 h 1527175"/>
              <a:gd name="connsiteX47" fmla="*/ 441325 w 669420"/>
              <a:gd name="connsiteY47" fmla="*/ 1317625 h 1527175"/>
              <a:gd name="connsiteX48" fmla="*/ 422275 w 669420"/>
              <a:gd name="connsiteY48" fmla="*/ 1323975 h 1527175"/>
              <a:gd name="connsiteX49" fmla="*/ 422275 w 669420"/>
              <a:gd name="connsiteY49" fmla="*/ 1346200 h 1527175"/>
              <a:gd name="connsiteX50" fmla="*/ 438150 w 669420"/>
              <a:gd name="connsiteY50" fmla="*/ 1371600 h 1527175"/>
              <a:gd name="connsiteX51" fmla="*/ 450850 w 669420"/>
              <a:gd name="connsiteY51" fmla="*/ 1374775 h 1527175"/>
              <a:gd name="connsiteX52" fmla="*/ 460375 w 669420"/>
              <a:gd name="connsiteY52" fmla="*/ 1393825 h 1527175"/>
              <a:gd name="connsiteX53" fmla="*/ 457200 w 669420"/>
              <a:gd name="connsiteY53" fmla="*/ 1409700 h 1527175"/>
              <a:gd name="connsiteX54" fmla="*/ 450850 w 669420"/>
              <a:gd name="connsiteY54" fmla="*/ 1419225 h 1527175"/>
              <a:gd name="connsiteX55" fmla="*/ 431800 w 669420"/>
              <a:gd name="connsiteY55" fmla="*/ 1435100 h 1527175"/>
              <a:gd name="connsiteX56" fmla="*/ 419100 w 669420"/>
              <a:gd name="connsiteY56" fmla="*/ 1454150 h 1527175"/>
              <a:gd name="connsiteX57" fmla="*/ 412750 w 669420"/>
              <a:gd name="connsiteY57" fmla="*/ 1463675 h 1527175"/>
              <a:gd name="connsiteX58" fmla="*/ 409575 w 669420"/>
              <a:gd name="connsiteY58" fmla="*/ 1473200 h 1527175"/>
              <a:gd name="connsiteX59" fmla="*/ 384175 w 669420"/>
              <a:gd name="connsiteY59" fmla="*/ 1482725 h 1527175"/>
              <a:gd name="connsiteX60" fmla="*/ 361950 w 669420"/>
              <a:gd name="connsiteY60" fmla="*/ 1485900 h 1527175"/>
              <a:gd name="connsiteX61" fmla="*/ 358775 w 669420"/>
              <a:gd name="connsiteY61" fmla="*/ 1473200 h 1527175"/>
              <a:gd name="connsiteX62" fmla="*/ 352425 w 669420"/>
              <a:gd name="connsiteY62" fmla="*/ 1454150 h 1527175"/>
              <a:gd name="connsiteX63" fmla="*/ 355600 w 669420"/>
              <a:gd name="connsiteY63" fmla="*/ 1409700 h 1527175"/>
              <a:gd name="connsiteX64" fmla="*/ 365125 w 669420"/>
              <a:gd name="connsiteY64" fmla="*/ 1377950 h 1527175"/>
              <a:gd name="connsiteX65" fmla="*/ 371475 w 669420"/>
              <a:gd name="connsiteY65" fmla="*/ 1343025 h 1527175"/>
              <a:gd name="connsiteX66" fmla="*/ 377825 w 669420"/>
              <a:gd name="connsiteY66" fmla="*/ 1320800 h 1527175"/>
              <a:gd name="connsiteX67" fmla="*/ 384175 w 669420"/>
              <a:gd name="connsiteY67" fmla="*/ 1295400 h 1527175"/>
              <a:gd name="connsiteX68" fmla="*/ 393700 w 669420"/>
              <a:gd name="connsiteY68" fmla="*/ 1266825 h 1527175"/>
              <a:gd name="connsiteX69" fmla="*/ 396875 w 669420"/>
              <a:gd name="connsiteY69" fmla="*/ 1257300 h 1527175"/>
              <a:gd name="connsiteX70" fmla="*/ 400050 w 669420"/>
              <a:gd name="connsiteY70" fmla="*/ 1244600 h 1527175"/>
              <a:gd name="connsiteX71" fmla="*/ 396875 w 669420"/>
              <a:gd name="connsiteY71" fmla="*/ 1184275 h 1527175"/>
              <a:gd name="connsiteX72" fmla="*/ 387350 w 669420"/>
              <a:gd name="connsiteY72" fmla="*/ 1152525 h 1527175"/>
              <a:gd name="connsiteX73" fmla="*/ 381000 w 669420"/>
              <a:gd name="connsiteY73" fmla="*/ 1139825 h 1527175"/>
              <a:gd name="connsiteX74" fmla="*/ 374650 w 669420"/>
              <a:gd name="connsiteY74" fmla="*/ 1120775 h 1527175"/>
              <a:gd name="connsiteX75" fmla="*/ 371475 w 669420"/>
              <a:gd name="connsiteY75" fmla="*/ 1111250 h 1527175"/>
              <a:gd name="connsiteX76" fmla="*/ 361950 w 669420"/>
              <a:gd name="connsiteY76" fmla="*/ 1057275 h 1527175"/>
              <a:gd name="connsiteX77" fmla="*/ 358775 w 669420"/>
              <a:gd name="connsiteY77" fmla="*/ 1047750 h 1527175"/>
              <a:gd name="connsiteX78" fmla="*/ 355600 w 669420"/>
              <a:gd name="connsiteY78" fmla="*/ 1025525 h 1527175"/>
              <a:gd name="connsiteX79" fmla="*/ 352425 w 669420"/>
              <a:gd name="connsiteY79" fmla="*/ 1000125 h 1527175"/>
              <a:gd name="connsiteX80" fmla="*/ 346075 w 669420"/>
              <a:gd name="connsiteY80" fmla="*/ 968375 h 1527175"/>
              <a:gd name="connsiteX81" fmla="*/ 342900 w 669420"/>
              <a:gd name="connsiteY81" fmla="*/ 958850 h 1527175"/>
              <a:gd name="connsiteX82" fmla="*/ 336550 w 669420"/>
              <a:gd name="connsiteY82" fmla="*/ 949325 h 1527175"/>
              <a:gd name="connsiteX83" fmla="*/ 327025 w 669420"/>
              <a:gd name="connsiteY83" fmla="*/ 955675 h 1527175"/>
              <a:gd name="connsiteX84" fmla="*/ 314325 w 669420"/>
              <a:gd name="connsiteY84" fmla="*/ 977900 h 1527175"/>
              <a:gd name="connsiteX85" fmla="*/ 304800 w 669420"/>
              <a:gd name="connsiteY85" fmla="*/ 987425 h 1527175"/>
              <a:gd name="connsiteX86" fmla="*/ 295275 w 669420"/>
              <a:gd name="connsiteY86" fmla="*/ 1006475 h 1527175"/>
              <a:gd name="connsiteX87" fmla="*/ 292100 w 669420"/>
              <a:gd name="connsiteY87" fmla="*/ 1016000 h 1527175"/>
              <a:gd name="connsiteX88" fmla="*/ 285750 w 669420"/>
              <a:gd name="connsiteY88" fmla="*/ 1025525 h 1527175"/>
              <a:gd name="connsiteX89" fmla="*/ 282575 w 669420"/>
              <a:gd name="connsiteY89" fmla="*/ 1035050 h 1527175"/>
              <a:gd name="connsiteX90" fmla="*/ 276225 w 669420"/>
              <a:gd name="connsiteY90" fmla="*/ 1044575 h 1527175"/>
              <a:gd name="connsiteX91" fmla="*/ 273050 w 669420"/>
              <a:gd name="connsiteY91" fmla="*/ 1054100 h 1527175"/>
              <a:gd name="connsiteX92" fmla="*/ 266700 w 669420"/>
              <a:gd name="connsiteY92" fmla="*/ 1063625 h 1527175"/>
              <a:gd name="connsiteX93" fmla="*/ 260350 w 669420"/>
              <a:gd name="connsiteY93" fmla="*/ 1082675 h 1527175"/>
              <a:gd name="connsiteX94" fmla="*/ 257175 w 669420"/>
              <a:gd name="connsiteY94" fmla="*/ 1092200 h 1527175"/>
              <a:gd name="connsiteX95" fmla="*/ 254000 w 669420"/>
              <a:gd name="connsiteY95" fmla="*/ 1108075 h 1527175"/>
              <a:gd name="connsiteX96" fmla="*/ 250825 w 669420"/>
              <a:gd name="connsiteY96" fmla="*/ 1117600 h 1527175"/>
              <a:gd name="connsiteX97" fmla="*/ 247650 w 669420"/>
              <a:gd name="connsiteY97" fmla="*/ 1130300 h 1527175"/>
              <a:gd name="connsiteX98" fmla="*/ 244475 w 669420"/>
              <a:gd name="connsiteY98" fmla="*/ 1139825 h 1527175"/>
              <a:gd name="connsiteX99" fmla="*/ 241300 w 669420"/>
              <a:gd name="connsiteY99" fmla="*/ 1155700 h 1527175"/>
              <a:gd name="connsiteX100" fmla="*/ 234950 w 669420"/>
              <a:gd name="connsiteY100" fmla="*/ 1181100 h 1527175"/>
              <a:gd name="connsiteX101" fmla="*/ 228600 w 669420"/>
              <a:gd name="connsiteY101" fmla="*/ 1209675 h 1527175"/>
              <a:gd name="connsiteX102" fmla="*/ 225425 w 669420"/>
              <a:gd name="connsiteY102" fmla="*/ 1219200 h 1527175"/>
              <a:gd name="connsiteX103" fmla="*/ 222250 w 669420"/>
              <a:gd name="connsiteY103" fmla="*/ 1238250 h 1527175"/>
              <a:gd name="connsiteX104" fmla="*/ 219075 w 669420"/>
              <a:gd name="connsiteY104" fmla="*/ 1250950 h 1527175"/>
              <a:gd name="connsiteX105" fmla="*/ 212725 w 669420"/>
              <a:gd name="connsiteY105" fmla="*/ 1308100 h 1527175"/>
              <a:gd name="connsiteX106" fmla="*/ 209550 w 669420"/>
              <a:gd name="connsiteY106" fmla="*/ 1393825 h 1527175"/>
              <a:gd name="connsiteX107" fmla="*/ 212725 w 669420"/>
              <a:gd name="connsiteY107" fmla="*/ 1412875 h 1527175"/>
              <a:gd name="connsiteX108" fmla="*/ 219075 w 669420"/>
              <a:gd name="connsiteY108" fmla="*/ 1492250 h 1527175"/>
              <a:gd name="connsiteX109" fmla="*/ 209550 w 669420"/>
              <a:gd name="connsiteY109" fmla="*/ 1498600 h 1527175"/>
              <a:gd name="connsiteX110" fmla="*/ 168275 w 669420"/>
              <a:gd name="connsiteY110" fmla="*/ 1504950 h 1527175"/>
              <a:gd name="connsiteX111" fmla="*/ 155575 w 669420"/>
              <a:gd name="connsiteY111" fmla="*/ 1508125 h 1527175"/>
              <a:gd name="connsiteX112" fmla="*/ 136525 w 669420"/>
              <a:gd name="connsiteY112" fmla="*/ 1511300 h 1527175"/>
              <a:gd name="connsiteX113" fmla="*/ 127000 w 669420"/>
              <a:gd name="connsiteY113" fmla="*/ 1514475 h 1527175"/>
              <a:gd name="connsiteX114" fmla="*/ 114300 w 669420"/>
              <a:gd name="connsiteY114" fmla="*/ 1517650 h 1527175"/>
              <a:gd name="connsiteX115" fmla="*/ 95250 w 669420"/>
              <a:gd name="connsiteY115" fmla="*/ 1524000 h 1527175"/>
              <a:gd name="connsiteX116" fmla="*/ 69850 w 669420"/>
              <a:gd name="connsiteY116" fmla="*/ 1527175 h 1527175"/>
              <a:gd name="connsiteX117" fmla="*/ 19050 w 669420"/>
              <a:gd name="connsiteY117" fmla="*/ 1524000 h 1527175"/>
              <a:gd name="connsiteX118" fmla="*/ 6350 w 669420"/>
              <a:gd name="connsiteY118" fmla="*/ 1520825 h 1527175"/>
              <a:gd name="connsiteX119" fmla="*/ 0 w 669420"/>
              <a:gd name="connsiteY119" fmla="*/ 1511300 h 1527175"/>
              <a:gd name="connsiteX120" fmla="*/ 3175 w 669420"/>
              <a:gd name="connsiteY120" fmla="*/ 1501775 h 1527175"/>
              <a:gd name="connsiteX121" fmla="*/ 41275 w 669420"/>
              <a:gd name="connsiteY121" fmla="*/ 1482725 h 1527175"/>
              <a:gd name="connsiteX122" fmla="*/ 60325 w 669420"/>
              <a:gd name="connsiteY122" fmla="*/ 1473200 h 1527175"/>
              <a:gd name="connsiteX123" fmla="*/ 79375 w 669420"/>
              <a:gd name="connsiteY123" fmla="*/ 1463675 h 1527175"/>
              <a:gd name="connsiteX124" fmla="*/ 95250 w 669420"/>
              <a:gd name="connsiteY124" fmla="*/ 1444625 h 1527175"/>
              <a:gd name="connsiteX125" fmla="*/ 101600 w 669420"/>
              <a:gd name="connsiteY125" fmla="*/ 1425575 h 1527175"/>
              <a:gd name="connsiteX126" fmla="*/ 104775 w 669420"/>
              <a:gd name="connsiteY126" fmla="*/ 1412875 h 1527175"/>
              <a:gd name="connsiteX127" fmla="*/ 111125 w 669420"/>
              <a:gd name="connsiteY127" fmla="*/ 1365250 h 1527175"/>
              <a:gd name="connsiteX128" fmla="*/ 111125 w 669420"/>
              <a:gd name="connsiteY128" fmla="*/ 1139825 h 1527175"/>
              <a:gd name="connsiteX129" fmla="*/ 117475 w 669420"/>
              <a:gd name="connsiteY129" fmla="*/ 1108075 h 1527175"/>
              <a:gd name="connsiteX130" fmla="*/ 123825 w 669420"/>
              <a:gd name="connsiteY130" fmla="*/ 1069975 h 1527175"/>
              <a:gd name="connsiteX131" fmla="*/ 127000 w 669420"/>
              <a:gd name="connsiteY131" fmla="*/ 1054100 h 1527175"/>
              <a:gd name="connsiteX132" fmla="*/ 136525 w 669420"/>
              <a:gd name="connsiteY132" fmla="*/ 942975 h 1527175"/>
              <a:gd name="connsiteX133" fmla="*/ 139700 w 669420"/>
              <a:gd name="connsiteY133" fmla="*/ 920750 h 1527175"/>
              <a:gd name="connsiteX134" fmla="*/ 142875 w 669420"/>
              <a:gd name="connsiteY134" fmla="*/ 873125 h 1527175"/>
              <a:gd name="connsiteX135" fmla="*/ 146050 w 669420"/>
              <a:gd name="connsiteY135" fmla="*/ 854075 h 1527175"/>
              <a:gd name="connsiteX136" fmla="*/ 152400 w 669420"/>
              <a:gd name="connsiteY136" fmla="*/ 803275 h 1527175"/>
              <a:gd name="connsiteX137" fmla="*/ 155575 w 669420"/>
              <a:gd name="connsiteY137" fmla="*/ 758825 h 1527175"/>
              <a:gd name="connsiteX138" fmla="*/ 123825 w 669420"/>
              <a:gd name="connsiteY138" fmla="*/ 746125 h 1527175"/>
              <a:gd name="connsiteX139" fmla="*/ 92075 w 669420"/>
              <a:gd name="connsiteY139" fmla="*/ 717550 h 1527175"/>
              <a:gd name="connsiteX140" fmla="*/ 44450 w 669420"/>
              <a:gd name="connsiteY140" fmla="*/ 587375 h 1527175"/>
              <a:gd name="connsiteX141" fmla="*/ 22225 w 669420"/>
              <a:gd name="connsiteY141" fmla="*/ 495300 h 1527175"/>
              <a:gd name="connsiteX142" fmla="*/ 47625 w 669420"/>
              <a:gd name="connsiteY142" fmla="*/ 422275 h 1527175"/>
              <a:gd name="connsiteX143" fmla="*/ 82550 w 669420"/>
              <a:gd name="connsiteY143" fmla="*/ 349250 h 1527175"/>
              <a:gd name="connsiteX144" fmla="*/ 98425 w 669420"/>
              <a:gd name="connsiteY144" fmla="*/ 301625 h 1527175"/>
              <a:gd name="connsiteX145" fmla="*/ 146050 w 669420"/>
              <a:gd name="connsiteY145" fmla="*/ 279400 h 1527175"/>
              <a:gd name="connsiteX146" fmla="*/ 165100 w 669420"/>
              <a:gd name="connsiteY146" fmla="*/ 276225 h 1527175"/>
              <a:gd name="connsiteX147" fmla="*/ 190500 w 669420"/>
              <a:gd name="connsiteY147" fmla="*/ 269875 h 1527175"/>
              <a:gd name="connsiteX148" fmla="*/ 209550 w 669420"/>
              <a:gd name="connsiteY148" fmla="*/ 266700 h 1527175"/>
              <a:gd name="connsiteX149" fmla="*/ 228600 w 669420"/>
              <a:gd name="connsiteY149" fmla="*/ 260350 h 1527175"/>
              <a:gd name="connsiteX150" fmla="*/ 231775 w 669420"/>
              <a:gd name="connsiteY150" fmla="*/ 250825 h 1527175"/>
              <a:gd name="connsiteX151" fmla="*/ 219075 w 669420"/>
              <a:gd name="connsiteY151" fmla="*/ 222250 h 1527175"/>
              <a:gd name="connsiteX152" fmla="*/ 212725 w 669420"/>
              <a:gd name="connsiteY152" fmla="*/ 203200 h 1527175"/>
              <a:gd name="connsiteX153" fmla="*/ 209550 w 669420"/>
              <a:gd name="connsiteY153" fmla="*/ 177800 h 1527175"/>
              <a:gd name="connsiteX154" fmla="*/ 212725 w 669420"/>
              <a:gd name="connsiteY154" fmla="*/ 149225 h 1527175"/>
              <a:gd name="connsiteX155" fmla="*/ 215900 w 669420"/>
              <a:gd name="connsiteY155" fmla="*/ 107950 h 1527175"/>
              <a:gd name="connsiteX156" fmla="*/ 222250 w 669420"/>
              <a:gd name="connsiteY156" fmla="*/ 69850 h 1527175"/>
              <a:gd name="connsiteX157" fmla="*/ 225425 w 669420"/>
              <a:gd name="connsiteY157" fmla="*/ 50800 h 1527175"/>
              <a:gd name="connsiteX158" fmla="*/ 231775 w 669420"/>
              <a:gd name="connsiteY158" fmla="*/ 31750 h 1527175"/>
              <a:gd name="connsiteX159" fmla="*/ 250825 w 669420"/>
              <a:gd name="connsiteY159" fmla="*/ 19050 h 1527175"/>
              <a:gd name="connsiteX160" fmla="*/ 269875 w 669420"/>
              <a:gd name="connsiteY160" fmla="*/ 12700 h 1527175"/>
              <a:gd name="connsiteX161" fmla="*/ 279400 w 669420"/>
              <a:gd name="connsiteY161" fmla="*/ 9525 h 1527175"/>
              <a:gd name="connsiteX162" fmla="*/ 288925 w 669420"/>
              <a:gd name="connsiteY162" fmla="*/ 0 h 1527175"/>
              <a:gd name="connsiteX0" fmla="*/ 288925 w 669420"/>
              <a:gd name="connsiteY0" fmla="*/ 0 h 1527175"/>
              <a:gd name="connsiteX1" fmla="*/ 288925 w 669420"/>
              <a:gd name="connsiteY1" fmla="*/ 0 h 1527175"/>
              <a:gd name="connsiteX2" fmla="*/ 314325 w 669420"/>
              <a:gd name="connsiteY2" fmla="*/ 9525 h 1527175"/>
              <a:gd name="connsiteX3" fmla="*/ 323850 w 669420"/>
              <a:gd name="connsiteY3" fmla="*/ 12700 h 1527175"/>
              <a:gd name="connsiteX4" fmla="*/ 333375 w 669420"/>
              <a:gd name="connsiteY4" fmla="*/ 19050 h 1527175"/>
              <a:gd name="connsiteX5" fmla="*/ 352425 w 669420"/>
              <a:gd name="connsiteY5" fmla="*/ 28575 h 1527175"/>
              <a:gd name="connsiteX6" fmla="*/ 358775 w 669420"/>
              <a:gd name="connsiteY6" fmla="*/ 38100 h 1527175"/>
              <a:gd name="connsiteX7" fmla="*/ 368300 w 669420"/>
              <a:gd name="connsiteY7" fmla="*/ 41275 h 1527175"/>
              <a:gd name="connsiteX8" fmla="*/ 371475 w 669420"/>
              <a:gd name="connsiteY8" fmla="*/ 50800 h 1527175"/>
              <a:gd name="connsiteX9" fmla="*/ 384175 w 669420"/>
              <a:gd name="connsiteY9" fmla="*/ 69850 h 1527175"/>
              <a:gd name="connsiteX10" fmla="*/ 393700 w 669420"/>
              <a:gd name="connsiteY10" fmla="*/ 98425 h 1527175"/>
              <a:gd name="connsiteX11" fmla="*/ 396875 w 669420"/>
              <a:gd name="connsiteY11" fmla="*/ 107950 h 1527175"/>
              <a:gd name="connsiteX12" fmla="*/ 390525 w 669420"/>
              <a:gd name="connsiteY12" fmla="*/ 161925 h 1527175"/>
              <a:gd name="connsiteX13" fmla="*/ 387350 w 669420"/>
              <a:gd name="connsiteY13" fmla="*/ 184150 h 1527175"/>
              <a:gd name="connsiteX14" fmla="*/ 381000 w 669420"/>
              <a:gd name="connsiteY14" fmla="*/ 222250 h 1527175"/>
              <a:gd name="connsiteX15" fmla="*/ 384175 w 669420"/>
              <a:gd name="connsiteY15" fmla="*/ 244475 h 1527175"/>
              <a:gd name="connsiteX16" fmla="*/ 387350 w 669420"/>
              <a:gd name="connsiteY16" fmla="*/ 254000 h 1527175"/>
              <a:gd name="connsiteX17" fmla="*/ 396875 w 669420"/>
              <a:gd name="connsiteY17" fmla="*/ 260350 h 1527175"/>
              <a:gd name="connsiteX18" fmla="*/ 403225 w 669420"/>
              <a:gd name="connsiteY18" fmla="*/ 269875 h 1527175"/>
              <a:gd name="connsiteX19" fmla="*/ 412750 w 669420"/>
              <a:gd name="connsiteY19" fmla="*/ 273050 h 1527175"/>
              <a:gd name="connsiteX20" fmla="*/ 422275 w 669420"/>
              <a:gd name="connsiteY20" fmla="*/ 279400 h 1527175"/>
              <a:gd name="connsiteX21" fmla="*/ 431800 w 669420"/>
              <a:gd name="connsiteY21" fmla="*/ 282575 h 1527175"/>
              <a:gd name="connsiteX22" fmla="*/ 441325 w 669420"/>
              <a:gd name="connsiteY22" fmla="*/ 288925 h 1527175"/>
              <a:gd name="connsiteX23" fmla="*/ 460375 w 669420"/>
              <a:gd name="connsiteY23" fmla="*/ 295275 h 1527175"/>
              <a:gd name="connsiteX24" fmla="*/ 488950 w 669420"/>
              <a:gd name="connsiteY24" fmla="*/ 304800 h 1527175"/>
              <a:gd name="connsiteX25" fmla="*/ 517525 w 669420"/>
              <a:gd name="connsiteY25" fmla="*/ 314325 h 1527175"/>
              <a:gd name="connsiteX26" fmla="*/ 527050 w 669420"/>
              <a:gd name="connsiteY26" fmla="*/ 317500 h 1527175"/>
              <a:gd name="connsiteX27" fmla="*/ 536575 w 669420"/>
              <a:gd name="connsiteY27" fmla="*/ 320675 h 1527175"/>
              <a:gd name="connsiteX28" fmla="*/ 542925 w 669420"/>
              <a:gd name="connsiteY28" fmla="*/ 339725 h 1527175"/>
              <a:gd name="connsiteX29" fmla="*/ 546100 w 669420"/>
              <a:gd name="connsiteY29" fmla="*/ 349250 h 1527175"/>
              <a:gd name="connsiteX30" fmla="*/ 574675 w 669420"/>
              <a:gd name="connsiteY30" fmla="*/ 374650 h 1527175"/>
              <a:gd name="connsiteX31" fmla="*/ 590550 w 669420"/>
              <a:gd name="connsiteY31" fmla="*/ 400050 h 1527175"/>
              <a:gd name="connsiteX32" fmla="*/ 615950 w 669420"/>
              <a:gd name="connsiteY32" fmla="*/ 428625 h 1527175"/>
              <a:gd name="connsiteX33" fmla="*/ 647700 w 669420"/>
              <a:gd name="connsiteY33" fmla="*/ 476250 h 1527175"/>
              <a:gd name="connsiteX34" fmla="*/ 666750 w 669420"/>
              <a:gd name="connsiteY34" fmla="*/ 530225 h 1527175"/>
              <a:gd name="connsiteX35" fmla="*/ 552450 w 669420"/>
              <a:gd name="connsiteY35" fmla="*/ 746125 h 1527175"/>
              <a:gd name="connsiteX36" fmla="*/ 517525 w 669420"/>
              <a:gd name="connsiteY36" fmla="*/ 879475 h 1527175"/>
              <a:gd name="connsiteX37" fmla="*/ 514350 w 669420"/>
              <a:gd name="connsiteY37" fmla="*/ 908050 h 1527175"/>
              <a:gd name="connsiteX38" fmla="*/ 508000 w 669420"/>
              <a:gd name="connsiteY38" fmla="*/ 965200 h 1527175"/>
              <a:gd name="connsiteX39" fmla="*/ 501650 w 669420"/>
              <a:gd name="connsiteY39" fmla="*/ 1038225 h 1527175"/>
              <a:gd name="connsiteX40" fmla="*/ 498475 w 669420"/>
              <a:gd name="connsiteY40" fmla="*/ 1076325 h 1527175"/>
              <a:gd name="connsiteX41" fmla="*/ 495300 w 669420"/>
              <a:gd name="connsiteY41" fmla="*/ 1165225 h 1527175"/>
              <a:gd name="connsiteX42" fmla="*/ 492125 w 669420"/>
              <a:gd name="connsiteY42" fmla="*/ 1190625 h 1527175"/>
              <a:gd name="connsiteX43" fmla="*/ 485775 w 669420"/>
              <a:gd name="connsiteY43" fmla="*/ 1250950 h 1527175"/>
              <a:gd name="connsiteX44" fmla="*/ 482600 w 669420"/>
              <a:gd name="connsiteY44" fmla="*/ 1308100 h 1527175"/>
              <a:gd name="connsiteX45" fmla="*/ 473075 w 669420"/>
              <a:gd name="connsiteY45" fmla="*/ 1311275 h 1527175"/>
              <a:gd name="connsiteX46" fmla="*/ 454025 w 669420"/>
              <a:gd name="connsiteY46" fmla="*/ 1314450 h 1527175"/>
              <a:gd name="connsiteX47" fmla="*/ 441325 w 669420"/>
              <a:gd name="connsiteY47" fmla="*/ 1317625 h 1527175"/>
              <a:gd name="connsiteX48" fmla="*/ 422275 w 669420"/>
              <a:gd name="connsiteY48" fmla="*/ 1323975 h 1527175"/>
              <a:gd name="connsiteX49" fmla="*/ 422275 w 669420"/>
              <a:gd name="connsiteY49" fmla="*/ 1346200 h 1527175"/>
              <a:gd name="connsiteX50" fmla="*/ 438150 w 669420"/>
              <a:gd name="connsiteY50" fmla="*/ 1371600 h 1527175"/>
              <a:gd name="connsiteX51" fmla="*/ 450850 w 669420"/>
              <a:gd name="connsiteY51" fmla="*/ 1374775 h 1527175"/>
              <a:gd name="connsiteX52" fmla="*/ 460375 w 669420"/>
              <a:gd name="connsiteY52" fmla="*/ 1393825 h 1527175"/>
              <a:gd name="connsiteX53" fmla="*/ 457200 w 669420"/>
              <a:gd name="connsiteY53" fmla="*/ 1409700 h 1527175"/>
              <a:gd name="connsiteX54" fmla="*/ 450850 w 669420"/>
              <a:gd name="connsiteY54" fmla="*/ 1419225 h 1527175"/>
              <a:gd name="connsiteX55" fmla="*/ 431800 w 669420"/>
              <a:gd name="connsiteY55" fmla="*/ 1435100 h 1527175"/>
              <a:gd name="connsiteX56" fmla="*/ 419100 w 669420"/>
              <a:gd name="connsiteY56" fmla="*/ 1454150 h 1527175"/>
              <a:gd name="connsiteX57" fmla="*/ 412750 w 669420"/>
              <a:gd name="connsiteY57" fmla="*/ 1463675 h 1527175"/>
              <a:gd name="connsiteX58" fmla="*/ 409575 w 669420"/>
              <a:gd name="connsiteY58" fmla="*/ 1473200 h 1527175"/>
              <a:gd name="connsiteX59" fmla="*/ 384175 w 669420"/>
              <a:gd name="connsiteY59" fmla="*/ 1482725 h 1527175"/>
              <a:gd name="connsiteX60" fmla="*/ 361950 w 669420"/>
              <a:gd name="connsiteY60" fmla="*/ 1485900 h 1527175"/>
              <a:gd name="connsiteX61" fmla="*/ 358775 w 669420"/>
              <a:gd name="connsiteY61" fmla="*/ 1473200 h 1527175"/>
              <a:gd name="connsiteX62" fmla="*/ 352425 w 669420"/>
              <a:gd name="connsiteY62" fmla="*/ 1454150 h 1527175"/>
              <a:gd name="connsiteX63" fmla="*/ 355600 w 669420"/>
              <a:gd name="connsiteY63" fmla="*/ 1409700 h 1527175"/>
              <a:gd name="connsiteX64" fmla="*/ 365125 w 669420"/>
              <a:gd name="connsiteY64" fmla="*/ 1377950 h 1527175"/>
              <a:gd name="connsiteX65" fmla="*/ 371475 w 669420"/>
              <a:gd name="connsiteY65" fmla="*/ 1343025 h 1527175"/>
              <a:gd name="connsiteX66" fmla="*/ 377825 w 669420"/>
              <a:gd name="connsiteY66" fmla="*/ 1320800 h 1527175"/>
              <a:gd name="connsiteX67" fmla="*/ 384175 w 669420"/>
              <a:gd name="connsiteY67" fmla="*/ 1295400 h 1527175"/>
              <a:gd name="connsiteX68" fmla="*/ 393700 w 669420"/>
              <a:gd name="connsiteY68" fmla="*/ 1266825 h 1527175"/>
              <a:gd name="connsiteX69" fmla="*/ 396875 w 669420"/>
              <a:gd name="connsiteY69" fmla="*/ 1257300 h 1527175"/>
              <a:gd name="connsiteX70" fmla="*/ 400050 w 669420"/>
              <a:gd name="connsiteY70" fmla="*/ 1244600 h 1527175"/>
              <a:gd name="connsiteX71" fmla="*/ 396875 w 669420"/>
              <a:gd name="connsiteY71" fmla="*/ 1184275 h 1527175"/>
              <a:gd name="connsiteX72" fmla="*/ 387350 w 669420"/>
              <a:gd name="connsiteY72" fmla="*/ 1152525 h 1527175"/>
              <a:gd name="connsiteX73" fmla="*/ 381000 w 669420"/>
              <a:gd name="connsiteY73" fmla="*/ 1139825 h 1527175"/>
              <a:gd name="connsiteX74" fmla="*/ 374650 w 669420"/>
              <a:gd name="connsiteY74" fmla="*/ 1120775 h 1527175"/>
              <a:gd name="connsiteX75" fmla="*/ 371475 w 669420"/>
              <a:gd name="connsiteY75" fmla="*/ 1111250 h 1527175"/>
              <a:gd name="connsiteX76" fmla="*/ 361950 w 669420"/>
              <a:gd name="connsiteY76" fmla="*/ 1057275 h 1527175"/>
              <a:gd name="connsiteX77" fmla="*/ 358775 w 669420"/>
              <a:gd name="connsiteY77" fmla="*/ 1047750 h 1527175"/>
              <a:gd name="connsiteX78" fmla="*/ 355600 w 669420"/>
              <a:gd name="connsiteY78" fmla="*/ 1025525 h 1527175"/>
              <a:gd name="connsiteX79" fmla="*/ 352425 w 669420"/>
              <a:gd name="connsiteY79" fmla="*/ 1000125 h 1527175"/>
              <a:gd name="connsiteX80" fmla="*/ 346075 w 669420"/>
              <a:gd name="connsiteY80" fmla="*/ 968375 h 1527175"/>
              <a:gd name="connsiteX81" fmla="*/ 342900 w 669420"/>
              <a:gd name="connsiteY81" fmla="*/ 958850 h 1527175"/>
              <a:gd name="connsiteX82" fmla="*/ 336550 w 669420"/>
              <a:gd name="connsiteY82" fmla="*/ 949325 h 1527175"/>
              <a:gd name="connsiteX83" fmla="*/ 327025 w 669420"/>
              <a:gd name="connsiteY83" fmla="*/ 955675 h 1527175"/>
              <a:gd name="connsiteX84" fmla="*/ 314325 w 669420"/>
              <a:gd name="connsiteY84" fmla="*/ 977900 h 1527175"/>
              <a:gd name="connsiteX85" fmla="*/ 304800 w 669420"/>
              <a:gd name="connsiteY85" fmla="*/ 987425 h 1527175"/>
              <a:gd name="connsiteX86" fmla="*/ 295275 w 669420"/>
              <a:gd name="connsiteY86" fmla="*/ 1006475 h 1527175"/>
              <a:gd name="connsiteX87" fmla="*/ 292100 w 669420"/>
              <a:gd name="connsiteY87" fmla="*/ 1016000 h 1527175"/>
              <a:gd name="connsiteX88" fmla="*/ 285750 w 669420"/>
              <a:gd name="connsiteY88" fmla="*/ 1025525 h 1527175"/>
              <a:gd name="connsiteX89" fmla="*/ 282575 w 669420"/>
              <a:gd name="connsiteY89" fmla="*/ 1035050 h 1527175"/>
              <a:gd name="connsiteX90" fmla="*/ 276225 w 669420"/>
              <a:gd name="connsiteY90" fmla="*/ 1044575 h 1527175"/>
              <a:gd name="connsiteX91" fmla="*/ 273050 w 669420"/>
              <a:gd name="connsiteY91" fmla="*/ 1054100 h 1527175"/>
              <a:gd name="connsiteX92" fmla="*/ 266700 w 669420"/>
              <a:gd name="connsiteY92" fmla="*/ 1063625 h 1527175"/>
              <a:gd name="connsiteX93" fmla="*/ 260350 w 669420"/>
              <a:gd name="connsiteY93" fmla="*/ 1082675 h 1527175"/>
              <a:gd name="connsiteX94" fmla="*/ 257175 w 669420"/>
              <a:gd name="connsiteY94" fmla="*/ 1092200 h 1527175"/>
              <a:gd name="connsiteX95" fmla="*/ 254000 w 669420"/>
              <a:gd name="connsiteY95" fmla="*/ 1108075 h 1527175"/>
              <a:gd name="connsiteX96" fmla="*/ 250825 w 669420"/>
              <a:gd name="connsiteY96" fmla="*/ 1117600 h 1527175"/>
              <a:gd name="connsiteX97" fmla="*/ 247650 w 669420"/>
              <a:gd name="connsiteY97" fmla="*/ 1130300 h 1527175"/>
              <a:gd name="connsiteX98" fmla="*/ 244475 w 669420"/>
              <a:gd name="connsiteY98" fmla="*/ 1139825 h 1527175"/>
              <a:gd name="connsiteX99" fmla="*/ 241300 w 669420"/>
              <a:gd name="connsiteY99" fmla="*/ 1155700 h 1527175"/>
              <a:gd name="connsiteX100" fmla="*/ 234950 w 669420"/>
              <a:gd name="connsiteY100" fmla="*/ 1181100 h 1527175"/>
              <a:gd name="connsiteX101" fmla="*/ 228600 w 669420"/>
              <a:gd name="connsiteY101" fmla="*/ 1209675 h 1527175"/>
              <a:gd name="connsiteX102" fmla="*/ 225425 w 669420"/>
              <a:gd name="connsiteY102" fmla="*/ 1219200 h 1527175"/>
              <a:gd name="connsiteX103" fmla="*/ 222250 w 669420"/>
              <a:gd name="connsiteY103" fmla="*/ 1238250 h 1527175"/>
              <a:gd name="connsiteX104" fmla="*/ 219075 w 669420"/>
              <a:gd name="connsiteY104" fmla="*/ 1250950 h 1527175"/>
              <a:gd name="connsiteX105" fmla="*/ 212725 w 669420"/>
              <a:gd name="connsiteY105" fmla="*/ 1308100 h 1527175"/>
              <a:gd name="connsiteX106" fmla="*/ 209550 w 669420"/>
              <a:gd name="connsiteY106" fmla="*/ 1393825 h 1527175"/>
              <a:gd name="connsiteX107" fmla="*/ 212725 w 669420"/>
              <a:gd name="connsiteY107" fmla="*/ 1412875 h 1527175"/>
              <a:gd name="connsiteX108" fmla="*/ 219075 w 669420"/>
              <a:gd name="connsiteY108" fmla="*/ 1492250 h 1527175"/>
              <a:gd name="connsiteX109" fmla="*/ 209550 w 669420"/>
              <a:gd name="connsiteY109" fmla="*/ 1498600 h 1527175"/>
              <a:gd name="connsiteX110" fmla="*/ 168275 w 669420"/>
              <a:gd name="connsiteY110" fmla="*/ 1504950 h 1527175"/>
              <a:gd name="connsiteX111" fmla="*/ 155575 w 669420"/>
              <a:gd name="connsiteY111" fmla="*/ 1508125 h 1527175"/>
              <a:gd name="connsiteX112" fmla="*/ 136525 w 669420"/>
              <a:gd name="connsiteY112" fmla="*/ 1511300 h 1527175"/>
              <a:gd name="connsiteX113" fmla="*/ 127000 w 669420"/>
              <a:gd name="connsiteY113" fmla="*/ 1514475 h 1527175"/>
              <a:gd name="connsiteX114" fmla="*/ 114300 w 669420"/>
              <a:gd name="connsiteY114" fmla="*/ 1517650 h 1527175"/>
              <a:gd name="connsiteX115" fmla="*/ 95250 w 669420"/>
              <a:gd name="connsiteY115" fmla="*/ 1524000 h 1527175"/>
              <a:gd name="connsiteX116" fmla="*/ 69850 w 669420"/>
              <a:gd name="connsiteY116" fmla="*/ 1527175 h 1527175"/>
              <a:gd name="connsiteX117" fmla="*/ 19050 w 669420"/>
              <a:gd name="connsiteY117" fmla="*/ 1524000 h 1527175"/>
              <a:gd name="connsiteX118" fmla="*/ 6350 w 669420"/>
              <a:gd name="connsiteY118" fmla="*/ 1520825 h 1527175"/>
              <a:gd name="connsiteX119" fmla="*/ 0 w 669420"/>
              <a:gd name="connsiteY119" fmla="*/ 1511300 h 1527175"/>
              <a:gd name="connsiteX120" fmla="*/ 3175 w 669420"/>
              <a:gd name="connsiteY120" fmla="*/ 1501775 h 1527175"/>
              <a:gd name="connsiteX121" fmla="*/ 41275 w 669420"/>
              <a:gd name="connsiteY121" fmla="*/ 1482725 h 1527175"/>
              <a:gd name="connsiteX122" fmla="*/ 60325 w 669420"/>
              <a:gd name="connsiteY122" fmla="*/ 1473200 h 1527175"/>
              <a:gd name="connsiteX123" fmla="*/ 79375 w 669420"/>
              <a:gd name="connsiteY123" fmla="*/ 1463675 h 1527175"/>
              <a:gd name="connsiteX124" fmla="*/ 95250 w 669420"/>
              <a:gd name="connsiteY124" fmla="*/ 1444625 h 1527175"/>
              <a:gd name="connsiteX125" fmla="*/ 101600 w 669420"/>
              <a:gd name="connsiteY125" fmla="*/ 1425575 h 1527175"/>
              <a:gd name="connsiteX126" fmla="*/ 104775 w 669420"/>
              <a:gd name="connsiteY126" fmla="*/ 1412875 h 1527175"/>
              <a:gd name="connsiteX127" fmla="*/ 111125 w 669420"/>
              <a:gd name="connsiteY127" fmla="*/ 1365250 h 1527175"/>
              <a:gd name="connsiteX128" fmla="*/ 111125 w 669420"/>
              <a:gd name="connsiteY128" fmla="*/ 1139825 h 1527175"/>
              <a:gd name="connsiteX129" fmla="*/ 117475 w 669420"/>
              <a:gd name="connsiteY129" fmla="*/ 1108075 h 1527175"/>
              <a:gd name="connsiteX130" fmla="*/ 123825 w 669420"/>
              <a:gd name="connsiteY130" fmla="*/ 1069975 h 1527175"/>
              <a:gd name="connsiteX131" fmla="*/ 127000 w 669420"/>
              <a:gd name="connsiteY131" fmla="*/ 1054100 h 1527175"/>
              <a:gd name="connsiteX132" fmla="*/ 136525 w 669420"/>
              <a:gd name="connsiteY132" fmla="*/ 942975 h 1527175"/>
              <a:gd name="connsiteX133" fmla="*/ 139700 w 669420"/>
              <a:gd name="connsiteY133" fmla="*/ 920750 h 1527175"/>
              <a:gd name="connsiteX134" fmla="*/ 142875 w 669420"/>
              <a:gd name="connsiteY134" fmla="*/ 873125 h 1527175"/>
              <a:gd name="connsiteX135" fmla="*/ 146050 w 669420"/>
              <a:gd name="connsiteY135" fmla="*/ 854075 h 1527175"/>
              <a:gd name="connsiteX136" fmla="*/ 152400 w 669420"/>
              <a:gd name="connsiteY136" fmla="*/ 803275 h 1527175"/>
              <a:gd name="connsiteX137" fmla="*/ 155575 w 669420"/>
              <a:gd name="connsiteY137" fmla="*/ 758825 h 1527175"/>
              <a:gd name="connsiteX138" fmla="*/ 123825 w 669420"/>
              <a:gd name="connsiteY138" fmla="*/ 746125 h 1527175"/>
              <a:gd name="connsiteX139" fmla="*/ 92075 w 669420"/>
              <a:gd name="connsiteY139" fmla="*/ 717550 h 1527175"/>
              <a:gd name="connsiteX140" fmla="*/ 44450 w 669420"/>
              <a:gd name="connsiteY140" fmla="*/ 587375 h 1527175"/>
              <a:gd name="connsiteX141" fmla="*/ 22225 w 669420"/>
              <a:gd name="connsiteY141" fmla="*/ 495300 h 1527175"/>
              <a:gd name="connsiteX142" fmla="*/ 47625 w 669420"/>
              <a:gd name="connsiteY142" fmla="*/ 422275 h 1527175"/>
              <a:gd name="connsiteX143" fmla="*/ 82550 w 669420"/>
              <a:gd name="connsiteY143" fmla="*/ 349250 h 1527175"/>
              <a:gd name="connsiteX144" fmla="*/ 98425 w 669420"/>
              <a:gd name="connsiteY144" fmla="*/ 301625 h 1527175"/>
              <a:gd name="connsiteX145" fmla="*/ 146050 w 669420"/>
              <a:gd name="connsiteY145" fmla="*/ 279400 h 1527175"/>
              <a:gd name="connsiteX146" fmla="*/ 165100 w 669420"/>
              <a:gd name="connsiteY146" fmla="*/ 276225 h 1527175"/>
              <a:gd name="connsiteX147" fmla="*/ 190500 w 669420"/>
              <a:gd name="connsiteY147" fmla="*/ 269875 h 1527175"/>
              <a:gd name="connsiteX148" fmla="*/ 209550 w 669420"/>
              <a:gd name="connsiteY148" fmla="*/ 266700 h 1527175"/>
              <a:gd name="connsiteX149" fmla="*/ 228600 w 669420"/>
              <a:gd name="connsiteY149" fmla="*/ 260350 h 1527175"/>
              <a:gd name="connsiteX150" fmla="*/ 231775 w 669420"/>
              <a:gd name="connsiteY150" fmla="*/ 250825 h 1527175"/>
              <a:gd name="connsiteX151" fmla="*/ 219075 w 669420"/>
              <a:gd name="connsiteY151" fmla="*/ 222250 h 1527175"/>
              <a:gd name="connsiteX152" fmla="*/ 212725 w 669420"/>
              <a:gd name="connsiteY152" fmla="*/ 203200 h 1527175"/>
              <a:gd name="connsiteX153" fmla="*/ 209550 w 669420"/>
              <a:gd name="connsiteY153" fmla="*/ 177800 h 1527175"/>
              <a:gd name="connsiteX154" fmla="*/ 212725 w 669420"/>
              <a:gd name="connsiteY154" fmla="*/ 149225 h 1527175"/>
              <a:gd name="connsiteX155" fmla="*/ 215900 w 669420"/>
              <a:gd name="connsiteY155" fmla="*/ 107950 h 1527175"/>
              <a:gd name="connsiteX156" fmla="*/ 222250 w 669420"/>
              <a:gd name="connsiteY156" fmla="*/ 69850 h 1527175"/>
              <a:gd name="connsiteX157" fmla="*/ 225425 w 669420"/>
              <a:gd name="connsiteY157" fmla="*/ 50800 h 1527175"/>
              <a:gd name="connsiteX158" fmla="*/ 231775 w 669420"/>
              <a:gd name="connsiteY158" fmla="*/ 31750 h 1527175"/>
              <a:gd name="connsiteX159" fmla="*/ 250825 w 669420"/>
              <a:gd name="connsiteY159" fmla="*/ 19050 h 1527175"/>
              <a:gd name="connsiteX160" fmla="*/ 269875 w 669420"/>
              <a:gd name="connsiteY160" fmla="*/ 12700 h 1527175"/>
              <a:gd name="connsiteX161" fmla="*/ 279400 w 669420"/>
              <a:gd name="connsiteY161" fmla="*/ 9525 h 1527175"/>
              <a:gd name="connsiteX162" fmla="*/ 288925 w 669420"/>
              <a:gd name="connsiteY162" fmla="*/ 0 h 1527175"/>
              <a:gd name="connsiteX0" fmla="*/ 288925 w 669420"/>
              <a:gd name="connsiteY0" fmla="*/ 0 h 1527175"/>
              <a:gd name="connsiteX1" fmla="*/ 288925 w 669420"/>
              <a:gd name="connsiteY1" fmla="*/ 0 h 1527175"/>
              <a:gd name="connsiteX2" fmla="*/ 314325 w 669420"/>
              <a:gd name="connsiteY2" fmla="*/ 9525 h 1527175"/>
              <a:gd name="connsiteX3" fmla="*/ 323850 w 669420"/>
              <a:gd name="connsiteY3" fmla="*/ 12700 h 1527175"/>
              <a:gd name="connsiteX4" fmla="*/ 333375 w 669420"/>
              <a:gd name="connsiteY4" fmla="*/ 19050 h 1527175"/>
              <a:gd name="connsiteX5" fmla="*/ 352425 w 669420"/>
              <a:gd name="connsiteY5" fmla="*/ 28575 h 1527175"/>
              <a:gd name="connsiteX6" fmla="*/ 358775 w 669420"/>
              <a:gd name="connsiteY6" fmla="*/ 38100 h 1527175"/>
              <a:gd name="connsiteX7" fmla="*/ 368300 w 669420"/>
              <a:gd name="connsiteY7" fmla="*/ 41275 h 1527175"/>
              <a:gd name="connsiteX8" fmla="*/ 371475 w 669420"/>
              <a:gd name="connsiteY8" fmla="*/ 50800 h 1527175"/>
              <a:gd name="connsiteX9" fmla="*/ 384175 w 669420"/>
              <a:gd name="connsiteY9" fmla="*/ 69850 h 1527175"/>
              <a:gd name="connsiteX10" fmla="*/ 393700 w 669420"/>
              <a:gd name="connsiteY10" fmla="*/ 98425 h 1527175"/>
              <a:gd name="connsiteX11" fmla="*/ 396875 w 669420"/>
              <a:gd name="connsiteY11" fmla="*/ 107950 h 1527175"/>
              <a:gd name="connsiteX12" fmla="*/ 390525 w 669420"/>
              <a:gd name="connsiteY12" fmla="*/ 161925 h 1527175"/>
              <a:gd name="connsiteX13" fmla="*/ 387350 w 669420"/>
              <a:gd name="connsiteY13" fmla="*/ 184150 h 1527175"/>
              <a:gd name="connsiteX14" fmla="*/ 381000 w 669420"/>
              <a:gd name="connsiteY14" fmla="*/ 222250 h 1527175"/>
              <a:gd name="connsiteX15" fmla="*/ 384175 w 669420"/>
              <a:gd name="connsiteY15" fmla="*/ 244475 h 1527175"/>
              <a:gd name="connsiteX16" fmla="*/ 387350 w 669420"/>
              <a:gd name="connsiteY16" fmla="*/ 254000 h 1527175"/>
              <a:gd name="connsiteX17" fmla="*/ 396875 w 669420"/>
              <a:gd name="connsiteY17" fmla="*/ 260350 h 1527175"/>
              <a:gd name="connsiteX18" fmla="*/ 403225 w 669420"/>
              <a:gd name="connsiteY18" fmla="*/ 269875 h 1527175"/>
              <a:gd name="connsiteX19" fmla="*/ 412750 w 669420"/>
              <a:gd name="connsiteY19" fmla="*/ 273050 h 1527175"/>
              <a:gd name="connsiteX20" fmla="*/ 422275 w 669420"/>
              <a:gd name="connsiteY20" fmla="*/ 279400 h 1527175"/>
              <a:gd name="connsiteX21" fmla="*/ 431800 w 669420"/>
              <a:gd name="connsiteY21" fmla="*/ 282575 h 1527175"/>
              <a:gd name="connsiteX22" fmla="*/ 441325 w 669420"/>
              <a:gd name="connsiteY22" fmla="*/ 288925 h 1527175"/>
              <a:gd name="connsiteX23" fmla="*/ 460375 w 669420"/>
              <a:gd name="connsiteY23" fmla="*/ 295275 h 1527175"/>
              <a:gd name="connsiteX24" fmla="*/ 488950 w 669420"/>
              <a:gd name="connsiteY24" fmla="*/ 304800 h 1527175"/>
              <a:gd name="connsiteX25" fmla="*/ 517525 w 669420"/>
              <a:gd name="connsiteY25" fmla="*/ 314325 h 1527175"/>
              <a:gd name="connsiteX26" fmla="*/ 527050 w 669420"/>
              <a:gd name="connsiteY26" fmla="*/ 317500 h 1527175"/>
              <a:gd name="connsiteX27" fmla="*/ 536575 w 669420"/>
              <a:gd name="connsiteY27" fmla="*/ 320675 h 1527175"/>
              <a:gd name="connsiteX28" fmla="*/ 542925 w 669420"/>
              <a:gd name="connsiteY28" fmla="*/ 339725 h 1527175"/>
              <a:gd name="connsiteX29" fmla="*/ 546100 w 669420"/>
              <a:gd name="connsiteY29" fmla="*/ 349250 h 1527175"/>
              <a:gd name="connsiteX30" fmla="*/ 574675 w 669420"/>
              <a:gd name="connsiteY30" fmla="*/ 374650 h 1527175"/>
              <a:gd name="connsiteX31" fmla="*/ 590550 w 669420"/>
              <a:gd name="connsiteY31" fmla="*/ 400050 h 1527175"/>
              <a:gd name="connsiteX32" fmla="*/ 615950 w 669420"/>
              <a:gd name="connsiteY32" fmla="*/ 428625 h 1527175"/>
              <a:gd name="connsiteX33" fmla="*/ 647700 w 669420"/>
              <a:gd name="connsiteY33" fmla="*/ 476250 h 1527175"/>
              <a:gd name="connsiteX34" fmla="*/ 666750 w 669420"/>
              <a:gd name="connsiteY34" fmla="*/ 530225 h 1527175"/>
              <a:gd name="connsiteX35" fmla="*/ 552450 w 669420"/>
              <a:gd name="connsiteY35" fmla="*/ 746125 h 1527175"/>
              <a:gd name="connsiteX36" fmla="*/ 517525 w 669420"/>
              <a:gd name="connsiteY36" fmla="*/ 879475 h 1527175"/>
              <a:gd name="connsiteX37" fmla="*/ 514350 w 669420"/>
              <a:gd name="connsiteY37" fmla="*/ 908050 h 1527175"/>
              <a:gd name="connsiteX38" fmla="*/ 508000 w 669420"/>
              <a:gd name="connsiteY38" fmla="*/ 965200 h 1527175"/>
              <a:gd name="connsiteX39" fmla="*/ 501650 w 669420"/>
              <a:gd name="connsiteY39" fmla="*/ 1038225 h 1527175"/>
              <a:gd name="connsiteX40" fmla="*/ 498475 w 669420"/>
              <a:gd name="connsiteY40" fmla="*/ 1076325 h 1527175"/>
              <a:gd name="connsiteX41" fmla="*/ 495300 w 669420"/>
              <a:gd name="connsiteY41" fmla="*/ 1165225 h 1527175"/>
              <a:gd name="connsiteX42" fmla="*/ 492125 w 669420"/>
              <a:gd name="connsiteY42" fmla="*/ 1190625 h 1527175"/>
              <a:gd name="connsiteX43" fmla="*/ 485775 w 669420"/>
              <a:gd name="connsiteY43" fmla="*/ 1250950 h 1527175"/>
              <a:gd name="connsiteX44" fmla="*/ 482600 w 669420"/>
              <a:gd name="connsiteY44" fmla="*/ 1308100 h 1527175"/>
              <a:gd name="connsiteX45" fmla="*/ 473075 w 669420"/>
              <a:gd name="connsiteY45" fmla="*/ 1311275 h 1527175"/>
              <a:gd name="connsiteX46" fmla="*/ 454025 w 669420"/>
              <a:gd name="connsiteY46" fmla="*/ 1314450 h 1527175"/>
              <a:gd name="connsiteX47" fmla="*/ 441325 w 669420"/>
              <a:gd name="connsiteY47" fmla="*/ 1317625 h 1527175"/>
              <a:gd name="connsiteX48" fmla="*/ 422275 w 669420"/>
              <a:gd name="connsiteY48" fmla="*/ 1323975 h 1527175"/>
              <a:gd name="connsiteX49" fmla="*/ 422275 w 669420"/>
              <a:gd name="connsiteY49" fmla="*/ 1346200 h 1527175"/>
              <a:gd name="connsiteX50" fmla="*/ 438150 w 669420"/>
              <a:gd name="connsiteY50" fmla="*/ 1371600 h 1527175"/>
              <a:gd name="connsiteX51" fmla="*/ 450850 w 669420"/>
              <a:gd name="connsiteY51" fmla="*/ 1374775 h 1527175"/>
              <a:gd name="connsiteX52" fmla="*/ 460375 w 669420"/>
              <a:gd name="connsiteY52" fmla="*/ 1393825 h 1527175"/>
              <a:gd name="connsiteX53" fmla="*/ 457200 w 669420"/>
              <a:gd name="connsiteY53" fmla="*/ 1409700 h 1527175"/>
              <a:gd name="connsiteX54" fmla="*/ 450850 w 669420"/>
              <a:gd name="connsiteY54" fmla="*/ 1419225 h 1527175"/>
              <a:gd name="connsiteX55" fmla="*/ 431800 w 669420"/>
              <a:gd name="connsiteY55" fmla="*/ 1435100 h 1527175"/>
              <a:gd name="connsiteX56" fmla="*/ 419100 w 669420"/>
              <a:gd name="connsiteY56" fmla="*/ 1454150 h 1527175"/>
              <a:gd name="connsiteX57" fmla="*/ 412750 w 669420"/>
              <a:gd name="connsiteY57" fmla="*/ 1463675 h 1527175"/>
              <a:gd name="connsiteX58" fmla="*/ 409575 w 669420"/>
              <a:gd name="connsiteY58" fmla="*/ 1473200 h 1527175"/>
              <a:gd name="connsiteX59" fmla="*/ 384175 w 669420"/>
              <a:gd name="connsiteY59" fmla="*/ 1482725 h 1527175"/>
              <a:gd name="connsiteX60" fmla="*/ 361950 w 669420"/>
              <a:gd name="connsiteY60" fmla="*/ 1485900 h 1527175"/>
              <a:gd name="connsiteX61" fmla="*/ 358775 w 669420"/>
              <a:gd name="connsiteY61" fmla="*/ 1473200 h 1527175"/>
              <a:gd name="connsiteX62" fmla="*/ 352425 w 669420"/>
              <a:gd name="connsiteY62" fmla="*/ 1454150 h 1527175"/>
              <a:gd name="connsiteX63" fmla="*/ 355600 w 669420"/>
              <a:gd name="connsiteY63" fmla="*/ 1409700 h 1527175"/>
              <a:gd name="connsiteX64" fmla="*/ 365125 w 669420"/>
              <a:gd name="connsiteY64" fmla="*/ 1377950 h 1527175"/>
              <a:gd name="connsiteX65" fmla="*/ 371475 w 669420"/>
              <a:gd name="connsiteY65" fmla="*/ 1343025 h 1527175"/>
              <a:gd name="connsiteX66" fmla="*/ 377825 w 669420"/>
              <a:gd name="connsiteY66" fmla="*/ 1320800 h 1527175"/>
              <a:gd name="connsiteX67" fmla="*/ 384175 w 669420"/>
              <a:gd name="connsiteY67" fmla="*/ 1295400 h 1527175"/>
              <a:gd name="connsiteX68" fmla="*/ 393700 w 669420"/>
              <a:gd name="connsiteY68" fmla="*/ 1266825 h 1527175"/>
              <a:gd name="connsiteX69" fmla="*/ 396875 w 669420"/>
              <a:gd name="connsiteY69" fmla="*/ 1257300 h 1527175"/>
              <a:gd name="connsiteX70" fmla="*/ 400050 w 669420"/>
              <a:gd name="connsiteY70" fmla="*/ 1244600 h 1527175"/>
              <a:gd name="connsiteX71" fmla="*/ 381000 w 669420"/>
              <a:gd name="connsiteY71" fmla="*/ 1190625 h 1527175"/>
              <a:gd name="connsiteX72" fmla="*/ 387350 w 669420"/>
              <a:gd name="connsiteY72" fmla="*/ 1152525 h 1527175"/>
              <a:gd name="connsiteX73" fmla="*/ 381000 w 669420"/>
              <a:gd name="connsiteY73" fmla="*/ 1139825 h 1527175"/>
              <a:gd name="connsiteX74" fmla="*/ 374650 w 669420"/>
              <a:gd name="connsiteY74" fmla="*/ 1120775 h 1527175"/>
              <a:gd name="connsiteX75" fmla="*/ 371475 w 669420"/>
              <a:gd name="connsiteY75" fmla="*/ 1111250 h 1527175"/>
              <a:gd name="connsiteX76" fmla="*/ 361950 w 669420"/>
              <a:gd name="connsiteY76" fmla="*/ 1057275 h 1527175"/>
              <a:gd name="connsiteX77" fmla="*/ 358775 w 669420"/>
              <a:gd name="connsiteY77" fmla="*/ 1047750 h 1527175"/>
              <a:gd name="connsiteX78" fmla="*/ 355600 w 669420"/>
              <a:gd name="connsiteY78" fmla="*/ 1025525 h 1527175"/>
              <a:gd name="connsiteX79" fmla="*/ 352425 w 669420"/>
              <a:gd name="connsiteY79" fmla="*/ 1000125 h 1527175"/>
              <a:gd name="connsiteX80" fmla="*/ 346075 w 669420"/>
              <a:gd name="connsiteY80" fmla="*/ 968375 h 1527175"/>
              <a:gd name="connsiteX81" fmla="*/ 342900 w 669420"/>
              <a:gd name="connsiteY81" fmla="*/ 958850 h 1527175"/>
              <a:gd name="connsiteX82" fmla="*/ 336550 w 669420"/>
              <a:gd name="connsiteY82" fmla="*/ 949325 h 1527175"/>
              <a:gd name="connsiteX83" fmla="*/ 327025 w 669420"/>
              <a:gd name="connsiteY83" fmla="*/ 955675 h 1527175"/>
              <a:gd name="connsiteX84" fmla="*/ 314325 w 669420"/>
              <a:gd name="connsiteY84" fmla="*/ 977900 h 1527175"/>
              <a:gd name="connsiteX85" fmla="*/ 304800 w 669420"/>
              <a:gd name="connsiteY85" fmla="*/ 987425 h 1527175"/>
              <a:gd name="connsiteX86" fmla="*/ 295275 w 669420"/>
              <a:gd name="connsiteY86" fmla="*/ 1006475 h 1527175"/>
              <a:gd name="connsiteX87" fmla="*/ 292100 w 669420"/>
              <a:gd name="connsiteY87" fmla="*/ 1016000 h 1527175"/>
              <a:gd name="connsiteX88" fmla="*/ 285750 w 669420"/>
              <a:gd name="connsiteY88" fmla="*/ 1025525 h 1527175"/>
              <a:gd name="connsiteX89" fmla="*/ 282575 w 669420"/>
              <a:gd name="connsiteY89" fmla="*/ 1035050 h 1527175"/>
              <a:gd name="connsiteX90" fmla="*/ 276225 w 669420"/>
              <a:gd name="connsiteY90" fmla="*/ 1044575 h 1527175"/>
              <a:gd name="connsiteX91" fmla="*/ 273050 w 669420"/>
              <a:gd name="connsiteY91" fmla="*/ 1054100 h 1527175"/>
              <a:gd name="connsiteX92" fmla="*/ 266700 w 669420"/>
              <a:gd name="connsiteY92" fmla="*/ 1063625 h 1527175"/>
              <a:gd name="connsiteX93" fmla="*/ 260350 w 669420"/>
              <a:gd name="connsiteY93" fmla="*/ 1082675 h 1527175"/>
              <a:gd name="connsiteX94" fmla="*/ 257175 w 669420"/>
              <a:gd name="connsiteY94" fmla="*/ 1092200 h 1527175"/>
              <a:gd name="connsiteX95" fmla="*/ 254000 w 669420"/>
              <a:gd name="connsiteY95" fmla="*/ 1108075 h 1527175"/>
              <a:gd name="connsiteX96" fmla="*/ 250825 w 669420"/>
              <a:gd name="connsiteY96" fmla="*/ 1117600 h 1527175"/>
              <a:gd name="connsiteX97" fmla="*/ 247650 w 669420"/>
              <a:gd name="connsiteY97" fmla="*/ 1130300 h 1527175"/>
              <a:gd name="connsiteX98" fmla="*/ 244475 w 669420"/>
              <a:gd name="connsiteY98" fmla="*/ 1139825 h 1527175"/>
              <a:gd name="connsiteX99" fmla="*/ 241300 w 669420"/>
              <a:gd name="connsiteY99" fmla="*/ 1155700 h 1527175"/>
              <a:gd name="connsiteX100" fmla="*/ 234950 w 669420"/>
              <a:gd name="connsiteY100" fmla="*/ 1181100 h 1527175"/>
              <a:gd name="connsiteX101" fmla="*/ 228600 w 669420"/>
              <a:gd name="connsiteY101" fmla="*/ 1209675 h 1527175"/>
              <a:gd name="connsiteX102" fmla="*/ 225425 w 669420"/>
              <a:gd name="connsiteY102" fmla="*/ 1219200 h 1527175"/>
              <a:gd name="connsiteX103" fmla="*/ 222250 w 669420"/>
              <a:gd name="connsiteY103" fmla="*/ 1238250 h 1527175"/>
              <a:gd name="connsiteX104" fmla="*/ 219075 w 669420"/>
              <a:gd name="connsiteY104" fmla="*/ 1250950 h 1527175"/>
              <a:gd name="connsiteX105" fmla="*/ 212725 w 669420"/>
              <a:gd name="connsiteY105" fmla="*/ 1308100 h 1527175"/>
              <a:gd name="connsiteX106" fmla="*/ 209550 w 669420"/>
              <a:gd name="connsiteY106" fmla="*/ 1393825 h 1527175"/>
              <a:gd name="connsiteX107" fmla="*/ 212725 w 669420"/>
              <a:gd name="connsiteY107" fmla="*/ 1412875 h 1527175"/>
              <a:gd name="connsiteX108" fmla="*/ 219075 w 669420"/>
              <a:gd name="connsiteY108" fmla="*/ 1492250 h 1527175"/>
              <a:gd name="connsiteX109" fmla="*/ 209550 w 669420"/>
              <a:gd name="connsiteY109" fmla="*/ 1498600 h 1527175"/>
              <a:gd name="connsiteX110" fmla="*/ 168275 w 669420"/>
              <a:gd name="connsiteY110" fmla="*/ 1504950 h 1527175"/>
              <a:gd name="connsiteX111" fmla="*/ 155575 w 669420"/>
              <a:gd name="connsiteY111" fmla="*/ 1508125 h 1527175"/>
              <a:gd name="connsiteX112" fmla="*/ 136525 w 669420"/>
              <a:gd name="connsiteY112" fmla="*/ 1511300 h 1527175"/>
              <a:gd name="connsiteX113" fmla="*/ 127000 w 669420"/>
              <a:gd name="connsiteY113" fmla="*/ 1514475 h 1527175"/>
              <a:gd name="connsiteX114" fmla="*/ 114300 w 669420"/>
              <a:gd name="connsiteY114" fmla="*/ 1517650 h 1527175"/>
              <a:gd name="connsiteX115" fmla="*/ 95250 w 669420"/>
              <a:gd name="connsiteY115" fmla="*/ 1524000 h 1527175"/>
              <a:gd name="connsiteX116" fmla="*/ 69850 w 669420"/>
              <a:gd name="connsiteY116" fmla="*/ 1527175 h 1527175"/>
              <a:gd name="connsiteX117" fmla="*/ 19050 w 669420"/>
              <a:gd name="connsiteY117" fmla="*/ 1524000 h 1527175"/>
              <a:gd name="connsiteX118" fmla="*/ 6350 w 669420"/>
              <a:gd name="connsiteY118" fmla="*/ 1520825 h 1527175"/>
              <a:gd name="connsiteX119" fmla="*/ 0 w 669420"/>
              <a:gd name="connsiteY119" fmla="*/ 1511300 h 1527175"/>
              <a:gd name="connsiteX120" fmla="*/ 3175 w 669420"/>
              <a:gd name="connsiteY120" fmla="*/ 1501775 h 1527175"/>
              <a:gd name="connsiteX121" fmla="*/ 41275 w 669420"/>
              <a:gd name="connsiteY121" fmla="*/ 1482725 h 1527175"/>
              <a:gd name="connsiteX122" fmla="*/ 60325 w 669420"/>
              <a:gd name="connsiteY122" fmla="*/ 1473200 h 1527175"/>
              <a:gd name="connsiteX123" fmla="*/ 79375 w 669420"/>
              <a:gd name="connsiteY123" fmla="*/ 1463675 h 1527175"/>
              <a:gd name="connsiteX124" fmla="*/ 95250 w 669420"/>
              <a:gd name="connsiteY124" fmla="*/ 1444625 h 1527175"/>
              <a:gd name="connsiteX125" fmla="*/ 101600 w 669420"/>
              <a:gd name="connsiteY125" fmla="*/ 1425575 h 1527175"/>
              <a:gd name="connsiteX126" fmla="*/ 104775 w 669420"/>
              <a:gd name="connsiteY126" fmla="*/ 1412875 h 1527175"/>
              <a:gd name="connsiteX127" fmla="*/ 111125 w 669420"/>
              <a:gd name="connsiteY127" fmla="*/ 1365250 h 1527175"/>
              <a:gd name="connsiteX128" fmla="*/ 111125 w 669420"/>
              <a:gd name="connsiteY128" fmla="*/ 1139825 h 1527175"/>
              <a:gd name="connsiteX129" fmla="*/ 117475 w 669420"/>
              <a:gd name="connsiteY129" fmla="*/ 1108075 h 1527175"/>
              <a:gd name="connsiteX130" fmla="*/ 123825 w 669420"/>
              <a:gd name="connsiteY130" fmla="*/ 1069975 h 1527175"/>
              <a:gd name="connsiteX131" fmla="*/ 127000 w 669420"/>
              <a:gd name="connsiteY131" fmla="*/ 1054100 h 1527175"/>
              <a:gd name="connsiteX132" fmla="*/ 136525 w 669420"/>
              <a:gd name="connsiteY132" fmla="*/ 942975 h 1527175"/>
              <a:gd name="connsiteX133" fmla="*/ 139700 w 669420"/>
              <a:gd name="connsiteY133" fmla="*/ 920750 h 1527175"/>
              <a:gd name="connsiteX134" fmla="*/ 142875 w 669420"/>
              <a:gd name="connsiteY134" fmla="*/ 873125 h 1527175"/>
              <a:gd name="connsiteX135" fmla="*/ 146050 w 669420"/>
              <a:gd name="connsiteY135" fmla="*/ 854075 h 1527175"/>
              <a:gd name="connsiteX136" fmla="*/ 152400 w 669420"/>
              <a:gd name="connsiteY136" fmla="*/ 803275 h 1527175"/>
              <a:gd name="connsiteX137" fmla="*/ 155575 w 669420"/>
              <a:gd name="connsiteY137" fmla="*/ 758825 h 1527175"/>
              <a:gd name="connsiteX138" fmla="*/ 123825 w 669420"/>
              <a:gd name="connsiteY138" fmla="*/ 746125 h 1527175"/>
              <a:gd name="connsiteX139" fmla="*/ 92075 w 669420"/>
              <a:gd name="connsiteY139" fmla="*/ 717550 h 1527175"/>
              <a:gd name="connsiteX140" fmla="*/ 44450 w 669420"/>
              <a:gd name="connsiteY140" fmla="*/ 587375 h 1527175"/>
              <a:gd name="connsiteX141" fmla="*/ 22225 w 669420"/>
              <a:gd name="connsiteY141" fmla="*/ 495300 h 1527175"/>
              <a:gd name="connsiteX142" fmla="*/ 47625 w 669420"/>
              <a:gd name="connsiteY142" fmla="*/ 422275 h 1527175"/>
              <a:gd name="connsiteX143" fmla="*/ 82550 w 669420"/>
              <a:gd name="connsiteY143" fmla="*/ 349250 h 1527175"/>
              <a:gd name="connsiteX144" fmla="*/ 98425 w 669420"/>
              <a:gd name="connsiteY144" fmla="*/ 301625 h 1527175"/>
              <a:gd name="connsiteX145" fmla="*/ 146050 w 669420"/>
              <a:gd name="connsiteY145" fmla="*/ 279400 h 1527175"/>
              <a:gd name="connsiteX146" fmla="*/ 165100 w 669420"/>
              <a:gd name="connsiteY146" fmla="*/ 276225 h 1527175"/>
              <a:gd name="connsiteX147" fmla="*/ 190500 w 669420"/>
              <a:gd name="connsiteY147" fmla="*/ 269875 h 1527175"/>
              <a:gd name="connsiteX148" fmla="*/ 209550 w 669420"/>
              <a:gd name="connsiteY148" fmla="*/ 266700 h 1527175"/>
              <a:gd name="connsiteX149" fmla="*/ 228600 w 669420"/>
              <a:gd name="connsiteY149" fmla="*/ 260350 h 1527175"/>
              <a:gd name="connsiteX150" fmla="*/ 231775 w 669420"/>
              <a:gd name="connsiteY150" fmla="*/ 250825 h 1527175"/>
              <a:gd name="connsiteX151" fmla="*/ 219075 w 669420"/>
              <a:gd name="connsiteY151" fmla="*/ 222250 h 1527175"/>
              <a:gd name="connsiteX152" fmla="*/ 212725 w 669420"/>
              <a:gd name="connsiteY152" fmla="*/ 203200 h 1527175"/>
              <a:gd name="connsiteX153" fmla="*/ 209550 w 669420"/>
              <a:gd name="connsiteY153" fmla="*/ 177800 h 1527175"/>
              <a:gd name="connsiteX154" fmla="*/ 212725 w 669420"/>
              <a:gd name="connsiteY154" fmla="*/ 149225 h 1527175"/>
              <a:gd name="connsiteX155" fmla="*/ 215900 w 669420"/>
              <a:gd name="connsiteY155" fmla="*/ 107950 h 1527175"/>
              <a:gd name="connsiteX156" fmla="*/ 222250 w 669420"/>
              <a:gd name="connsiteY156" fmla="*/ 69850 h 1527175"/>
              <a:gd name="connsiteX157" fmla="*/ 225425 w 669420"/>
              <a:gd name="connsiteY157" fmla="*/ 50800 h 1527175"/>
              <a:gd name="connsiteX158" fmla="*/ 231775 w 669420"/>
              <a:gd name="connsiteY158" fmla="*/ 31750 h 1527175"/>
              <a:gd name="connsiteX159" fmla="*/ 250825 w 669420"/>
              <a:gd name="connsiteY159" fmla="*/ 19050 h 1527175"/>
              <a:gd name="connsiteX160" fmla="*/ 269875 w 669420"/>
              <a:gd name="connsiteY160" fmla="*/ 12700 h 1527175"/>
              <a:gd name="connsiteX161" fmla="*/ 279400 w 669420"/>
              <a:gd name="connsiteY161" fmla="*/ 9525 h 1527175"/>
              <a:gd name="connsiteX162" fmla="*/ 288925 w 669420"/>
              <a:gd name="connsiteY162" fmla="*/ 0 h 1527175"/>
              <a:gd name="connsiteX0" fmla="*/ 288925 w 669420"/>
              <a:gd name="connsiteY0" fmla="*/ 0 h 1527175"/>
              <a:gd name="connsiteX1" fmla="*/ 288925 w 669420"/>
              <a:gd name="connsiteY1" fmla="*/ 0 h 1527175"/>
              <a:gd name="connsiteX2" fmla="*/ 314325 w 669420"/>
              <a:gd name="connsiteY2" fmla="*/ 9525 h 1527175"/>
              <a:gd name="connsiteX3" fmla="*/ 323850 w 669420"/>
              <a:gd name="connsiteY3" fmla="*/ 12700 h 1527175"/>
              <a:gd name="connsiteX4" fmla="*/ 333375 w 669420"/>
              <a:gd name="connsiteY4" fmla="*/ 19050 h 1527175"/>
              <a:gd name="connsiteX5" fmla="*/ 352425 w 669420"/>
              <a:gd name="connsiteY5" fmla="*/ 28575 h 1527175"/>
              <a:gd name="connsiteX6" fmla="*/ 358775 w 669420"/>
              <a:gd name="connsiteY6" fmla="*/ 38100 h 1527175"/>
              <a:gd name="connsiteX7" fmla="*/ 368300 w 669420"/>
              <a:gd name="connsiteY7" fmla="*/ 41275 h 1527175"/>
              <a:gd name="connsiteX8" fmla="*/ 371475 w 669420"/>
              <a:gd name="connsiteY8" fmla="*/ 50800 h 1527175"/>
              <a:gd name="connsiteX9" fmla="*/ 384175 w 669420"/>
              <a:gd name="connsiteY9" fmla="*/ 69850 h 1527175"/>
              <a:gd name="connsiteX10" fmla="*/ 393700 w 669420"/>
              <a:gd name="connsiteY10" fmla="*/ 98425 h 1527175"/>
              <a:gd name="connsiteX11" fmla="*/ 396875 w 669420"/>
              <a:gd name="connsiteY11" fmla="*/ 107950 h 1527175"/>
              <a:gd name="connsiteX12" fmla="*/ 390525 w 669420"/>
              <a:gd name="connsiteY12" fmla="*/ 161925 h 1527175"/>
              <a:gd name="connsiteX13" fmla="*/ 387350 w 669420"/>
              <a:gd name="connsiteY13" fmla="*/ 184150 h 1527175"/>
              <a:gd name="connsiteX14" fmla="*/ 381000 w 669420"/>
              <a:gd name="connsiteY14" fmla="*/ 222250 h 1527175"/>
              <a:gd name="connsiteX15" fmla="*/ 384175 w 669420"/>
              <a:gd name="connsiteY15" fmla="*/ 244475 h 1527175"/>
              <a:gd name="connsiteX16" fmla="*/ 387350 w 669420"/>
              <a:gd name="connsiteY16" fmla="*/ 254000 h 1527175"/>
              <a:gd name="connsiteX17" fmla="*/ 396875 w 669420"/>
              <a:gd name="connsiteY17" fmla="*/ 260350 h 1527175"/>
              <a:gd name="connsiteX18" fmla="*/ 403225 w 669420"/>
              <a:gd name="connsiteY18" fmla="*/ 269875 h 1527175"/>
              <a:gd name="connsiteX19" fmla="*/ 412750 w 669420"/>
              <a:gd name="connsiteY19" fmla="*/ 273050 h 1527175"/>
              <a:gd name="connsiteX20" fmla="*/ 422275 w 669420"/>
              <a:gd name="connsiteY20" fmla="*/ 279400 h 1527175"/>
              <a:gd name="connsiteX21" fmla="*/ 431800 w 669420"/>
              <a:gd name="connsiteY21" fmla="*/ 282575 h 1527175"/>
              <a:gd name="connsiteX22" fmla="*/ 441325 w 669420"/>
              <a:gd name="connsiteY22" fmla="*/ 288925 h 1527175"/>
              <a:gd name="connsiteX23" fmla="*/ 460375 w 669420"/>
              <a:gd name="connsiteY23" fmla="*/ 295275 h 1527175"/>
              <a:gd name="connsiteX24" fmla="*/ 488950 w 669420"/>
              <a:gd name="connsiteY24" fmla="*/ 304800 h 1527175"/>
              <a:gd name="connsiteX25" fmla="*/ 517525 w 669420"/>
              <a:gd name="connsiteY25" fmla="*/ 314325 h 1527175"/>
              <a:gd name="connsiteX26" fmla="*/ 527050 w 669420"/>
              <a:gd name="connsiteY26" fmla="*/ 317500 h 1527175"/>
              <a:gd name="connsiteX27" fmla="*/ 536575 w 669420"/>
              <a:gd name="connsiteY27" fmla="*/ 320675 h 1527175"/>
              <a:gd name="connsiteX28" fmla="*/ 542925 w 669420"/>
              <a:gd name="connsiteY28" fmla="*/ 339725 h 1527175"/>
              <a:gd name="connsiteX29" fmla="*/ 546100 w 669420"/>
              <a:gd name="connsiteY29" fmla="*/ 349250 h 1527175"/>
              <a:gd name="connsiteX30" fmla="*/ 574675 w 669420"/>
              <a:gd name="connsiteY30" fmla="*/ 374650 h 1527175"/>
              <a:gd name="connsiteX31" fmla="*/ 590550 w 669420"/>
              <a:gd name="connsiteY31" fmla="*/ 400050 h 1527175"/>
              <a:gd name="connsiteX32" fmla="*/ 615950 w 669420"/>
              <a:gd name="connsiteY32" fmla="*/ 428625 h 1527175"/>
              <a:gd name="connsiteX33" fmla="*/ 647700 w 669420"/>
              <a:gd name="connsiteY33" fmla="*/ 476250 h 1527175"/>
              <a:gd name="connsiteX34" fmla="*/ 666750 w 669420"/>
              <a:gd name="connsiteY34" fmla="*/ 530225 h 1527175"/>
              <a:gd name="connsiteX35" fmla="*/ 552450 w 669420"/>
              <a:gd name="connsiteY35" fmla="*/ 746125 h 1527175"/>
              <a:gd name="connsiteX36" fmla="*/ 517525 w 669420"/>
              <a:gd name="connsiteY36" fmla="*/ 879475 h 1527175"/>
              <a:gd name="connsiteX37" fmla="*/ 514350 w 669420"/>
              <a:gd name="connsiteY37" fmla="*/ 908050 h 1527175"/>
              <a:gd name="connsiteX38" fmla="*/ 508000 w 669420"/>
              <a:gd name="connsiteY38" fmla="*/ 965200 h 1527175"/>
              <a:gd name="connsiteX39" fmla="*/ 501650 w 669420"/>
              <a:gd name="connsiteY39" fmla="*/ 1038225 h 1527175"/>
              <a:gd name="connsiteX40" fmla="*/ 498475 w 669420"/>
              <a:gd name="connsiteY40" fmla="*/ 1076325 h 1527175"/>
              <a:gd name="connsiteX41" fmla="*/ 495300 w 669420"/>
              <a:gd name="connsiteY41" fmla="*/ 1165225 h 1527175"/>
              <a:gd name="connsiteX42" fmla="*/ 492125 w 669420"/>
              <a:gd name="connsiteY42" fmla="*/ 1190625 h 1527175"/>
              <a:gd name="connsiteX43" fmla="*/ 485775 w 669420"/>
              <a:gd name="connsiteY43" fmla="*/ 1250950 h 1527175"/>
              <a:gd name="connsiteX44" fmla="*/ 482600 w 669420"/>
              <a:gd name="connsiteY44" fmla="*/ 1308100 h 1527175"/>
              <a:gd name="connsiteX45" fmla="*/ 473075 w 669420"/>
              <a:gd name="connsiteY45" fmla="*/ 1311275 h 1527175"/>
              <a:gd name="connsiteX46" fmla="*/ 454025 w 669420"/>
              <a:gd name="connsiteY46" fmla="*/ 1314450 h 1527175"/>
              <a:gd name="connsiteX47" fmla="*/ 441325 w 669420"/>
              <a:gd name="connsiteY47" fmla="*/ 1317625 h 1527175"/>
              <a:gd name="connsiteX48" fmla="*/ 422275 w 669420"/>
              <a:gd name="connsiteY48" fmla="*/ 1323975 h 1527175"/>
              <a:gd name="connsiteX49" fmla="*/ 422275 w 669420"/>
              <a:gd name="connsiteY49" fmla="*/ 1346200 h 1527175"/>
              <a:gd name="connsiteX50" fmla="*/ 438150 w 669420"/>
              <a:gd name="connsiteY50" fmla="*/ 1371600 h 1527175"/>
              <a:gd name="connsiteX51" fmla="*/ 450850 w 669420"/>
              <a:gd name="connsiteY51" fmla="*/ 1374775 h 1527175"/>
              <a:gd name="connsiteX52" fmla="*/ 460375 w 669420"/>
              <a:gd name="connsiteY52" fmla="*/ 1393825 h 1527175"/>
              <a:gd name="connsiteX53" fmla="*/ 457200 w 669420"/>
              <a:gd name="connsiteY53" fmla="*/ 1409700 h 1527175"/>
              <a:gd name="connsiteX54" fmla="*/ 450850 w 669420"/>
              <a:gd name="connsiteY54" fmla="*/ 1419225 h 1527175"/>
              <a:gd name="connsiteX55" fmla="*/ 431800 w 669420"/>
              <a:gd name="connsiteY55" fmla="*/ 1435100 h 1527175"/>
              <a:gd name="connsiteX56" fmla="*/ 419100 w 669420"/>
              <a:gd name="connsiteY56" fmla="*/ 1454150 h 1527175"/>
              <a:gd name="connsiteX57" fmla="*/ 412750 w 669420"/>
              <a:gd name="connsiteY57" fmla="*/ 1463675 h 1527175"/>
              <a:gd name="connsiteX58" fmla="*/ 409575 w 669420"/>
              <a:gd name="connsiteY58" fmla="*/ 1473200 h 1527175"/>
              <a:gd name="connsiteX59" fmla="*/ 384175 w 669420"/>
              <a:gd name="connsiteY59" fmla="*/ 1482725 h 1527175"/>
              <a:gd name="connsiteX60" fmla="*/ 361950 w 669420"/>
              <a:gd name="connsiteY60" fmla="*/ 1485900 h 1527175"/>
              <a:gd name="connsiteX61" fmla="*/ 358775 w 669420"/>
              <a:gd name="connsiteY61" fmla="*/ 1473200 h 1527175"/>
              <a:gd name="connsiteX62" fmla="*/ 352425 w 669420"/>
              <a:gd name="connsiteY62" fmla="*/ 1454150 h 1527175"/>
              <a:gd name="connsiteX63" fmla="*/ 355600 w 669420"/>
              <a:gd name="connsiteY63" fmla="*/ 1409700 h 1527175"/>
              <a:gd name="connsiteX64" fmla="*/ 365125 w 669420"/>
              <a:gd name="connsiteY64" fmla="*/ 1377950 h 1527175"/>
              <a:gd name="connsiteX65" fmla="*/ 371475 w 669420"/>
              <a:gd name="connsiteY65" fmla="*/ 1343025 h 1527175"/>
              <a:gd name="connsiteX66" fmla="*/ 377825 w 669420"/>
              <a:gd name="connsiteY66" fmla="*/ 1320800 h 1527175"/>
              <a:gd name="connsiteX67" fmla="*/ 384175 w 669420"/>
              <a:gd name="connsiteY67" fmla="*/ 1295400 h 1527175"/>
              <a:gd name="connsiteX68" fmla="*/ 393700 w 669420"/>
              <a:gd name="connsiteY68" fmla="*/ 1266825 h 1527175"/>
              <a:gd name="connsiteX69" fmla="*/ 396875 w 669420"/>
              <a:gd name="connsiteY69" fmla="*/ 1257300 h 1527175"/>
              <a:gd name="connsiteX70" fmla="*/ 387350 w 669420"/>
              <a:gd name="connsiteY70" fmla="*/ 1250950 h 1527175"/>
              <a:gd name="connsiteX71" fmla="*/ 381000 w 669420"/>
              <a:gd name="connsiteY71" fmla="*/ 1190625 h 1527175"/>
              <a:gd name="connsiteX72" fmla="*/ 387350 w 669420"/>
              <a:gd name="connsiteY72" fmla="*/ 1152525 h 1527175"/>
              <a:gd name="connsiteX73" fmla="*/ 381000 w 669420"/>
              <a:gd name="connsiteY73" fmla="*/ 1139825 h 1527175"/>
              <a:gd name="connsiteX74" fmla="*/ 374650 w 669420"/>
              <a:gd name="connsiteY74" fmla="*/ 1120775 h 1527175"/>
              <a:gd name="connsiteX75" fmla="*/ 371475 w 669420"/>
              <a:gd name="connsiteY75" fmla="*/ 1111250 h 1527175"/>
              <a:gd name="connsiteX76" fmla="*/ 361950 w 669420"/>
              <a:gd name="connsiteY76" fmla="*/ 1057275 h 1527175"/>
              <a:gd name="connsiteX77" fmla="*/ 358775 w 669420"/>
              <a:gd name="connsiteY77" fmla="*/ 1047750 h 1527175"/>
              <a:gd name="connsiteX78" fmla="*/ 355600 w 669420"/>
              <a:gd name="connsiteY78" fmla="*/ 1025525 h 1527175"/>
              <a:gd name="connsiteX79" fmla="*/ 352425 w 669420"/>
              <a:gd name="connsiteY79" fmla="*/ 1000125 h 1527175"/>
              <a:gd name="connsiteX80" fmla="*/ 346075 w 669420"/>
              <a:gd name="connsiteY80" fmla="*/ 968375 h 1527175"/>
              <a:gd name="connsiteX81" fmla="*/ 342900 w 669420"/>
              <a:gd name="connsiteY81" fmla="*/ 958850 h 1527175"/>
              <a:gd name="connsiteX82" fmla="*/ 336550 w 669420"/>
              <a:gd name="connsiteY82" fmla="*/ 949325 h 1527175"/>
              <a:gd name="connsiteX83" fmla="*/ 327025 w 669420"/>
              <a:gd name="connsiteY83" fmla="*/ 955675 h 1527175"/>
              <a:gd name="connsiteX84" fmla="*/ 314325 w 669420"/>
              <a:gd name="connsiteY84" fmla="*/ 977900 h 1527175"/>
              <a:gd name="connsiteX85" fmla="*/ 304800 w 669420"/>
              <a:gd name="connsiteY85" fmla="*/ 987425 h 1527175"/>
              <a:gd name="connsiteX86" fmla="*/ 295275 w 669420"/>
              <a:gd name="connsiteY86" fmla="*/ 1006475 h 1527175"/>
              <a:gd name="connsiteX87" fmla="*/ 292100 w 669420"/>
              <a:gd name="connsiteY87" fmla="*/ 1016000 h 1527175"/>
              <a:gd name="connsiteX88" fmla="*/ 285750 w 669420"/>
              <a:gd name="connsiteY88" fmla="*/ 1025525 h 1527175"/>
              <a:gd name="connsiteX89" fmla="*/ 282575 w 669420"/>
              <a:gd name="connsiteY89" fmla="*/ 1035050 h 1527175"/>
              <a:gd name="connsiteX90" fmla="*/ 276225 w 669420"/>
              <a:gd name="connsiteY90" fmla="*/ 1044575 h 1527175"/>
              <a:gd name="connsiteX91" fmla="*/ 273050 w 669420"/>
              <a:gd name="connsiteY91" fmla="*/ 1054100 h 1527175"/>
              <a:gd name="connsiteX92" fmla="*/ 266700 w 669420"/>
              <a:gd name="connsiteY92" fmla="*/ 1063625 h 1527175"/>
              <a:gd name="connsiteX93" fmla="*/ 260350 w 669420"/>
              <a:gd name="connsiteY93" fmla="*/ 1082675 h 1527175"/>
              <a:gd name="connsiteX94" fmla="*/ 257175 w 669420"/>
              <a:gd name="connsiteY94" fmla="*/ 1092200 h 1527175"/>
              <a:gd name="connsiteX95" fmla="*/ 254000 w 669420"/>
              <a:gd name="connsiteY95" fmla="*/ 1108075 h 1527175"/>
              <a:gd name="connsiteX96" fmla="*/ 250825 w 669420"/>
              <a:gd name="connsiteY96" fmla="*/ 1117600 h 1527175"/>
              <a:gd name="connsiteX97" fmla="*/ 247650 w 669420"/>
              <a:gd name="connsiteY97" fmla="*/ 1130300 h 1527175"/>
              <a:gd name="connsiteX98" fmla="*/ 244475 w 669420"/>
              <a:gd name="connsiteY98" fmla="*/ 1139825 h 1527175"/>
              <a:gd name="connsiteX99" fmla="*/ 241300 w 669420"/>
              <a:gd name="connsiteY99" fmla="*/ 1155700 h 1527175"/>
              <a:gd name="connsiteX100" fmla="*/ 234950 w 669420"/>
              <a:gd name="connsiteY100" fmla="*/ 1181100 h 1527175"/>
              <a:gd name="connsiteX101" fmla="*/ 228600 w 669420"/>
              <a:gd name="connsiteY101" fmla="*/ 1209675 h 1527175"/>
              <a:gd name="connsiteX102" fmla="*/ 225425 w 669420"/>
              <a:gd name="connsiteY102" fmla="*/ 1219200 h 1527175"/>
              <a:gd name="connsiteX103" fmla="*/ 222250 w 669420"/>
              <a:gd name="connsiteY103" fmla="*/ 1238250 h 1527175"/>
              <a:gd name="connsiteX104" fmla="*/ 219075 w 669420"/>
              <a:gd name="connsiteY104" fmla="*/ 1250950 h 1527175"/>
              <a:gd name="connsiteX105" fmla="*/ 212725 w 669420"/>
              <a:gd name="connsiteY105" fmla="*/ 1308100 h 1527175"/>
              <a:gd name="connsiteX106" fmla="*/ 209550 w 669420"/>
              <a:gd name="connsiteY106" fmla="*/ 1393825 h 1527175"/>
              <a:gd name="connsiteX107" fmla="*/ 212725 w 669420"/>
              <a:gd name="connsiteY107" fmla="*/ 1412875 h 1527175"/>
              <a:gd name="connsiteX108" fmla="*/ 219075 w 669420"/>
              <a:gd name="connsiteY108" fmla="*/ 1492250 h 1527175"/>
              <a:gd name="connsiteX109" fmla="*/ 209550 w 669420"/>
              <a:gd name="connsiteY109" fmla="*/ 1498600 h 1527175"/>
              <a:gd name="connsiteX110" fmla="*/ 168275 w 669420"/>
              <a:gd name="connsiteY110" fmla="*/ 1504950 h 1527175"/>
              <a:gd name="connsiteX111" fmla="*/ 155575 w 669420"/>
              <a:gd name="connsiteY111" fmla="*/ 1508125 h 1527175"/>
              <a:gd name="connsiteX112" fmla="*/ 136525 w 669420"/>
              <a:gd name="connsiteY112" fmla="*/ 1511300 h 1527175"/>
              <a:gd name="connsiteX113" fmla="*/ 127000 w 669420"/>
              <a:gd name="connsiteY113" fmla="*/ 1514475 h 1527175"/>
              <a:gd name="connsiteX114" fmla="*/ 114300 w 669420"/>
              <a:gd name="connsiteY114" fmla="*/ 1517650 h 1527175"/>
              <a:gd name="connsiteX115" fmla="*/ 95250 w 669420"/>
              <a:gd name="connsiteY115" fmla="*/ 1524000 h 1527175"/>
              <a:gd name="connsiteX116" fmla="*/ 69850 w 669420"/>
              <a:gd name="connsiteY116" fmla="*/ 1527175 h 1527175"/>
              <a:gd name="connsiteX117" fmla="*/ 19050 w 669420"/>
              <a:gd name="connsiteY117" fmla="*/ 1524000 h 1527175"/>
              <a:gd name="connsiteX118" fmla="*/ 6350 w 669420"/>
              <a:gd name="connsiteY118" fmla="*/ 1520825 h 1527175"/>
              <a:gd name="connsiteX119" fmla="*/ 0 w 669420"/>
              <a:gd name="connsiteY119" fmla="*/ 1511300 h 1527175"/>
              <a:gd name="connsiteX120" fmla="*/ 3175 w 669420"/>
              <a:gd name="connsiteY120" fmla="*/ 1501775 h 1527175"/>
              <a:gd name="connsiteX121" fmla="*/ 41275 w 669420"/>
              <a:gd name="connsiteY121" fmla="*/ 1482725 h 1527175"/>
              <a:gd name="connsiteX122" fmla="*/ 60325 w 669420"/>
              <a:gd name="connsiteY122" fmla="*/ 1473200 h 1527175"/>
              <a:gd name="connsiteX123" fmla="*/ 79375 w 669420"/>
              <a:gd name="connsiteY123" fmla="*/ 1463675 h 1527175"/>
              <a:gd name="connsiteX124" fmla="*/ 95250 w 669420"/>
              <a:gd name="connsiteY124" fmla="*/ 1444625 h 1527175"/>
              <a:gd name="connsiteX125" fmla="*/ 101600 w 669420"/>
              <a:gd name="connsiteY125" fmla="*/ 1425575 h 1527175"/>
              <a:gd name="connsiteX126" fmla="*/ 104775 w 669420"/>
              <a:gd name="connsiteY126" fmla="*/ 1412875 h 1527175"/>
              <a:gd name="connsiteX127" fmla="*/ 111125 w 669420"/>
              <a:gd name="connsiteY127" fmla="*/ 1365250 h 1527175"/>
              <a:gd name="connsiteX128" fmla="*/ 111125 w 669420"/>
              <a:gd name="connsiteY128" fmla="*/ 1139825 h 1527175"/>
              <a:gd name="connsiteX129" fmla="*/ 117475 w 669420"/>
              <a:gd name="connsiteY129" fmla="*/ 1108075 h 1527175"/>
              <a:gd name="connsiteX130" fmla="*/ 123825 w 669420"/>
              <a:gd name="connsiteY130" fmla="*/ 1069975 h 1527175"/>
              <a:gd name="connsiteX131" fmla="*/ 127000 w 669420"/>
              <a:gd name="connsiteY131" fmla="*/ 1054100 h 1527175"/>
              <a:gd name="connsiteX132" fmla="*/ 136525 w 669420"/>
              <a:gd name="connsiteY132" fmla="*/ 942975 h 1527175"/>
              <a:gd name="connsiteX133" fmla="*/ 139700 w 669420"/>
              <a:gd name="connsiteY133" fmla="*/ 920750 h 1527175"/>
              <a:gd name="connsiteX134" fmla="*/ 142875 w 669420"/>
              <a:gd name="connsiteY134" fmla="*/ 873125 h 1527175"/>
              <a:gd name="connsiteX135" fmla="*/ 146050 w 669420"/>
              <a:gd name="connsiteY135" fmla="*/ 854075 h 1527175"/>
              <a:gd name="connsiteX136" fmla="*/ 152400 w 669420"/>
              <a:gd name="connsiteY136" fmla="*/ 803275 h 1527175"/>
              <a:gd name="connsiteX137" fmla="*/ 155575 w 669420"/>
              <a:gd name="connsiteY137" fmla="*/ 758825 h 1527175"/>
              <a:gd name="connsiteX138" fmla="*/ 123825 w 669420"/>
              <a:gd name="connsiteY138" fmla="*/ 746125 h 1527175"/>
              <a:gd name="connsiteX139" fmla="*/ 92075 w 669420"/>
              <a:gd name="connsiteY139" fmla="*/ 717550 h 1527175"/>
              <a:gd name="connsiteX140" fmla="*/ 44450 w 669420"/>
              <a:gd name="connsiteY140" fmla="*/ 587375 h 1527175"/>
              <a:gd name="connsiteX141" fmla="*/ 22225 w 669420"/>
              <a:gd name="connsiteY141" fmla="*/ 495300 h 1527175"/>
              <a:gd name="connsiteX142" fmla="*/ 47625 w 669420"/>
              <a:gd name="connsiteY142" fmla="*/ 422275 h 1527175"/>
              <a:gd name="connsiteX143" fmla="*/ 82550 w 669420"/>
              <a:gd name="connsiteY143" fmla="*/ 349250 h 1527175"/>
              <a:gd name="connsiteX144" fmla="*/ 98425 w 669420"/>
              <a:gd name="connsiteY144" fmla="*/ 301625 h 1527175"/>
              <a:gd name="connsiteX145" fmla="*/ 146050 w 669420"/>
              <a:gd name="connsiteY145" fmla="*/ 279400 h 1527175"/>
              <a:gd name="connsiteX146" fmla="*/ 165100 w 669420"/>
              <a:gd name="connsiteY146" fmla="*/ 276225 h 1527175"/>
              <a:gd name="connsiteX147" fmla="*/ 190500 w 669420"/>
              <a:gd name="connsiteY147" fmla="*/ 269875 h 1527175"/>
              <a:gd name="connsiteX148" fmla="*/ 209550 w 669420"/>
              <a:gd name="connsiteY148" fmla="*/ 266700 h 1527175"/>
              <a:gd name="connsiteX149" fmla="*/ 228600 w 669420"/>
              <a:gd name="connsiteY149" fmla="*/ 260350 h 1527175"/>
              <a:gd name="connsiteX150" fmla="*/ 231775 w 669420"/>
              <a:gd name="connsiteY150" fmla="*/ 250825 h 1527175"/>
              <a:gd name="connsiteX151" fmla="*/ 219075 w 669420"/>
              <a:gd name="connsiteY151" fmla="*/ 222250 h 1527175"/>
              <a:gd name="connsiteX152" fmla="*/ 212725 w 669420"/>
              <a:gd name="connsiteY152" fmla="*/ 203200 h 1527175"/>
              <a:gd name="connsiteX153" fmla="*/ 209550 w 669420"/>
              <a:gd name="connsiteY153" fmla="*/ 177800 h 1527175"/>
              <a:gd name="connsiteX154" fmla="*/ 212725 w 669420"/>
              <a:gd name="connsiteY154" fmla="*/ 149225 h 1527175"/>
              <a:gd name="connsiteX155" fmla="*/ 215900 w 669420"/>
              <a:gd name="connsiteY155" fmla="*/ 107950 h 1527175"/>
              <a:gd name="connsiteX156" fmla="*/ 222250 w 669420"/>
              <a:gd name="connsiteY156" fmla="*/ 69850 h 1527175"/>
              <a:gd name="connsiteX157" fmla="*/ 225425 w 669420"/>
              <a:gd name="connsiteY157" fmla="*/ 50800 h 1527175"/>
              <a:gd name="connsiteX158" fmla="*/ 231775 w 669420"/>
              <a:gd name="connsiteY158" fmla="*/ 31750 h 1527175"/>
              <a:gd name="connsiteX159" fmla="*/ 250825 w 669420"/>
              <a:gd name="connsiteY159" fmla="*/ 19050 h 1527175"/>
              <a:gd name="connsiteX160" fmla="*/ 269875 w 669420"/>
              <a:gd name="connsiteY160" fmla="*/ 12700 h 1527175"/>
              <a:gd name="connsiteX161" fmla="*/ 279400 w 669420"/>
              <a:gd name="connsiteY161" fmla="*/ 9525 h 1527175"/>
              <a:gd name="connsiteX162" fmla="*/ 288925 w 669420"/>
              <a:gd name="connsiteY162" fmla="*/ 0 h 1527175"/>
              <a:gd name="connsiteX0" fmla="*/ 288925 w 669420"/>
              <a:gd name="connsiteY0" fmla="*/ 0 h 1527175"/>
              <a:gd name="connsiteX1" fmla="*/ 288925 w 669420"/>
              <a:gd name="connsiteY1" fmla="*/ 0 h 1527175"/>
              <a:gd name="connsiteX2" fmla="*/ 314325 w 669420"/>
              <a:gd name="connsiteY2" fmla="*/ 9525 h 1527175"/>
              <a:gd name="connsiteX3" fmla="*/ 323850 w 669420"/>
              <a:gd name="connsiteY3" fmla="*/ 12700 h 1527175"/>
              <a:gd name="connsiteX4" fmla="*/ 333375 w 669420"/>
              <a:gd name="connsiteY4" fmla="*/ 19050 h 1527175"/>
              <a:gd name="connsiteX5" fmla="*/ 352425 w 669420"/>
              <a:gd name="connsiteY5" fmla="*/ 28575 h 1527175"/>
              <a:gd name="connsiteX6" fmla="*/ 358775 w 669420"/>
              <a:gd name="connsiteY6" fmla="*/ 38100 h 1527175"/>
              <a:gd name="connsiteX7" fmla="*/ 368300 w 669420"/>
              <a:gd name="connsiteY7" fmla="*/ 41275 h 1527175"/>
              <a:gd name="connsiteX8" fmla="*/ 371475 w 669420"/>
              <a:gd name="connsiteY8" fmla="*/ 50800 h 1527175"/>
              <a:gd name="connsiteX9" fmla="*/ 384175 w 669420"/>
              <a:gd name="connsiteY9" fmla="*/ 69850 h 1527175"/>
              <a:gd name="connsiteX10" fmla="*/ 393700 w 669420"/>
              <a:gd name="connsiteY10" fmla="*/ 98425 h 1527175"/>
              <a:gd name="connsiteX11" fmla="*/ 396875 w 669420"/>
              <a:gd name="connsiteY11" fmla="*/ 107950 h 1527175"/>
              <a:gd name="connsiteX12" fmla="*/ 390525 w 669420"/>
              <a:gd name="connsiteY12" fmla="*/ 161925 h 1527175"/>
              <a:gd name="connsiteX13" fmla="*/ 387350 w 669420"/>
              <a:gd name="connsiteY13" fmla="*/ 184150 h 1527175"/>
              <a:gd name="connsiteX14" fmla="*/ 381000 w 669420"/>
              <a:gd name="connsiteY14" fmla="*/ 222250 h 1527175"/>
              <a:gd name="connsiteX15" fmla="*/ 384175 w 669420"/>
              <a:gd name="connsiteY15" fmla="*/ 244475 h 1527175"/>
              <a:gd name="connsiteX16" fmla="*/ 387350 w 669420"/>
              <a:gd name="connsiteY16" fmla="*/ 254000 h 1527175"/>
              <a:gd name="connsiteX17" fmla="*/ 396875 w 669420"/>
              <a:gd name="connsiteY17" fmla="*/ 260350 h 1527175"/>
              <a:gd name="connsiteX18" fmla="*/ 403225 w 669420"/>
              <a:gd name="connsiteY18" fmla="*/ 269875 h 1527175"/>
              <a:gd name="connsiteX19" fmla="*/ 412750 w 669420"/>
              <a:gd name="connsiteY19" fmla="*/ 273050 h 1527175"/>
              <a:gd name="connsiteX20" fmla="*/ 422275 w 669420"/>
              <a:gd name="connsiteY20" fmla="*/ 279400 h 1527175"/>
              <a:gd name="connsiteX21" fmla="*/ 431800 w 669420"/>
              <a:gd name="connsiteY21" fmla="*/ 282575 h 1527175"/>
              <a:gd name="connsiteX22" fmla="*/ 441325 w 669420"/>
              <a:gd name="connsiteY22" fmla="*/ 288925 h 1527175"/>
              <a:gd name="connsiteX23" fmla="*/ 460375 w 669420"/>
              <a:gd name="connsiteY23" fmla="*/ 295275 h 1527175"/>
              <a:gd name="connsiteX24" fmla="*/ 488950 w 669420"/>
              <a:gd name="connsiteY24" fmla="*/ 304800 h 1527175"/>
              <a:gd name="connsiteX25" fmla="*/ 517525 w 669420"/>
              <a:gd name="connsiteY25" fmla="*/ 314325 h 1527175"/>
              <a:gd name="connsiteX26" fmla="*/ 527050 w 669420"/>
              <a:gd name="connsiteY26" fmla="*/ 317500 h 1527175"/>
              <a:gd name="connsiteX27" fmla="*/ 536575 w 669420"/>
              <a:gd name="connsiteY27" fmla="*/ 320675 h 1527175"/>
              <a:gd name="connsiteX28" fmla="*/ 542925 w 669420"/>
              <a:gd name="connsiteY28" fmla="*/ 339725 h 1527175"/>
              <a:gd name="connsiteX29" fmla="*/ 546100 w 669420"/>
              <a:gd name="connsiteY29" fmla="*/ 349250 h 1527175"/>
              <a:gd name="connsiteX30" fmla="*/ 574675 w 669420"/>
              <a:gd name="connsiteY30" fmla="*/ 374650 h 1527175"/>
              <a:gd name="connsiteX31" fmla="*/ 590550 w 669420"/>
              <a:gd name="connsiteY31" fmla="*/ 400050 h 1527175"/>
              <a:gd name="connsiteX32" fmla="*/ 615950 w 669420"/>
              <a:gd name="connsiteY32" fmla="*/ 428625 h 1527175"/>
              <a:gd name="connsiteX33" fmla="*/ 647700 w 669420"/>
              <a:gd name="connsiteY33" fmla="*/ 476250 h 1527175"/>
              <a:gd name="connsiteX34" fmla="*/ 666750 w 669420"/>
              <a:gd name="connsiteY34" fmla="*/ 530225 h 1527175"/>
              <a:gd name="connsiteX35" fmla="*/ 552450 w 669420"/>
              <a:gd name="connsiteY35" fmla="*/ 746125 h 1527175"/>
              <a:gd name="connsiteX36" fmla="*/ 517525 w 669420"/>
              <a:gd name="connsiteY36" fmla="*/ 879475 h 1527175"/>
              <a:gd name="connsiteX37" fmla="*/ 514350 w 669420"/>
              <a:gd name="connsiteY37" fmla="*/ 908050 h 1527175"/>
              <a:gd name="connsiteX38" fmla="*/ 508000 w 669420"/>
              <a:gd name="connsiteY38" fmla="*/ 965200 h 1527175"/>
              <a:gd name="connsiteX39" fmla="*/ 501650 w 669420"/>
              <a:gd name="connsiteY39" fmla="*/ 1038225 h 1527175"/>
              <a:gd name="connsiteX40" fmla="*/ 498475 w 669420"/>
              <a:gd name="connsiteY40" fmla="*/ 1076325 h 1527175"/>
              <a:gd name="connsiteX41" fmla="*/ 495300 w 669420"/>
              <a:gd name="connsiteY41" fmla="*/ 1165225 h 1527175"/>
              <a:gd name="connsiteX42" fmla="*/ 492125 w 669420"/>
              <a:gd name="connsiteY42" fmla="*/ 1190625 h 1527175"/>
              <a:gd name="connsiteX43" fmla="*/ 485775 w 669420"/>
              <a:gd name="connsiteY43" fmla="*/ 1250950 h 1527175"/>
              <a:gd name="connsiteX44" fmla="*/ 482600 w 669420"/>
              <a:gd name="connsiteY44" fmla="*/ 1308100 h 1527175"/>
              <a:gd name="connsiteX45" fmla="*/ 473075 w 669420"/>
              <a:gd name="connsiteY45" fmla="*/ 1311275 h 1527175"/>
              <a:gd name="connsiteX46" fmla="*/ 454025 w 669420"/>
              <a:gd name="connsiteY46" fmla="*/ 1314450 h 1527175"/>
              <a:gd name="connsiteX47" fmla="*/ 441325 w 669420"/>
              <a:gd name="connsiteY47" fmla="*/ 1317625 h 1527175"/>
              <a:gd name="connsiteX48" fmla="*/ 422275 w 669420"/>
              <a:gd name="connsiteY48" fmla="*/ 1323975 h 1527175"/>
              <a:gd name="connsiteX49" fmla="*/ 422275 w 669420"/>
              <a:gd name="connsiteY49" fmla="*/ 1346200 h 1527175"/>
              <a:gd name="connsiteX50" fmla="*/ 438150 w 669420"/>
              <a:gd name="connsiteY50" fmla="*/ 1371600 h 1527175"/>
              <a:gd name="connsiteX51" fmla="*/ 450850 w 669420"/>
              <a:gd name="connsiteY51" fmla="*/ 1374775 h 1527175"/>
              <a:gd name="connsiteX52" fmla="*/ 460375 w 669420"/>
              <a:gd name="connsiteY52" fmla="*/ 1393825 h 1527175"/>
              <a:gd name="connsiteX53" fmla="*/ 457200 w 669420"/>
              <a:gd name="connsiteY53" fmla="*/ 1409700 h 1527175"/>
              <a:gd name="connsiteX54" fmla="*/ 450850 w 669420"/>
              <a:gd name="connsiteY54" fmla="*/ 1419225 h 1527175"/>
              <a:gd name="connsiteX55" fmla="*/ 431800 w 669420"/>
              <a:gd name="connsiteY55" fmla="*/ 1435100 h 1527175"/>
              <a:gd name="connsiteX56" fmla="*/ 419100 w 669420"/>
              <a:gd name="connsiteY56" fmla="*/ 1454150 h 1527175"/>
              <a:gd name="connsiteX57" fmla="*/ 412750 w 669420"/>
              <a:gd name="connsiteY57" fmla="*/ 1463675 h 1527175"/>
              <a:gd name="connsiteX58" fmla="*/ 409575 w 669420"/>
              <a:gd name="connsiteY58" fmla="*/ 1473200 h 1527175"/>
              <a:gd name="connsiteX59" fmla="*/ 384175 w 669420"/>
              <a:gd name="connsiteY59" fmla="*/ 1482725 h 1527175"/>
              <a:gd name="connsiteX60" fmla="*/ 361950 w 669420"/>
              <a:gd name="connsiteY60" fmla="*/ 1485900 h 1527175"/>
              <a:gd name="connsiteX61" fmla="*/ 358775 w 669420"/>
              <a:gd name="connsiteY61" fmla="*/ 1473200 h 1527175"/>
              <a:gd name="connsiteX62" fmla="*/ 352425 w 669420"/>
              <a:gd name="connsiteY62" fmla="*/ 1454150 h 1527175"/>
              <a:gd name="connsiteX63" fmla="*/ 355600 w 669420"/>
              <a:gd name="connsiteY63" fmla="*/ 1409700 h 1527175"/>
              <a:gd name="connsiteX64" fmla="*/ 365125 w 669420"/>
              <a:gd name="connsiteY64" fmla="*/ 1377950 h 1527175"/>
              <a:gd name="connsiteX65" fmla="*/ 371475 w 669420"/>
              <a:gd name="connsiteY65" fmla="*/ 1343025 h 1527175"/>
              <a:gd name="connsiteX66" fmla="*/ 377825 w 669420"/>
              <a:gd name="connsiteY66" fmla="*/ 1320800 h 1527175"/>
              <a:gd name="connsiteX67" fmla="*/ 384175 w 669420"/>
              <a:gd name="connsiteY67" fmla="*/ 1295400 h 1527175"/>
              <a:gd name="connsiteX68" fmla="*/ 393700 w 669420"/>
              <a:gd name="connsiteY68" fmla="*/ 1266825 h 1527175"/>
              <a:gd name="connsiteX69" fmla="*/ 396875 w 669420"/>
              <a:gd name="connsiteY69" fmla="*/ 1257300 h 1527175"/>
              <a:gd name="connsiteX70" fmla="*/ 381000 w 669420"/>
              <a:gd name="connsiteY70" fmla="*/ 1190625 h 1527175"/>
              <a:gd name="connsiteX71" fmla="*/ 387350 w 669420"/>
              <a:gd name="connsiteY71" fmla="*/ 1152525 h 1527175"/>
              <a:gd name="connsiteX72" fmla="*/ 381000 w 669420"/>
              <a:gd name="connsiteY72" fmla="*/ 1139825 h 1527175"/>
              <a:gd name="connsiteX73" fmla="*/ 374650 w 669420"/>
              <a:gd name="connsiteY73" fmla="*/ 1120775 h 1527175"/>
              <a:gd name="connsiteX74" fmla="*/ 371475 w 669420"/>
              <a:gd name="connsiteY74" fmla="*/ 1111250 h 1527175"/>
              <a:gd name="connsiteX75" fmla="*/ 361950 w 669420"/>
              <a:gd name="connsiteY75" fmla="*/ 1057275 h 1527175"/>
              <a:gd name="connsiteX76" fmla="*/ 358775 w 669420"/>
              <a:gd name="connsiteY76" fmla="*/ 1047750 h 1527175"/>
              <a:gd name="connsiteX77" fmla="*/ 355600 w 669420"/>
              <a:gd name="connsiteY77" fmla="*/ 1025525 h 1527175"/>
              <a:gd name="connsiteX78" fmla="*/ 352425 w 669420"/>
              <a:gd name="connsiteY78" fmla="*/ 1000125 h 1527175"/>
              <a:gd name="connsiteX79" fmla="*/ 346075 w 669420"/>
              <a:gd name="connsiteY79" fmla="*/ 968375 h 1527175"/>
              <a:gd name="connsiteX80" fmla="*/ 342900 w 669420"/>
              <a:gd name="connsiteY80" fmla="*/ 958850 h 1527175"/>
              <a:gd name="connsiteX81" fmla="*/ 336550 w 669420"/>
              <a:gd name="connsiteY81" fmla="*/ 949325 h 1527175"/>
              <a:gd name="connsiteX82" fmla="*/ 327025 w 669420"/>
              <a:gd name="connsiteY82" fmla="*/ 955675 h 1527175"/>
              <a:gd name="connsiteX83" fmla="*/ 314325 w 669420"/>
              <a:gd name="connsiteY83" fmla="*/ 977900 h 1527175"/>
              <a:gd name="connsiteX84" fmla="*/ 304800 w 669420"/>
              <a:gd name="connsiteY84" fmla="*/ 987425 h 1527175"/>
              <a:gd name="connsiteX85" fmla="*/ 295275 w 669420"/>
              <a:gd name="connsiteY85" fmla="*/ 1006475 h 1527175"/>
              <a:gd name="connsiteX86" fmla="*/ 292100 w 669420"/>
              <a:gd name="connsiteY86" fmla="*/ 1016000 h 1527175"/>
              <a:gd name="connsiteX87" fmla="*/ 285750 w 669420"/>
              <a:gd name="connsiteY87" fmla="*/ 1025525 h 1527175"/>
              <a:gd name="connsiteX88" fmla="*/ 282575 w 669420"/>
              <a:gd name="connsiteY88" fmla="*/ 1035050 h 1527175"/>
              <a:gd name="connsiteX89" fmla="*/ 276225 w 669420"/>
              <a:gd name="connsiteY89" fmla="*/ 1044575 h 1527175"/>
              <a:gd name="connsiteX90" fmla="*/ 273050 w 669420"/>
              <a:gd name="connsiteY90" fmla="*/ 1054100 h 1527175"/>
              <a:gd name="connsiteX91" fmla="*/ 266700 w 669420"/>
              <a:gd name="connsiteY91" fmla="*/ 1063625 h 1527175"/>
              <a:gd name="connsiteX92" fmla="*/ 260350 w 669420"/>
              <a:gd name="connsiteY92" fmla="*/ 1082675 h 1527175"/>
              <a:gd name="connsiteX93" fmla="*/ 257175 w 669420"/>
              <a:gd name="connsiteY93" fmla="*/ 1092200 h 1527175"/>
              <a:gd name="connsiteX94" fmla="*/ 254000 w 669420"/>
              <a:gd name="connsiteY94" fmla="*/ 1108075 h 1527175"/>
              <a:gd name="connsiteX95" fmla="*/ 250825 w 669420"/>
              <a:gd name="connsiteY95" fmla="*/ 1117600 h 1527175"/>
              <a:gd name="connsiteX96" fmla="*/ 247650 w 669420"/>
              <a:gd name="connsiteY96" fmla="*/ 1130300 h 1527175"/>
              <a:gd name="connsiteX97" fmla="*/ 244475 w 669420"/>
              <a:gd name="connsiteY97" fmla="*/ 1139825 h 1527175"/>
              <a:gd name="connsiteX98" fmla="*/ 241300 w 669420"/>
              <a:gd name="connsiteY98" fmla="*/ 1155700 h 1527175"/>
              <a:gd name="connsiteX99" fmla="*/ 234950 w 669420"/>
              <a:gd name="connsiteY99" fmla="*/ 1181100 h 1527175"/>
              <a:gd name="connsiteX100" fmla="*/ 228600 w 669420"/>
              <a:gd name="connsiteY100" fmla="*/ 1209675 h 1527175"/>
              <a:gd name="connsiteX101" fmla="*/ 225425 w 669420"/>
              <a:gd name="connsiteY101" fmla="*/ 1219200 h 1527175"/>
              <a:gd name="connsiteX102" fmla="*/ 222250 w 669420"/>
              <a:gd name="connsiteY102" fmla="*/ 1238250 h 1527175"/>
              <a:gd name="connsiteX103" fmla="*/ 219075 w 669420"/>
              <a:gd name="connsiteY103" fmla="*/ 1250950 h 1527175"/>
              <a:gd name="connsiteX104" fmla="*/ 212725 w 669420"/>
              <a:gd name="connsiteY104" fmla="*/ 1308100 h 1527175"/>
              <a:gd name="connsiteX105" fmla="*/ 209550 w 669420"/>
              <a:gd name="connsiteY105" fmla="*/ 1393825 h 1527175"/>
              <a:gd name="connsiteX106" fmla="*/ 212725 w 669420"/>
              <a:gd name="connsiteY106" fmla="*/ 1412875 h 1527175"/>
              <a:gd name="connsiteX107" fmla="*/ 219075 w 669420"/>
              <a:gd name="connsiteY107" fmla="*/ 1492250 h 1527175"/>
              <a:gd name="connsiteX108" fmla="*/ 209550 w 669420"/>
              <a:gd name="connsiteY108" fmla="*/ 1498600 h 1527175"/>
              <a:gd name="connsiteX109" fmla="*/ 168275 w 669420"/>
              <a:gd name="connsiteY109" fmla="*/ 1504950 h 1527175"/>
              <a:gd name="connsiteX110" fmla="*/ 155575 w 669420"/>
              <a:gd name="connsiteY110" fmla="*/ 1508125 h 1527175"/>
              <a:gd name="connsiteX111" fmla="*/ 136525 w 669420"/>
              <a:gd name="connsiteY111" fmla="*/ 1511300 h 1527175"/>
              <a:gd name="connsiteX112" fmla="*/ 127000 w 669420"/>
              <a:gd name="connsiteY112" fmla="*/ 1514475 h 1527175"/>
              <a:gd name="connsiteX113" fmla="*/ 114300 w 669420"/>
              <a:gd name="connsiteY113" fmla="*/ 1517650 h 1527175"/>
              <a:gd name="connsiteX114" fmla="*/ 95250 w 669420"/>
              <a:gd name="connsiteY114" fmla="*/ 1524000 h 1527175"/>
              <a:gd name="connsiteX115" fmla="*/ 69850 w 669420"/>
              <a:gd name="connsiteY115" fmla="*/ 1527175 h 1527175"/>
              <a:gd name="connsiteX116" fmla="*/ 19050 w 669420"/>
              <a:gd name="connsiteY116" fmla="*/ 1524000 h 1527175"/>
              <a:gd name="connsiteX117" fmla="*/ 6350 w 669420"/>
              <a:gd name="connsiteY117" fmla="*/ 1520825 h 1527175"/>
              <a:gd name="connsiteX118" fmla="*/ 0 w 669420"/>
              <a:gd name="connsiteY118" fmla="*/ 1511300 h 1527175"/>
              <a:gd name="connsiteX119" fmla="*/ 3175 w 669420"/>
              <a:gd name="connsiteY119" fmla="*/ 1501775 h 1527175"/>
              <a:gd name="connsiteX120" fmla="*/ 41275 w 669420"/>
              <a:gd name="connsiteY120" fmla="*/ 1482725 h 1527175"/>
              <a:gd name="connsiteX121" fmla="*/ 60325 w 669420"/>
              <a:gd name="connsiteY121" fmla="*/ 1473200 h 1527175"/>
              <a:gd name="connsiteX122" fmla="*/ 79375 w 669420"/>
              <a:gd name="connsiteY122" fmla="*/ 1463675 h 1527175"/>
              <a:gd name="connsiteX123" fmla="*/ 95250 w 669420"/>
              <a:gd name="connsiteY123" fmla="*/ 1444625 h 1527175"/>
              <a:gd name="connsiteX124" fmla="*/ 101600 w 669420"/>
              <a:gd name="connsiteY124" fmla="*/ 1425575 h 1527175"/>
              <a:gd name="connsiteX125" fmla="*/ 104775 w 669420"/>
              <a:gd name="connsiteY125" fmla="*/ 1412875 h 1527175"/>
              <a:gd name="connsiteX126" fmla="*/ 111125 w 669420"/>
              <a:gd name="connsiteY126" fmla="*/ 1365250 h 1527175"/>
              <a:gd name="connsiteX127" fmla="*/ 111125 w 669420"/>
              <a:gd name="connsiteY127" fmla="*/ 1139825 h 1527175"/>
              <a:gd name="connsiteX128" fmla="*/ 117475 w 669420"/>
              <a:gd name="connsiteY128" fmla="*/ 1108075 h 1527175"/>
              <a:gd name="connsiteX129" fmla="*/ 123825 w 669420"/>
              <a:gd name="connsiteY129" fmla="*/ 1069975 h 1527175"/>
              <a:gd name="connsiteX130" fmla="*/ 127000 w 669420"/>
              <a:gd name="connsiteY130" fmla="*/ 1054100 h 1527175"/>
              <a:gd name="connsiteX131" fmla="*/ 136525 w 669420"/>
              <a:gd name="connsiteY131" fmla="*/ 942975 h 1527175"/>
              <a:gd name="connsiteX132" fmla="*/ 139700 w 669420"/>
              <a:gd name="connsiteY132" fmla="*/ 920750 h 1527175"/>
              <a:gd name="connsiteX133" fmla="*/ 142875 w 669420"/>
              <a:gd name="connsiteY133" fmla="*/ 873125 h 1527175"/>
              <a:gd name="connsiteX134" fmla="*/ 146050 w 669420"/>
              <a:gd name="connsiteY134" fmla="*/ 854075 h 1527175"/>
              <a:gd name="connsiteX135" fmla="*/ 152400 w 669420"/>
              <a:gd name="connsiteY135" fmla="*/ 803275 h 1527175"/>
              <a:gd name="connsiteX136" fmla="*/ 155575 w 669420"/>
              <a:gd name="connsiteY136" fmla="*/ 758825 h 1527175"/>
              <a:gd name="connsiteX137" fmla="*/ 123825 w 669420"/>
              <a:gd name="connsiteY137" fmla="*/ 746125 h 1527175"/>
              <a:gd name="connsiteX138" fmla="*/ 92075 w 669420"/>
              <a:gd name="connsiteY138" fmla="*/ 717550 h 1527175"/>
              <a:gd name="connsiteX139" fmla="*/ 44450 w 669420"/>
              <a:gd name="connsiteY139" fmla="*/ 587375 h 1527175"/>
              <a:gd name="connsiteX140" fmla="*/ 22225 w 669420"/>
              <a:gd name="connsiteY140" fmla="*/ 495300 h 1527175"/>
              <a:gd name="connsiteX141" fmla="*/ 47625 w 669420"/>
              <a:gd name="connsiteY141" fmla="*/ 422275 h 1527175"/>
              <a:gd name="connsiteX142" fmla="*/ 82550 w 669420"/>
              <a:gd name="connsiteY142" fmla="*/ 349250 h 1527175"/>
              <a:gd name="connsiteX143" fmla="*/ 98425 w 669420"/>
              <a:gd name="connsiteY143" fmla="*/ 301625 h 1527175"/>
              <a:gd name="connsiteX144" fmla="*/ 146050 w 669420"/>
              <a:gd name="connsiteY144" fmla="*/ 279400 h 1527175"/>
              <a:gd name="connsiteX145" fmla="*/ 165100 w 669420"/>
              <a:gd name="connsiteY145" fmla="*/ 276225 h 1527175"/>
              <a:gd name="connsiteX146" fmla="*/ 190500 w 669420"/>
              <a:gd name="connsiteY146" fmla="*/ 269875 h 1527175"/>
              <a:gd name="connsiteX147" fmla="*/ 209550 w 669420"/>
              <a:gd name="connsiteY147" fmla="*/ 266700 h 1527175"/>
              <a:gd name="connsiteX148" fmla="*/ 228600 w 669420"/>
              <a:gd name="connsiteY148" fmla="*/ 260350 h 1527175"/>
              <a:gd name="connsiteX149" fmla="*/ 231775 w 669420"/>
              <a:gd name="connsiteY149" fmla="*/ 250825 h 1527175"/>
              <a:gd name="connsiteX150" fmla="*/ 219075 w 669420"/>
              <a:gd name="connsiteY150" fmla="*/ 222250 h 1527175"/>
              <a:gd name="connsiteX151" fmla="*/ 212725 w 669420"/>
              <a:gd name="connsiteY151" fmla="*/ 203200 h 1527175"/>
              <a:gd name="connsiteX152" fmla="*/ 209550 w 669420"/>
              <a:gd name="connsiteY152" fmla="*/ 177800 h 1527175"/>
              <a:gd name="connsiteX153" fmla="*/ 212725 w 669420"/>
              <a:gd name="connsiteY153" fmla="*/ 149225 h 1527175"/>
              <a:gd name="connsiteX154" fmla="*/ 215900 w 669420"/>
              <a:gd name="connsiteY154" fmla="*/ 107950 h 1527175"/>
              <a:gd name="connsiteX155" fmla="*/ 222250 w 669420"/>
              <a:gd name="connsiteY155" fmla="*/ 69850 h 1527175"/>
              <a:gd name="connsiteX156" fmla="*/ 225425 w 669420"/>
              <a:gd name="connsiteY156" fmla="*/ 50800 h 1527175"/>
              <a:gd name="connsiteX157" fmla="*/ 231775 w 669420"/>
              <a:gd name="connsiteY157" fmla="*/ 31750 h 1527175"/>
              <a:gd name="connsiteX158" fmla="*/ 250825 w 669420"/>
              <a:gd name="connsiteY158" fmla="*/ 19050 h 1527175"/>
              <a:gd name="connsiteX159" fmla="*/ 269875 w 669420"/>
              <a:gd name="connsiteY159" fmla="*/ 12700 h 1527175"/>
              <a:gd name="connsiteX160" fmla="*/ 279400 w 669420"/>
              <a:gd name="connsiteY160" fmla="*/ 9525 h 1527175"/>
              <a:gd name="connsiteX161" fmla="*/ 288925 w 669420"/>
              <a:gd name="connsiteY161" fmla="*/ 0 h 1527175"/>
              <a:gd name="connsiteX0" fmla="*/ 396875 w 669420"/>
              <a:gd name="connsiteY0" fmla="*/ 1257300 h 1527175"/>
              <a:gd name="connsiteX1" fmla="*/ 381000 w 669420"/>
              <a:gd name="connsiteY1" fmla="*/ 1190625 h 1527175"/>
              <a:gd name="connsiteX2" fmla="*/ 387350 w 669420"/>
              <a:gd name="connsiteY2" fmla="*/ 1152525 h 1527175"/>
              <a:gd name="connsiteX3" fmla="*/ 381000 w 669420"/>
              <a:gd name="connsiteY3" fmla="*/ 1139825 h 1527175"/>
              <a:gd name="connsiteX4" fmla="*/ 374650 w 669420"/>
              <a:gd name="connsiteY4" fmla="*/ 1120775 h 1527175"/>
              <a:gd name="connsiteX5" fmla="*/ 371475 w 669420"/>
              <a:gd name="connsiteY5" fmla="*/ 1111250 h 1527175"/>
              <a:gd name="connsiteX6" fmla="*/ 361950 w 669420"/>
              <a:gd name="connsiteY6" fmla="*/ 1057275 h 1527175"/>
              <a:gd name="connsiteX7" fmla="*/ 358775 w 669420"/>
              <a:gd name="connsiteY7" fmla="*/ 1047750 h 1527175"/>
              <a:gd name="connsiteX8" fmla="*/ 355600 w 669420"/>
              <a:gd name="connsiteY8" fmla="*/ 1025525 h 1527175"/>
              <a:gd name="connsiteX9" fmla="*/ 352425 w 669420"/>
              <a:gd name="connsiteY9" fmla="*/ 1000125 h 1527175"/>
              <a:gd name="connsiteX10" fmla="*/ 346075 w 669420"/>
              <a:gd name="connsiteY10" fmla="*/ 968375 h 1527175"/>
              <a:gd name="connsiteX11" fmla="*/ 342900 w 669420"/>
              <a:gd name="connsiteY11" fmla="*/ 958850 h 1527175"/>
              <a:gd name="connsiteX12" fmla="*/ 336550 w 669420"/>
              <a:gd name="connsiteY12" fmla="*/ 949325 h 1527175"/>
              <a:gd name="connsiteX13" fmla="*/ 327025 w 669420"/>
              <a:gd name="connsiteY13" fmla="*/ 955675 h 1527175"/>
              <a:gd name="connsiteX14" fmla="*/ 314325 w 669420"/>
              <a:gd name="connsiteY14" fmla="*/ 977900 h 1527175"/>
              <a:gd name="connsiteX15" fmla="*/ 304800 w 669420"/>
              <a:gd name="connsiteY15" fmla="*/ 987425 h 1527175"/>
              <a:gd name="connsiteX16" fmla="*/ 295275 w 669420"/>
              <a:gd name="connsiteY16" fmla="*/ 1006475 h 1527175"/>
              <a:gd name="connsiteX17" fmla="*/ 292100 w 669420"/>
              <a:gd name="connsiteY17" fmla="*/ 1016000 h 1527175"/>
              <a:gd name="connsiteX18" fmla="*/ 285750 w 669420"/>
              <a:gd name="connsiteY18" fmla="*/ 1025525 h 1527175"/>
              <a:gd name="connsiteX19" fmla="*/ 282575 w 669420"/>
              <a:gd name="connsiteY19" fmla="*/ 1035050 h 1527175"/>
              <a:gd name="connsiteX20" fmla="*/ 276225 w 669420"/>
              <a:gd name="connsiteY20" fmla="*/ 1044575 h 1527175"/>
              <a:gd name="connsiteX21" fmla="*/ 273050 w 669420"/>
              <a:gd name="connsiteY21" fmla="*/ 1054100 h 1527175"/>
              <a:gd name="connsiteX22" fmla="*/ 266700 w 669420"/>
              <a:gd name="connsiteY22" fmla="*/ 1063625 h 1527175"/>
              <a:gd name="connsiteX23" fmla="*/ 260350 w 669420"/>
              <a:gd name="connsiteY23" fmla="*/ 1082675 h 1527175"/>
              <a:gd name="connsiteX24" fmla="*/ 257175 w 669420"/>
              <a:gd name="connsiteY24" fmla="*/ 1092200 h 1527175"/>
              <a:gd name="connsiteX25" fmla="*/ 254000 w 669420"/>
              <a:gd name="connsiteY25" fmla="*/ 1108075 h 1527175"/>
              <a:gd name="connsiteX26" fmla="*/ 250825 w 669420"/>
              <a:gd name="connsiteY26" fmla="*/ 1117600 h 1527175"/>
              <a:gd name="connsiteX27" fmla="*/ 247650 w 669420"/>
              <a:gd name="connsiteY27" fmla="*/ 1130300 h 1527175"/>
              <a:gd name="connsiteX28" fmla="*/ 244475 w 669420"/>
              <a:gd name="connsiteY28" fmla="*/ 1139825 h 1527175"/>
              <a:gd name="connsiteX29" fmla="*/ 241300 w 669420"/>
              <a:gd name="connsiteY29" fmla="*/ 1155700 h 1527175"/>
              <a:gd name="connsiteX30" fmla="*/ 234950 w 669420"/>
              <a:gd name="connsiteY30" fmla="*/ 1181100 h 1527175"/>
              <a:gd name="connsiteX31" fmla="*/ 228600 w 669420"/>
              <a:gd name="connsiteY31" fmla="*/ 1209675 h 1527175"/>
              <a:gd name="connsiteX32" fmla="*/ 225425 w 669420"/>
              <a:gd name="connsiteY32" fmla="*/ 1219200 h 1527175"/>
              <a:gd name="connsiteX33" fmla="*/ 222250 w 669420"/>
              <a:gd name="connsiteY33" fmla="*/ 1238250 h 1527175"/>
              <a:gd name="connsiteX34" fmla="*/ 219075 w 669420"/>
              <a:gd name="connsiteY34" fmla="*/ 1250950 h 1527175"/>
              <a:gd name="connsiteX35" fmla="*/ 212725 w 669420"/>
              <a:gd name="connsiteY35" fmla="*/ 1308100 h 1527175"/>
              <a:gd name="connsiteX36" fmla="*/ 209550 w 669420"/>
              <a:gd name="connsiteY36" fmla="*/ 1393825 h 1527175"/>
              <a:gd name="connsiteX37" fmla="*/ 212725 w 669420"/>
              <a:gd name="connsiteY37" fmla="*/ 1412875 h 1527175"/>
              <a:gd name="connsiteX38" fmla="*/ 219075 w 669420"/>
              <a:gd name="connsiteY38" fmla="*/ 1492250 h 1527175"/>
              <a:gd name="connsiteX39" fmla="*/ 209550 w 669420"/>
              <a:gd name="connsiteY39" fmla="*/ 1498600 h 1527175"/>
              <a:gd name="connsiteX40" fmla="*/ 168275 w 669420"/>
              <a:gd name="connsiteY40" fmla="*/ 1504950 h 1527175"/>
              <a:gd name="connsiteX41" fmla="*/ 155575 w 669420"/>
              <a:gd name="connsiteY41" fmla="*/ 1508125 h 1527175"/>
              <a:gd name="connsiteX42" fmla="*/ 136525 w 669420"/>
              <a:gd name="connsiteY42" fmla="*/ 1511300 h 1527175"/>
              <a:gd name="connsiteX43" fmla="*/ 127000 w 669420"/>
              <a:gd name="connsiteY43" fmla="*/ 1514475 h 1527175"/>
              <a:gd name="connsiteX44" fmla="*/ 114300 w 669420"/>
              <a:gd name="connsiteY44" fmla="*/ 1517650 h 1527175"/>
              <a:gd name="connsiteX45" fmla="*/ 95250 w 669420"/>
              <a:gd name="connsiteY45" fmla="*/ 1524000 h 1527175"/>
              <a:gd name="connsiteX46" fmla="*/ 69850 w 669420"/>
              <a:gd name="connsiteY46" fmla="*/ 1527175 h 1527175"/>
              <a:gd name="connsiteX47" fmla="*/ 19050 w 669420"/>
              <a:gd name="connsiteY47" fmla="*/ 1524000 h 1527175"/>
              <a:gd name="connsiteX48" fmla="*/ 6350 w 669420"/>
              <a:gd name="connsiteY48" fmla="*/ 1520825 h 1527175"/>
              <a:gd name="connsiteX49" fmla="*/ 0 w 669420"/>
              <a:gd name="connsiteY49" fmla="*/ 1511300 h 1527175"/>
              <a:gd name="connsiteX50" fmla="*/ 3175 w 669420"/>
              <a:gd name="connsiteY50" fmla="*/ 1501775 h 1527175"/>
              <a:gd name="connsiteX51" fmla="*/ 41275 w 669420"/>
              <a:gd name="connsiteY51" fmla="*/ 1482725 h 1527175"/>
              <a:gd name="connsiteX52" fmla="*/ 60325 w 669420"/>
              <a:gd name="connsiteY52" fmla="*/ 1473200 h 1527175"/>
              <a:gd name="connsiteX53" fmla="*/ 79375 w 669420"/>
              <a:gd name="connsiteY53" fmla="*/ 1463675 h 1527175"/>
              <a:gd name="connsiteX54" fmla="*/ 95250 w 669420"/>
              <a:gd name="connsiteY54" fmla="*/ 1444625 h 1527175"/>
              <a:gd name="connsiteX55" fmla="*/ 101600 w 669420"/>
              <a:gd name="connsiteY55" fmla="*/ 1425575 h 1527175"/>
              <a:gd name="connsiteX56" fmla="*/ 104775 w 669420"/>
              <a:gd name="connsiteY56" fmla="*/ 1412875 h 1527175"/>
              <a:gd name="connsiteX57" fmla="*/ 111125 w 669420"/>
              <a:gd name="connsiteY57" fmla="*/ 1365250 h 1527175"/>
              <a:gd name="connsiteX58" fmla="*/ 111125 w 669420"/>
              <a:gd name="connsiteY58" fmla="*/ 1139825 h 1527175"/>
              <a:gd name="connsiteX59" fmla="*/ 117475 w 669420"/>
              <a:gd name="connsiteY59" fmla="*/ 1108075 h 1527175"/>
              <a:gd name="connsiteX60" fmla="*/ 123825 w 669420"/>
              <a:gd name="connsiteY60" fmla="*/ 1069975 h 1527175"/>
              <a:gd name="connsiteX61" fmla="*/ 127000 w 669420"/>
              <a:gd name="connsiteY61" fmla="*/ 1054100 h 1527175"/>
              <a:gd name="connsiteX62" fmla="*/ 136525 w 669420"/>
              <a:gd name="connsiteY62" fmla="*/ 942975 h 1527175"/>
              <a:gd name="connsiteX63" fmla="*/ 139700 w 669420"/>
              <a:gd name="connsiteY63" fmla="*/ 920750 h 1527175"/>
              <a:gd name="connsiteX64" fmla="*/ 142875 w 669420"/>
              <a:gd name="connsiteY64" fmla="*/ 873125 h 1527175"/>
              <a:gd name="connsiteX65" fmla="*/ 146050 w 669420"/>
              <a:gd name="connsiteY65" fmla="*/ 854075 h 1527175"/>
              <a:gd name="connsiteX66" fmla="*/ 152400 w 669420"/>
              <a:gd name="connsiteY66" fmla="*/ 803275 h 1527175"/>
              <a:gd name="connsiteX67" fmla="*/ 155575 w 669420"/>
              <a:gd name="connsiteY67" fmla="*/ 758825 h 1527175"/>
              <a:gd name="connsiteX68" fmla="*/ 123825 w 669420"/>
              <a:gd name="connsiteY68" fmla="*/ 746125 h 1527175"/>
              <a:gd name="connsiteX69" fmla="*/ 92075 w 669420"/>
              <a:gd name="connsiteY69" fmla="*/ 717550 h 1527175"/>
              <a:gd name="connsiteX70" fmla="*/ 44450 w 669420"/>
              <a:gd name="connsiteY70" fmla="*/ 587375 h 1527175"/>
              <a:gd name="connsiteX71" fmla="*/ 22225 w 669420"/>
              <a:gd name="connsiteY71" fmla="*/ 495300 h 1527175"/>
              <a:gd name="connsiteX72" fmla="*/ 47625 w 669420"/>
              <a:gd name="connsiteY72" fmla="*/ 422275 h 1527175"/>
              <a:gd name="connsiteX73" fmla="*/ 82550 w 669420"/>
              <a:gd name="connsiteY73" fmla="*/ 349250 h 1527175"/>
              <a:gd name="connsiteX74" fmla="*/ 98425 w 669420"/>
              <a:gd name="connsiteY74" fmla="*/ 301625 h 1527175"/>
              <a:gd name="connsiteX75" fmla="*/ 146050 w 669420"/>
              <a:gd name="connsiteY75" fmla="*/ 279400 h 1527175"/>
              <a:gd name="connsiteX76" fmla="*/ 165100 w 669420"/>
              <a:gd name="connsiteY76" fmla="*/ 276225 h 1527175"/>
              <a:gd name="connsiteX77" fmla="*/ 190500 w 669420"/>
              <a:gd name="connsiteY77" fmla="*/ 269875 h 1527175"/>
              <a:gd name="connsiteX78" fmla="*/ 209550 w 669420"/>
              <a:gd name="connsiteY78" fmla="*/ 266700 h 1527175"/>
              <a:gd name="connsiteX79" fmla="*/ 228600 w 669420"/>
              <a:gd name="connsiteY79" fmla="*/ 260350 h 1527175"/>
              <a:gd name="connsiteX80" fmla="*/ 231775 w 669420"/>
              <a:gd name="connsiteY80" fmla="*/ 250825 h 1527175"/>
              <a:gd name="connsiteX81" fmla="*/ 219075 w 669420"/>
              <a:gd name="connsiteY81" fmla="*/ 222250 h 1527175"/>
              <a:gd name="connsiteX82" fmla="*/ 212725 w 669420"/>
              <a:gd name="connsiteY82" fmla="*/ 203200 h 1527175"/>
              <a:gd name="connsiteX83" fmla="*/ 209550 w 669420"/>
              <a:gd name="connsiteY83" fmla="*/ 177800 h 1527175"/>
              <a:gd name="connsiteX84" fmla="*/ 212725 w 669420"/>
              <a:gd name="connsiteY84" fmla="*/ 149225 h 1527175"/>
              <a:gd name="connsiteX85" fmla="*/ 215900 w 669420"/>
              <a:gd name="connsiteY85" fmla="*/ 107950 h 1527175"/>
              <a:gd name="connsiteX86" fmla="*/ 222250 w 669420"/>
              <a:gd name="connsiteY86" fmla="*/ 69850 h 1527175"/>
              <a:gd name="connsiteX87" fmla="*/ 225425 w 669420"/>
              <a:gd name="connsiteY87" fmla="*/ 50800 h 1527175"/>
              <a:gd name="connsiteX88" fmla="*/ 231775 w 669420"/>
              <a:gd name="connsiteY88" fmla="*/ 31750 h 1527175"/>
              <a:gd name="connsiteX89" fmla="*/ 250825 w 669420"/>
              <a:gd name="connsiteY89" fmla="*/ 19050 h 1527175"/>
              <a:gd name="connsiteX90" fmla="*/ 269875 w 669420"/>
              <a:gd name="connsiteY90" fmla="*/ 12700 h 1527175"/>
              <a:gd name="connsiteX91" fmla="*/ 279400 w 669420"/>
              <a:gd name="connsiteY91" fmla="*/ 9525 h 1527175"/>
              <a:gd name="connsiteX92" fmla="*/ 288925 w 669420"/>
              <a:gd name="connsiteY92" fmla="*/ 0 h 1527175"/>
              <a:gd name="connsiteX93" fmla="*/ 288925 w 669420"/>
              <a:gd name="connsiteY93" fmla="*/ 0 h 1527175"/>
              <a:gd name="connsiteX94" fmla="*/ 314325 w 669420"/>
              <a:gd name="connsiteY94" fmla="*/ 9525 h 1527175"/>
              <a:gd name="connsiteX95" fmla="*/ 323850 w 669420"/>
              <a:gd name="connsiteY95" fmla="*/ 12700 h 1527175"/>
              <a:gd name="connsiteX96" fmla="*/ 333375 w 669420"/>
              <a:gd name="connsiteY96" fmla="*/ 19050 h 1527175"/>
              <a:gd name="connsiteX97" fmla="*/ 352425 w 669420"/>
              <a:gd name="connsiteY97" fmla="*/ 28575 h 1527175"/>
              <a:gd name="connsiteX98" fmla="*/ 358775 w 669420"/>
              <a:gd name="connsiteY98" fmla="*/ 38100 h 1527175"/>
              <a:gd name="connsiteX99" fmla="*/ 368300 w 669420"/>
              <a:gd name="connsiteY99" fmla="*/ 41275 h 1527175"/>
              <a:gd name="connsiteX100" fmla="*/ 371475 w 669420"/>
              <a:gd name="connsiteY100" fmla="*/ 50800 h 1527175"/>
              <a:gd name="connsiteX101" fmla="*/ 384175 w 669420"/>
              <a:gd name="connsiteY101" fmla="*/ 69850 h 1527175"/>
              <a:gd name="connsiteX102" fmla="*/ 393700 w 669420"/>
              <a:gd name="connsiteY102" fmla="*/ 98425 h 1527175"/>
              <a:gd name="connsiteX103" fmla="*/ 396875 w 669420"/>
              <a:gd name="connsiteY103" fmla="*/ 107950 h 1527175"/>
              <a:gd name="connsiteX104" fmla="*/ 390525 w 669420"/>
              <a:gd name="connsiteY104" fmla="*/ 161925 h 1527175"/>
              <a:gd name="connsiteX105" fmla="*/ 387350 w 669420"/>
              <a:gd name="connsiteY105" fmla="*/ 184150 h 1527175"/>
              <a:gd name="connsiteX106" fmla="*/ 381000 w 669420"/>
              <a:gd name="connsiteY106" fmla="*/ 222250 h 1527175"/>
              <a:gd name="connsiteX107" fmla="*/ 384175 w 669420"/>
              <a:gd name="connsiteY107" fmla="*/ 244475 h 1527175"/>
              <a:gd name="connsiteX108" fmla="*/ 387350 w 669420"/>
              <a:gd name="connsiteY108" fmla="*/ 254000 h 1527175"/>
              <a:gd name="connsiteX109" fmla="*/ 396875 w 669420"/>
              <a:gd name="connsiteY109" fmla="*/ 260350 h 1527175"/>
              <a:gd name="connsiteX110" fmla="*/ 403225 w 669420"/>
              <a:gd name="connsiteY110" fmla="*/ 269875 h 1527175"/>
              <a:gd name="connsiteX111" fmla="*/ 412750 w 669420"/>
              <a:gd name="connsiteY111" fmla="*/ 273050 h 1527175"/>
              <a:gd name="connsiteX112" fmla="*/ 422275 w 669420"/>
              <a:gd name="connsiteY112" fmla="*/ 279400 h 1527175"/>
              <a:gd name="connsiteX113" fmla="*/ 431800 w 669420"/>
              <a:gd name="connsiteY113" fmla="*/ 282575 h 1527175"/>
              <a:gd name="connsiteX114" fmla="*/ 441325 w 669420"/>
              <a:gd name="connsiteY114" fmla="*/ 288925 h 1527175"/>
              <a:gd name="connsiteX115" fmla="*/ 460375 w 669420"/>
              <a:gd name="connsiteY115" fmla="*/ 295275 h 1527175"/>
              <a:gd name="connsiteX116" fmla="*/ 488950 w 669420"/>
              <a:gd name="connsiteY116" fmla="*/ 304800 h 1527175"/>
              <a:gd name="connsiteX117" fmla="*/ 517525 w 669420"/>
              <a:gd name="connsiteY117" fmla="*/ 314325 h 1527175"/>
              <a:gd name="connsiteX118" fmla="*/ 527050 w 669420"/>
              <a:gd name="connsiteY118" fmla="*/ 317500 h 1527175"/>
              <a:gd name="connsiteX119" fmla="*/ 536575 w 669420"/>
              <a:gd name="connsiteY119" fmla="*/ 320675 h 1527175"/>
              <a:gd name="connsiteX120" fmla="*/ 542925 w 669420"/>
              <a:gd name="connsiteY120" fmla="*/ 339725 h 1527175"/>
              <a:gd name="connsiteX121" fmla="*/ 546100 w 669420"/>
              <a:gd name="connsiteY121" fmla="*/ 349250 h 1527175"/>
              <a:gd name="connsiteX122" fmla="*/ 574675 w 669420"/>
              <a:gd name="connsiteY122" fmla="*/ 374650 h 1527175"/>
              <a:gd name="connsiteX123" fmla="*/ 590550 w 669420"/>
              <a:gd name="connsiteY123" fmla="*/ 400050 h 1527175"/>
              <a:gd name="connsiteX124" fmla="*/ 615950 w 669420"/>
              <a:gd name="connsiteY124" fmla="*/ 428625 h 1527175"/>
              <a:gd name="connsiteX125" fmla="*/ 647700 w 669420"/>
              <a:gd name="connsiteY125" fmla="*/ 476250 h 1527175"/>
              <a:gd name="connsiteX126" fmla="*/ 666750 w 669420"/>
              <a:gd name="connsiteY126" fmla="*/ 530225 h 1527175"/>
              <a:gd name="connsiteX127" fmla="*/ 552450 w 669420"/>
              <a:gd name="connsiteY127" fmla="*/ 746125 h 1527175"/>
              <a:gd name="connsiteX128" fmla="*/ 517525 w 669420"/>
              <a:gd name="connsiteY128" fmla="*/ 879475 h 1527175"/>
              <a:gd name="connsiteX129" fmla="*/ 514350 w 669420"/>
              <a:gd name="connsiteY129" fmla="*/ 908050 h 1527175"/>
              <a:gd name="connsiteX130" fmla="*/ 508000 w 669420"/>
              <a:gd name="connsiteY130" fmla="*/ 965200 h 1527175"/>
              <a:gd name="connsiteX131" fmla="*/ 501650 w 669420"/>
              <a:gd name="connsiteY131" fmla="*/ 1038225 h 1527175"/>
              <a:gd name="connsiteX132" fmla="*/ 498475 w 669420"/>
              <a:gd name="connsiteY132" fmla="*/ 1076325 h 1527175"/>
              <a:gd name="connsiteX133" fmla="*/ 495300 w 669420"/>
              <a:gd name="connsiteY133" fmla="*/ 1165225 h 1527175"/>
              <a:gd name="connsiteX134" fmla="*/ 492125 w 669420"/>
              <a:gd name="connsiteY134" fmla="*/ 1190625 h 1527175"/>
              <a:gd name="connsiteX135" fmla="*/ 485775 w 669420"/>
              <a:gd name="connsiteY135" fmla="*/ 1250950 h 1527175"/>
              <a:gd name="connsiteX136" fmla="*/ 482600 w 669420"/>
              <a:gd name="connsiteY136" fmla="*/ 1308100 h 1527175"/>
              <a:gd name="connsiteX137" fmla="*/ 473075 w 669420"/>
              <a:gd name="connsiteY137" fmla="*/ 1311275 h 1527175"/>
              <a:gd name="connsiteX138" fmla="*/ 454025 w 669420"/>
              <a:gd name="connsiteY138" fmla="*/ 1314450 h 1527175"/>
              <a:gd name="connsiteX139" fmla="*/ 441325 w 669420"/>
              <a:gd name="connsiteY139" fmla="*/ 1317625 h 1527175"/>
              <a:gd name="connsiteX140" fmla="*/ 422275 w 669420"/>
              <a:gd name="connsiteY140" fmla="*/ 1323975 h 1527175"/>
              <a:gd name="connsiteX141" fmla="*/ 422275 w 669420"/>
              <a:gd name="connsiteY141" fmla="*/ 1346200 h 1527175"/>
              <a:gd name="connsiteX142" fmla="*/ 438150 w 669420"/>
              <a:gd name="connsiteY142" fmla="*/ 1371600 h 1527175"/>
              <a:gd name="connsiteX143" fmla="*/ 450850 w 669420"/>
              <a:gd name="connsiteY143" fmla="*/ 1374775 h 1527175"/>
              <a:gd name="connsiteX144" fmla="*/ 460375 w 669420"/>
              <a:gd name="connsiteY144" fmla="*/ 1393825 h 1527175"/>
              <a:gd name="connsiteX145" fmla="*/ 457200 w 669420"/>
              <a:gd name="connsiteY145" fmla="*/ 1409700 h 1527175"/>
              <a:gd name="connsiteX146" fmla="*/ 450850 w 669420"/>
              <a:gd name="connsiteY146" fmla="*/ 1419225 h 1527175"/>
              <a:gd name="connsiteX147" fmla="*/ 431800 w 669420"/>
              <a:gd name="connsiteY147" fmla="*/ 1435100 h 1527175"/>
              <a:gd name="connsiteX148" fmla="*/ 419100 w 669420"/>
              <a:gd name="connsiteY148" fmla="*/ 1454150 h 1527175"/>
              <a:gd name="connsiteX149" fmla="*/ 412750 w 669420"/>
              <a:gd name="connsiteY149" fmla="*/ 1463675 h 1527175"/>
              <a:gd name="connsiteX150" fmla="*/ 409575 w 669420"/>
              <a:gd name="connsiteY150" fmla="*/ 1473200 h 1527175"/>
              <a:gd name="connsiteX151" fmla="*/ 384175 w 669420"/>
              <a:gd name="connsiteY151" fmla="*/ 1482725 h 1527175"/>
              <a:gd name="connsiteX152" fmla="*/ 361950 w 669420"/>
              <a:gd name="connsiteY152" fmla="*/ 1485900 h 1527175"/>
              <a:gd name="connsiteX153" fmla="*/ 358775 w 669420"/>
              <a:gd name="connsiteY153" fmla="*/ 1473200 h 1527175"/>
              <a:gd name="connsiteX154" fmla="*/ 352425 w 669420"/>
              <a:gd name="connsiteY154" fmla="*/ 1454150 h 1527175"/>
              <a:gd name="connsiteX155" fmla="*/ 355600 w 669420"/>
              <a:gd name="connsiteY155" fmla="*/ 1409700 h 1527175"/>
              <a:gd name="connsiteX156" fmla="*/ 365125 w 669420"/>
              <a:gd name="connsiteY156" fmla="*/ 1377950 h 1527175"/>
              <a:gd name="connsiteX157" fmla="*/ 371475 w 669420"/>
              <a:gd name="connsiteY157" fmla="*/ 1343025 h 1527175"/>
              <a:gd name="connsiteX158" fmla="*/ 377825 w 669420"/>
              <a:gd name="connsiteY158" fmla="*/ 1320800 h 1527175"/>
              <a:gd name="connsiteX159" fmla="*/ 384175 w 669420"/>
              <a:gd name="connsiteY159" fmla="*/ 1295400 h 1527175"/>
              <a:gd name="connsiteX160" fmla="*/ 393700 w 669420"/>
              <a:gd name="connsiteY160" fmla="*/ 1266825 h 1527175"/>
              <a:gd name="connsiteX161" fmla="*/ 488315 w 669420"/>
              <a:gd name="connsiteY161" fmla="*/ 1348740 h 1527175"/>
              <a:gd name="connsiteX0" fmla="*/ 396875 w 669420"/>
              <a:gd name="connsiteY0" fmla="*/ 1257300 h 1527175"/>
              <a:gd name="connsiteX1" fmla="*/ 381000 w 669420"/>
              <a:gd name="connsiteY1" fmla="*/ 1190625 h 1527175"/>
              <a:gd name="connsiteX2" fmla="*/ 387350 w 669420"/>
              <a:gd name="connsiteY2" fmla="*/ 1152525 h 1527175"/>
              <a:gd name="connsiteX3" fmla="*/ 381000 w 669420"/>
              <a:gd name="connsiteY3" fmla="*/ 1139825 h 1527175"/>
              <a:gd name="connsiteX4" fmla="*/ 374650 w 669420"/>
              <a:gd name="connsiteY4" fmla="*/ 1120775 h 1527175"/>
              <a:gd name="connsiteX5" fmla="*/ 371475 w 669420"/>
              <a:gd name="connsiteY5" fmla="*/ 1111250 h 1527175"/>
              <a:gd name="connsiteX6" fmla="*/ 361950 w 669420"/>
              <a:gd name="connsiteY6" fmla="*/ 1057275 h 1527175"/>
              <a:gd name="connsiteX7" fmla="*/ 358775 w 669420"/>
              <a:gd name="connsiteY7" fmla="*/ 1047750 h 1527175"/>
              <a:gd name="connsiteX8" fmla="*/ 355600 w 669420"/>
              <a:gd name="connsiteY8" fmla="*/ 1025525 h 1527175"/>
              <a:gd name="connsiteX9" fmla="*/ 352425 w 669420"/>
              <a:gd name="connsiteY9" fmla="*/ 1000125 h 1527175"/>
              <a:gd name="connsiteX10" fmla="*/ 346075 w 669420"/>
              <a:gd name="connsiteY10" fmla="*/ 968375 h 1527175"/>
              <a:gd name="connsiteX11" fmla="*/ 342900 w 669420"/>
              <a:gd name="connsiteY11" fmla="*/ 958850 h 1527175"/>
              <a:gd name="connsiteX12" fmla="*/ 336550 w 669420"/>
              <a:gd name="connsiteY12" fmla="*/ 949325 h 1527175"/>
              <a:gd name="connsiteX13" fmla="*/ 327025 w 669420"/>
              <a:gd name="connsiteY13" fmla="*/ 955675 h 1527175"/>
              <a:gd name="connsiteX14" fmla="*/ 314325 w 669420"/>
              <a:gd name="connsiteY14" fmla="*/ 977900 h 1527175"/>
              <a:gd name="connsiteX15" fmla="*/ 304800 w 669420"/>
              <a:gd name="connsiteY15" fmla="*/ 987425 h 1527175"/>
              <a:gd name="connsiteX16" fmla="*/ 295275 w 669420"/>
              <a:gd name="connsiteY16" fmla="*/ 1006475 h 1527175"/>
              <a:gd name="connsiteX17" fmla="*/ 292100 w 669420"/>
              <a:gd name="connsiteY17" fmla="*/ 1016000 h 1527175"/>
              <a:gd name="connsiteX18" fmla="*/ 285750 w 669420"/>
              <a:gd name="connsiteY18" fmla="*/ 1025525 h 1527175"/>
              <a:gd name="connsiteX19" fmla="*/ 282575 w 669420"/>
              <a:gd name="connsiteY19" fmla="*/ 1035050 h 1527175"/>
              <a:gd name="connsiteX20" fmla="*/ 276225 w 669420"/>
              <a:gd name="connsiteY20" fmla="*/ 1044575 h 1527175"/>
              <a:gd name="connsiteX21" fmla="*/ 273050 w 669420"/>
              <a:gd name="connsiteY21" fmla="*/ 1054100 h 1527175"/>
              <a:gd name="connsiteX22" fmla="*/ 266700 w 669420"/>
              <a:gd name="connsiteY22" fmla="*/ 1063625 h 1527175"/>
              <a:gd name="connsiteX23" fmla="*/ 260350 w 669420"/>
              <a:gd name="connsiteY23" fmla="*/ 1082675 h 1527175"/>
              <a:gd name="connsiteX24" fmla="*/ 257175 w 669420"/>
              <a:gd name="connsiteY24" fmla="*/ 1092200 h 1527175"/>
              <a:gd name="connsiteX25" fmla="*/ 254000 w 669420"/>
              <a:gd name="connsiteY25" fmla="*/ 1108075 h 1527175"/>
              <a:gd name="connsiteX26" fmla="*/ 250825 w 669420"/>
              <a:gd name="connsiteY26" fmla="*/ 1117600 h 1527175"/>
              <a:gd name="connsiteX27" fmla="*/ 247650 w 669420"/>
              <a:gd name="connsiteY27" fmla="*/ 1130300 h 1527175"/>
              <a:gd name="connsiteX28" fmla="*/ 244475 w 669420"/>
              <a:gd name="connsiteY28" fmla="*/ 1139825 h 1527175"/>
              <a:gd name="connsiteX29" fmla="*/ 241300 w 669420"/>
              <a:gd name="connsiteY29" fmla="*/ 1155700 h 1527175"/>
              <a:gd name="connsiteX30" fmla="*/ 234950 w 669420"/>
              <a:gd name="connsiteY30" fmla="*/ 1181100 h 1527175"/>
              <a:gd name="connsiteX31" fmla="*/ 228600 w 669420"/>
              <a:gd name="connsiteY31" fmla="*/ 1209675 h 1527175"/>
              <a:gd name="connsiteX32" fmla="*/ 225425 w 669420"/>
              <a:gd name="connsiteY32" fmla="*/ 1219200 h 1527175"/>
              <a:gd name="connsiteX33" fmla="*/ 222250 w 669420"/>
              <a:gd name="connsiteY33" fmla="*/ 1238250 h 1527175"/>
              <a:gd name="connsiteX34" fmla="*/ 219075 w 669420"/>
              <a:gd name="connsiteY34" fmla="*/ 1250950 h 1527175"/>
              <a:gd name="connsiteX35" fmla="*/ 212725 w 669420"/>
              <a:gd name="connsiteY35" fmla="*/ 1308100 h 1527175"/>
              <a:gd name="connsiteX36" fmla="*/ 209550 w 669420"/>
              <a:gd name="connsiteY36" fmla="*/ 1393825 h 1527175"/>
              <a:gd name="connsiteX37" fmla="*/ 212725 w 669420"/>
              <a:gd name="connsiteY37" fmla="*/ 1412875 h 1527175"/>
              <a:gd name="connsiteX38" fmla="*/ 219075 w 669420"/>
              <a:gd name="connsiteY38" fmla="*/ 1492250 h 1527175"/>
              <a:gd name="connsiteX39" fmla="*/ 209550 w 669420"/>
              <a:gd name="connsiteY39" fmla="*/ 1498600 h 1527175"/>
              <a:gd name="connsiteX40" fmla="*/ 168275 w 669420"/>
              <a:gd name="connsiteY40" fmla="*/ 1504950 h 1527175"/>
              <a:gd name="connsiteX41" fmla="*/ 155575 w 669420"/>
              <a:gd name="connsiteY41" fmla="*/ 1508125 h 1527175"/>
              <a:gd name="connsiteX42" fmla="*/ 136525 w 669420"/>
              <a:gd name="connsiteY42" fmla="*/ 1511300 h 1527175"/>
              <a:gd name="connsiteX43" fmla="*/ 127000 w 669420"/>
              <a:gd name="connsiteY43" fmla="*/ 1514475 h 1527175"/>
              <a:gd name="connsiteX44" fmla="*/ 114300 w 669420"/>
              <a:gd name="connsiteY44" fmla="*/ 1517650 h 1527175"/>
              <a:gd name="connsiteX45" fmla="*/ 95250 w 669420"/>
              <a:gd name="connsiteY45" fmla="*/ 1524000 h 1527175"/>
              <a:gd name="connsiteX46" fmla="*/ 69850 w 669420"/>
              <a:gd name="connsiteY46" fmla="*/ 1527175 h 1527175"/>
              <a:gd name="connsiteX47" fmla="*/ 19050 w 669420"/>
              <a:gd name="connsiteY47" fmla="*/ 1524000 h 1527175"/>
              <a:gd name="connsiteX48" fmla="*/ 6350 w 669420"/>
              <a:gd name="connsiteY48" fmla="*/ 1520825 h 1527175"/>
              <a:gd name="connsiteX49" fmla="*/ 0 w 669420"/>
              <a:gd name="connsiteY49" fmla="*/ 1511300 h 1527175"/>
              <a:gd name="connsiteX50" fmla="*/ 3175 w 669420"/>
              <a:gd name="connsiteY50" fmla="*/ 1501775 h 1527175"/>
              <a:gd name="connsiteX51" fmla="*/ 41275 w 669420"/>
              <a:gd name="connsiteY51" fmla="*/ 1482725 h 1527175"/>
              <a:gd name="connsiteX52" fmla="*/ 60325 w 669420"/>
              <a:gd name="connsiteY52" fmla="*/ 1473200 h 1527175"/>
              <a:gd name="connsiteX53" fmla="*/ 79375 w 669420"/>
              <a:gd name="connsiteY53" fmla="*/ 1463675 h 1527175"/>
              <a:gd name="connsiteX54" fmla="*/ 95250 w 669420"/>
              <a:gd name="connsiteY54" fmla="*/ 1444625 h 1527175"/>
              <a:gd name="connsiteX55" fmla="*/ 101600 w 669420"/>
              <a:gd name="connsiteY55" fmla="*/ 1425575 h 1527175"/>
              <a:gd name="connsiteX56" fmla="*/ 104775 w 669420"/>
              <a:gd name="connsiteY56" fmla="*/ 1412875 h 1527175"/>
              <a:gd name="connsiteX57" fmla="*/ 111125 w 669420"/>
              <a:gd name="connsiteY57" fmla="*/ 1365250 h 1527175"/>
              <a:gd name="connsiteX58" fmla="*/ 111125 w 669420"/>
              <a:gd name="connsiteY58" fmla="*/ 1139825 h 1527175"/>
              <a:gd name="connsiteX59" fmla="*/ 117475 w 669420"/>
              <a:gd name="connsiteY59" fmla="*/ 1108075 h 1527175"/>
              <a:gd name="connsiteX60" fmla="*/ 123825 w 669420"/>
              <a:gd name="connsiteY60" fmla="*/ 1069975 h 1527175"/>
              <a:gd name="connsiteX61" fmla="*/ 127000 w 669420"/>
              <a:gd name="connsiteY61" fmla="*/ 1054100 h 1527175"/>
              <a:gd name="connsiteX62" fmla="*/ 136525 w 669420"/>
              <a:gd name="connsiteY62" fmla="*/ 942975 h 1527175"/>
              <a:gd name="connsiteX63" fmla="*/ 139700 w 669420"/>
              <a:gd name="connsiteY63" fmla="*/ 920750 h 1527175"/>
              <a:gd name="connsiteX64" fmla="*/ 142875 w 669420"/>
              <a:gd name="connsiteY64" fmla="*/ 873125 h 1527175"/>
              <a:gd name="connsiteX65" fmla="*/ 146050 w 669420"/>
              <a:gd name="connsiteY65" fmla="*/ 854075 h 1527175"/>
              <a:gd name="connsiteX66" fmla="*/ 152400 w 669420"/>
              <a:gd name="connsiteY66" fmla="*/ 803275 h 1527175"/>
              <a:gd name="connsiteX67" fmla="*/ 155575 w 669420"/>
              <a:gd name="connsiteY67" fmla="*/ 758825 h 1527175"/>
              <a:gd name="connsiteX68" fmla="*/ 123825 w 669420"/>
              <a:gd name="connsiteY68" fmla="*/ 746125 h 1527175"/>
              <a:gd name="connsiteX69" fmla="*/ 92075 w 669420"/>
              <a:gd name="connsiteY69" fmla="*/ 717550 h 1527175"/>
              <a:gd name="connsiteX70" fmla="*/ 44450 w 669420"/>
              <a:gd name="connsiteY70" fmla="*/ 587375 h 1527175"/>
              <a:gd name="connsiteX71" fmla="*/ 22225 w 669420"/>
              <a:gd name="connsiteY71" fmla="*/ 495300 h 1527175"/>
              <a:gd name="connsiteX72" fmla="*/ 47625 w 669420"/>
              <a:gd name="connsiteY72" fmla="*/ 422275 h 1527175"/>
              <a:gd name="connsiteX73" fmla="*/ 82550 w 669420"/>
              <a:gd name="connsiteY73" fmla="*/ 349250 h 1527175"/>
              <a:gd name="connsiteX74" fmla="*/ 98425 w 669420"/>
              <a:gd name="connsiteY74" fmla="*/ 301625 h 1527175"/>
              <a:gd name="connsiteX75" fmla="*/ 146050 w 669420"/>
              <a:gd name="connsiteY75" fmla="*/ 279400 h 1527175"/>
              <a:gd name="connsiteX76" fmla="*/ 165100 w 669420"/>
              <a:gd name="connsiteY76" fmla="*/ 276225 h 1527175"/>
              <a:gd name="connsiteX77" fmla="*/ 190500 w 669420"/>
              <a:gd name="connsiteY77" fmla="*/ 269875 h 1527175"/>
              <a:gd name="connsiteX78" fmla="*/ 209550 w 669420"/>
              <a:gd name="connsiteY78" fmla="*/ 266700 h 1527175"/>
              <a:gd name="connsiteX79" fmla="*/ 228600 w 669420"/>
              <a:gd name="connsiteY79" fmla="*/ 260350 h 1527175"/>
              <a:gd name="connsiteX80" fmla="*/ 231775 w 669420"/>
              <a:gd name="connsiteY80" fmla="*/ 250825 h 1527175"/>
              <a:gd name="connsiteX81" fmla="*/ 219075 w 669420"/>
              <a:gd name="connsiteY81" fmla="*/ 222250 h 1527175"/>
              <a:gd name="connsiteX82" fmla="*/ 212725 w 669420"/>
              <a:gd name="connsiteY82" fmla="*/ 203200 h 1527175"/>
              <a:gd name="connsiteX83" fmla="*/ 209550 w 669420"/>
              <a:gd name="connsiteY83" fmla="*/ 177800 h 1527175"/>
              <a:gd name="connsiteX84" fmla="*/ 212725 w 669420"/>
              <a:gd name="connsiteY84" fmla="*/ 149225 h 1527175"/>
              <a:gd name="connsiteX85" fmla="*/ 215900 w 669420"/>
              <a:gd name="connsiteY85" fmla="*/ 107950 h 1527175"/>
              <a:gd name="connsiteX86" fmla="*/ 222250 w 669420"/>
              <a:gd name="connsiteY86" fmla="*/ 69850 h 1527175"/>
              <a:gd name="connsiteX87" fmla="*/ 225425 w 669420"/>
              <a:gd name="connsiteY87" fmla="*/ 50800 h 1527175"/>
              <a:gd name="connsiteX88" fmla="*/ 231775 w 669420"/>
              <a:gd name="connsiteY88" fmla="*/ 31750 h 1527175"/>
              <a:gd name="connsiteX89" fmla="*/ 250825 w 669420"/>
              <a:gd name="connsiteY89" fmla="*/ 19050 h 1527175"/>
              <a:gd name="connsiteX90" fmla="*/ 269875 w 669420"/>
              <a:gd name="connsiteY90" fmla="*/ 12700 h 1527175"/>
              <a:gd name="connsiteX91" fmla="*/ 279400 w 669420"/>
              <a:gd name="connsiteY91" fmla="*/ 9525 h 1527175"/>
              <a:gd name="connsiteX92" fmla="*/ 288925 w 669420"/>
              <a:gd name="connsiteY92" fmla="*/ 0 h 1527175"/>
              <a:gd name="connsiteX93" fmla="*/ 288925 w 669420"/>
              <a:gd name="connsiteY93" fmla="*/ 0 h 1527175"/>
              <a:gd name="connsiteX94" fmla="*/ 314325 w 669420"/>
              <a:gd name="connsiteY94" fmla="*/ 9525 h 1527175"/>
              <a:gd name="connsiteX95" fmla="*/ 323850 w 669420"/>
              <a:gd name="connsiteY95" fmla="*/ 12700 h 1527175"/>
              <a:gd name="connsiteX96" fmla="*/ 333375 w 669420"/>
              <a:gd name="connsiteY96" fmla="*/ 19050 h 1527175"/>
              <a:gd name="connsiteX97" fmla="*/ 352425 w 669420"/>
              <a:gd name="connsiteY97" fmla="*/ 28575 h 1527175"/>
              <a:gd name="connsiteX98" fmla="*/ 358775 w 669420"/>
              <a:gd name="connsiteY98" fmla="*/ 38100 h 1527175"/>
              <a:gd name="connsiteX99" fmla="*/ 368300 w 669420"/>
              <a:gd name="connsiteY99" fmla="*/ 41275 h 1527175"/>
              <a:gd name="connsiteX100" fmla="*/ 371475 w 669420"/>
              <a:gd name="connsiteY100" fmla="*/ 50800 h 1527175"/>
              <a:gd name="connsiteX101" fmla="*/ 384175 w 669420"/>
              <a:gd name="connsiteY101" fmla="*/ 69850 h 1527175"/>
              <a:gd name="connsiteX102" fmla="*/ 393700 w 669420"/>
              <a:gd name="connsiteY102" fmla="*/ 98425 h 1527175"/>
              <a:gd name="connsiteX103" fmla="*/ 396875 w 669420"/>
              <a:gd name="connsiteY103" fmla="*/ 107950 h 1527175"/>
              <a:gd name="connsiteX104" fmla="*/ 390525 w 669420"/>
              <a:gd name="connsiteY104" fmla="*/ 161925 h 1527175"/>
              <a:gd name="connsiteX105" fmla="*/ 387350 w 669420"/>
              <a:gd name="connsiteY105" fmla="*/ 184150 h 1527175"/>
              <a:gd name="connsiteX106" fmla="*/ 381000 w 669420"/>
              <a:gd name="connsiteY106" fmla="*/ 222250 h 1527175"/>
              <a:gd name="connsiteX107" fmla="*/ 384175 w 669420"/>
              <a:gd name="connsiteY107" fmla="*/ 244475 h 1527175"/>
              <a:gd name="connsiteX108" fmla="*/ 387350 w 669420"/>
              <a:gd name="connsiteY108" fmla="*/ 254000 h 1527175"/>
              <a:gd name="connsiteX109" fmla="*/ 396875 w 669420"/>
              <a:gd name="connsiteY109" fmla="*/ 260350 h 1527175"/>
              <a:gd name="connsiteX110" fmla="*/ 403225 w 669420"/>
              <a:gd name="connsiteY110" fmla="*/ 269875 h 1527175"/>
              <a:gd name="connsiteX111" fmla="*/ 412750 w 669420"/>
              <a:gd name="connsiteY111" fmla="*/ 273050 h 1527175"/>
              <a:gd name="connsiteX112" fmla="*/ 422275 w 669420"/>
              <a:gd name="connsiteY112" fmla="*/ 279400 h 1527175"/>
              <a:gd name="connsiteX113" fmla="*/ 431800 w 669420"/>
              <a:gd name="connsiteY113" fmla="*/ 282575 h 1527175"/>
              <a:gd name="connsiteX114" fmla="*/ 441325 w 669420"/>
              <a:gd name="connsiteY114" fmla="*/ 288925 h 1527175"/>
              <a:gd name="connsiteX115" fmla="*/ 460375 w 669420"/>
              <a:gd name="connsiteY115" fmla="*/ 295275 h 1527175"/>
              <a:gd name="connsiteX116" fmla="*/ 488950 w 669420"/>
              <a:gd name="connsiteY116" fmla="*/ 304800 h 1527175"/>
              <a:gd name="connsiteX117" fmla="*/ 517525 w 669420"/>
              <a:gd name="connsiteY117" fmla="*/ 314325 h 1527175"/>
              <a:gd name="connsiteX118" fmla="*/ 527050 w 669420"/>
              <a:gd name="connsiteY118" fmla="*/ 317500 h 1527175"/>
              <a:gd name="connsiteX119" fmla="*/ 536575 w 669420"/>
              <a:gd name="connsiteY119" fmla="*/ 320675 h 1527175"/>
              <a:gd name="connsiteX120" fmla="*/ 542925 w 669420"/>
              <a:gd name="connsiteY120" fmla="*/ 339725 h 1527175"/>
              <a:gd name="connsiteX121" fmla="*/ 546100 w 669420"/>
              <a:gd name="connsiteY121" fmla="*/ 349250 h 1527175"/>
              <a:gd name="connsiteX122" fmla="*/ 574675 w 669420"/>
              <a:gd name="connsiteY122" fmla="*/ 374650 h 1527175"/>
              <a:gd name="connsiteX123" fmla="*/ 590550 w 669420"/>
              <a:gd name="connsiteY123" fmla="*/ 400050 h 1527175"/>
              <a:gd name="connsiteX124" fmla="*/ 615950 w 669420"/>
              <a:gd name="connsiteY124" fmla="*/ 428625 h 1527175"/>
              <a:gd name="connsiteX125" fmla="*/ 647700 w 669420"/>
              <a:gd name="connsiteY125" fmla="*/ 476250 h 1527175"/>
              <a:gd name="connsiteX126" fmla="*/ 666750 w 669420"/>
              <a:gd name="connsiteY126" fmla="*/ 530225 h 1527175"/>
              <a:gd name="connsiteX127" fmla="*/ 552450 w 669420"/>
              <a:gd name="connsiteY127" fmla="*/ 746125 h 1527175"/>
              <a:gd name="connsiteX128" fmla="*/ 517525 w 669420"/>
              <a:gd name="connsiteY128" fmla="*/ 879475 h 1527175"/>
              <a:gd name="connsiteX129" fmla="*/ 514350 w 669420"/>
              <a:gd name="connsiteY129" fmla="*/ 908050 h 1527175"/>
              <a:gd name="connsiteX130" fmla="*/ 508000 w 669420"/>
              <a:gd name="connsiteY130" fmla="*/ 965200 h 1527175"/>
              <a:gd name="connsiteX131" fmla="*/ 501650 w 669420"/>
              <a:gd name="connsiteY131" fmla="*/ 1038225 h 1527175"/>
              <a:gd name="connsiteX132" fmla="*/ 498475 w 669420"/>
              <a:gd name="connsiteY132" fmla="*/ 1076325 h 1527175"/>
              <a:gd name="connsiteX133" fmla="*/ 495300 w 669420"/>
              <a:gd name="connsiteY133" fmla="*/ 1165225 h 1527175"/>
              <a:gd name="connsiteX134" fmla="*/ 492125 w 669420"/>
              <a:gd name="connsiteY134" fmla="*/ 1190625 h 1527175"/>
              <a:gd name="connsiteX135" fmla="*/ 485775 w 669420"/>
              <a:gd name="connsiteY135" fmla="*/ 1250950 h 1527175"/>
              <a:gd name="connsiteX136" fmla="*/ 482600 w 669420"/>
              <a:gd name="connsiteY136" fmla="*/ 1308100 h 1527175"/>
              <a:gd name="connsiteX137" fmla="*/ 473075 w 669420"/>
              <a:gd name="connsiteY137" fmla="*/ 1311275 h 1527175"/>
              <a:gd name="connsiteX138" fmla="*/ 454025 w 669420"/>
              <a:gd name="connsiteY138" fmla="*/ 1314450 h 1527175"/>
              <a:gd name="connsiteX139" fmla="*/ 441325 w 669420"/>
              <a:gd name="connsiteY139" fmla="*/ 1317625 h 1527175"/>
              <a:gd name="connsiteX140" fmla="*/ 422275 w 669420"/>
              <a:gd name="connsiteY140" fmla="*/ 1323975 h 1527175"/>
              <a:gd name="connsiteX141" fmla="*/ 422275 w 669420"/>
              <a:gd name="connsiteY141" fmla="*/ 1346200 h 1527175"/>
              <a:gd name="connsiteX142" fmla="*/ 438150 w 669420"/>
              <a:gd name="connsiteY142" fmla="*/ 1371600 h 1527175"/>
              <a:gd name="connsiteX143" fmla="*/ 450850 w 669420"/>
              <a:gd name="connsiteY143" fmla="*/ 1374775 h 1527175"/>
              <a:gd name="connsiteX144" fmla="*/ 460375 w 669420"/>
              <a:gd name="connsiteY144" fmla="*/ 1393825 h 1527175"/>
              <a:gd name="connsiteX145" fmla="*/ 457200 w 669420"/>
              <a:gd name="connsiteY145" fmla="*/ 1409700 h 1527175"/>
              <a:gd name="connsiteX146" fmla="*/ 450850 w 669420"/>
              <a:gd name="connsiteY146" fmla="*/ 1419225 h 1527175"/>
              <a:gd name="connsiteX147" fmla="*/ 431800 w 669420"/>
              <a:gd name="connsiteY147" fmla="*/ 1435100 h 1527175"/>
              <a:gd name="connsiteX148" fmla="*/ 419100 w 669420"/>
              <a:gd name="connsiteY148" fmla="*/ 1454150 h 1527175"/>
              <a:gd name="connsiteX149" fmla="*/ 412750 w 669420"/>
              <a:gd name="connsiteY149" fmla="*/ 1463675 h 1527175"/>
              <a:gd name="connsiteX150" fmla="*/ 409575 w 669420"/>
              <a:gd name="connsiteY150" fmla="*/ 1473200 h 1527175"/>
              <a:gd name="connsiteX151" fmla="*/ 384175 w 669420"/>
              <a:gd name="connsiteY151" fmla="*/ 1482725 h 1527175"/>
              <a:gd name="connsiteX152" fmla="*/ 361950 w 669420"/>
              <a:gd name="connsiteY152" fmla="*/ 1485900 h 1527175"/>
              <a:gd name="connsiteX153" fmla="*/ 358775 w 669420"/>
              <a:gd name="connsiteY153" fmla="*/ 1473200 h 1527175"/>
              <a:gd name="connsiteX154" fmla="*/ 352425 w 669420"/>
              <a:gd name="connsiteY154" fmla="*/ 1454150 h 1527175"/>
              <a:gd name="connsiteX155" fmla="*/ 355600 w 669420"/>
              <a:gd name="connsiteY155" fmla="*/ 1409700 h 1527175"/>
              <a:gd name="connsiteX156" fmla="*/ 365125 w 669420"/>
              <a:gd name="connsiteY156" fmla="*/ 1377950 h 1527175"/>
              <a:gd name="connsiteX157" fmla="*/ 371475 w 669420"/>
              <a:gd name="connsiteY157" fmla="*/ 1343025 h 1527175"/>
              <a:gd name="connsiteX158" fmla="*/ 377825 w 669420"/>
              <a:gd name="connsiteY158" fmla="*/ 1320800 h 1527175"/>
              <a:gd name="connsiteX159" fmla="*/ 384175 w 669420"/>
              <a:gd name="connsiteY159" fmla="*/ 1295400 h 1527175"/>
              <a:gd name="connsiteX160" fmla="*/ 409575 w 669420"/>
              <a:gd name="connsiteY160" fmla="*/ 1270000 h 1527175"/>
              <a:gd name="connsiteX161" fmla="*/ 488315 w 669420"/>
              <a:gd name="connsiteY161" fmla="*/ 1348740 h 1527175"/>
              <a:gd name="connsiteX0" fmla="*/ 396875 w 669420"/>
              <a:gd name="connsiteY0" fmla="*/ 1257300 h 1527175"/>
              <a:gd name="connsiteX1" fmla="*/ 381000 w 669420"/>
              <a:gd name="connsiteY1" fmla="*/ 1190625 h 1527175"/>
              <a:gd name="connsiteX2" fmla="*/ 387350 w 669420"/>
              <a:gd name="connsiteY2" fmla="*/ 1152525 h 1527175"/>
              <a:gd name="connsiteX3" fmla="*/ 381000 w 669420"/>
              <a:gd name="connsiteY3" fmla="*/ 1139825 h 1527175"/>
              <a:gd name="connsiteX4" fmla="*/ 374650 w 669420"/>
              <a:gd name="connsiteY4" fmla="*/ 1120775 h 1527175"/>
              <a:gd name="connsiteX5" fmla="*/ 371475 w 669420"/>
              <a:gd name="connsiteY5" fmla="*/ 1111250 h 1527175"/>
              <a:gd name="connsiteX6" fmla="*/ 361950 w 669420"/>
              <a:gd name="connsiteY6" fmla="*/ 1057275 h 1527175"/>
              <a:gd name="connsiteX7" fmla="*/ 358775 w 669420"/>
              <a:gd name="connsiteY7" fmla="*/ 1047750 h 1527175"/>
              <a:gd name="connsiteX8" fmla="*/ 355600 w 669420"/>
              <a:gd name="connsiteY8" fmla="*/ 1025525 h 1527175"/>
              <a:gd name="connsiteX9" fmla="*/ 352425 w 669420"/>
              <a:gd name="connsiteY9" fmla="*/ 1000125 h 1527175"/>
              <a:gd name="connsiteX10" fmla="*/ 346075 w 669420"/>
              <a:gd name="connsiteY10" fmla="*/ 968375 h 1527175"/>
              <a:gd name="connsiteX11" fmla="*/ 342900 w 669420"/>
              <a:gd name="connsiteY11" fmla="*/ 958850 h 1527175"/>
              <a:gd name="connsiteX12" fmla="*/ 336550 w 669420"/>
              <a:gd name="connsiteY12" fmla="*/ 949325 h 1527175"/>
              <a:gd name="connsiteX13" fmla="*/ 327025 w 669420"/>
              <a:gd name="connsiteY13" fmla="*/ 955675 h 1527175"/>
              <a:gd name="connsiteX14" fmla="*/ 314325 w 669420"/>
              <a:gd name="connsiteY14" fmla="*/ 977900 h 1527175"/>
              <a:gd name="connsiteX15" fmla="*/ 304800 w 669420"/>
              <a:gd name="connsiteY15" fmla="*/ 987425 h 1527175"/>
              <a:gd name="connsiteX16" fmla="*/ 295275 w 669420"/>
              <a:gd name="connsiteY16" fmla="*/ 1006475 h 1527175"/>
              <a:gd name="connsiteX17" fmla="*/ 292100 w 669420"/>
              <a:gd name="connsiteY17" fmla="*/ 1016000 h 1527175"/>
              <a:gd name="connsiteX18" fmla="*/ 285750 w 669420"/>
              <a:gd name="connsiteY18" fmla="*/ 1025525 h 1527175"/>
              <a:gd name="connsiteX19" fmla="*/ 282575 w 669420"/>
              <a:gd name="connsiteY19" fmla="*/ 1035050 h 1527175"/>
              <a:gd name="connsiteX20" fmla="*/ 276225 w 669420"/>
              <a:gd name="connsiteY20" fmla="*/ 1044575 h 1527175"/>
              <a:gd name="connsiteX21" fmla="*/ 273050 w 669420"/>
              <a:gd name="connsiteY21" fmla="*/ 1054100 h 1527175"/>
              <a:gd name="connsiteX22" fmla="*/ 266700 w 669420"/>
              <a:gd name="connsiteY22" fmla="*/ 1063625 h 1527175"/>
              <a:gd name="connsiteX23" fmla="*/ 260350 w 669420"/>
              <a:gd name="connsiteY23" fmla="*/ 1082675 h 1527175"/>
              <a:gd name="connsiteX24" fmla="*/ 257175 w 669420"/>
              <a:gd name="connsiteY24" fmla="*/ 1092200 h 1527175"/>
              <a:gd name="connsiteX25" fmla="*/ 254000 w 669420"/>
              <a:gd name="connsiteY25" fmla="*/ 1108075 h 1527175"/>
              <a:gd name="connsiteX26" fmla="*/ 250825 w 669420"/>
              <a:gd name="connsiteY26" fmla="*/ 1117600 h 1527175"/>
              <a:gd name="connsiteX27" fmla="*/ 247650 w 669420"/>
              <a:gd name="connsiteY27" fmla="*/ 1130300 h 1527175"/>
              <a:gd name="connsiteX28" fmla="*/ 244475 w 669420"/>
              <a:gd name="connsiteY28" fmla="*/ 1139825 h 1527175"/>
              <a:gd name="connsiteX29" fmla="*/ 241300 w 669420"/>
              <a:gd name="connsiteY29" fmla="*/ 1155700 h 1527175"/>
              <a:gd name="connsiteX30" fmla="*/ 234950 w 669420"/>
              <a:gd name="connsiteY30" fmla="*/ 1181100 h 1527175"/>
              <a:gd name="connsiteX31" fmla="*/ 228600 w 669420"/>
              <a:gd name="connsiteY31" fmla="*/ 1209675 h 1527175"/>
              <a:gd name="connsiteX32" fmla="*/ 225425 w 669420"/>
              <a:gd name="connsiteY32" fmla="*/ 1219200 h 1527175"/>
              <a:gd name="connsiteX33" fmla="*/ 222250 w 669420"/>
              <a:gd name="connsiteY33" fmla="*/ 1238250 h 1527175"/>
              <a:gd name="connsiteX34" fmla="*/ 219075 w 669420"/>
              <a:gd name="connsiteY34" fmla="*/ 1250950 h 1527175"/>
              <a:gd name="connsiteX35" fmla="*/ 212725 w 669420"/>
              <a:gd name="connsiteY35" fmla="*/ 1308100 h 1527175"/>
              <a:gd name="connsiteX36" fmla="*/ 209550 w 669420"/>
              <a:gd name="connsiteY36" fmla="*/ 1393825 h 1527175"/>
              <a:gd name="connsiteX37" fmla="*/ 212725 w 669420"/>
              <a:gd name="connsiteY37" fmla="*/ 1412875 h 1527175"/>
              <a:gd name="connsiteX38" fmla="*/ 219075 w 669420"/>
              <a:gd name="connsiteY38" fmla="*/ 1492250 h 1527175"/>
              <a:gd name="connsiteX39" fmla="*/ 209550 w 669420"/>
              <a:gd name="connsiteY39" fmla="*/ 1498600 h 1527175"/>
              <a:gd name="connsiteX40" fmla="*/ 168275 w 669420"/>
              <a:gd name="connsiteY40" fmla="*/ 1504950 h 1527175"/>
              <a:gd name="connsiteX41" fmla="*/ 155575 w 669420"/>
              <a:gd name="connsiteY41" fmla="*/ 1508125 h 1527175"/>
              <a:gd name="connsiteX42" fmla="*/ 136525 w 669420"/>
              <a:gd name="connsiteY42" fmla="*/ 1511300 h 1527175"/>
              <a:gd name="connsiteX43" fmla="*/ 127000 w 669420"/>
              <a:gd name="connsiteY43" fmla="*/ 1514475 h 1527175"/>
              <a:gd name="connsiteX44" fmla="*/ 114300 w 669420"/>
              <a:gd name="connsiteY44" fmla="*/ 1517650 h 1527175"/>
              <a:gd name="connsiteX45" fmla="*/ 95250 w 669420"/>
              <a:gd name="connsiteY45" fmla="*/ 1524000 h 1527175"/>
              <a:gd name="connsiteX46" fmla="*/ 69850 w 669420"/>
              <a:gd name="connsiteY46" fmla="*/ 1527175 h 1527175"/>
              <a:gd name="connsiteX47" fmla="*/ 19050 w 669420"/>
              <a:gd name="connsiteY47" fmla="*/ 1524000 h 1527175"/>
              <a:gd name="connsiteX48" fmla="*/ 6350 w 669420"/>
              <a:gd name="connsiteY48" fmla="*/ 1520825 h 1527175"/>
              <a:gd name="connsiteX49" fmla="*/ 0 w 669420"/>
              <a:gd name="connsiteY49" fmla="*/ 1511300 h 1527175"/>
              <a:gd name="connsiteX50" fmla="*/ 3175 w 669420"/>
              <a:gd name="connsiteY50" fmla="*/ 1501775 h 1527175"/>
              <a:gd name="connsiteX51" fmla="*/ 41275 w 669420"/>
              <a:gd name="connsiteY51" fmla="*/ 1482725 h 1527175"/>
              <a:gd name="connsiteX52" fmla="*/ 60325 w 669420"/>
              <a:gd name="connsiteY52" fmla="*/ 1473200 h 1527175"/>
              <a:gd name="connsiteX53" fmla="*/ 79375 w 669420"/>
              <a:gd name="connsiteY53" fmla="*/ 1463675 h 1527175"/>
              <a:gd name="connsiteX54" fmla="*/ 95250 w 669420"/>
              <a:gd name="connsiteY54" fmla="*/ 1444625 h 1527175"/>
              <a:gd name="connsiteX55" fmla="*/ 101600 w 669420"/>
              <a:gd name="connsiteY55" fmla="*/ 1425575 h 1527175"/>
              <a:gd name="connsiteX56" fmla="*/ 104775 w 669420"/>
              <a:gd name="connsiteY56" fmla="*/ 1412875 h 1527175"/>
              <a:gd name="connsiteX57" fmla="*/ 111125 w 669420"/>
              <a:gd name="connsiteY57" fmla="*/ 1365250 h 1527175"/>
              <a:gd name="connsiteX58" fmla="*/ 111125 w 669420"/>
              <a:gd name="connsiteY58" fmla="*/ 1139825 h 1527175"/>
              <a:gd name="connsiteX59" fmla="*/ 117475 w 669420"/>
              <a:gd name="connsiteY59" fmla="*/ 1108075 h 1527175"/>
              <a:gd name="connsiteX60" fmla="*/ 123825 w 669420"/>
              <a:gd name="connsiteY60" fmla="*/ 1069975 h 1527175"/>
              <a:gd name="connsiteX61" fmla="*/ 127000 w 669420"/>
              <a:gd name="connsiteY61" fmla="*/ 1054100 h 1527175"/>
              <a:gd name="connsiteX62" fmla="*/ 136525 w 669420"/>
              <a:gd name="connsiteY62" fmla="*/ 942975 h 1527175"/>
              <a:gd name="connsiteX63" fmla="*/ 139700 w 669420"/>
              <a:gd name="connsiteY63" fmla="*/ 920750 h 1527175"/>
              <a:gd name="connsiteX64" fmla="*/ 142875 w 669420"/>
              <a:gd name="connsiteY64" fmla="*/ 873125 h 1527175"/>
              <a:gd name="connsiteX65" fmla="*/ 146050 w 669420"/>
              <a:gd name="connsiteY65" fmla="*/ 854075 h 1527175"/>
              <a:gd name="connsiteX66" fmla="*/ 152400 w 669420"/>
              <a:gd name="connsiteY66" fmla="*/ 803275 h 1527175"/>
              <a:gd name="connsiteX67" fmla="*/ 155575 w 669420"/>
              <a:gd name="connsiteY67" fmla="*/ 758825 h 1527175"/>
              <a:gd name="connsiteX68" fmla="*/ 123825 w 669420"/>
              <a:gd name="connsiteY68" fmla="*/ 746125 h 1527175"/>
              <a:gd name="connsiteX69" fmla="*/ 92075 w 669420"/>
              <a:gd name="connsiteY69" fmla="*/ 717550 h 1527175"/>
              <a:gd name="connsiteX70" fmla="*/ 44450 w 669420"/>
              <a:gd name="connsiteY70" fmla="*/ 587375 h 1527175"/>
              <a:gd name="connsiteX71" fmla="*/ 22225 w 669420"/>
              <a:gd name="connsiteY71" fmla="*/ 495300 h 1527175"/>
              <a:gd name="connsiteX72" fmla="*/ 47625 w 669420"/>
              <a:gd name="connsiteY72" fmla="*/ 422275 h 1527175"/>
              <a:gd name="connsiteX73" fmla="*/ 82550 w 669420"/>
              <a:gd name="connsiteY73" fmla="*/ 349250 h 1527175"/>
              <a:gd name="connsiteX74" fmla="*/ 98425 w 669420"/>
              <a:gd name="connsiteY74" fmla="*/ 301625 h 1527175"/>
              <a:gd name="connsiteX75" fmla="*/ 146050 w 669420"/>
              <a:gd name="connsiteY75" fmla="*/ 279400 h 1527175"/>
              <a:gd name="connsiteX76" fmla="*/ 165100 w 669420"/>
              <a:gd name="connsiteY76" fmla="*/ 276225 h 1527175"/>
              <a:gd name="connsiteX77" fmla="*/ 190500 w 669420"/>
              <a:gd name="connsiteY77" fmla="*/ 269875 h 1527175"/>
              <a:gd name="connsiteX78" fmla="*/ 209550 w 669420"/>
              <a:gd name="connsiteY78" fmla="*/ 266700 h 1527175"/>
              <a:gd name="connsiteX79" fmla="*/ 228600 w 669420"/>
              <a:gd name="connsiteY79" fmla="*/ 260350 h 1527175"/>
              <a:gd name="connsiteX80" fmla="*/ 231775 w 669420"/>
              <a:gd name="connsiteY80" fmla="*/ 250825 h 1527175"/>
              <a:gd name="connsiteX81" fmla="*/ 219075 w 669420"/>
              <a:gd name="connsiteY81" fmla="*/ 222250 h 1527175"/>
              <a:gd name="connsiteX82" fmla="*/ 212725 w 669420"/>
              <a:gd name="connsiteY82" fmla="*/ 203200 h 1527175"/>
              <a:gd name="connsiteX83" fmla="*/ 209550 w 669420"/>
              <a:gd name="connsiteY83" fmla="*/ 177800 h 1527175"/>
              <a:gd name="connsiteX84" fmla="*/ 212725 w 669420"/>
              <a:gd name="connsiteY84" fmla="*/ 149225 h 1527175"/>
              <a:gd name="connsiteX85" fmla="*/ 215900 w 669420"/>
              <a:gd name="connsiteY85" fmla="*/ 107950 h 1527175"/>
              <a:gd name="connsiteX86" fmla="*/ 222250 w 669420"/>
              <a:gd name="connsiteY86" fmla="*/ 69850 h 1527175"/>
              <a:gd name="connsiteX87" fmla="*/ 225425 w 669420"/>
              <a:gd name="connsiteY87" fmla="*/ 50800 h 1527175"/>
              <a:gd name="connsiteX88" fmla="*/ 231775 w 669420"/>
              <a:gd name="connsiteY88" fmla="*/ 31750 h 1527175"/>
              <a:gd name="connsiteX89" fmla="*/ 250825 w 669420"/>
              <a:gd name="connsiteY89" fmla="*/ 19050 h 1527175"/>
              <a:gd name="connsiteX90" fmla="*/ 269875 w 669420"/>
              <a:gd name="connsiteY90" fmla="*/ 12700 h 1527175"/>
              <a:gd name="connsiteX91" fmla="*/ 279400 w 669420"/>
              <a:gd name="connsiteY91" fmla="*/ 9525 h 1527175"/>
              <a:gd name="connsiteX92" fmla="*/ 288925 w 669420"/>
              <a:gd name="connsiteY92" fmla="*/ 0 h 1527175"/>
              <a:gd name="connsiteX93" fmla="*/ 288925 w 669420"/>
              <a:gd name="connsiteY93" fmla="*/ 0 h 1527175"/>
              <a:gd name="connsiteX94" fmla="*/ 314325 w 669420"/>
              <a:gd name="connsiteY94" fmla="*/ 9525 h 1527175"/>
              <a:gd name="connsiteX95" fmla="*/ 323850 w 669420"/>
              <a:gd name="connsiteY95" fmla="*/ 12700 h 1527175"/>
              <a:gd name="connsiteX96" fmla="*/ 333375 w 669420"/>
              <a:gd name="connsiteY96" fmla="*/ 19050 h 1527175"/>
              <a:gd name="connsiteX97" fmla="*/ 352425 w 669420"/>
              <a:gd name="connsiteY97" fmla="*/ 28575 h 1527175"/>
              <a:gd name="connsiteX98" fmla="*/ 358775 w 669420"/>
              <a:gd name="connsiteY98" fmla="*/ 38100 h 1527175"/>
              <a:gd name="connsiteX99" fmla="*/ 368300 w 669420"/>
              <a:gd name="connsiteY99" fmla="*/ 41275 h 1527175"/>
              <a:gd name="connsiteX100" fmla="*/ 371475 w 669420"/>
              <a:gd name="connsiteY100" fmla="*/ 50800 h 1527175"/>
              <a:gd name="connsiteX101" fmla="*/ 384175 w 669420"/>
              <a:gd name="connsiteY101" fmla="*/ 69850 h 1527175"/>
              <a:gd name="connsiteX102" fmla="*/ 393700 w 669420"/>
              <a:gd name="connsiteY102" fmla="*/ 98425 h 1527175"/>
              <a:gd name="connsiteX103" fmla="*/ 396875 w 669420"/>
              <a:gd name="connsiteY103" fmla="*/ 107950 h 1527175"/>
              <a:gd name="connsiteX104" fmla="*/ 390525 w 669420"/>
              <a:gd name="connsiteY104" fmla="*/ 161925 h 1527175"/>
              <a:gd name="connsiteX105" fmla="*/ 387350 w 669420"/>
              <a:gd name="connsiteY105" fmla="*/ 184150 h 1527175"/>
              <a:gd name="connsiteX106" fmla="*/ 381000 w 669420"/>
              <a:gd name="connsiteY106" fmla="*/ 222250 h 1527175"/>
              <a:gd name="connsiteX107" fmla="*/ 384175 w 669420"/>
              <a:gd name="connsiteY107" fmla="*/ 244475 h 1527175"/>
              <a:gd name="connsiteX108" fmla="*/ 387350 w 669420"/>
              <a:gd name="connsiteY108" fmla="*/ 254000 h 1527175"/>
              <a:gd name="connsiteX109" fmla="*/ 396875 w 669420"/>
              <a:gd name="connsiteY109" fmla="*/ 260350 h 1527175"/>
              <a:gd name="connsiteX110" fmla="*/ 403225 w 669420"/>
              <a:gd name="connsiteY110" fmla="*/ 269875 h 1527175"/>
              <a:gd name="connsiteX111" fmla="*/ 412750 w 669420"/>
              <a:gd name="connsiteY111" fmla="*/ 273050 h 1527175"/>
              <a:gd name="connsiteX112" fmla="*/ 422275 w 669420"/>
              <a:gd name="connsiteY112" fmla="*/ 279400 h 1527175"/>
              <a:gd name="connsiteX113" fmla="*/ 431800 w 669420"/>
              <a:gd name="connsiteY113" fmla="*/ 282575 h 1527175"/>
              <a:gd name="connsiteX114" fmla="*/ 441325 w 669420"/>
              <a:gd name="connsiteY114" fmla="*/ 288925 h 1527175"/>
              <a:gd name="connsiteX115" fmla="*/ 460375 w 669420"/>
              <a:gd name="connsiteY115" fmla="*/ 295275 h 1527175"/>
              <a:gd name="connsiteX116" fmla="*/ 488950 w 669420"/>
              <a:gd name="connsiteY116" fmla="*/ 304800 h 1527175"/>
              <a:gd name="connsiteX117" fmla="*/ 517525 w 669420"/>
              <a:gd name="connsiteY117" fmla="*/ 314325 h 1527175"/>
              <a:gd name="connsiteX118" fmla="*/ 527050 w 669420"/>
              <a:gd name="connsiteY118" fmla="*/ 317500 h 1527175"/>
              <a:gd name="connsiteX119" fmla="*/ 536575 w 669420"/>
              <a:gd name="connsiteY119" fmla="*/ 320675 h 1527175"/>
              <a:gd name="connsiteX120" fmla="*/ 542925 w 669420"/>
              <a:gd name="connsiteY120" fmla="*/ 339725 h 1527175"/>
              <a:gd name="connsiteX121" fmla="*/ 546100 w 669420"/>
              <a:gd name="connsiteY121" fmla="*/ 349250 h 1527175"/>
              <a:gd name="connsiteX122" fmla="*/ 574675 w 669420"/>
              <a:gd name="connsiteY122" fmla="*/ 374650 h 1527175"/>
              <a:gd name="connsiteX123" fmla="*/ 590550 w 669420"/>
              <a:gd name="connsiteY123" fmla="*/ 400050 h 1527175"/>
              <a:gd name="connsiteX124" fmla="*/ 615950 w 669420"/>
              <a:gd name="connsiteY124" fmla="*/ 428625 h 1527175"/>
              <a:gd name="connsiteX125" fmla="*/ 647700 w 669420"/>
              <a:gd name="connsiteY125" fmla="*/ 476250 h 1527175"/>
              <a:gd name="connsiteX126" fmla="*/ 666750 w 669420"/>
              <a:gd name="connsiteY126" fmla="*/ 530225 h 1527175"/>
              <a:gd name="connsiteX127" fmla="*/ 552450 w 669420"/>
              <a:gd name="connsiteY127" fmla="*/ 746125 h 1527175"/>
              <a:gd name="connsiteX128" fmla="*/ 517525 w 669420"/>
              <a:gd name="connsiteY128" fmla="*/ 879475 h 1527175"/>
              <a:gd name="connsiteX129" fmla="*/ 514350 w 669420"/>
              <a:gd name="connsiteY129" fmla="*/ 908050 h 1527175"/>
              <a:gd name="connsiteX130" fmla="*/ 508000 w 669420"/>
              <a:gd name="connsiteY130" fmla="*/ 965200 h 1527175"/>
              <a:gd name="connsiteX131" fmla="*/ 501650 w 669420"/>
              <a:gd name="connsiteY131" fmla="*/ 1038225 h 1527175"/>
              <a:gd name="connsiteX132" fmla="*/ 498475 w 669420"/>
              <a:gd name="connsiteY132" fmla="*/ 1076325 h 1527175"/>
              <a:gd name="connsiteX133" fmla="*/ 495300 w 669420"/>
              <a:gd name="connsiteY133" fmla="*/ 1165225 h 1527175"/>
              <a:gd name="connsiteX134" fmla="*/ 492125 w 669420"/>
              <a:gd name="connsiteY134" fmla="*/ 1190625 h 1527175"/>
              <a:gd name="connsiteX135" fmla="*/ 485775 w 669420"/>
              <a:gd name="connsiteY135" fmla="*/ 1250950 h 1527175"/>
              <a:gd name="connsiteX136" fmla="*/ 482600 w 669420"/>
              <a:gd name="connsiteY136" fmla="*/ 1308100 h 1527175"/>
              <a:gd name="connsiteX137" fmla="*/ 473075 w 669420"/>
              <a:gd name="connsiteY137" fmla="*/ 1311275 h 1527175"/>
              <a:gd name="connsiteX138" fmla="*/ 454025 w 669420"/>
              <a:gd name="connsiteY138" fmla="*/ 1314450 h 1527175"/>
              <a:gd name="connsiteX139" fmla="*/ 441325 w 669420"/>
              <a:gd name="connsiteY139" fmla="*/ 1317625 h 1527175"/>
              <a:gd name="connsiteX140" fmla="*/ 422275 w 669420"/>
              <a:gd name="connsiteY140" fmla="*/ 1323975 h 1527175"/>
              <a:gd name="connsiteX141" fmla="*/ 422275 w 669420"/>
              <a:gd name="connsiteY141" fmla="*/ 1346200 h 1527175"/>
              <a:gd name="connsiteX142" fmla="*/ 438150 w 669420"/>
              <a:gd name="connsiteY142" fmla="*/ 1371600 h 1527175"/>
              <a:gd name="connsiteX143" fmla="*/ 450850 w 669420"/>
              <a:gd name="connsiteY143" fmla="*/ 1374775 h 1527175"/>
              <a:gd name="connsiteX144" fmla="*/ 460375 w 669420"/>
              <a:gd name="connsiteY144" fmla="*/ 1393825 h 1527175"/>
              <a:gd name="connsiteX145" fmla="*/ 457200 w 669420"/>
              <a:gd name="connsiteY145" fmla="*/ 1409700 h 1527175"/>
              <a:gd name="connsiteX146" fmla="*/ 450850 w 669420"/>
              <a:gd name="connsiteY146" fmla="*/ 1419225 h 1527175"/>
              <a:gd name="connsiteX147" fmla="*/ 431800 w 669420"/>
              <a:gd name="connsiteY147" fmla="*/ 1435100 h 1527175"/>
              <a:gd name="connsiteX148" fmla="*/ 419100 w 669420"/>
              <a:gd name="connsiteY148" fmla="*/ 1454150 h 1527175"/>
              <a:gd name="connsiteX149" fmla="*/ 412750 w 669420"/>
              <a:gd name="connsiteY149" fmla="*/ 1463675 h 1527175"/>
              <a:gd name="connsiteX150" fmla="*/ 409575 w 669420"/>
              <a:gd name="connsiteY150" fmla="*/ 1473200 h 1527175"/>
              <a:gd name="connsiteX151" fmla="*/ 384175 w 669420"/>
              <a:gd name="connsiteY151" fmla="*/ 1482725 h 1527175"/>
              <a:gd name="connsiteX152" fmla="*/ 361950 w 669420"/>
              <a:gd name="connsiteY152" fmla="*/ 1485900 h 1527175"/>
              <a:gd name="connsiteX153" fmla="*/ 358775 w 669420"/>
              <a:gd name="connsiteY153" fmla="*/ 1473200 h 1527175"/>
              <a:gd name="connsiteX154" fmla="*/ 352425 w 669420"/>
              <a:gd name="connsiteY154" fmla="*/ 1454150 h 1527175"/>
              <a:gd name="connsiteX155" fmla="*/ 355600 w 669420"/>
              <a:gd name="connsiteY155" fmla="*/ 1409700 h 1527175"/>
              <a:gd name="connsiteX156" fmla="*/ 365125 w 669420"/>
              <a:gd name="connsiteY156" fmla="*/ 1377950 h 1527175"/>
              <a:gd name="connsiteX157" fmla="*/ 371475 w 669420"/>
              <a:gd name="connsiteY157" fmla="*/ 1343025 h 1527175"/>
              <a:gd name="connsiteX158" fmla="*/ 377825 w 669420"/>
              <a:gd name="connsiteY158" fmla="*/ 1320800 h 1527175"/>
              <a:gd name="connsiteX159" fmla="*/ 384175 w 669420"/>
              <a:gd name="connsiteY159" fmla="*/ 1295400 h 1527175"/>
              <a:gd name="connsiteX160" fmla="*/ 488315 w 669420"/>
              <a:gd name="connsiteY160" fmla="*/ 1348740 h 1527175"/>
              <a:gd name="connsiteX0" fmla="*/ 396875 w 669420"/>
              <a:gd name="connsiteY0" fmla="*/ 1257300 h 1527175"/>
              <a:gd name="connsiteX1" fmla="*/ 381000 w 669420"/>
              <a:gd name="connsiteY1" fmla="*/ 1190625 h 1527175"/>
              <a:gd name="connsiteX2" fmla="*/ 387350 w 669420"/>
              <a:gd name="connsiteY2" fmla="*/ 1152525 h 1527175"/>
              <a:gd name="connsiteX3" fmla="*/ 381000 w 669420"/>
              <a:gd name="connsiteY3" fmla="*/ 1139825 h 1527175"/>
              <a:gd name="connsiteX4" fmla="*/ 374650 w 669420"/>
              <a:gd name="connsiteY4" fmla="*/ 1120775 h 1527175"/>
              <a:gd name="connsiteX5" fmla="*/ 371475 w 669420"/>
              <a:gd name="connsiteY5" fmla="*/ 1111250 h 1527175"/>
              <a:gd name="connsiteX6" fmla="*/ 361950 w 669420"/>
              <a:gd name="connsiteY6" fmla="*/ 1057275 h 1527175"/>
              <a:gd name="connsiteX7" fmla="*/ 358775 w 669420"/>
              <a:gd name="connsiteY7" fmla="*/ 1047750 h 1527175"/>
              <a:gd name="connsiteX8" fmla="*/ 355600 w 669420"/>
              <a:gd name="connsiteY8" fmla="*/ 1025525 h 1527175"/>
              <a:gd name="connsiteX9" fmla="*/ 352425 w 669420"/>
              <a:gd name="connsiteY9" fmla="*/ 1000125 h 1527175"/>
              <a:gd name="connsiteX10" fmla="*/ 346075 w 669420"/>
              <a:gd name="connsiteY10" fmla="*/ 968375 h 1527175"/>
              <a:gd name="connsiteX11" fmla="*/ 342900 w 669420"/>
              <a:gd name="connsiteY11" fmla="*/ 958850 h 1527175"/>
              <a:gd name="connsiteX12" fmla="*/ 336550 w 669420"/>
              <a:gd name="connsiteY12" fmla="*/ 949325 h 1527175"/>
              <a:gd name="connsiteX13" fmla="*/ 327025 w 669420"/>
              <a:gd name="connsiteY13" fmla="*/ 955675 h 1527175"/>
              <a:gd name="connsiteX14" fmla="*/ 314325 w 669420"/>
              <a:gd name="connsiteY14" fmla="*/ 977900 h 1527175"/>
              <a:gd name="connsiteX15" fmla="*/ 304800 w 669420"/>
              <a:gd name="connsiteY15" fmla="*/ 987425 h 1527175"/>
              <a:gd name="connsiteX16" fmla="*/ 295275 w 669420"/>
              <a:gd name="connsiteY16" fmla="*/ 1006475 h 1527175"/>
              <a:gd name="connsiteX17" fmla="*/ 292100 w 669420"/>
              <a:gd name="connsiteY17" fmla="*/ 1016000 h 1527175"/>
              <a:gd name="connsiteX18" fmla="*/ 285750 w 669420"/>
              <a:gd name="connsiteY18" fmla="*/ 1025525 h 1527175"/>
              <a:gd name="connsiteX19" fmla="*/ 282575 w 669420"/>
              <a:gd name="connsiteY19" fmla="*/ 1035050 h 1527175"/>
              <a:gd name="connsiteX20" fmla="*/ 276225 w 669420"/>
              <a:gd name="connsiteY20" fmla="*/ 1044575 h 1527175"/>
              <a:gd name="connsiteX21" fmla="*/ 273050 w 669420"/>
              <a:gd name="connsiteY21" fmla="*/ 1054100 h 1527175"/>
              <a:gd name="connsiteX22" fmla="*/ 266700 w 669420"/>
              <a:gd name="connsiteY22" fmla="*/ 1063625 h 1527175"/>
              <a:gd name="connsiteX23" fmla="*/ 260350 w 669420"/>
              <a:gd name="connsiteY23" fmla="*/ 1082675 h 1527175"/>
              <a:gd name="connsiteX24" fmla="*/ 257175 w 669420"/>
              <a:gd name="connsiteY24" fmla="*/ 1092200 h 1527175"/>
              <a:gd name="connsiteX25" fmla="*/ 254000 w 669420"/>
              <a:gd name="connsiteY25" fmla="*/ 1108075 h 1527175"/>
              <a:gd name="connsiteX26" fmla="*/ 250825 w 669420"/>
              <a:gd name="connsiteY26" fmla="*/ 1117600 h 1527175"/>
              <a:gd name="connsiteX27" fmla="*/ 247650 w 669420"/>
              <a:gd name="connsiteY27" fmla="*/ 1130300 h 1527175"/>
              <a:gd name="connsiteX28" fmla="*/ 244475 w 669420"/>
              <a:gd name="connsiteY28" fmla="*/ 1139825 h 1527175"/>
              <a:gd name="connsiteX29" fmla="*/ 241300 w 669420"/>
              <a:gd name="connsiteY29" fmla="*/ 1155700 h 1527175"/>
              <a:gd name="connsiteX30" fmla="*/ 234950 w 669420"/>
              <a:gd name="connsiteY30" fmla="*/ 1181100 h 1527175"/>
              <a:gd name="connsiteX31" fmla="*/ 228600 w 669420"/>
              <a:gd name="connsiteY31" fmla="*/ 1209675 h 1527175"/>
              <a:gd name="connsiteX32" fmla="*/ 225425 w 669420"/>
              <a:gd name="connsiteY32" fmla="*/ 1219200 h 1527175"/>
              <a:gd name="connsiteX33" fmla="*/ 222250 w 669420"/>
              <a:gd name="connsiteY33" fmla="*/ 1238250 h 1527175"/>
              <a:gd name="connsiteX34" fmla="*/ 219075 w 669420"/>
              <a:gd name="connsiteY34" fmla="*/ 1250950 h 1527175"/>
              <a:gd name="connsiteX35" fmla="*/ 212725 w 669420"/>
              <a:gd name="connsiteY35" fmla="*/ 1308100 h 1527175"/>
              <a:gd name="connsiteX36" fmla="*/ 209550 w 669420"/>
              <a:gd name="connsiteY36" fmla="*/ 1393825 h 1527175"/>
              <a:gd name="connsiteX37" fmla="*/ 212725 w 669420"/>
              <a:gd name="connsiteY37" fmla="*/ 1412875 h 1527175"/>
              <a:gd name="connsiteX38" fmla="*/ 219075 w 669420"/>
              <a:gd name="connsiteY38" fmla="*/ 1492250 h 1527175"/>
              <a:gd name="connsiteX39" fmla="*/ 209550 w 669420"/>
              <a:gd name="connsiteY39" fmla="*/ 1498600 h 1527175"/>
              <a:gd name="connsiteX40" fmla="*/ 168275 w 669420"/>
              <a:gd name="connsiteY40" fmla="*/ 1504950 h 1527175"/>
              <a:gd name="connsiteX41" fmla="*/ 155575 w 669420"/>
              <a:gd name="connsiteY41" fmla="*/ 1508125 h 1527175"/>
              <a:gd name="connsiteX42" fmla="*/ 136525 w 669420"/>
              <a:gd name="connsiteY42" fmla="*/ 1511300 h 1527175"/>
              <a:gd name="connsiteX43" fmla="*/ 127000 w 669420"/>
              <a:gd name="connsiteY43" fmla="*/ 1514475 h 1527175"/>
              <a:gd name="connsiteX44" fmla="*/ 114300 w 669420"/>
              <a:gd name="connsiteY44" fmla="*/ 1517650 h 1527175"/>
              <a:gd name="connsiteX45" fmla="*/ 95250 w 669420"/>
              <a:gd name="connsiteY45" fmla="*/ 1524000 h 1527175"/>
              <a:gd name="connsiteX46" fmla="*/ 69850 w 669420"/>
              <a:gd name="connsiteY46" fmla="*/ 1527175 h 1527175"/>
              <a:gd name="connsiteX47" fmla="*/ 19050 w 669420"/>
              <a:gd name="connsiteY47" fmla="*/ 1524000 h 1527175"/>
              <a:gd name="connsiteX48" fmla="*/ 6350 w 669420"/>
              <a:gd name="connsiteY48" fmla="*/ 1520825 h 1527175"/>
              <a:gd name="connsiteX49" fmla="*/ 0 w 669420"/>
              <a:gd name="connsiteY49" fmla="*/ 1511300 h 1527175"/>
              <a:gd name="connsiteX50" fmla="*/ 3175 w 669420"/>
              <a:gd name="connsiteY50" fmla="*/ 1501775 h 1527175"/>
              <a:gd name="connsiteX51" fmla="*/ 41275 w 669420"/>
              <a:gd name="connsiteY51" fmla="*/ 1482725 h 1527175"/>
              <a:gd name="connsiteX52" fmla="*/ 60325 w 669420"/>
              <a:gd name="connsiteY52" fmla="*/ 1473200 h 1527175"/>
              <a:gd name="connsiteX53" fmla="*/ 79375 w 669420"/>
              <a:gd name="connsiteY53" fmla="*/ 1463675 h 1527175"/>
              <a:gd name="connsiteX54" fmla="*/ 95250 w 669420"/>
              <a:gd name="connsiteY54" fmla="*/ 1444625 h 1527175"/>
              <a:gd name="connsiteX55" fmla="*/ 101600 w 669420"/>
              <a:gd name="connsiteY55" fmla="*/ 1425575 h 1527175"/>
              <a:gd name="connsiteX56" fmla="*/ 104775 w 669420"/>
              <a:gd name="connsiteY56" fmla="*/ 1412875 h 1527175"/>
              <a:gd name="connsiteX57" fmla="*/ 111125 w 669420"/>
              <a:gd name="connsiteY57" fmla="*/ 1365250 h 1527175"/>
              <a:gd name="connsiteX58" fmla="*/ 111125 w 669420"/>
              <a:gd name="connsiteY58" fmla="*/ 1139825 h 1527175"/>
              <a:gd name="connsiteX59" fmla="*/ 117475 w 669420"/>
              <a:gd name="connsiteY59" fmla="*/ 1108075 h 1527175"/>
              <a:gd name="connsiteX60" fmla="*/ 123825 w 669420"/>
              <a:gd name="connsiteY60" fmla="*/ 1069975 h 1527175"/>
              <a:gd name="connsiteX61" fmla="*/ 127000 w 669420"/>
              <a:gd name="connsiteY61" fmla="*/ 1054100 h 1527175"/>
              <a:gd name="connsiteX62" fmla="*/ 136525 w 669420"/>
              <a:gd name="connsiteY62" fmla="*/ 942975 h 1527175"/>
              <a:gd name="connsiteX63" fmla="*/ 139700 w 669420"/>
              <a:gd name="connsiteY63" fmla="*/ 920750 h 1527175"/>
              <a:gd name="connsiteX64" fmla="*/ 142875 w 669420"/>
              <a:gd name="connsiteY64" fmla="*/ 873125 h 1527175"/>
              <a:gd name="connsiteX65" fmla="*/ 146050 w 669420"/>
              <a:gd name="connsiteY65" fmla="*/ 854075 h 1527175"/>
              <a:gd name="connsiteX66" fmla="*/ 152400 w 669420"/>
              <a:gd name="connsiteY66" fmla="*/ 803275 h 1527175"/>
              <a:gd name="connsiteX67" fmla="*/ 155575 w 669420"/>
              <a:gd name="connsiteY67" fmla="*/ 758825 h 1527175"/>
              <a:gd name="connsiteX68" fmla="*/ 123825 w 669420"/>
              <a:gd name="connsiteY68" fmla="*/ 746125 h 1527175"/>
              <a:gd name="connsiteX69" fmla="*/ 92075 w 669420"/>
              <a:gd name="connsiteY69" fmla="*/ 717550 h 1527175"/>
              <a:gd name="connsiteX70" fmla="*/ 44450 w 669420"/>
              <a:gd name="connsiteY70" fmla="*/ 587375 h 1527175"/>
              <a:gd name="connsiteX71" fmla="*/ 22225 w 669420"/>
              <a:gd name="connsiteY71" fmla="*/ 495300 h 1527175"/>
              <a:gd name="connsiteX72" fmla="*/ 47625 w 669420"/>
              <a:gd name="connsiteY72" fmla="*/ 422275 h 1527175"/>
              <a:gd name="connsiteX73" fmla="*/ 82550 w 669420"/>
              <a:gd name="connsiteY73" fmla="*/ 349250 h 1527175"/>
              <a:gd name="connsiteX74" fmla="*/ 98425 w 669420"/>
              <a:gd name="connsiteY74" fmla="*/ 301625 h 1527175"/>
              <a:gd name="connsiteX75" fmla="*/ 146050 w 669420"/>
              <a:gd name="connsiteY75" fmla="*/ 279400 h 1527175"/>
              <a:gd name="connsiteX76" fmla="*/ 165100 w 669420"/>
              <a:gd name="connsiteY76" fmla="*/ 276225 h 1527175"/>
              <a:gd name="connsiteX77" fmla="*/ 190500 w 669420"/>
              <a:gd name="connsiteY77" fmla="*/ 269875 h 1527175"/>
              <a:gd name="connsiteX78" fmla="*/ 209550 w 669420"/>
              <a:gd name="connsiteY78" fmla="*/ 266700 h 1527175"/>
              <a:gd name="connsiteX79" fmla="*/ 228600 w 669420"/>
              <a:gd name="connsiteY79" fmla="*/ 260350 h 1527175"/>
              <a:gd name="connsiteX80" fmla="*/ 231775 w 669420"/>
              <a:gd name="connsiteY80" fmla="*/ 250825 h 1527175"/>
              <a:gd name="connsiteX81" fmla="*/ 219075 w 669420"/>
              <a:gd name="connsiteY81" fmla="*/ 222250 h 1527175"/>
              <a:gd name="connsiteX82" fmla="*/ 212725 w 669420"/>
              <a:gd name="connsiteY82" fmla="*/ 203200 h 1527175"/>
              <a:gd name="connsiteX83" fmla="*/ 209550 w 669420"/>
              <a:gd name="connsiteY83" fmla="*/ 177800 h 1527175"/>
              <a:gd name="connsiteX84" fmla="*/ 212725 w 669420"/>
              <a:gd name="connsiteY84" fmla="*/ 149225 h 1527175"/>
              <a:gd name="connsiteX85" fmla="*/ 215900 w 669420"/>
              <a:gd name="connsiteY85" fmla="*/ 107950 h 1527175"/>
              <a:gd name="connsiteX86" fmla="*/ 222250 w 669420"/>
              <a:gd name="connsiteY86" fmla="*/ 69850 h 1527175"/>
              <a:gd name="connsiteX87" fmla="*/ 225425 w 669420"/>
              <a:gd name="connsiteY87" fmla="*/ 50800 h 1527175"/>
              <a:gd name="connsiteX88" fmla="*/ 231775 w 669420"/>
              <a:gd name="connsiteY88" fmla="*/ 31750 h 1527175"/>
              <a:gd name="connsiteX89" fmla="*/ 250825 w 669420"/>
              <a:gd name="connsiteY89" fmla="*/ 19050 h 1527175"/>
              <a:gd name="connsiteX90" fmla="*/ 269875 w 669420"/>
              <a:gd name="connsiteY90" fmla="*/ 12700 h 1527175"/>
              <a:gd name="connsiteX91" fmla="*/ 279400 w 669420"/>
              <a:gd name="connsiteY91" fmla="*/ 9525 h 1527175"/>
              <a:gd name="connsiteX92" fmla="*/ 288925 w 669420"/>
              <a:gd name="connsiteY92" fmla="*/ 0 h 1527175"/>
              <a:gd name="connsiteX93" fmla="*/ 288925 w 669420"/>
              <a:gd name="connsiteY93" fmla="*/ 0 h 1527175"/>
              <a:gd name="connsiteX94" fmla="*/ 314325 w 669420"/>
              <a:gd name="connsiteY94" fmla="*/ 9525 h 1527175"/>
              <a:gd name="connsiteX95" fmla="*/ 323850 w 669420"/>
              <a:gd name="connsiteY95" fmla="*/ 12700 h 1527175"/>
              <a:gd name="connsiteX96" fmla="*/ 333375 w 669420"/>
              <a:gd name="connsiteY96" fmla="*/ 19050 h 1527175"/>
              <a:gd name="connsiteX97" fmla="*/ 352425 w 669420"/>
              <a:gd name="connsiteY97" fmla="*/ 28575 h 1527175"/>
              <a:gd name="connsiteX98" fmla="*/ 358775 w 669420"/>
              <a:gd name="connsiteY98" fmla="*/ 38100 h 1527175"/>
              <a:gd name="connsiteX99" fmla="*/ 368300 w 669420"/>
              <a:gd name="connsiteY99" fmla="*/ 41275 h 1527175"/>
              <a:gd name="connsiteX100" fmla="*/ 371475 w 669420"/>
              <a:gd name="connsiteY100" fmla="*/ 50800 h 1527175"/>
              <a:gd name="connsiteX101" fmla="*/ 384175 w 669420"/>
              <a:gd name="connsiteY101" fmla="*/ 69850 h 1527175"/>
              <a:gd name="connsiteX102" fmla="*/ 393700 w 669420"/>
              <a:gd name="connsiteY102" fmla="*/ 98425 h 1527175"/>
              <a:gd name="connsiteX103" fmla="*/ 396875 w 669420"/>
              <a:gd name="connsiteY103" fmla="*/ 107950 h 1527175"/>
              <a:gd name="connsiteX104" fmla="*/ 390525 w 669420"/>
              <a:gd name="connsiteY104" fmla="*/ 161925 h 1527175"/>
              <a:gd name="connsiteX105" fmla="*/ 387350 w 669420"/>
              <a:gd name="connsiteY105" fmla="*/ 184150 h 1527175"/>
              <a:gd name="connsiteX106" fmla="*/ 381000 w 669420"/>
              <a:gd name="connsiteY106" fmla="*/ 222250 h 1527175"/>
              <a:gd name="connsiteX107" fmla="*/ 384175 w 669420"/>
              <a:gd name="connsiteY107" fmla="*/ 244475 h 1527175"/>
              <a:gd name="connsiteX108" fmla="*/ 387350 w 669420"/>
              <a:gd name="connsiteY108" fmla="*/ 254000 h 1527175"/>
              <a:gd name="connsiteX109" fmla="*/ 396875 w 669420"/>
              <a:gd name="connsiteY109" fmla="*/ 260350 h 1527175"/>
              <a:gd name="connsiteX110" fmla="*/ 403225 w 669420"/>
              <a:gd name="connsiteY110" fmla="*/ 269875 h 1527175"/>
              <a:gd name="connsiteX111" fmla="*/ 412750 w 669420"/>
              <a:gd name="connsiteY111" fmla="*/ 273050 h 1527175"/>
              <a:gd name="connsiteX112" fmla="*/ 422275 w 669420"/>
              <a:gd name="connsiteY112" fmla="*/ 279400 h 1527175"/>
              <a:gd name="connsiteX113" fmla="*/ 431800 w 669420"/>
              <a:gd name="connsiteY113" fmla="*/ 282575 h 1527175"/>
              <a:gd name="connsiteX114" fmla="*/ 441325 w 669420"/>
              <a:gd name="connsiteY114" fmla="*/ 288925 h 1527175"/>
              <a:gd name="connsiteX115" fmla="*/ 460375 w 669420"/>
              <a:gd name="connsiteY115" fmla="*/ 295275 h 1527175"/>
              <a:gd name="connsiteX116" fmla="*/ 488950 w 669420"/>
              <a:gd name="connsiteY116" fmla="*/ 304800 h 1527175"/>
              <a:gd name="connsiteX117" fmla="*/ 517525 w 669420"/>
              <a:gd name="connsiteY117" fmla="*/ 314325 h 1527175"/>
              <a:gd name="connsiteX118" fmla="*/ 527050 w 669420"/>
              <a:gd name="connsiteY118" fmla="*/ 317500 h 1527175"/>
              <a:gd name="connsiteX119" fmla="*/ 536575 w 669420"/>
              <a:gd name="connsiteY119" fmla="*/ 320675 h 1527175"/>
              <a:gd name="connsiteX120" fmla="*/ 542925 w 669420"/>
              <a:gd name="connsiteY120" fmla="*/ 339725 h 1527175"/>
              <a:gd name="connsiteX121" fmla="*/ 546100 w 669420"/>
              <a:gd name="connsiteY121" fmla="*/ 349250 h 1527175"/>
              <a:gd name="connsiteX122" fmla="*/ 574675 w 669420"/>
              <a:gd name="connsiteY122" fmla="*/ 374650 h 1527175"/>
              <a:gd name="connsiteX123" fmla="*/ 590550 w 669420"/>
              <a:gd name="connsiteY123" fmla="*/ 400050 h 1527175"/>
              <a:gd name="connsiteX124" fmla="*/ 615950 w 669420"/>
              <a:gd name="connsiteY124" fmla="*/ 428625 h 1527175"/>
              <a:gd name="connsiteX125" fmla="*/ 647700 w 669420"/>
              <a:gd name="connsiteY125" fmla="*/ 476250 h 1527175"/>
              <a:gd name="connsiteX126" fmla="*/ 666750 w 669420"/>
              <a:gd name="connsiteY126" fmla="*/ 530225 h 1527175"/>
              <a:gd name="connsiteX127" fmla="*/ 552450 w 669420"/>
              <a:gd name="connsiteY127" fmla="*/ 746125 h 1527175"/>
              <a:gd name="connsiteX128" fmla="*/ 517525 w 669420"/>
              <a:gd name="connsiteY128" fmla="*/ 879475 h 1527175"/>
              <a:gd name="connsiteX129" fmla="*/ 514350 w 669420"/>
              <a:gd name="connsiteY129" fmla="*/ 908050 h 1527175"/>
              <a:gd name="connsiteX130" fmla="*/ 508000 w 669420"/>
              <a:gd name="connsiteY130" fmla="*/ 965200 h 1527175"/>
              <a:gd name="connsiteX131" fmla="*/ 501650 w 669420"/>
              <a:gd name="connsiteY131" fmla="*/ 1038225 h 1527175"/>
              <a:gd name="connsiteX132" fmla="*/ 498475 w 669420"/>
              <a:gd name="connsiteY132" fmla="*/ 1076325 h 1527175"/>
              <a:gd name="connsiteX133" fmla="*/ 495300 w 669420"/>
              <a:gd name="connsiteY133" fmla="*/ 1165225 h 1527175"/>
              <a:gd name="connsiteX134" fmla="*/ 492125 w 669420"/>
              <a:gd name="connsiteY134" fmla="*/ 1190625 h 1527175"/>
              <a:gd name="connsiteX135" fmla="*/ 485775 w 669420"/>
              <a:gd name="connsiteY135" fmla="*/ 1250950 h 1527175"/>
              <a:gd name="connsiteX136" fmla="*/ 482600 w 669420"/>
              <a:gd name="connsiteY136" fmla="*/ 1308100 h 1527175"/>
              <a:gd name="connsiteX137" fmla="*/ 473075 w 669420"/>
              <a:gd name="connsiteY137" fmla="*/ 1311275 h 1527175"/>
              <a:gd name="connsiteX138" fmla="*/ 454025 w 669420"/>
              <a:gd name="connsiteY138" fmla="*/ 1314450 h 1527175"/>
              <a:gd name="connsiteX139" fmla="*/ 441325 w 669420"/>
              <a:gd name="connsiteY139" fmla="*/ 1317625 h 1527175"/>
              <a:gd name="connsiteX140" fmla="*/ 422275 w 669420"/>
              <a:gd name="connsiteY140" fmla="*/ 1323975 h 1527175"/>
              <a:gd name="connsiteX141" fmla="*/ 422275 w 669420"/>
              <a:gd name="connsiteY141" fmla="*/ 1346200 h 1527175"/>
              <a:gd name="connsiteX142" fmla="*/ 438150 w 669420"/>
              <a:gd name="connsiteY142" fmla="*/ 1371600 h 1527175"/>
              <a:gd name="connsiteX143" fmla="*/ 450850 w 669420"/>
              <a:gd name="connsiteY143" fmla="*/ 1374775 h 1527175"/>
              <a:gd name="connsiteX144" fmla="*/ 460375 w 669420"/>
              <a:gd name="connsiteY144" fmla="*/ 1393825 h 1527175"/>
              <a:gd name="connsiteX145" fmla="*/ 457200 w 669420"/>
              <a:gd name="connsiteY145" fmla="*/ 1409700 h 1527175"/>
              <a:gd name="connsiteX146" fmla="*/ 450850 w 669420"/>
              <a:gd name="connsiteY146" fmla="*/ 1419225 h 1527175"/>
              <a:gd name="connsiteX147" fmla="*/ 431800 w 669420"/>
              <a:gd name="connsiteY147" fmla="*/ 1435100 h 1527175"/>
              <a:gd name="connsiteX148" fmla="*/ 419100 w 669420"/>
              <a:gd name="connsiteY148" fmla="*/ 1454150 h 1527175"/>
              <a:gd name="connsiteX149" fmla="*/ 412750 w 669420"/>
              <a:gd name="connsiteY149" fmla="*/ 1463675 h 1527175"/>
              <a:gd name="connsiteX150" fmla="*/ 409575 w 669420"/>
              <a:gd name="connsiteY150" fmla="*/ 1473200 h 1527175"/>
              <a:gd name="connsiteX151" fmla="*/ 384175 w 669420"/>
              <a:gd name="connsiteY151" fmla="*/ 1482725 h 1527175"/>
              <a:gd name="connsiteX152" fmla="*/ 361950 w 669420"/>
              <a:gd name="connsiteY152" fmla="*/ 1485900 h 1527175"/>
              <a:gd name="connsiteX153" fmla="*/ 358775 w 669420"/>
              <a:gd name="connsiteY153" fmla="*/ 1473200 h 1527175"/>
              <a:gd name="connsiteX154" fmla="*/ 352425 w 669420"/>
              <a:gd name="connsiteY154" fmla="*/ 1454150 h 1527175"/>
              <a:gd name="connsiteX155" fmla="*/ 355600 w 669420"/>
              <a:gd name="connsiteY155" fmla="*/ 1409700 h 1527175"/>
              <a:gd name="connsiteX156" fmla="*/ 365125 w 669420"/>
              <a:gd name="connsiteY156" fmla="*/ 1377950 h 1527175"/>
              <a:gd name="connsiteX157" fmla="*/ 371475 w 669420"/>
              <a:gd name="connsiteY157" fmla="*/ 1343025 h 1527175"/>
              <a:gd name="connsiteX158" fmla="*/ 377825 w 669420"/>
              <a:gd name="connsiteY158" fmla="*/ 1320800 h 1527175"/>
              <a:gd name="connsiteX159" fmla="*/ 384175 w 669420"/>
              <a:gd name="connsiteY159" fmla="*/ 1295400 h 1527175"/>
              <a:gd name="connsiteX0" fmla="*/ 384175 w 669420"/>
              <a:gd name="connsiteY0" fmla="*/ 1244600 h 1527175"/>
              <a:gd name="connsiteX1" fmla="*/ 381000 w 669420"/>
              <a:gd name="connsiteY1" fmla="*/ 1190625 h 1527175"/>
              <a:gd name="connsiteX2" fmla="*/ 387350 w 669420"/>
              <a:gd name="connsiteY2" fmla="*/ 1152525 h 1527175"/>
              <a:gd name="connsiteX3" fmla="*/ 381000 w 669420"/>
              <a:gd name="connsiteY3" fmla="*/ 1139825 h 1527175"/>
              <a:gd name="connsiteX4" fmla="*/ 374650 w 669420"/>
              <a:gd name="connsiteY4" fmla="*/ 1120775 h 1527175"/>
              <a:gd name="connsiteX5" fmla="*/ 371475 w 669420"/>
              <a:gd name="connsiteY5" fmla="*/ 1111250 h 1527175"/>
              <a:gd name="connsiteX6" fmla="*/ 361950 w 669420"/>
              <a:gd name="connsiteY6" fmla="*/ 1057275 h 1527175"/>
              <a:gd name="connsiteX7" fmla="*/ 358775 w 669420"/>
              <a:gd name="connsiteY7" fmla="*/ 1047750 h 1527175"/>
              <a:gd name="connsiteX8" fmla="*/ 355600 w 669420"/>
              <a:gd name="connsiteY8" fmla="*/ 1025525 h 1527175"/>
              <a:gd name="connsiteX9" fmla="*/ 352425 w 669420"/>
              <a:gd name="connsiteY9" fmla="*/ 1000125 h 1527175"/>
              <a:gd name="connsiteX10" fmla="*/ 346075 w 669420"/>
              <a:gd name="connsiteY10" fmla="*/ 968375 h 1527175"/>
              <a:gd name="connsiteX11" fmla="*/ 342900 w 669420"/>
              <a:gd name="connsiteY11" fmla="*/ 958850 h 1527175"/>
              <a:gd name="connsiteX12" fmla="*/ 336550 w 669420"/>
              <a:gd name="connsiteY12" fmla="*/ 949325 h 1527175"/>
              <a:gd name="connsiteX13" fmla="*/ 327025 w 669420"/>
              <a:gd name="connsiteY13" fmla="*/ 955675 h 1527175"/>
              <a:gd name="connsiteX14" fmla="*/ 314325 w 669420"/>
              <a:gd name="connsiteY14" fmla="*/ 977900 h 1527175"/>
              <a:gd name="connsiteX15" fmla="*/ 304800 w 669420"/>
              <a:gd name="connsiteY15" fmla="*/ 987425 h 1527175"/>
              <a:gd name="connsiteX16" fmla="*/ 295275 w 669420"/>
              <a:gd name="connsiteY16" fmla="*/ 1006475 h 1527175"/>
              <a:gd name="connsiteX17" fmla="*/ 292100 w 669420"/>
              <a:gd name="connsiteY17" fmla="*/ 1016000 h 1527175"/>
              <a:gd name="connsiteX18" fmla="*/ 285750 w 669420"/>
              <a:gd name="connsiteY18" fmla="*/ 1025525 h 1527175"/>
              <a:gd name="connsiteX19" fmla="*/ 282575 w 669420"/>
              <a:gd name="connsiteY19" fmla="*/ 1035050 h 1527175"/>
              <a:gd name="connsiteX20" fmla="*/ 276225 w 669420"/>
              <a:gd name="connsiteY20" fmla="*/ 1044575 h 1527175"/>
              <a:gd name="connsiteX21" fmla="*/ 273050 w 669420"/>
              <a:gd name="connsiteY21" fmla="*/ 1054100 h 1527175"/>
              <a:gd name="connsiteX22" fmla="*/ 266700 w 669420"/>
              <a:gd name="connsiteY22" fmla="*/ 1063625 h 1527175"/>
              <a:gd name="connsiteX23" fmla="*/ 260350 w 669420"/>
              <a:gd name="connsiteY23" fmla="*/ 1082675 h 1527175"/>
              <a:gd name="connsiteX24" fmla="*/ 257175 w 669420"/>
              <a:gd name="connsiteY24" fmla="*/ 1092200 h 1527175"/>
              <a:gd name="connsiteX25" fmla="*/ 254000 w 669420"/>
              <a:gd name="connsiteY25" fmla="*/ 1108075 h 1527175"/>
              <a:gd name="connsiteX26" fmla="*/ 250825 w 669420"/>
              <a:gd name="connsiteY26" fmla="*/ 1117600 h 1527175"/>
              <a:gd name="connsiteX27" fmla="*/ 247650 w 669420"/>
              <a:gd name="connsiteY27" fmla="*/ 1130300 h 1527175"/>
              <a:gd name="connsiteX28" fmla="*/ 244475 w 669420"/>
              <a:gd name="connsiteY28" fmla="*/ 1139825 h 1527175"/>
              <a:gd name="connsiteX29" fmla="*/ 241300 w 669420"/>
              <a:gd name="connsiteY29" fmla="*/ 1155700 h 1527175"/>
              <a:gd name="connsiteX30" fmla="*/ 234950 w 669420"/>
              <a:gd name="connsiteY30" fmla="*/ 1181100 h 1527175"/>
              <a:gd name="connsiteX31" fmla="*/ 228600 w 669420"/>
              <a:gd name="connsiteY31" fmla="*/ 1209675 h 1527175"/>
              <a:gd name="connsiteX32" fmla="*/ 225425 w 669420"/>
              <a:gd name="connsiteY32" fmla="*/ 1219200 h 1527175"/>
              <a:gd name="connsiteX33" fmla="*/ 222250 w 669420"/>
              <a:gd name="connsiteY33" fmla="*/ 1238250 h 1527175"/>
              <a:gd name="connsiteX34" fmla="*/ 219075 w 669420"/>
              <a:gd name="connsiteY34" fmla="*/ 1250950 h 1527175"/>
              <a:gd name="connsiteX35" fmla="*/ 212725 w 669420"/>
              <a:gd name="connsiteY35" fmla="*/ 1308100 h 1527175"/>
              <a:gd name="connsiteX36" fmla="*/ 209550 w 669420"/>
              <a:gd name="connsiteY36" fmla="*/ 1393825 h 1527175"/>
              <a:gd name="connsiteX37" fmla="*/ 212725 w 669420"/>
              <a:gd name="connsiteY37" fmla="*/ 1412875 h 1527175"/>
              <a:gd name="connsiteX38" fmla="*/ 219075 w 669420"/>
              <a:gd name="connsiteY38" fmla="*/ 1492250 h 1527175"/>
              <a:gd name="connsiteX39" fmla="*/ 209550 w 669420"/>
              <a:gd name="connsiteY39" fmla="*/ 1498600 h 1527175"/>
              <a:gd name="connsiteX40" fmla="*/ 168275 w 669420"/>
              <a:gd name="connsiteY40" fmla="*/ 1504950 h 1527175"/>
              <a:gd name="connsiteX41" fmla="*/ 155575 w 669420"/>
              <a:gd name="connsiteY41" fmla="*/ 1508125 h 1527175"/>
              <a:gd name="connsiteX42" fmla="*/ 136525 w 669420"/>
              <a:gd name="connsiteY42" fmla="*/ 1511300 h 1527175"/>
              <a:gd name="connsiteX43" fmla="*/ 127000 w 669420"/>
              <a:gd name="connsiteY43" fmla="*/ 1514475 h 1527175"/>
              <a:gd name="connsiteX44" fmla="*/ 114300 w 669420"/>
              <a:gd name="connsiteY44" fmla="*/ 1517650 h 1527175"/>
              <a:gd name="connsiteX45" fmla="*/ 95250 w 669420"/>
              <a:gd name="connsiteY45" fmla="*/ 1524000 h 1527175"/>
              <a:gd name="connsiteX46" fmla="*/ 69850 w 669420"/>
              <a:gd name="connsiteY46" fmla="*/ 1527175 h 1527175"/>
              <a:gd name="connsiteX47" fmla="*/ 19050 w 669420"/>
              <a:gd name="connsiteY47" fmla="*/ 1524000 h 1527175"/>
              <a:gd name="connsiteX48" fmla="*/ 6350 w 669420"/>
              <a:gd name="connsiteY48" fmla="*/ 1520825 h 1527175"/>
              <a:gd name="connsiteX49" fmla="*/ 0 w 669420"/>
              <a:gd name="connsiteY49" fmla="*/ 1511300 h 1527175"/>
              <a:gd name="connsiteX50" fmla="*/ 3175 w 669420"/>
              <a:gd name="connsiteY50" fmla="*/ 1501775 h 1527175"/>
              <a:gd name="connsiteX51" fmla="*/ 41275 w 669420"/>
              <a:gd name="connsiteY51" fmla="*/ 1482725 h 1527175"/>
              <a:gd name="connsiteX52" fmla="*/ 60325 w 669420"/>
              <a:gd name="connsiteY52" fmla="*/ 1473200 h 1527175"/>
              <a:gd name="connsiteX53" fmla="*/ 79375 w 669420"/>
              <a:gd name="connsiteY53" fmla="*/ 1463675 h 1527175"/>
              <a:gd name="connsiteX54" fmla="*/ 95250 w 669420"/>
              <a:gd name="connsiteY54" fmla="*/ 1444625 h 1527175"/>
              <a:gd name="connsiteX55" fmla="*/ 101600 w 669420"/>
              <a:gd name="connsiteY55" fmla="*/ 1425575 h 1527175"/>
              <a:gd name="connsiteX56" fmla="*/ 104775 w 669420"/>
              <a:gd name="connsiteY56" fmla="*/ 1412875 h 1527175"/>
              <a:gd name="connsiteX57" fmla="*/ 111125 w 669420"/>
              <a:gd name="connsiteY57" fmla="*/ 1365250 h 1527175"/>
              <a:gd name="connsiteX58" fmla="*/ 111125 w 669420"/>
              <a:gd name="connsiteY58" fmla="*/ 1139825 h 1527175"/>
              <a:gd name="connsiteX59" fmla="*/ 117475 w 669420"/>
              <a:gd name="connsiteY59" fmla="*/ 1108075 h 1527175"/>
              <a:gd name="connsiteX60" fmla="*/ 123825 w 669420"/>
              <a:gd name="connsiteY60" fmla="*/ 1069975 h 1527175"/>
              <a:gd name="connsiteX61" fmla="*/ 127000 w 669420"/>
              <a:gd name="connsiteY61" fmla="*/ 1054100 h 1527175"/>
              <a:gd name="connsiteX62" fmla="*/ 136525 w 669420"/>
              <a:gd name="connsiteY62" fmla="*/ 942975 h 1527175"/>
              <a:gd name="connsiteX63" fmla="*/ 139700 w 669420"/>
              <a:gd name="connsiteY63" fmla="*/ 920750 h 1527175"/>
              <a:gd name="connsiteX64" fmla="*/ 142875 w 669420"/>
              <a:gd name="connsiteY64" fmla="*/ 873125 h 1527175"/>
              <a:gd name="connsiteX65" fmla="*/ 146050 w 669420"/>
              <a:gd name="connsiteY65" fmla="*/ 854075 h 1527175"/>
              <a:gd name="connsiteX66" fmla="*/ 152400 w 669420"/>
              <a:gd name="connsiteY66" fmla="*/ 803275 h 1527175"/>
              <a:gd name="connsiteX67" fmla="*/ 155575 w 669420"/>
              <a:gd name="connsiteY67" fmla="*/ 758825 h 1527175"/>
              <a:gd name="connsiteX68" fmla="*/ 123825 w 669420"/>
              <a:gd name="connsiteY68" fmla="*/ 746125 h 1527175"/>
              <a:gd name="connsiteX69" fmla="*/ 92075 w 669420"/>
              <a:gd name="connsiteY69" fmla="*/ 717550 h 1527175"/>
              <a:gd name="connsiteX70" fmla="*/ 44450 w 669420"/>
              <a:gd name="connsiteY70" fmla="*/ 587375 h 1527175"/>
              <a:gd name="connsiteX71" fmla="*/ 22225 w 669420"/>
              <a:gd name="connsiteY71" fmla="*/ 495300 h 1527175"/>
              <a:gd name="connsiteX72" fmla="*/ 47625 w 669420"/>
              <a:gd name="connsiteY72" fmla="*/ 422275 h 1527175"/>
              <a:gd name="connsiteX73" fmla="*/ 82550 w 669420"/>
              <a:gd name="connsiteY73" fmla="*/ 349250 h 1527175"/>
              <a:gd name="connsiteX74" fmla="*/ 98425 w 669420"/>
              <a:gd name="connsiteY74" fmla="*/ 301625 h 1527175"/>
              <a:gd name="connsiteX75" fmla="*/ 146050 w 669420"/>
              <a:gd name="connsiteY75" fmla="*/ 279400 h 1527175"/>
              <a:gd name="connsiteX76" fmla="*/ 165100 w 669420"/>
              <a:gd name="connsiteY76" fmla="*/ 276225 h 1527175"/>
              <a:gd name="connsiteX77" fmla="*/ 190500 w 669420"/>
              <a:gd name="connsiteY77" fmla="*/ 269875 h 1527175"/>
              <a:gd name="connsiteX78" fmla="*/ 209550 w 669420"/>
              <a:gd name="connsiteY78" fmla="*/ 266700 h 1527175"/>
              <a:gd name="connsiteX79" fmla="*/ 228600 w 669420"/>
              <a:gd name="connsiteY79" fmla="*/ 260350 h 1527175"/>
              <a:gd name="connsiteX80" fmla="*/ 231775 w 669420"/>
              <a:gd name="connsiteY80" fmla="*/ 250825 h 1527175"/>
              <a:gd name="connsiteX81" fmla="*/ 219075 w 669420"/>
              <a:gd name="connsiteY81" fmla="*/ 222250 h 1527175"/>
              <a:gd name="connsiteX82" fmla="*/ 212725 w 669420"/>
              <a:gd name="connsiteY82" fmla="*/ 203200 h 1527175"/>
              <a:gd name="connsiteX83" fmla="*/ 209550 w 669420"/>
              <a:gd name="connsiteY83" fmla="*/ 177800 h 1527175"/>
              <a:gd name="connsiteX84" fmla="*/ 212725 w 669420"/>
              <a:gd name="connsiteY84" fmla="*/ 149225 h 1527175"/>
              <a:gd name="connsiteX85" fmla="*/ 215900 w 669420"/>
              <a:gd name="connsiteY85" fmla="*/ 107950 h 1527175"/>
              <a:gd name="connsiteX86" fmla="*/ 222250 w 669420"/>
              <a:gd name="connsiteY86" fmla="*/ 69850 h 1527175"/>
              <a:gd name="connsiteX87" fmla="*/ 225425 w 669420"/>
              <a:gd name="connsiteY87" fmla="*/ 50800 h 1527175"/>
              <a:gd name="connsiteX88" fmla="*/ 231775 w 669420"/>
              <a:gd name="connsiteY88" fmla="*/ 31750 h 1527175"/>
              <a:gd name="connsiteX89" fmla="*/ 250825 w 669420"/>
              <a:gd name="connsiteY89" fmla="*/ 19050 h 1527175"/>
              <a:gd name="connsiteX90" fmla="*/ 269875 w 669420"/>
              <a:gd name="connsiteY90" fmla="*/ 12700 h 1527175"/>
              <a:gd name="connsiteX91" fmla="*/ 279400 w 669420"/>
              <a:gd name="connsiteY91" fmla="*/ 9525 h 1527175"/>
              <a:gd name="connsiteX92" fmla="*/ 288925 w 669420"/>
              <a:gd name="connsiteY92" fmla="*/ 0 h 1527175"/>
              <a:gd name="connsiteX93" fmla="*/ 288925 w 669420"/>
              <a:gd name="connsiteY93" fmla="*/ 0 h 1527175"/>
              <a:gd name="connsiteX94" fmla="*/ 314325 w 669420"/>
              <a:gd name="connsiteY94" fmla="*/ 9525 h 1527175"/>
              <a:gd name="connsiteX95" fmla="*/ 323850 w 669420"/>
              <a:gd name="connsiteY95" fmla="*/ 12700 h 1527175"/>
              <a:gd name="connsiteX96" fmla="*/ 333375 w 669420"/>
              <a:gd name="connsiteY96" fmla="*/ 19050 h 1527175"/>
              <a:gd name="connsiteX97" fmla="*/ 352425 w 669420"/>
              <a:gd name="connsiteY97" fmla="*/ 28575 h 1527175"/>
              <a:gd name="connsiteX98" fmla="*/ 358775 w 669420"/>
              <a:gd name="connsiteY98" fmla="*/ 38100 h 1527175"/>
              <a:gd name="connsiteX99" fmla="*/ 368300 w 669420"/>
              <a:gd name="connsiteY99" fmla="*/ 41275 h 1527175"/>
              <a:gd name="connsiteX100" fmla="*/ 371475 w 669420"/>
              <a:gd name="connsiteY100" fmla="*/ 50800 h 1527175"/>
              <a:gd name="connsiteX101" fmla="*/ 384175 w 669420"/>
              <a:gd name="connsiteY101" fmla="*/ 69850 h 1527175"/>
              <a:gd name="connsiteX102" fmla="*/ 393700 w 669420"/>
              <a:gd name="connsiteY102" fmla="*/ 98425 h 1527175"/>
              <a:gd name="connsiteX103" fmla="*/ 396875 w 669420"/>
              <a:gd name="connsiteY103" fmla="*/ 107950 h 1527175"/>
              <a:gd name="connsiteX104" fmla="*/ 390525 w 669420"/>
              <a:gd name="connsiteY104" fmla="*/ 161925 h 1527175"/>
              <a:gd name="connsiteX105" fmla="*/ 387350 w 669420"/>
              <a:gd name="connsiteY105" fmla="*/ 184150 h 1527175"/>
              <a:gd name="connsiteX106" fmla="*/ 381000 w 669420"/>
              <a:gd name="connsiteY106" fmla="*/ 222250 h 1527175"/>
              <a:gd name="connsiteX107" fmla="*/ 384175 w 669420"/>
              <a:gd name="connsiteY107" fmla="*/ 244475 h 1527175"/>
              <a:gd name="connsiteX108" fmla="*/ 387350 w 669420"/>
              <a:gd name="connsiteY108" fmla="*/ 254000 h 1527175"/>
              <a:gd name="connsiteX109" fmla="*/ 396875 w 669420"/>
              <a:gd name="connsiteY109" fmla="*/ 260350 h 1527175"/>
              <a:gd name="connsiteX110" fmla="*/ 403225 w 669420"/>
              <a:gd name="connsiteY110" fmla="*/ 269875 h 1527175"/>
              <a:gd name="connsiteX111" fmla="*/ 412750 w 669420"/>
              <a:gd name="connsiteY111" fmla="*/ 273050 h 1527175"/>
              <a:gd name="connsiteX112" fmla="*/ 422275 w 669420"/>
              <a:gd name="connsiteY112" fmla="*/ 279400 h 1527175"/>
              <a:gd name="connsiteX113" fmla="*/ 431800 w 669420"/>
              <a:gd name="connsiteY113" fmla="*/ 282575 h 1527175"/>
              <a:gd name="connsiteX114" fmla="*/ 441325 w 669420"/>
              <a:gd name="connsiteY114" fmla="*/ 288925 h 1527175"/>
              <a:gd name="connsiteX115" fmla="*/ 460375 w 669420"/>
              <a:gd name="connsiteY115" fmla="*/ 295275 h 1527175"/>
              <a:gd name="connsiteX116" fmla="*/ 488950 w 669420"/>
              <a:gd name="connsiteY116" fmla="*/ 304800 h 1527175"/>
              <a:gd name="connsiteX117" fmla="*/ 517525 w 669420"/>
              <a:gd name="connsiteY117" fmla="*/ 314325 h 1527175"/>
              <a:gd name="connsiteX118" fmla="*/ 527050 w 669420"/>
              <a:gd name="connsiteY118" fmla="*/ 317500 h 1527175"/>
              <a:gd name="connsiteX119" fmla="*/ 536575 w 669420"/>
              <a:gd name="connsiteY119" fmla="*/ 320675 h 1527175"/>
              <a:gd name="connsiteX120" fmla="*/ 542925 w 669420"/>
              <a:gd name="connsiteY120" fmla="*/ 339725 h 1527175"/>
              <a:gd name="connsiteX121" fmla="*/ 546100 w 669420"/>
              <a:gd name="connsiteY121" fmla="*/ 349250 h 1527175"/>
              <a:gd name="connsiteX122" fmla="*/ 574675 w 669420"/>
              <a:gd name="connsiteY122" fmla="*/ 374650 h 1527175"/>
              <a:gd name="connsiteX123" fmla="*/ 590550 w 669420"/>
              <a:gd name="connsiteY123" fmla="*/ 400050 h 1527175"/>
              <a:gd name="connsiteX124" fmla="*/ 615950 w 669420"/>
              <a:gd name="connsiteY124" fmla="*/ 428625 h 1527175"/>
              <a:gd name="connsiteX125" fmla="*/ 647700 w 669420"/>
              <a:gd name="connsiteY125" fmla="*/ 476250 h 1527175"/>
              <a:gd name="connsiteX126" fmla="*/ 666750 w 669420"/>
              <a:gd name="connsiteY126" fmla="*/ 530225 h 1527175"/>
              <a:gd name="connsiteX127" fmla="*/ 552450 w 669420"/>
              <a:gd name="connsiteY127" fmla="*/ 746125 h 1527175"/>
              <a:gd name="connsiteX128" fmla="*/ 517525 w 669420"/>
              <a:gd name="connsiteY128" fmla="*/ 879475 h 1527175"/>
              <a:gd name="connsiteX129" fmla="*/ 514350 w 669420"/>
              <a:gd name="connsiteY129" fmla="*/ 908050 h 1527175"/>
              <a:gd name="connsiteX130" fmla="*/ 508000 w 669420"/>
              <a:gd name="connsiteY130" fmla="*/ 965200 h 1527175"/>
              <a:gd name="connsiteX131" fmla="*/ 501650 w 669420"/>
              <a:gd name="connsiteY131" fmla="*/ 1038225 h 1527175"/>
              <a:gd name="connsiteX132" fmla="*/ 498475 w 669420"/>
              <a:gd name="connsiteY132" fmla="*/ 1076325 h 1527175"/>
              <a:gd name="connsiteX133" fmla="*/ 495300 w 669420"/>
              <a:gd name="connsiteY133" fmla="*/ 1165225 h 1527175"/>
              <a:gd name="connsiteX134" fmla="*/ 492125 w 669420"/>
              <a:gd name="connsiteY134" fmla="*/ 1190625 h 1527175"/>
              <a:gd name="connsiteX135" fmla="*/ 485775 w 669420"/>
              <a:gd name="connsiteY135" fmla="*/ 1250950 h 1527175"/>
              <a:gd name="connsiteX136" fmla="*/ 482600 w 669420"/>
              <a:gd name="connsiteY136" fmla="*/ 1308100 h 1527175"/>
              <a:gd name="connsiteX137" fmla="*/ 473075 w 669420"/>
              <a:gd name="connsiteY137" fmla="*/ 1311275 h 1527175"/>
              <a:gd name="connsiteX138" fmla="*/ 454025 w 669420"/>
              <a:gd name="connsiteY138" fmla="*/ 1314450 h 1527175"/>
              <a:gd name="connsiteX139" fmla="*/ 441325 w 669420"/>
              <a:gd name="connsiteY139" fmla="*/ 1317625 h 1527175"/>
              <a:gd name="connsiteX140" fmla="*/ 422275 w 669420"/>
              <a:gd name="connsiteY140" fmla="*/ 1323975 h 1527175"/>
              <a:gd name="connsiteX141" fmla="*/ 422275 w 669420"/>
              <a:gd name="connsiteY141" fmla="*/ 1346200 h 1527175"/>
              <a:gd name="connsiteX142" fmla="*/ 438150 w 669420"/>
              <a:gd name="connsiteY142" fmla="*/ 1371600 h 1527175"/>
              <a:gd name="connsiteX143" fmla="*/ 450850 w 669420"/>
              <a:gd name="connsiteY143" fmla="*/ 1374775 h 1527175"/>
              <a:gd name="connsiteX144" fmla="*/ 460375 w 669420"/>
              <a:gd name="connsiteY144" fmla="*/ 1393825 h 1527175"/>
              <a:gd name="connsiteX145" fmla="*/ 457200 w 669420"/>
              <a:gd name="connsiteY145" fmla="*/ 1409700 h 1527175"/>
              <a:gd name="connsiteX146" fmla="*/ 450850 w 669420"/>
              <a:gd name="connsiteY146" fmla="*/ 1419225 h 1527175"/>
              <a:gd name="connsiteX147" fmla="*/ 431800 w 669420"/>
              <a:gd name="connsiteY147" fmla="*/ 1435100 h 1527175"/>
              <a:gd name="connsiteX148" fmla="*/ 419100 w 669420"/>
              <a:gd name="connsiteY148" fmla="*/ 1454150 h 1527175"/>
              <a:gd name="connsiteX149" fmla="*/ 412750 w 669420"/>
              <a:gd name="connsiteY149" fmla="*/ 1463675 h 1527175"/>
              <a:gd name="connsiteX150" fmla="*/ 409575 w 669420"/>
              <a:gd name="connsiteY150" fmla="*/ 1473200 h 1527175"/>
              <a:gd name="connsiteX151" fmla="*/ 384175 w 669420"/>
              <a:gd name="connsiteY151" fmla="*/ 1482725 h 1527175"/>
              <a:gd name="connsiteX152" fmla="*/ 361950 w 669420"/>
              <a:gd name="connsiteY152" fmla="*/ 1485900 h 1527175"/>
              <a:gd name="connsiteX153" fmla="*/ 358775 w 669420"/>
              <a:gd name="connsiteY153" fmla="*/ 1473200 h 1527175"/>
              <a:gd name="connsiteX154" fmla="*/ 352425 w 669420"/>
              <a:gd name="connsiteY154" fmla="*/ 1454150 h 1527175"/>
              <a:gd name="connsiteX155" fmla="*/ 355600 w 669420"/>
              <a:gd name="connsiteY155" fmla="*/ 1409700 h 1527175"/>
              <a:gd name="connsiteX156" fmla="*/ 365125 w 669420"/>
              <a:gd name="connsiteY156" fmla="*/ 1377950 h 1527175"/>
              <a:gd name="connsiteX157" fmla="*/ 371475 w 669420"/>
              <a:gd name="connsiteY157" fmla="*/ 1343025 h 1527175"/>
              <a:gd name="connsiteX158" fmla="*/ 377825 w 669420"/>
              <a:gd name="connsiteY158" fmla="*/ 1320800 h 1527175"/>
              <a:gd name="connsiteX159" fmla="*/ 384175 w 669420"/>
              <a:gd name="connsiteY159" fmla="*/ 1295400 h 1527175"/>
              <a:gd name="connsiteX0" fmla="*/ 384175 w 669420"/>
              <a:gd name="connsiteY0" fmla="*/ 1244600 h 1527175"/>
              <a:gd name="connsiteX1" fmla="*/ 381000 w 669420"/>
              <a:gd name="connsiteY1" fmla="*/ 1190625 h 1527175"/>
              <a:gd name="connsiteX2" fmla="*/ 387350 w 669420"/>
              <a:gd name="connsiteY2" fmla="*/ 1152525 h 1527175"/>
              <a:gd name="connsiteX3" fmla="*/ 381000 w 669420"/>
              <a:gd name="connsiteY3" fmla="*/ 1139825 h 1527175"/>
              <a:gd name="connsiteX4" fmla="*/ 374650 w 669420"/>
              <a:gd name="connsiteY4" fmla="*/ 1120775 h 1527175"/>
              <a:gd name="connsiteX5" fmla="*/ 371475 w 669420"/>
              <a:gd name="connsiteY5" fmla="*/ 1111250 h 1527175"/>
              <a:gd name="connsiteX6" fmla="*/ 361950 w 669420"/>
              <a:gd name="connsiteY6" fmla="*/ 1057275 h 1527175"/>
              <a:gd name="connsiteX7" fmla="*/ 358775 w 669420"/>
              <a:gd name="connsiteY7" fmla="*/ 1047750 h 1527175"/>
              <a:gd name="connsiteX8" fmla="*/ 355600 w 669420"/>
              <a:gd name="connsiteY8" fmla="*/ 1025525 h 1527175"/>
              <a:gd name="connsiteX9" fmla="*/ 352425 w 669420"/>
              <a:gd name="connsiteY9" fmla="*/ 1000125 h 1527175"/>
              <a:gd name="connsiteX10" fmla="*/ 346075 w 669420"/>
              <a:gd name="connsiteY10" fmla="*/ 968375 h 1527175"/>
              <a:gd name="connsiteX11" fmla="*/ 342900 w 669420"/>
              <a:gd name="connsiteY11" fmla="*/ 958850 h 1527175"/>
              <a:gd name="connsiteX12" fmla="*/ 336550 w 669420"/>
              <a:gd name="connsiteY12" fmla="*/ 949325 h 1527175"/>
              <a:gd name="connsiteX13" fmla="*/ 327025 w 669420"/>
              <a:gd name="connsiteY13" fmla="*/ 955675 h 1527175"/>
              <a:gd name="connsiteX14" fmla="*/ 314325 w 669420"/>
              <a:gd name="connsiteY14" fmla="*/ 977900 h 1527175"/>
              <a:gd name="connsiteX15" fmla="*/ 304800 w 669420"/>
              <a:gd name="connsiteY15" fmla="*/ 987425 h 1527175"/>
              <a:gd name="connsiteX16" fmla="*/ 295275 w 669420"/>
              <a:gd name="connsiteY16" fmla="*/ 1006475 h 1527175"/>
              <a:gd name="connsiteX17" fmla="*/ 292100 w 669420"/>
              <a:gd name="connsiteY17" fmla="*/ 1016000 h 1527175"/>
              <a:gd name="connsiteX18" fmla="*/ 285750 w 669420"/>
              <a:gd name="connsiteY18" fmla="*/ 1025525 h 1527175"/>
              <a:gd name="connsiteX19" fmla="*/ 282575 w 669420"/>
              <a:gd name="connsiteY19" fmla="*/ 1035050 h 1527175"/>
              <a:gd name="connsiteX20" fmla="*/ 276225 w 669420"/>
              <a:gd name="connsiteY20" fmla="*/ 1044575 h 1527175"/>
              <a:gd name="connsiteX21" fmla="*/ 273050 w 669420"/>
              <a:gd name="connsiteY21" fmla="*/ 1054100 h 1527175"/>
              <a:gd name="connsiteX22" fmla="*/ 266700 w 669420"/>
              <a:gd name="connsiteY22" fmla="*/ 1063625 h 1527175"/>
              <a:gd name="connsiteX23" fmla="*/ 260350 w 669420"/>
              <a:gd name="connsiteY23" fmla="*/ 1082675 h 1527175"/>
              <a:gd name="connsiteX24" fmla="*/ 257175 w 669420"/>
              <a:gd name="connsiteY24" fmla="*/ 1092200 h 1527175"/>
              <a:gd name="connsiteX25" fmla="*/ 254000 w 669420"/>
              <a:gd name="connsiteY25" fmla="*/ 1108075 h 1527175"/>
              <a:gd name="connsiteX26" fmla="*/ 250825 w 669420"/>
              <a:gd name="connsiteY26" fmla="*/ 1117600 h 1527175"/>
              <a:gd name="connsiteX27" fmla="*/ 247650 w 669420"/>
              <a:gd name="connsiteY27" fmla="*/ 1130300 h 1527175"/>
              <a:gd name="connsiteX28" fmla="*/ 244475 w 669420"/>
              <a:gd name="connsiteY28" fmla="*/ 1139825 h 1527175"/>
              <a:gd name="connsiteX29" fmla="*/ 241300 w 669420"/>
              <a:gd name="connsiteY29" fmla="*/ 1155700 h 1527175"/>
              <a:gd name="connsiteX30" fmla="*/ 234950 w 669420"/>
              <a:gd name="connsiteY30" fmla="*/ 1181100 h 1527175"/>
              <a:gd name="connsiteX31" fmla="*/ 228600 w 669420"/>
              <a:gd name="connsiteY31" fmla="*/ 1209675 h 1527175"/>
              <a:gd name="connsiteX32" fmla="*/ 225425 w 669420"/>
              <a:gd name="connsiteY32" fmla="*/ 1219200 h 1527175"/>
              <a:gd name="connsiteX33" fmla="*/ 222250 w 669420"/>
              <a:gd name="connsiteY33" fmla="*/ 1238250 h 1527175"/>
              <a:gd name="connsiteX34" fmla="*/ 219075 w 669420"/>
              <a:gd name="connsiteY34" fmla="*/ 1250950 h 1527175"/>
              <a:gd name="connsiteX35" fmla="*/ 212725 w 669420"/>
              <a:gd name="connsiteY35" fmla="*/ 1308100 h 1527175"/>
              <a:gd name="connsiteX36" fmla="*/ 209550 w 669420"/>
              <a:gd name="connsiteY36" fmla="*/ 1393825 h 1527175"/>
              <a:gd name="connsiteX37" fmla="*/ 212725 w 669420"/>
              <a:gd name="connsiteY37" fmla="*/ 1412875 h 1527175"/>
              <a:gd name="connsiteX38" fmla="*/ 219075 w 669420"/>
              <a:gd name="connsiteY38" fmla="*/ 1492250 h 1527175"/>
              <a:gd name="connsiteX39" fmla="*/ 209550 w 669420"/>
              <a:gd name="connsiteY39" fmla="*/ 1498600 h 1527175"/>
              <a:gd name="connsiteX40" fmla="*/ 168275 w 669420"/>
              <a:gd name="connsiteY40" fmla="*/ 1504950 h 1527175"/>
              <a:gd name="connsiteX41" fmla="*/ 155575 w 669420"/>
              <a:gd name="connsiteY41" fmla="*/ 1508125 h 1527175"/>
              <a:gd name="connsiteX42" fmla="*/ 136525 w 669420"/>
              <a:gd name="connsiteY42" fmla="*/ 1511300 h 1527175"/>
              <a:gd name="connsiteX43" fmla="*/ 127000 w 669420"/>
              <a:gd name="connsiteY43" fmla="*/ 1514475 h 1527175"/>
              <a:gd name="connsiteX44" fmla="*/ 114300 w 669420"/>
              <a:gd name="connsiteY44" fmla="*/ 1517650 h 1527175"/>
              <a:gd name="connsiteX45" fmla="*/ 95250 w 669420"/>
              <a:gd name="connsiteY45" fmla="*/ 1524000 h 1527175"/>
              <a:gd name="connsiteX46" fmla="*/ 69850 w 669420"/>
              <a:gd name="connsiteY46" fmla="*/ 1527175 h 1527175"/>
              <a:gd name="connsiteX47" fmla="*/ 19050 w 669420"/>
              <a:gd name="connsiteY47" fmla="*/ 1524000 h 1527175"/>
              <a:gd name="connsiteX48" fmla="*/ 6350 w 669420"/>
              <a:gd name="connsiteY48" fmla="*/ 1520825 h 1527175"/>
              <a:gd name="connsiteX49" fmla="*/ 0 w 669420"/>
              <a:gd name="connsiteY49" fmla="*/ 1511300 h 1527175"/>
              <a:gd name="connsiteX50" fmla="*/ 3175 w 669420"/>
              <a:gd name="connsiteY50" fmla="*/ 1501775 h 1527175"/>
              <a:gd name="connsiteX51" fmla="*/ 41275 w 669420"/>
              <a:gd name="connsiteY51" fmla="*/ 1482725 h 1527175"/>
              <a:gd name="connsiteX52" fmla="*/ 60325 w 669420"/>
              <a:gd name="connsiteY52" fmla="*/ 1473200 h 1527175"/>
              <a:gd name="connsiteX53" fmla="*/ 79375 w 669420"/>
              <a:gd name="connsiteY53" fmla="*/ 1463675 h 1527175"/>
              <a:gd name="connsiteX54" fmla="*/ 95250 w 669420"/>
              <a:gd name="connsiteY54" fmla="*/ 1444625 h 1527175"/>
              <a:gd name="connsiteX55" fmla="*/ 101600 w 669420"/>
              <a:gd name="connsiteY55" fmla="*/ 1425575 h 1527175"/>
              <a:gd name="connsiteX56" fmla="*/ 104775 w 669420"/>
              <a:gd name="connsiteY56" fmla="*/ 1412875 h 1527175"/>
              <a:gd name="connsiteX57" fmla="*/ 111125 w 669420"/>
              <a:gd name="connsiteY57" fmla="*/ 1365250 h 1527175"/>
              <a:gd name="connsiteX58" fmla="*/ 111125 w 669420"/>
              <a:gd name="connsiteY58" fmla="*/ 1139825 h 1527175"/>
              <a:gd name="connsiteX59" fmla="*/ 117475 w 669420"/>
              <a:gd name="connsiteY59" fmla="*/ 1108075 h 1527175"/>
              <a:gd name="connsiteX60" fmla="*/ 123825 w 669420"/>
              <a:gd name="connsiteY60" fmla="*/ 1069975 h 1527175"/>
              <a:gd name="connsiteX61" fmla="*/ 127000 w 669420"/>
              <a:gd name="connsiteY61" fmla="*/ 1054100 h 1527175"/>
              <a:gd name="connsiteX62" fmla="*/ 136525 w 669420"/>
              <a:gd name="connsiteY62" fmla="*/ 942975 h 1527175"/>
              <a:gd name="connsiteX63" fmla="*/ 139700 w 669420"/>
              <a:gd name="connsiteY63" fmla="*/ 920750 h 1527175"/>
              <a:gd name="connsiteX64" fmla="*/ 142875 w 669420"/>
              <a:gd name="connsiteY64" fmla="*/ 873125 h 1527175"/>
              <a:gd name="connsiteX65" fmla="*/ 146050 w 669420"/>
              <a:gd name="connsiteY65" fmla="*/ 854075 h 1527175"/>
              <a:gd name="connsiteX66" fmla="*/ 152400 w 669420"/>
              <a:gd name="connsiteY66" fmla="*/ 803275 h 1527175"/>
              <a:gd name="connsiteX67" fmla="*/ 155575 w 669420"/>
              <a:gd name="connsiteY67" fmla="*/ 758825 h 1527175"/>
              <a:gd name="connsiteX68" fmla="*/ 123825 w 669420"/>
              <a:gd name="connsiteY68" fmla="*/ 746125 h 1527175"/>
              <a:gd name="connsiteX69" fmla="*/ 92075 w 669420"/>
              <a:gd name="connsiteY69" fmla="*/ 717550 h 1527175"/>
              <a:gd name="connsiteX70" fmla="*/ 44450 w 669420"/>
              <a:gd name="connsiteY70" fmla="*/ 587375 h 1527175"/>
              <a:gd name="connsiteX71" fmla="*/ 22225 w 669420"/>
              <a:gd name="connsiteY71" fmla="*/ 495300 h 1527175"/>
              <a:gd name="connsiteX72" fmla="*/ 47625 w 669420"/>
              <a:gd name="connsiteY72" fmla="*/ 422275 h 1527175"/>
              <a:gd name="connsiteX73" fmla="*/ 82550 w 669420"/>
              <a:gd name="connsiteY73" fmla="*/ 349250 h 1527175"/>
              <a:gd name="connsiteX74" fmla="*/ 98425 w 669420"/>
              <a:gd name="connsiteY74" fmla="*/ 301625 h 1527175"/>
              <a:gd name="connsiteX75" fmla="*/ 146050 w 669420"/>
              <a:gd name="connsiteY75" fmla="*/ 279400 h 1527175"/>
              <a:gd name="connsiteX76" fmla="*/ 165100 w 669420"/>
              <a:gd name="connsiteY76" fmla="*/ 276225 h 1527175"/>
              <a:gd name="connsiteX77" fmla="*/ 190500 w 669420"/>
              <a:gd name="connsiteY77" fmla="*/ 269875 h 1527175"/>
              <a:gd name="connsiteX78" fmla="*/ 209550 w 669420"/>
              <a:gd name="connsiteY78" fmla="*/ 266700 h 1527175"/>
              <a:gd name="connsiteX79" fmla="*/ 228600 w 669420"/>
              <a:gd name="connsiteY79" fmla="*/ 260350 h 1527175"/>
              <a:gd name="connsiteX80" fmla="*/ 231775 w 669420"/>
              <a:gd name="connsiteY80" fmla="*/ 250825 h 1527175"/>
              <a:gd name="connsiteX81" fmla="*/ 219075 w 669420"/>
              <a:gd name="connsiteY81" fmla="*/ 222250 h 1527175"/>
              <a:gd name="connsiteX82" fmla="*/ 212725 w 669420"/>
              <a:gd name="connsiteY82" fmla="*/ 203200 h 1527175"/>
              <a:gd name="connsiteX83" fmla="*/ 209550 w 669420"/>
              <a:gd name="connsiteY83" fmla="*/ 177800 h 1527175"/>
              <a:gd name="connsiteX84" fmla="*/ 212725 w 669420"/>
              <a:gd name="connsiteY84" fmla="*/ 149225 h 1527175"/>
              <a:gd name="connsiteX85" fmla="*/ 215900 w 669420"/>
              <a:gd name="connsiteY85" fmla="*/ 107950 h 1527175"/>
              <a:gd name="connsiteX86" fmla="*/ 222250 w 669420"/>
              <a:gd name="connsiteY86" fmla="*/ 69850 h 1527175"/>
              <a:gd name="connsiteX87" fmla="*/ 225425 w 669420"/>
              <a:gd name="connsiteY87" fmla="*/ 50800 h 1527175"/>
              <a:gd name="connsiteX88" fmla="*/ 231775 w 669420"/>
              <a:gd name="connsiteY88" fmla="*/ 31750 h 1527175"/>
              <a:gd name="connsiteX89" fmla="*/ 250825 w 669420"/>
              <a:gd name="connsiteY89" fmla="*/ 19050 h 1527175"/>
              <a:gd name="connsiteX90" fmla="*/ 269875 w 669420"/>
              <a:gd name="connsiteY90" fmla="*/ 12700 h 1527175"/>
              <a:gd name="connsiteX91" fmla="*/ 279400 w 669420"/>
              <a:gd name="connsiteY91" fmla="*/ 9525 h 1527175"/>
              <a:gd name="connsiteX92" fmla="*/ 288925 w 669420"/>
              <a:gd name="connsiteY92" fmla="*/ 0 h 1527175"/>
              <a:gd name="connsiteX93" fmla="*/ 288925 w 669420"/>
              <a:gd name="connsiteY93" fmla="*/ 0 h 1527175"/>
              <a:gd name="connsiteX94" fmla="*/ 314325 w 669420"/>
              <a:gd name="connsiteY94" fmla="*/ 9525 h 1527175"/>
              <a:gd name="connsiteX95" fmla="*/ 323850 w 669420"/>
              <a:gd name="connsiteY95" fmla="*/ 12700 h 1527175"/>
              <a:gd name="connsiteX96" fmla="*/ 333375 w 669420"/>
              <a:gd name="connsiteY96" fmla="*/ 19050 h 1527175"/>
              <a:gd name="connsiteX97" fmla="*/ 352425 w 669420"/>
              <a:gd name="connsiteY97" fmla="*/ 28575 h 1527175"/>
              <a:gd name="connsiteX98" fmla="*/ 358775 w 669420"/>
              <a:gd name="connsiteY98" fmla="*/ 38100 h 1527175"/>
              <a:gd name="connsiteX99" fmla="*/ 368300 w 669420"/>
              <a:gd name="connsiteY99" fmla="*/ 41275 h 1527175"/>
              <a:gd name="connsiteX100" fmla="*/ 371475 w 669420"/>
              <a:gd name="connsiteY100" fmla="*/ 50800 h 1527175"/>
              <a:gd name="connsiteX101" fmla="*/ 384175 w 669420"/>
              <a:gd name="connsiteY101" fmla="*/ 69850 h 1527175"/>
              <a:gd name="connsiteX102" fmla="*/ 393700 w 669420"/>
              <a:gd name="connsiteY102" fmla="*/ 98425 h 1527175"/>
              <a:gd name="connsiteX103" fmla="*/ 396875 w 669420"/>
              <a:gd name="connsiteY103" fmla="*/ 107950 h 1527175"/>
              <a:gd name="connsiteX104" fmla="*/ 390525 w 669420"/>
              <a:gd name="connsiteY104" fmla="*/ 161925 h 1527175"/>
              <a:gd name="connsiteX105" fmla="*/ 387350 w 669420"/>
              <a:gd name="connsiteY105" fmla="*/ 184150 h 1527175"/>
              <a:gd name="connsiteX106" fmla="*/ 381000 w 669420"/>
              <a:gd name="connsiteY106" fmla="*/ 222250 h 1527175"/>
              <a:gd name="connsiteX107" fmla="*/ 384175 w 669420"/>
              <a:gd name="connsiteY107" fmla="*/ 244475 h 1527175"/>
              <a:gd name="connsiteX108" fmla="*/ 387350 w 669420"/>
              <a:gd name="connsiteY108" fmla="*/ 254000 h 1527175"/>
              <a:gd name="connsiteX109" fmla="*/ 396875 w 669420"/>
              <a:gd name="connsiteY109" fmla="*/ 260350 h 1527175"/>
              <a:gd name="connsiteX110" fmla="*/ 403225 w 669420"/>
              <a:gd name="connsiteY110" fmla="*/ 269875 h 1527175"/>
              <a:gd name="connsiteX111" fmla="*/ 412750 w 669420"/>
              <a:gd name="connsiteY111" fmla="*/ 273050 h 1527175"/>
              <a:gd name="connsiteX112" fmla="*/ 422275 w 669420"/>
              <a:gd name="connsiteY112" fmla="*/ 279400 h 1527175"/>
              <a:gd name="connsiteX113" fmla="*/ 431800 w 669420"/>
              <a:gd name="connsiteY113" fmla="*/ 282575 h 1527175"/>
              <a:gd name="connsiteX114" fmla="*/ 441325 w 669420"/>
              <a:gd name="connsiteY114" fmla="*/ 288925 h 1527175"/>
              <a:gd name="connsiteX115" fmla="*/ 460375 w 669420"/>
              <a:gd name="connsiteY115" fmla="*/ 295275 h 1527175"/>
              <a:gd name="connsiteX116" fmla="*/ 488950 w 669420"/>
              <a:gd name="connsiteY116" fmla="*/ 304800 h 1527175"/>
              <a:gd name="connsiteX117" fmla="*/ 517525 w 669420"/>
              <a:gd name="connsiteY117" fmla="*/ 314325 h 1527175"/>
              <a:gd name="connsiteX118" fmla="*/ 527050 w 669420"/>
              <a:gd name="connsiteY118" fmla="*/ 317500 h 1527175"/>
              <a:gd name="connsiteX119" fmla="*/ 536575 w 669420"/>
              <a:gd name="connsiteY119" fmla="*/ 320675 h 1527175"/>
              <a:gd name="connsiteX120" fmla="*/ 542925 w 669420"/>
              <a:gd name="connsiteY120" fmla="*/ 339725 h 1527175"/>
              <a:gd name="connsiteX121" fmla="*/ 546100 w 669420"/>
              <a:gd name="connsiteY121" fmla="*/ 349250 h 1527175"/>
              <a:gd name="connsiteX122" fmla="*/ 574675 w 669420"/>
              <a:gd name="connsiteY122" fmla="*/ 374650 h 1527175"/>
              <a:gd name="connsiteX123" fmla="*/ 590550 w 669420"/>
              <a:gd name="connsiteY123" fmla="*/ 400050 h 1527175"/>
              <a:gd name="connsiteX124" fmla="*/ 615950 w 669420"/>
              <a:gd name="connsiteY124" fmla="*/ 428625 h 1527175"/>
              <a:gd name="connsiteX125" fmla="*/ 647700 w 669420"/>
              <a:gd name="connsiteY125" fmla="*/ 476250 h 1527175"/>
              <a:gd name="connsiteX126" fmla="*/ 666750 w 669420"/>
              <a:gd name="connsiteY126" fmla="*/ 530225 h 1527175"/>
              <a:gd name="connsiteX127" fmla="*/ 552450 w 669420"/>
              <a:gd name="connsiteY127" fmla="*/ 746125 h 1527175"/>
              <a:gd name="connsiteX128" fmla="*/ 517525 w 669420"/>
              <a:gd name="connsiteY128" fmla="*/ 879475 h 1527175"/>
              <a:gd name="connsiteX129" fmla="*/ 514350 w 669420"/>
              <a:gd name="connsiteY129" fmla="*/ 908050 h 1527175"/>
              <a:gd name="connsiteX130" fmla="*/ 508000 w 669420"/>
              <a:gd name="connsiteY130" fmla="*/ 965200 h 1527175"/>
              <a:gd name="connsiteX131" fmla="*/ 501650 w 669420"/>
              <a:gd name="connsiteY131" fmla="*/ 1038225 h 1527175"/>
              <a:gd name="connsiteX132" fmla="*/ 498475 w 669420"/>
              <a:gd name="connsiteY132" fmla="*/ 1076325 h 1527175"/>
              <a:gd name="connsiteX133" fmla="*/ 495300 w 669420"/>
              <a:gd name="connsiteY133" fmla="*/ 1165225 h 1527175"/>
              <a:gd name="connsiteX134" fmla="*/ 492125 w 669420"/>
              <a:gd name="connsiteY134" fmla="*/ 1190625 h 1527175"/>
              <a:gd name="connsiteX135" fmla="*/ 485775 w 669420"/>
              <a:gd name="connsiteY135" fmla="*/ 1250950 h 1527175"/>
              <a:gd name="connsiteX136" fmla="*/ 482600 w 669420"/>
              <a:gd name="connsiteY136" fmla="*/ 1308100 h 1527175"/>
              <a:gd name="connsiteX137" fmla="*/ 473075 w 669420"/>
              <a:gd name="connsiteY137" fmla="*/ 1311275 h 1527175"/>
              <a:gd name="connsiteX138" fmla="*/ 454025 w 669420"/>
              <a:gd name="connsiteY138" fmla="*/ 1314450 h 1527175"/>
              <a:gd name="connsiteX139" fmla="*/ 441325 w 669420"/>
              <a:gd name="connsiteY139" fmla="*/ 1317625 h 1527175"/>
              <a:gd name="connsiteX140" fmla="*/ 422275 w 669420"/>
              <a:gd name="connsiteY140" fmla="*/ 1323975 h 1527175"/>
              <a:gd name="connsiteX141" fmla="*/ 422275 w 669420"/>
              <a:gd name="connsiteY141" fmla="*/ 1346200 h 1527175"/>
              <a:gd name="connsiteX142" fmla="*/ 438150 w 669420"/>
              <a:gd name="connsiteY142" fmla="*/ 1371600 h 1527175"/>
              <a:gd name="connsiteX143" fmla="*/ 450850 w 669420"/>
              <a:gd name="connsiteY143" fmla="*/ 1374775 h 1527175"/>
              <a:gd name="connsiteX144" fmla="*/ 460375 w 669420"/>
              <a:gd name="connsiteY144" fmla="*/ 1393825 h 1527175"/>
              <a:gd name="connsiteX145" fmla="*/ 457200 w 669420"/>
              <a:gd name="connsiteY145" fmla="*/ 1409700 h 1527175"/>
              <a:gd name="connsiteX146" fmla="*/ 450850 w 669420"/>
              <a:gd name="connsiteY146" fmla="*/ 1419225 h 1527175"/>
              <a:gd name="connsiteX147" fmla="*/ 431800 w 669420"/>
              <a:gd name="connsiteY147" fmla="*/ 1435100 h 1527175"/>
              <a:gd name="connsiteX148" fmla="*/ 419100 w 669420"/>
              <a:gd name="connsiteY148" fmla="*/ 1454150 h 1527175"/>
              <a:gd name="connsiteX149" fmla="*/ 412750 w 669420"/>
              <a:gd name="connsiteY149" fmla="*/ 1463675 h 1527175"/>
              <a:gd name="connsiteX150" fmla="*/ 409575 w 669420"/>
              <a:gd name="connsiteY150" fmla="*/ 1473200 h 1527175"/>
              <a:gd name="connsiteX151" fmla="*/ 384175 w 669420"/>
              <a:gd name="connsiteY151" fmla="*/ 1482725 h 1527175"/>
              <a:gd name="connsiteX152" fmla="*/ 361950 w 669420"/>
              <a:gd name="connsiteY152" fmla="*/ 1485900 h 1527175"/>
              <a:gd name="connsiteX153" fmla="*/ 358775 w 669420"/>
              <a:gd name="connsiteY153" fmla="*/ 1473200 h 1527175"/>
              <a:gd name="connsiteX154" fmla="*/ 349250 w 669420"/>
              <a:gd name="connsiteY154" fmla="*/ 1454150 h 1527175"/>
              <a:gd name="connsiteX155" fmla="*/ 355600 w 669420"/>
              <a:gd name="connsiteY155" fmla="*/ 1409700 h 1527175"/>
              <a:gd name="connsiteX156" fmla="*/ 365125 w 669420"/>
              <a:gd name="connsiteY156" fmla="*/ 1377950 h 1527175"/>
              <a:gd name="connsiteX157" fmla="*/ 371475 w 669420"/>
              <a:gd name="connsiteY157" fmla="*/ 1343025 h 1527175"/>
              <a:gd name="connsiteX158" fmla="*/ 377825 w 669420"/>
              <a:gd name="connsiteY158" fmla="*/ 1320800 h 1527175"/>
              <a:gd name="connsiteX159" fmla="*/ 384175 w 669420"/>
              <a:gd name="connsiteY159" fmla="*/ 1295400 h 1527175"/>
              <a:gd name="connsiteX0" fmla="*/ 384175 w 669420"/>
              <a:gd name="connsiteY0" fmla="*/ 1244600 h 1527175"/>
              <a:gd name="connsiteX1" fmla="*/ 381000 w 669420"/>
              <a:gd name="connsiteY1" fmla="*/ 1190625 h 1527175"/>
              <a:gd name="connsiteX2" fmla="*/ 387350 w 669420"/>
              <a:gd name="connsiteY2" fmla="*/ 1152525 h 1527175"/>
              <a:gd name="connsiteX3" fmla="*/ 381000 w 669420"/>
              <a:gd name="connsiteY3" fmla="*/ 1139825 h 1527175"/>
              <a:gd name="connsiteX4" fmla="*/ 374650 w 669420"/>
              <a:gd name="connsiteY4" fmla="*/ 1120775 h 1527175"/>
              <a:gd name="connsiteX5" fmla="*/ 371475 w 669420"/>
              <a:gd name="connsiteY5" fmla="*/ 1111250 h 1527175"/>
              <a:gd name="connsiteX6" fmla="*/ 361950 w 669420"/>
              <a:gd name="connsiteY6" fmla="*/ 1057275 h 1527175"/>
              <a:gd name="connsiteX7" fmla="*/ 358775 w 669420"/>
              <a:gd name="connsiteY7" fmla="*/ 1047750 h 1527175"/>
              <a:gd name="connsiteX8" fmla="*/ 355600 w 669420"/>
              <a:gd name="connsiteY8" fmla="*/ 1025525 h 1527175"/>
              <a:gd name="connsiteX9" fmla="*/ 352425 w 669420"/>
              <a:gd name="connsiteY9" fmla="*/ 1000125 h 1527175"/>
              <a:gd name="connsiteX10" fmla="*/ 346075 w 669420"/>
              <a:gd name="connsiteY10" fmla="*/ 968375 h 1527175"/>
              <a:gd name="connsiteX11" fmla="*/ 342900 w 669420"/>
              <a:gd name="connsiteY11" fmla="*/ 958850 h 1527175"/>
              <a:gd name="connsiteX12" fmla="*/ 336550 w 669420"/>
              <a:gd name="connsiteY12" fmla="*/ 949325 h 1527175"/>
              <a:gd name="connsiteX13" fmla="*/ 327025 w 669420"/>
              <a:gd name="connsiteY13" fmla="*/ 955675 h 1527175"/>
              <a:gd name="connsiteX14" fmla="*/ 314325 w 669420"/>
              <a:gd name="connsiteY14" fmla="*/ 977900 h 1527175"/>
              <a:gd name="connsiteX15" fmla="*/ 304800 w 669420"/>
              <a:gd name="connsiteY15" fmla="*/ 987425 h 1527175"/>
              <a:gd name="connsiteX16" fmla="*/ 295275 w 669420"/>
              <a:gd name="connsiteY16" fmla="*/ 1006475 h 1527175"/>
              <a:gd name="connsiteX17" fmla="*/ 292100 w 669420"/>
              <a:gd name="connsiteY17" fmla="*/ 1016000 h 1527175"/>
              <a:gd name="connsiteX18" fmla="*/ 285750 w 669420"/>
              <a:gd name="connsiteY18" fmla="*/ 1025525 h 1527175"/>
              <a:gd name="connsiteX19" fmla="*/ 282575 w 669420"/>
              <a:gd name="connsiteY19" fmla="*/ 1035050 h 1527175"/>
              <a:gd name="connsiteX20" fmla="*/ 276225 w 669420"/>
              <a:gd name="connsiteY20" fmla="*/ 1044575 h 1527175"/>
              <a:gd name="connsiteX21" fmla="*/ 273050 w 669420"/>
              <a:gd name="connsiteY21" fmla="*/ 1054100 h 1527175"/>
              <a:gd name="connsiteX22" fmla="*/ 266700 w 669420"/>
              <a:gd name="connsiteY22" fmla="*/ 1063625 h 1527175"/>
              <a:gd name="connsiteX23" fmla="*/ 260350 w 669420"/>
              <a:gd name="connsiteY23" fmla="*/ 1082675 h 1527175"/>
              <a:gd name="connsiteX24" fmla="*/ 257175 w 669420"/>
              <a:gd name="connsiteY24" fmla="*/ 1092200 h 1527175"/>
              <a:gd name="connsiteX25" fmla="*/ 254000 w 669420"/>
              <a:gd name="connsiteY25" fmla="*/ 1108075 h 1527175"/>
              <a:gd name="connsiteX26" fmla="*/ 250825 w 669420"/>
              <a:gd name="connsiteY26" fmla="*/ 1117600 h 1527175"/>
              <a:gd name="connsiteX27" fmla="*/ 247650 w 669420"/>
              <a:gd name="connsiteY27" fmla="*/ 1130300 h 1527175"/>
              <a:gd name="connsiteX28" fmla="*/ 244475 w 669420"/>
              <a:gd name="connsiteY28" fmla="*/ 1139825 h 1527175"/>
              <a:gd name="connsiteX29" fmla="*/ 241300 w 669420"/>
              <a:gd name="connsiteY29" fmla="*/ 1155700 h 1527175"/>
              <a:gd name="connsiteX30" fmla="*/ 234950 w 669420"/>
              <a:gd name="connsiteY30" fmla="*/ 1181100 h 1527175"/>
              <a:gd name="connsiteX31" fmla="*/ 228600 w 669420"/>
              <a:gd name="connsiteY31" fmla="*/ 1209675 h 1527175"/>
              <a:gd name="connsiteX32" fmla="*/ 225425 w 669420"/>
              <a:gd name="connsiteY32" fmla="*/ 1219200 h 1527175"/>
              <a:gd name="connsiteX33" fmla="*/ 222250 w 669420"/>
              <a:gd name="connsiteY33" fmla="*/ 1238250 h 1527175"/>
              <a:gd name="connsiteX34" fmla="*/ 219075 w 669420"/>
              <a:gd name="connsiteY34" fmla="*/ 1250950 h 1527175"/>
              <a:gd name="connsiteX35" fmla="*/ 212725 w 669420"/>
              <a:gd name="connsiteY35" fmla="*/ 1308100 h 1527175"/>
              <a:gd name="connsiteX36" fmla="*/ 209550 w 669420"/>
              <a:gd name="connsiteY36" fmla="*/ 1393825 h 1527175"/>
              <a:gd name="connsiteX37" fmla="*/ 212725 w 669420"/>
              <a:gd name="connsiteY37" fmla="*/ 1412875 h 1527175"/>
              <a:gd name="connsiteX38" fmla="*/ 219075 w 669420"/>
              <a:gd name="connsiteY38" fmla="*/ 1492250 h 1527175"/>
              <a:gd name="connsiteX39" fmla="*/ 209550 w 669420"/>
              <a:gd name="connsiteY39" fmla="*/ 1498600 h 1527175"/>
              <a:gd name="connsiteX40" fmla="*/ 168275 w 669420"/>
              <a:gd name="connsiteY40" fmla="*/ 1504950 h 1527175"/>
              <a:gd name="connsiteX41" fmla="*/ 155575 w 669420"/>
              <a:gd name="connsiteY41" fmla="*/ 1508125 h 1527175"/>
              <a:gd name="connsiteX42" fmla="*/ 136525 w 669420"/>
              <a:gd name="connsiteY42" fmla="*/ 1511300 h 1527175"/>
              <a:gd name="connsiteX43" fmla="*/ 127000 w 669420"/>
              <a:gd name="connsiteY43" fmla="*/ 1514475 h 1527175"/>
              <a:gd name="connsiteX44" fmla="*/ 114300 w 669420"/>
              <a:gd name="connsiteY44" fmla="*/ 1517650 h 1527175"/>
              <a:gd name="connsiteX45" fmla="*/ 95250 w 669420"/>
              <a:gd name="connsiteY45" fmla="*/ 1524000 h 1527175"/>
              <a:gd name="connsiteX46" fmla="*/ 69850 w 669420"/>
              <a:gd name="connsiteY46" fmla="*/ 1527175 h 1527175"/>
              <a:gd name="connsiteX47" fmla="*/ 19050 w 669420"/>
              <a:gd name="connsiteY47" fmla="*/ 1524000 h 1527175"/>
              <a:gd name="connsiteX48" fmla="*/ 6350 w 669420"/>
              <a:gd name="connsiteY48" fmla="*/ 1520825 h 1527175"/>
              <a:gd name="connsiteX49" fmla="*/ 0 w 669420"/>
              <a:gd name="connsiteY49" fmla="*/ 1511300 h 1527175"/>
              <a:gd name="connsiteX50" fmla="*/ 3175 w 669420"/>
              <a:gd name="connsiteY50" fmla="*/ 1501775 h 1527175"/>
              <a:gd name="connsiteX51" fmla="*/ 41275 w 669420"/>
              <a:gd name="connsiteY51" fmla="*/ 1482725 h 1527175"/>
              <a:gd name="connsiteX52" fmla="*/ 60325 w 669420"/>
              <a:gd name="connsiteY52" fmla="*/ 1473200 h 1527175"/>
              <a:gd name="connsiteX53" fmla="*/ 79375 w 669420"/>
              <a:gd name="connsiteY53" fmla="*/ 1463675 h 1527175"/>
              <a:gd name="connsiteX54" fmla="*/ 95250 w 669420"/>
              <a:gd name="connsiteY54" fmla="*/ 1444625 h 1527175"/>
              <a:gd name="connsiteX55" fmla="*/ 101600 w 669420"/>
              <a:gd name="connsiteY55" fmla="*/ 1425575 h 1527175"/>
              <a:gd name="connsiteX56" fmla="*/ 104775 w 669420"/>
              <a:gd name="connsiteY56" fmla="*/ 1412875 h 1527175"/>
              <a:gd name="connsiteX57" fmla="*/ 111125 w 669420"/>
              <a:gd name="connsiteY57" fmla="*/ 1365250 h 1527175"/>
              <a:gd name="connsiteX58" fmla="*/ 111125 w 669420"/>
              <a:gd name="connsiteY58" fmla="*/ 1139825 h 1527175"/>
              <a:gd name="connsiteX59" fmla="*/ 117475 w 669420"/>
              <a:gd name="connsiteY59" fmla="*/ 1108075 h 1527175"/>
              <a:gd name="connsiteX60" fmla="*/ 123825 w 669420"/>
              <a:gd name="connsiteY60" fmla="*/ 1069975 h 1527175"/>
              <a:gd name="connsiteX61" fmla="*/ 127000 w 669420"/>
              <a:gd name="connsiteY61" fmla="*/ 1054100 h 1527175"/>
              <a:gd name="connsiteX62" fmla="*/ 136525 w 669420"/>
              <a:gd name="connsiteY62" fmla="*/ 942975 h 1527175"/>
              <a:gd name="connsiteX63" fmla="*/ 139700 w 669420"/>
              <a:gd name="connsiteY63" fmla="*/ 920750 h 1527175"/>
              <a:gd name="connsiteX64" fmla="*/ 142875 w 669420"/>
              <a:gd name="connsiteY64" fmla="*/ 873125 h 1527175"/>
              <a:gd name="connsiteX65" fmla="*/ 146050 w 669420"/>
              <a:gd name="connsiteY65" fmla="*/ 854075 h 1527175"/>
              <a:gd name="connsiteX66" fmla="*/ 152400 w 669420"/>
              <a:gd name="connsiteY66" fmla="*/ 803275 h 1527175"/>
              <a:gd name="connsiteX67" fmla="*/ 155575 w 669420"/>
              <a:gd name="connsiteY67" fmla="*/ 758825 h 1527175"/>
              <a:gd name="connsiteX68" fmla="*/ 123825 w 669420"/>
              <a:gd name="connsiteY68" fmla="*/ 746125 h 1527175"/>
              <a:gd name="connsiteX69" fmla="*/ 92075 w 669420"/>
              <a:gd name="connsiteY69" fmla="*/ 717550 h 1527175"/>
              <a:gd name="connsiteX70" fmla="*/ 44450 w 669420"/>
              <a:gd name="connsiteY70" fmla="*/ 587375 h 1527175"/>
              <a:gd name="connsiteX71" fmla="*/ 22225 w 669420"/>
              <a:gd name="connsiteY71" fmla="*/ 495300 h 1527175"/>
              <a:gd name="connsiteX72" fmla="*/ 47625 w 669420"/>
              <a:gd name="connsiteY72" fmla="*/ 422275 h 1527175"/>
              <a:gd name="connsiteX73" fmla="*/ 82550 w 669420"/>
              <a:gd name="connsiteY73" fmla="*/ 349250 h 1527175"/>
              <a:gd name="connsiteX74" fmla="*/ 98425 w 669420"/>
              <a:gd name="connsiteY74" fmla="*/ 301625 h 1527175"/>
              <a:gd name="connsiteX75" fmla="*/ 146050 w 669420"/>
              <a:gd name="connsiteY75" fmla="*/ 279400 h 1527175"/>
              <a:gd name="connsiteX76" fmla="*/ 165100 w 669420"/>
              <a:gd name="connsiteY76" fmla="*/ 276225 h 1527175"/>
              <a:gd name="connsiteX77" fmla="*/ 190500 w 669420"/>
              <a:gd name="connsiteY77" fmla="*/ 269875 h 1527175"/>
              <a:gd name="connsiteX78" fmla="*/ 209550 w 669420"/>
              <a:gd name="connsiteY78" fmla="*/ 266700 h 1527175"/>
              <a:gd name="connsiteX79" fmla="*/ 228600 w 669420"/>
              <a:gd name="connsiteY79" fmla="*/ 260350 h 1527175"/>
              <a:gd name="connsiteX80" fmla="*/ 231775 w 669420"/>
              <a:gd name="connsiteY80" fmla="*/ 250825 h 1527175"/>
              <a:gd name="connsiteX81" fmla="*/ 219075 w 669420"/>
              <a:gd name="connsiteY81" fmla="*/ 222250 h 1527175"/>
              <a:gd name="connsiteX82" fmla="*/ 212725 w 669420"/>
              <a:gd name="connsiteY82" fmla="*/ 203200 h 1527175"/>
              <a:gd name="connsiteX83" fmla="*/ 209550 w 669420"/>
              <a:gd name="connsiteY83" fmla="*/ 177800 h 1527175"/>
              <a:gd name="connsiteX84" fmla="*/ 212725 w 669420"/>
              <a:gd name="connsiteY84" fmla="*/ 149225 h 1527175"/>
              <a:gd name="connsiteX85" fmla="*/ 209550 w 669420"/>
              <a:gd name="connsiteY85" fmla="*/ 107950 h 1527175"/>
              <a:gd name="connsiteX86" fmla="*/ 222250 w 669420"/>
              <a:gd name="connsiteY86" fmla="*/ 69850 h 1527175"/>
              <a:gd name="connsiteX87" fmla="*/ 225425 w 669420"/>
              <a:gd name="connsiteY87" fmla="*/ 50800 h 1527175"/>
              <a:gd name="connsiteX88" fmla="*/ 231775 w 669420"/>
              <a:gd name="connsiteY88" fmla="*/ 31750 h 1527175"/>
              <a:gd name="connsiteX89" fmla="*/ 250825 w 669420"/>
              <a:gd name="connsiteY89" fmla="*/ 19050 h 1527175"/>
              <a:gd name="connsiteX90" fmla="*/ 269875 w 669420"/>
              <a:gd name="connsiteY90" fmla="*/ 12700 h 1527175"/>
              <a:gd name="connsiteX91" fmla="*/ 279400 w 669420"/>
              <a:gd name="connsiteY91" fmla="*/ 9525 h 1527175"/>
              <a:gd name="connsiteX92" fmla="*/ 288925 w 669420"/>
              <a:gd name="connsiteY92" fmla="*/ 0 h 1527175"/>
              <a:gd name="connsiteX93" fmla="*/ 288925 w 669420"/>
              <a:gd name="connsiteY93" fmla="*/ 0 h 1527175"/>
              <a:gd name="connsiteX94" fmla="*/ 314325 w 669420"/>
              <a:gd name="connsiteY94" fmla="*/ 9525 h 1527175"/>
              <a:gd name="connsiteX95" fmla="*/ 323850 w 669420"/>
              <a:gd name="connsiteY95" fmla="*/ 12700 h 1527175"/>
              <a:gd name="connsiteX96" fmla="*/ 333375 w 669420"/>
              <a:gd name="connsiteY96" fmla="*/ 19050 h 1527175"/>
              <a:gd name="connsiteX97" fmla="*/ 352425 w 669420"/>
              <a:gd name="connsiteY97" fmla="*/ 28575 h 1527175"/>
              <a:gd name="connsiteX98" fmla="*/ 358775 w 669420"/>
              <a:gd name="connsiteY98" fmla="*/ 38100 h 1527175"/>
              <a:gd name="connsiteX99" fmla="*/ 368300 w 669420"/>
              <a:gd name="connsiteY99" fmla="*/ 41275 h 1527175"/>
              <a:gd name="connsiteX100" fmla="*/ 371475 w 669420"/>
              <a:gd name="connsiteY100" fmla="*/ 50800 h 1527175"/>
              <a:gd name="connsiteX101" fmla="*/ 384175 w 669420"/>
              <a:gd name="connsiteY101" fmla="*/ 69850 h 1527175"/>
              <a:gd name="connsiteX102" fmla="*/ 393700 w 669420"/>
              <a:gd name="connsiteY102" fmla="*/ 98425 h 1527175"/>
              <a:gd name="connsiteX103" fmla="*/ 396875 w 669420"/>
              <a:gd name="connsiteY103" fmla="*/ 107950 h 1527175"/>
              <a:gd name="connsiteX104" fmla="*/ 390525 w 669420"/>
              <a:gd name="connsiteY104" fmla="*/ 161925 h 1527175"/>
              <a:gd name="connsiteX105" fmla="*/ 387350 w 669420"/>
              <a:gd name="connsiteY105" fmla="*/ 184150 h 1527175"/>
              <a:gd name="connsiteX106" fmla="*/ 381000 w 669420"/>
              <a:gd name="connsiteY106" fmla="*/ 222250 h 1527175"/>
              <a:gd name="connsiteX107" fmla="*/ 384175 w 669420"/>
              <a:gd name="connsiteY107" fmla="*/ 244475 h 1527175"/>
              <a:gd name="connsiteX108" fmla="*/ 387350 w 669420"/>
              <a:gd name="connsiteY108" fmla="*/ 254000 h 1527175"/>
              <a:gd name="connsiteX109" fmla="*/ 396875 w 669420"/>
              <a:gd name="connsiteY109" fmla="*/ 260350 h 1527175"/>
              <a:gd name="connsiteX110" fmla="*/ 403225 w 669420"/>
              <a:gd name="connsiteY110" fmla="*/ 269875 h 1527175"/>
              <a:gd name="connsiteX111" fmla="*/ 412750 w 669420"/>
              <a:gd name="connsiteY111" fmla="*/ 273050 h 1527175"/>
              <a:gd name="connsiteX112" fmla="*/ 422275 w 669420"/>
              <a:gd name="connsiteY112" fmla="*/ 279400 h 1527175"/>
              <a:gd name="connsiteX113" fmla="*/ 431800 w 669420"/>
              <a:gd name="connsiteY113" fmla="*/ 282575 h 1527175"/>
              <a:gd name="connsiteX114" fmla="*/ 441325 w 669420"/>
              <a:gd name="connsiteY114" fmla="*/ 288925 h 1527175"/>
              <a:gd name="connsiteX115" fmla="*/ 460375 w 669420"/>
              <a:gd name="connsiteY115" fmla="*/ 295275 h 1527175"/>
              <a:gd name="connsiteX116" fmla="*/ 488950 w 669420"/>
              <a:gd name="connsiteY116" fmla="*/ 304800 h 1527175"/>
              <a:gd name="connsiteX117" fmla="*/ 517525 w 669420"/>
              <a:gd name="connsiteY117" fmla="*/ 314325 h 1527175"/>
              <a:gd name="connsiteX118" fmla="*/ 527050 w 669420"/>
              <a:gd name="connsiteY118" fmla="*/ 317500 h 1527175"/>
              <a:gd name="connsiteX119" fmla="*/ 536575 w 669420"/>
              <a:gd name="connsiteY119" fmla="*/ 320675 h 1527175"/>
              <a:gd name="connsiteX120" fmla="*/ 542925 w 669420"/>
              <a:gd name="connsiteY120" fmla="*/ 339725 h 1527175"/>
              <a:gd name="connsiteX121" fmla="*/ 546100 w 669420"/>
              <a:gd name="connsiteY121" fmla="*/ 349250 h 1527175"/>
              <a:gd name="connsiteX122" fmla="*/ 574675 w 669420"/>
              <a:gd name="connsiteY122" fmla="*/ 374650 h 1527175"/>
              <a:gd name="connsiteX123" fmla="*/ 590550 w 669420"/>
              <a:gd name="connsiteY123" fmla="*/ 400050 h 1527175"/>
              <a:gd name="connsiteX124" fmla="*/ 615950 w 669420"/>
              <a:gd name="connsiteY124" fmla="*/ 428625 h 1527175"/>
              <a:gd name="connsiteX125" fmla="*/ 647700 w 669420"/>
              <a:gd name="connsiteY125" fmla="*/ 476250 h 1527175"/>
              <a:gd name="connsiteX126" fmla="*/ 666750 w 669420"/>
              <a:gd name="connsiteY126" fmla="*/ 530225 h 1527175"/>
              <a:gd name="connsiteX127" fmla="*/ 552450 w 669420"/>
              <a:gd name="connsiteY127" fmla="*/ 746125 h 1527175"/>
              <a:gd name="connsiteX128" fmla="*/ 517525 w 669420"/>
              <a:gd name="connsiteY128" fmla="*/ 879475 h 1527175"/>
              <a:gd name="connsiteX129" fmla="*/ 514350 w 669420"/>
              <a:gd name="connsiteY129" fmla="*/ 908050 h 1527175"/>
              <a:gd name="connsiteX130" fmla="*/ 508000 w 669420"/>
              <a:gd name="connsiteY130" fmla="*/ 965200 h 1527175"/>
              <a:gd name="connsiteX131" fmla="*/ 501650 w 669420"/>
              <a:gd name="connsiteY131" fmla="*/ 1038225 h 1527175"/>
              <a:gd name="connsiteX132" fmla="*/ 498475 w 669420"/>
              <a:gd name="connsiteY132" fmla="*/ 1076325 h 1527175"/>
              <a:gd name="connsiteX133" fmla="*/ 495300 w 669420"/>
              <a:gd name="connsiteY133" fmla="*/ 1165225 h 1527175"/>
              <a:gd name="connsiteX134" fmla="*/ 492125 w 669420"/>
              <a:gd name="connsiteY134" fmla="*/ 1190625 h 1527175"/>
              <a:gd name="connsiteX135" fmla="*/ 485775 w 669420"/>
              <a:gd name="connsiteY135" fmla="*/ 1250950 h 1527175"/>
              <a:gd name="connsiteX136" fmla="*/ 482600 w 669420"/>
              <a:gd name="connsiteY136" fmla="*/ 1308100 h 1527175"/>
              <a:gd name="connsiteX137" fmla="*/ 473075 w 669420"/>
              <a:gd name="connsiteY137" fmla="*/ 1311275 h 1527175"/>
              <a:gd name="connsiteX138" fmla="*/ 454025 w 669420"/>
              <a:gd name="connsiteY138" fmla="*/ 1314450 h 1527175"/>
              <a:gd name="connsiteX139" fmla="*/ 441325 w 669420"/>
              <a:gd name="connsiteY139" fmla="*/ 1317625 h 1527175"/>
              <a:gd name="connsiteX140" fmla="*/ 422275 w 669420"/>
              <a:gd name="connsiteY140" fmla="*/ 1323975 h 1527175"/>
              <a:gd name="connsiteX141" fmla="*/ 422275 w 669420"/>
              <a:gd name="connsiteY141" fmla="*/ 1346200 h 1527175"/>
              <a:gd name="connsiteX142" fmla="*/ 438150 w 669420"/>
              <a:gd name="connsiteY142" fmla="*/ 1371600 h 1527175"/>
              <a:gd name="connsiteX143" fmla="*/ 450850 w 669420"/>
              <a:gd name="connsiteY143" fmla="*/ 1374775 h 1527175"/>
              <a:gd name="connsiteX144" fmla="*/ 460375 w 669420"/>
              <a:gd name="connsiteY144" fmla="*/ 1393825 h 1527175"/>
              <a:gd name="connsiteX145" fmla="*/ 457200 w 669420"/>
              <a:gd name="connsiteY145" fmla="*/ 1409700 h 1527175"/>
              <a:gd name="connsiteX146" fmla="*/ 450850 w 669420"/>
              <a:gd name="connsiteY146" fmla="*/ 1419225 h 1527175"/>
              <a:gd name="connsiteX147" fmla="*/ 431800 w 669420"/>
              <a:gd name="connsiteY147" fmla="*/ 1435100 h 1527175"/>
              <a:gd name="connsiteX148" fmla="*/ 419100 w 669420"/>
              <a:gd name="connsiteY148" fmla="*/ 1454150 h 1527175"/>
              <a:gd name="connsiteX149" fmla="*/ 412750 w 669420"/>
              <a:gd name="connsiteY149" fmla="*/ 1463675 h 1527175"/>
              <a:gd name="connsiteX150" fmla="*/ 409575 w 669420"/>
              <a:gd name="connsiteY150" fmla="*/ 1473200 h 1527175"/>
              <a:gd name="connsiteX151" fmla="*/ 384175 w 669420"/>
              <a:gd name="connsiteY151" fmla="*/ 1482725 h 1527175"/>
              <a:gd name="connsiteX152" fmla="*/ 361950 w 669420"/>
              <a:gd name="connsiteY152" fmla="*/ 1485900 h 1527175"/>
              <a:gd name="connsiteX153" fmla="*/ 358775 w 669420"/>
              <a:gd name="connsiteY153" fmla="*/ 1473200 h 1527175"/>
              <a:gd name="connsiteX154" fmla="*/ 349250 w 669420"/>
              <a:gd name="connsiteY154" fmla="*/ 1454150 h 1527175"/>
              <a:gd name="connsiteX155" fmla="*/ 355600 w 669420"/>
              <a:gd name="connsiteY155" fmla="*/ 1409700 h 1527175"/>
              <a:gd name="connsiteX156" fmla="*/ 365125 w 669420"/>
              <a:gd name="connsiteY156" fmla="*/ 1377950 h 1527175"/>
              <a:gd name="connsiteX157" fmla="*/ 371475 w 669420"/>
              <a:gd name="connsiteY157" fmla="*/ 1343025 h 1527175"/>
              <a:gd name="connsiteX158" fmla="*/ 377825 w 669420"/>
              <a:gd name="connsiteY158" fmla="*/ 1320800 h 1527175"/>
              <a:gd name="connsiteX159" fmla="*/ 384175 w 669420"/>
              <a:gd name="connsiteY159" fmla="*/ 1295400 h 1527175"/>
              <a:gd name="connsiteX0" fmla="*/ 384175 w 669420"/>
              <a:gd name="connsiteY0" fmla="*/ 1244600 h 1527175"/>
              <a:gd name="connsiteX1" fmla="*/ 381000 w 669420"/>
              <a:gd name="connsiteY1" fmla="*/ 1190625 h 1527175"/>
              <a:gd name="connsiteX2" fmla="*/ 387350 w 669420"/>
              <a:gd name="connsiteY2" fmla="*/ 1152525 h 1527175"/>
              <a:gd name="connsiteX3" fmla="*/ 381000 w 669420"/>
              <a:gd name="connsiteY3" fmla="*/ 1139825 h 1527175"/>
              <a:gd name="connsiteX4" fmla="*/ 374650 w 669420"/>
              <a:gd name="connsiteY4" fmla="*/ 1120775 h 1527175"/>
              <a:gd name="connsiteX5" fmla="*/ 371475 w 669420"/>
              <a:gd name="connsiteY5" fmla="*/ 1111250 h 1527175"/>
              <a:gd name="connsiteX6" fmla="*/ 361950 w 669420"/>
              <a:gd name="connsiteY6" fmla="*/ 1057275 h 1527175"/>
              <a:gd name="connsiteX7" fmla="*/ 358775 w 669420"/>
              <a:gd name="connsiteY7" fmla="*/ 1047750 h 1527175"/>
              <a:gd name="connsiteX8" fmla="*/ 355600 w 669420"/>
              <a:gd name="connsiteY8" fmla="*/ 1025525 h 1527175"/>
              <a:gd name="connsiteX9" fmla="*/ 352425 w 669420"/>
              <a:gd name="connsiteY9" fmla="*/ 1000125 h 1527175"/>
              <a:gd name="connsiteX10" fmla="*/ 346075 w 669420"/>
              <a:gd name="connsiteY10" fmla="*/ 968375 h 1527175"/>
              <a:gd name="connsiteX11" fmla="*/ 342900 w 669420"/>
              <a:gd name="connsiteY11" fmla="*/ 958850 h 1527175"/>
              <a:gd name="connsiteX12" fmla="*/ 336550 w 669420"/>
              <a:gd name="connsiteY12" fmla="*/ 949325 h 1527175"/>
              <a:gd name="connsiteX13" fmla="*/ 327025 w 669420"/>
              <a:gd name="connsiteY13" fmla="*/ 955675 h 1527175"/>
              <a:gd name="connsiteX14" fmla="*/ 314325 w 669420"/>
              <a:gd name="connsiteY14" fmla="*/ 977900 h 1527175"/>
              <a:gd name="connsiteX15" fmla="*/ 304800 w 669420"/>
              <a:gd name="connsiteY15" fmla="*/ 987425 h 1527175"/>
              <a:gd name="connsiteX16" fmla="*/ 295275 w 669420"/>
              <a:gd name="connsiteY16" fmla="*/ 1006475 h 1527175"/>
              <a:gd name="connsiteX17" fmla="*/ 292100 w 669420"/>
              <a:gd name="connsiteY17" fmla="*/ 1016000 h 1527175"/>
              <a:gd name="connsiteX18" fmla="*/ 285750 w 669420"/>
              <a:gd name="connsiteY18" fmla="*/ 1025525 h 1527175"/>
              <a:gd name="connsiteX19" fmla="*/ 282575 w 669420"/>
              <a:gd name="connsiteY19" fmla="*/ 1035050 h 1527175"/>
              <a:gd name="connsiteX20" fmla="*/ 276225 w 669420"/>
              <a:gd name="connsiteY20" fmla="*/ 1044575 h 1527175"/>
              <a:gd name="connsiteX21" fmla="*/ 273050 w 669420"/>
              <a:gd name="connsiteY21" fmla="*/ 1054100 h 1527175"/>
              <a:gd name="connsiteX22" fmla="*/ 266700 w 669420"/>
              <a:gd name="connsiteY22" fmla="*/ 1063625 h 1527175"/>
              <a:gd name="connsiteX23" fmla="*/ 260350 w 669420"/>
              <a:gd name="connsiteY23" fmla="*/ 1082675 h 1527175"/>
              <a:gd name="connsiteX24" fmla="*/ 257175 w 669420"/>
              <a:gd name="connsiteY24" fmla="*/ 1092200 h 1527175"/>
              <a:gd name="connsiteX25" fmla="*/ 254000 w 669420"/>
              <a:gd name="connsiteY25" fmla="*/ 1108075 h 1527175"/>
              <a:gd name="connsiteX26" fmla="*/ 250825 w 669420"/>
              <a:gd name="connsiteY26" fmla="*/ 1117600 h 1527175"/>
              <a:gd name="connsiteX27" fmla="*/ 247650 w 669420"/>
              <a:gd name="connsiteY27" fmla="*/ 1130300 h 1527175"/>
              <a:gd name="connsiteX28" fmla="*/ 244475 w 669420"/>
              <a:gd name="connsiteY28" fmla="*/ 1139825 h 1527175"/>
              <a:gd name="connsiteX29" fmla="*/ 241300 w 669420"/>
              <a:gd name="connsiteY29" fmla="*/ 1155700 h 1527175"/>
              <a:gd name="connsiteX30" fmla="*/ 234950 w 669420"/>
              <a:gd name="connsiteY30" fmla="*/ 1181100 h 1527175"/>
              <a:gd name="connsiteX31" fmla="*/ 228600 w 669420"/>
              <a:gd name="connsiteY31" fmla="*/ 1209675 h 1527175"/>
              <a:gd name="connsiteX32" fmla="*/ 225425 w 669420"/>
              <a:gd name="connsiteY32" fmla="*/ 1219200 h 1527175"/>
              <a:gd name="connsiteX33" fmla="*/ 222250 w 669420"/>
              <a:gd name="connsiteY33" fmla="*/ 1238250 h 1527175"/>
              <a:gd name="connsiteX34" fmla="*/ 219075 w 669420"/>
              <a:gd name="connsiteY34" fmla="*/ 1250950 h 1527175"/>
              <a:gd name="connsiteX35" fmla="*/ 212725 w 669420"/>
              <a:gd name="connsiteY35" fmla="*/ 1308100 h 1527175"/>
              <a:gd name="connsiteX36" fmla="*/ 209550 w 669420"/>
              <a:gd name="connsiteY36" fmla="*/ 1393825 h 1527175"/>
              <a:gd name="connsiteX37" fmla="*/ 212725 w 669420"/>
              <a:gd name="connsiteY37" fmla="*/ 1412875 h 1527175"/>
              <a:gd name="connsiteX38" fmla="*/ 219075 w 669420"/>
              <a:gd name="connsiteY38" fmla="*/ 1492250 h 1527175"/>
              <a:gd name="connsiteX39" fmla="*/ 209550 w 669420"/>
              <a:gd name="connsiteY39" fmla="*/ 1498600 h 1527175"/>
              <a:gd name="connsiteX40" fmla="*/ 168275 w 669420"/>
              <a:gd name="connsiteY40" fmla="*/ 1504950 h 1527175"/>
              <a:gd name="connsiteX41" fmla="*/ 155575 w 669420"/>
              <a:gd name="connsiteY41" fmla="*/ 1508125 h 1527175"/>
              <a:gd name="connsiteX42" fmla="*/ 136525 w 669420"/>
              <a:gd name="connsiteY42" fmla="*/ 1511300 h 1527175"/>
              <a:gd name="connsiteX43" fmla="*/ 127000 w 669420"/>
              <a:gd name="connsiteY43" fmla="*/ 1514475 h 1527175"/>
              <a:gd name="connsiteX44" fmla="*/ 114300 w 669420"/>
              <a:gd name="connsiteY44" fmla="*/ 1517650 h 1527175"/>
              <a:gd name="connsiteX45" fmla="*/ 95250 w 669420"/>
              <a:gd name="connsiteY45" fmla="*/ 1524000 h 1527175"/>
              <a:gd name="connsiteX46" fmla="*/ 69850 w 669420"/>
              <a:gd name="connsiteY46" fmla="*/ 1527175 h 1527175"/>
              <a:gd name="connsiteX47" fmla="*/ 19050 w 669420"/>
              <a:gd name="connsiteY47" fmla="*/ 1524000 h 1527175"/>
              <a:gd name="connsiteX48" fmla="*/ 6350 w 669420"/>
              <a:gd name="connsiteY48" fmla="*/ 1520825 h 1527175"/>
              <a:gd name="connsiteX49" fmla="*/ 0 w 669420"/>
              <a:gd name="connsiteY49" fmla="*/ 1511300 h 1527175"/>
              <a:gd name="connsiteX50" fmla="*/ 3175 w 669420"/>
              <a:gd name="connsiteY50" fmla="*/ 1501775 h 1527175"/>
              <a:gd name="connsiteX51" fmla="*/ 41275 w 669420"/>
              <a:gd name="connsiteY51" fmla="*/ 1482725 h 1527175"/>
              <a:gd name="connsiteX52" fmla="*/ 60325 w 669420"/>
              <a:gd name="connsiteY52" fmla="*/ 1473200 h 1527175"/>
              <a:gd name="connsiteX53" fmla="*/ 79375 w 669420"/>
              <a:gd name="connsiteY53" fmla="*/ 1463675 h 1527175"/>
              <a:gd name="connsiteX54" fmla="*/ 95250 w 669420"/>
              <a:gd name="connsiteY54" fmla="*/ 1444625 h 1527175"/>
              <a:gd name="connsiteX55" fmla="*/ 101600 w 669420"/>
              <a:gd name="connsiteY55" fmla="*/ 1425575 h 1527175"/>
              <a:gd name="connsiteX56" fmla="*/ 104775 w 669420"/>
              <a:gd name="connsiteY56" fmla="*/ 1412875 h 1527175"/>
              <a:gd name="connsiteX57" fmla="*/ 111125 w 669420"/>
              <a:gd name="connsiteY57" fmla="*/ 1365250 h 1527175"/>
              <a:gd name="connsiteX58" fmla="*/ 111125 w 669420"/>
              <a:gd name="connsiteY58" fmla="*/ 1139825 h 1527175"/>
              <a:gd name="connsiteX59" fmla="*/ 117475 w 669420"/>
              <a:gd name="connsiteY59" fmla="*/ 1108075 h 1527175"/>
              <a:gd name="connsiteX60" fmla="*/ 123825 w 669420"/>
              <a:gd name="connsiteY60" fmla="*/ 1069975 h 1527175"/>
              <a:gd name="connsiteX61" fmla="*/ 127000 w 669420"/>
              <a:gd name="connsiteY61" fmla="*/ 1054100 h 1527175"/>
              <a:gd name="connsiteX62" fmla="*/ 136525 w 669420"/>
              <a:gd name="connsiteY62" fmla="*/ 942975 h 1527175"/>
              <a:gd name="connsiteX63" fmla="*/ 139700 w 669420"/>
              <a:gd name="connsiteY63" fmla="*/ 920750 h 1527175"/>
              <a:gd name="connsiteX64" fmla="*/ 142875 w 669420"/>
              <a:gd name="connsiteY64" fmla="*/ 873125 h 1527175"/>
              <a:gd name="connsiteX65" fmla="*/ 146050 w 669420"/>
              <a:gd name="connsiteY65" fmla="*/ 854075 h 1527175"/>
              <a:gd name="connsiteX66" fmla="*/ 152400 w 669420"/>
              <a:gd name="connsiteY66" fmla="*/ 803275 h 1527175"/>
              <a:gd name="connsiteX67" fmla="*/ 155575 w 669420"/>
              <a:gd name="connsiteY67" fmla="*/ 758825 h 1527175"/>
              <a:gd name="connsiteX68" fmla="*/ 123825 w 669420"/>
              <a:gd name="connsiteY68" fmla="*/ 746125 h 1527175"/>
              <a:gd name="connsiteX69" fmla="*/ 92075 w 669420"/>
              <a:gd name="connsiteY69" fmla="*/ 717550 h 1527175"/>
              <a:gd name="connsiteX70" fmla="*/ 44450 w 669420"/>
              <a:gd name="connsiteY70" fmla="*/ 587375 h 1527175"/>
              <a:gd name="connsiteX71" fmla="*/ 22225 w 669420"/>
              <a:gd name="connsiteY71" fmla="*/ 495300 h 1527175"/>
              <a:gd name="connsiteX72" fmla="*/ 47625 w 669420"/>
              <a:gd name="connsiteY72" fmla="*/ 422275 h 1527175"/>
              <a:gd name="connsiteX73" fmla="*/ 82550 w 669420"/>
              <a:gd name="connsiteY73" fmla="*/ 349250 h 1527175"/>
              <a:gd name="connsiteX74" fmla="*/ 98425 w 669420"/>
              <a:gd name="connsiteY74" fmla="*/ 301625 h 1527175"/>
              <a:gd name="connsiteX75" fmla="*/ 146050 w 669420"/>
              <a:gd name="connsiteY75" fmla="*/ 279400 h 1527175"/>
              <a:gd name="connsiteX76" fmla="*/ 165100 w 669420"/>
              <a:gd name="connsiteY76" fmla="*/ 276225 h 1527175"/>
              <a:gd name="connsiteX77" fmla="*/ 190500 w 669420"/>
              <a:gd name="connsiteY77" fmla="*/ 269875 h 1527175"/>
              <a:gd name="connsiteX78" fmla="*/ 209550 w 669420"/>
              <a:gd name="connsiteY78" fmla="*/ 266700 h 1527175"/>
              <a:gd name="connsiteX79" fmla="*/ 228600 w 669420"/>
              <a:gd name="connsiteY79" fmla="*/ 260350 h 1527175"/>
              <a:gd name="connsiteX80" fmla="*/ 231775 w 669420"/>
              <a:gd name="connsiteY80" fmla="*/ 250825 h 1527175"/>
              <a:gd name="connsiteX81" fmla="*/ 219075 w 669420"/>
              <a:gd name="connsiteY81" fmla="*/ 222250 h 1527175"/>
              <a:gd name="connsiteX82" fmla="*/ 212725 w 669420"/>
              <a:gd name="connsiteY82" fmla="*/ 203200 h 1527175"/>
              <a:gd name="connsiteX83" fmla="*/ 209550 w 669420"/>
              <a:gd name="connsiteY83" fmla="*/ 177800 h 1527175"/>
              <a:gd name="connsiteX84" fmla="*/ 212725 w 669420"/>
              <a:gd name="connsiteY84" fmla="*/ 149225 h 1527175"/>
              <a:gd name="connsiteX85" fmla="*/ 209550 w 669420"/>
              <a:gd name="connsiteY85" fmla="*/ 107950 h 1527175"/>
              <a:gd name="connsiteX86" fmla="*/ 212725 w 669420"/>
              <a:gd name="connsiteY86" fmla="*/ 69850 h 1527175"/>
              <a:gd name="connsiteX87" fmla="*/ 225425 w 669420"/>
              <a:gd name="connsiteY87" fmla="*/ 50800 h 1527175"/>
              <a:gd name="connsiteX88" fmla="*/ 231775 w 669420"/>
              <a:gd name="connsiteY88" fmla="*/ 31750 h 1527175"/>
              <a:gd name="connsiteX89" fmla="*/ 250825 w 669420"/>
              <a:gd name="connsiteY89" fmla="*/ 19050 h 1527175"/>
              <a:gd name="connsiteX90" fmla="*/ 269875 w 669420"/>
              <a:gd name="connsiteY90" fmla="*/ 12700 h 1527175"/>
              <a:gd name="connsiteX91" fmla="*/ 279400 w 669420"/>
              <a:gd name="connsiteY91" fmla="*/ 9525 h 1527175"/>
              <a:gd name="connsiteX92" fmla="*/ 288925 w 669420"/>
              <a:gd name="connsiteY92" fmla="*/ 0 h 1527175"/>
              <a:gd name="connsiteX93" fmla="*/ 288925 w 669420"/>
              <a:gd name="connsiteY93" fmla="*/ 0 h 1527175"/>
              <a:gd name="connsiteX94" fmla="*/ 314325 w 669420"/>
              <a:gd name="connsiteY94" fmla="*/ 9525 h 1527175"/>
              <a:gd name="connsiteX95" fmla="*/ 323850 w 669420"/>
              <a:gd name="connsiteY95" fmla="*/ 12700 h 1527175"/>
              <a:gd name="connsiteX96" fmla="*/ 333375 w 669420"/>
              <a:gd name="connsiteY96" fmla="*/ 19050 h 1527175"/>
              <a:gd name="connsiteX97" fmla="*/ 352425 w 669420"/>
              <a:gd name="connsiteY97" fmla="*/ 28575 h 1527175"/>
              <a:gd name="connsiteX98" fmla="*/ 358775 w 669420"/>
              <a:gd name="connsiteY98" fmla="*/ 38100 h 1527175"/>
              <a:gd name="connsiteX99" fmla="*/ 368300 w 669420"/>
              <a:gd name="connsiteY99" fmla="*/ 41275 h 1527175"/>
              <a:gd name="connsiteX100" fmla="*/ 371475 w 669420"/>
              <a:gd name="connsiteY100" fmla="*/ 50800 h 1527175"/>
              <a:gd name="connsiteX101" fmla="*/ 384175 w 669420"/>
              <a:gd name="connsiteY101" fmla="*/ 69850 h 1527175"/>
              <a:gd name="connsiteX102" fmla="*/ 393700 w 669420"/>
              <a:gd name="connsiteY102" fmla="*/ 98425 h 1527175"/>
              <a:gd name="connsiteX103" fmla="*/ 396875 w 669420"/>
              <a:gd name="connsiteY103" fmla="*/ 107950 h 1527175"/>
              <a:gd name="connsiteX104" fmla="*/ 390525 w 669420"/>
              <a:gd name="connsiteY104" fmla="*/ 161925 h 1527175"/>
              <a:gd name="connsiteX105" fmla="*/ 387350 w 669420"/>
              <a:gd name="connsiteY105" fmla="*/ 184150 h 1527175"/>
              <a:gd name="connsiteX106" fmla="*/ 381000 w 669420"/>
              <a:gd name="connsiteY106" fmla="*/ 222250 h 1527175"/>
              <a:gd name="connsiteX107" fmla="*/ 384175 w 669420"/>
              <a:gd name="connsiteY107" fmla="*/ 244475 h 1527175"/>
              <a:gd name="connsiteX108" fmla="*/ 387350 w 669420"/>
              <a:gd name="connsiteY108" fmla="*/ 254000 h 1527175"/>
              <a:gd name="connsiteX109" fmla="*/ 396875 w 669420"/>
              <a:gd name="connsiteY109" fmla="*/ 260350 h 1527175"/>
              <a:gd name="connsiteX110" fmla="*/ 403225 w 669420"/>
              <a:gd name="connsiteY110" fmla="*/ 269875 h 1527175"/>
              <a:gd name="connsiteX111" fmla="*/ 412750 w 669420"/>
              <a:gd name="connsiteY111" fmla="*/ 273050 h 1527175"/>
              <a:gd name="connsiteX112" fmla="*/ 422275 w 669420"/>
              <a:gd name="connsiteY112" fmla="*/ 279400 h 1527175"/>
              <a:gd name="connsiteX113" fmla="*/ 431800 w 669420"/>
              <a:gd name="connsiteY113" fmla="*/ 282575 h 1527175"/>
              <a:gd name="connsiteX114" fmla="*/ 441325 w 669420"/>
              <a:gd name="connsiteY114" fmla="*/ 288925 h 1527175"/>
              <a:gd name="connsiteX115" fmla="*/ 460375 w 669420"/>
              <a:gd name="connsiteY115" fmla="*/ 295275 h 1527175"/>
              <a:gd name="connsiteX116" fmla="*/ 488950 w 669420"/>
              <a:gd name="connsiteY116" fmla="*/ 304800 h 1527175"/>
              <a:gd name="connsiteX117" fmla="*/ 517525 w 669420"/>
              <a:gd name="connsiteY117" fmla="*/ 314325 h 1527175"/>
              <a:gd name="connsiteX118" fmla="*/ 527050 w 669420"/>
              <a:gd name="connsiteY118" fmla="*/ 317500 h 1527175"/>
              <a:gd name="connsiteX119" fmla="*/ 536575 w 669420"/>
              <a:gd name="connsiteY119" fmla="*/ 320675 h 1527175"/>
              <a:gd name="connsiteX120" fmla="*/ 542925 w 669420"/>
              <a:gd name="connsiteY120" fmla="*/ 339725 h 1527175"/>
              <a:gd name="connsiteX121" fmla="*/ 546100 w 669420"/>
              <a:gd name="connsiteY121" fmla="*/ 349250 h 1527175"/>
              <a:gd name="connsiteX122" fmla="*/ 574675 w 669420"/>
              <a:gd name="connsiteY122" fmla="*/ 374650 h 1527175"/>
              <a:gd name="connsiteX123" fmla="*/ 590550 w 669420"/>
              <a:gd name="connsiteY123" fmla="*/ 400050 h 1527175"/>
              <a:gd name="connsiteX124" fmla="*/ 615950 w 669420"/>
              <a:gd name="connsiteY124" fmla="*/ 428625 h 1527175"/>
              <a:gd name="connsiteX125" fmla="*/ 647700 w 669420"/>
              <a:gd name="connsiteY125" fmla="*/ 476250 h 1527175"/>
              <a:gd name="connsiteX126" fmla="*/ 666750 w 669420"/>
              <a:gd name="connsiteY126" fmla="*/ 530225 h 1527175"/>
              <a:gd name="connsiteX127" fmla="*/ 552450 w 669420"/>
              <a:gd name="connsiteY127" fmla="*/ 746125 h 1527175"/>
              <a:gd name="connsiteX128" fmla="*/ 517525 w 669420"/>
              <a:gd name="connsiteY128" fmla="*/ 879475 h 1527175"/>
              <a:gd name="connsiteX129" fmla="*/ 514350 w 669420"/>
              <a:gd name="connsiteY129" fmla="*/ 908050 h 1527175"/>
              <a:gd name="connsiteX130" fmla="*/ 508000 w 669420"/>
              <a:gd name="connsiteY130" fmla="*/ 965200 h 1527175"/>
              <a:gd name="connsiteX131" fmla="*/ 501650 w 669420"/>
              <a:gd name="connsiteY131" fmla="*/ 1038225 h 1527175"/>
              <a:gd name="connsiteX132" fmla="*/ 498475 w 669420"/>
              <a:gd name="connsiteY132" fmla="*/ 1076325 h 1527175"/>
              <a:gd name="connsiteX133" fmla="*/ 495300 w 669420"/>
              <a:gd name="connsiteY133" fmla="*/ 1165225 h 1527175"/>
              <a:gd name="connsiteX134" fmla="*/ 492125 w 669420"/>
              <a:gd name="connsiteY134" fmla="*/ 1190625 h 1527175"/>
              <a:gd name="connsiteX135" fmla="*/ 485775 w 669420"/>
              <a:gd name="connsiteY135" fmla="*/ 1250950 h 1527175"/>
              <a:gd name="connsiteX136" fmla="*/ 482600 w 669420"/>
              <a:gd name="connsiteY136" fmla="*/ 1308100 h 1527175"/>
              <a:gd name="connsiteX137" fmla="*/ 473075 w 669420"/>
              <a:gd name="connsiteY137" fmla="*/ 1311275 h 1527175"/>
              <a:gd name="connsiteX138" fmla="*/ 454025 w 669420"/>
              <a:gd name="connsiteY138" fmla="*/ 1314450 h 1527175"/>
              <a:gd name="connsiteX139" fmla="*/ 441325 w 669420"/>
              <a:gd name="connsiteY139" fmla="*/ 1317625 h 1527175"/>
              <a:gd name="connsiteX140" fmla="*/ 422275 w 669420"/>
              <a:gd name="connsiteY140" fmla="*/ 1323975 h 1527175"/>
              <a:gd name="connsiteX141" fmla="*/ 422275 w 669420"/>
              <a:gd name="connsiteY141" fmla="*/ 1346200 h 1527175"/>
              <a:gd name="connsiteX142" fmla="*/ 438150 w 669420"/>
              <a:gd name="connsiteY142" fmla="*/ 1371600 h 1527175"/>
              <a:gd name="connsiteX143" fmla="*/ 450850 w 669420"/>
              <a:gd name="connsiteY143" fmla="*/ 1374775 h 1527175"/>
              <a:gd name="connsiteX144" fmla="*/ 460375 w 669420"/>
              <a:gd name="connsiteY144" fmla="*/ 1393825 h 1527175"/>
              <a:gd name="connsiteX145" fmla="*/ 457200 w 669420"/>
              <a:gd name="connsiteY145" fmla="*/ 1409700 h 1527175"/>
              <a:gd name="connsiteX146" fmla="*/ 450850 w 669420"/>
              <a:gd name="connsiteY146" fmla="*/ 1419225 h 1527175"/>
              <a:gd name="connsiteX147" fmla="*/ 431800 w 669420"/>
              <a:gd name="connsiteY147" fmla="*/ 1435100 h 1527175"/>
              <a:gd name="connsiteX148" fmla="*/ 419100 w 669420"/>
              <a:gd name="connsiteY148" fmla="*/ 1454150 h 1527175"/>
              <a:gd name="connsiteX149" fmla="*/ 412750 w 669420"/>
              <a:gd name="connsiteY149" fmla="*/ 1463675 h 1527175"/>
              <a:gd name="connsiteX150" fmla="*/ 409575 w 669420"/>
              <a:gd name="connsiteY150" fmla="*/ 1473200 h 1527175"/>
              <a:gd name="connsiteX151" fmla="*/ 384175 w 669420"/>
              <a:gd name="connsiteY151" fmla="*/ 1482725 h 1527175"/>
              <a:gd name="connsiteX152" fmla="*/ 361950 w 669420"/>
              <a:gd name="connsiteY152" fmla="*/ 1485900 h 1527175"/>
              <a:gd name="connsiteX153" fmla="*/ 358775 w 669420"/>
              <a:gd name="connsiteY153" fmla="*/ 1473200 h 1527175"/>
              <a:gd name="connsiteX154" fmla="*/ 349250 w 669420"/>
              <a:gd name="connsiteY154" fmla="*/ 1454150 h 1527175"/>
              <a:gd name="connsiteX155" fmla="*/ 355600 w 669420"/>
              <a:gd name="connsiteY155" fmla="*/ 1409700 h 1527175"/>
              <a:gd name="connsiteX156" fmla="*/ 365125 w 669420"/>
              <a:gd name="connsiteY156" fmla="*/ 1377950 h 1527175"/>
              <a:gd name="connsiteX157" fmla="*/ 371475 w 669420"/>
              <a:gd name="connsiteY157" fmla="*/ 1343025 h 1527175"/>
              <a:gd name="connsiteX158" fmla="*/ 377825 w 669420"/>
              <a:gd name="connsiteY158" fmla="*/ 1320800 h 1527175"/>
              <a:gd name="connsiteX159" fmla="*/ 384175 w 669420"/>
              <a:gd name="connsiteY159" fmla="*/ 1295400 h 152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669420" h="1527175">
                <a:moveTo>
                  <a:pt x="384175" y="1244600"/>
                </a:moveTo>
                <a:cubicBezTo>
                  <a:pt x="382058" y="1231900"/>
                  <a:pt x="380471" y="1205971"/>
                  <a:pt x="381000" y="1190625"/>
                </a:cubicBezTo>
                <a:cubicBezTo>
                  <a:pt x="381529" y="1175279"/>
                  <a:pt x="387350" y="1160992"/>
                  <a:pt x="387350" y="1152525"/>
                </a:cubicBezTo>
                <a:cubicBezTo>
                  <a:pt x="387350" y="1144058"/>
                  <a:pt x="382758" y="1144219"/>
                  <a:pt x="381000" y="1139825"/>
                </a:cubicBezTo>
                <a:cubicBezTo>
                  <a:pt x="378514" y="1133610"/>
                  <a:pt x="376767" y="1127125"/>
                  <a:pt x="374650" y="1120775"/>
                </a:cubicBezTo>
                <a:cubicBezTo>
                  <a:pt x="373592" y="1117600"/>
                  <a:pt x="372025" y="1114551"/>
                  <a:pt x="371475" y="1111250"/>
                </a:cubicBezTo>
                <a:cubicBezTo>
                  <a:pt x="371038" y="1108625"/>
                  <a:pt x="364800" y="1068675"/>
                  <a:pt x="361950" y="1057275"/>
                </a:cubicBezTo>
                <a:cubicBezTo>
                  <a:pt x="361138" y="1054028"/>
                  <a:pt x="359833" y="1050925"/>
                  <a:pt x="358775" y="1047750"/>
                </a:cubicBezTo>
                <a:cubicBezTo>
                  <a:pt x="357717" y="1040342"/>
                  <a:pt x="356589" y="1032943"/>
                  <a:pt x="355600" y="1025525"/>
                </a:cubicBezTo>
                <a:cubicBezTo>
                  <a:pt x="354472" y="1017067"/>
                  <a:pt x="353828" y="1008541"/>
                  <a:pt x="352425" y="1000125"/>
                </a:cubicBezTo>
                <a:cubicBezTo>
                  <a:pt x="350651" y="989479"/>
                  <a:pt x="349488" y="978614"/>
                  <a:pt x="346075" y="968375"/>
                </a:cubicBezTo>
                <a:cubicBezTo>
                  <a:pt x="345017" y="965200"/>
                  <a:pt x="344397" y="961843"/>
                  <a:pt x="342900" y="958850"/>
                </a:cubicBezTo>
                <a:cubicBezTo>
                  <a:pt x="341193" y="955437"/>
                  <a:pt x="338667" y="952500"/>
                  <a:pt x="336550" y="949325"/>
                </a:cubicBezTo>
                <a:cubicBezTo>
                  <a:pt x="333375" y="951442"/>
                  <a:pt x="329723" y="952977"/>
                  <a:pt x="327025" y="955675"/>
                </a:cubicBezTo>
                <a:cubicBezTo>
                  <a:pt x="319526" y="963174"/>
                  <a:pt x="320551" y="969184"/>
                  <a:pt x="314325" y="977900"/>
                </a:cubicBezTo>
                <a:cubicBezTo>
                  <a:pt x="311715" y="981554"/>
                  <a:pt x="307975" y="984250"/>
                  <a:pt x="304800" y="987425"/>
                </a:cubicBezTo>
                <a:cubicBezTo>
                  <a:pt x="296820" y="1011366"/>
                  <a:pt x="307585" y="981856"/>
                  <a:pt x="295275" y="1006475"/>
                </a:cubicBezTo>
                <a:cubicBezTo>
                  <a:pt x="293778" y="1009468"/>
                  <a:pt x="293597" y="1013007"/>
                  <a:pt x="292100" y="1016000"/>
                </a:cubicBezTo>
                <a:cubicBezTo>
                  <a:pt x="290393" y="1019413"/>
                  <a:pt x="287457" y="1022112"/>
                  <a:pt x="285750" y="1025525"/>
                </a:cubicBezTo>
                <a:cubicBezTo>
                  <a:pt x="284253" y="1028518"/>
                  <a:pt x="284072" y="1032057"/>
                  <a:pt x="282575" y="1035050"/>
                </a:cubicBezTo>
                <a:cubicBezTo>
                  <a:pt x="280868" y="1038463"/>
                  <a:pt x="277932" y="1041162"/>
                  <a:pt x="276225" y="1044575"/>
                </a:cubicBezTo>
                <a:cubicBezTo>
                  <a:pt x="274728" y="1047568"/>
                  <a:pt x="274547" y="1051107"/>
                  <a:pt x="273050" y="1054100"/>
                </a:cubicBezTo>
                <a:cubicBezTo>
                  <a:pt x="271343" y="1057513"/>
                  <a:pt x="268250" y="1060138"/>
                  <a:pt x="266700" y="1063625"/>
                </a:cubicBezTo>
                <a:cubicBezTo>
                  <a:pt x="263982" y="1069742"/>
                  <a:pt x="262467" y="1076325"/>
                  <a:pt x="260350" y="1082675"/>
                </a:cubicBezTo>
                <a:cubicBezTo>
                  <a:pt x="259292" y="1085850"/>
                  <a:pt x="257831" y="1088918"/>
                  <a:pt x="257175" y="1092200"/>
                </a:cubicBezTo>
                <a:cubicBezTo>
                  <a:pt x="256117" y="1097492"/>
                  <a:pt x="255309" y="1102840"/>
                  <a:pt x="254000" y="1108075"/>
                </a:cubicBezTo>
                <a:cubicBezTo>
                  <a:pt x="253188" y="1111322"/>
                  <a:pt x="251744" y="1114382"/>
                  <a:pt x="250825" y="1117600"/>
                </a:cubicBezTo>
                <a:cubicBezTo>
                  <a:pt x="249626" y="1121796"/>
                  <a:pt x="248849" y="1126104"/>
                  <a:pt x="247650" y="1130300"/>
                </a:cubicBezTo>
                <a:cubicBezTo>
                  <a:pt x="246731" y="1133518"/>
                  <a:pt x="245287" y="1136578"/>
                  <a:pt x="244475" y="1139825"/>
                </a:cubicBezTo>
                <a:cubicBezTo>
                  <a:pt x="243166" y="1145060"/>
                  <a:pt x="242513" y="1150442"/>
                  <a:pt x="241300" y="1155700"/>
                </a:cubicBezTo>
                <a:cubicBezTo>
                  <a:pt x="239338" y="1164204"/>
                  <a:pt x="236662" y="1172542"/>
                  <a:pt x="234950" y="1181100"/>
                </a:cubicBezTo>
                <a:cubicBezTo>
                  <a:pt x="232768" y="1192012"/>
                  <a:pt x="231589" y="1199213"/>
                  <a:pt x="228600" y="1209675"/>
                </a:cubicBezTo>
                <a:cubicBezTo>
                  <a:pt x="227681" y="1212893"/>
                  <a:pt x="226151" y="1215933"/>
                  <a:pt x="225425" y="1219200"/>
                </a:cubicBezTo>
                <a:cubicBezTo>
                  <a:pt x="224028" y="1225484"/>
                  <a:pt x="223513" y="1231937"/>
                  <a:pt x="222250" y="1238250"/>
                </a:cubicBezTo>
                <a:cubicBezTo>
                  <a:pt x="221394" y="1242529"/>
                  <a:pt x="219792" y="1246646"/>
                  <a:pt x="219075" y="1250950"/>
                </a:cubicBezTo>
                <a:cubicBezTo>
                  <a:pt x="216828" y="1264433"/>
                  <a:pt x="213948" y="1295871"/>
                  <a:pt x="212725" y="1308100"/>
                </a:cubicBezTo>
                <a:cubicBezTo>
                  <a:pt x="211667" y="1336675"/>
                  <a:pt x="209550" y="1365230"/>
                  <a:pt x="209550" y="1393825"/>
                </a:cubicBezTo>
                <a:cubicBezTo>
                  <a:pt x="209550" y="1400263"/>
                  <a:pt x="212105" y="1406467"/>
                  <a:pt x="212725" y="1412875"/>
                </a:cubicBezTo>
                <a:cubicBezTo>
                  <a:pt x="215282" y="1439294"/>
                  <a:pt x="219075" y="1492250"/>
                  <a:pt x="219075" y="1492250"/>
                </a:cubicBezTo>
                <a:cubicBezTo>
                  <a:pt x="215900" y="1494367"/>
                  <a:pt x="213057" y="1497097"/>
                  <a:pt x="209550" y="1498600"/>
                </a:cubicBezTo>
                <a:cubicBezTo>
                  <a:pt x="199926" y="1502725"/>
                  <a:pt x="174011" y="1504313"/>
                  <a:pt x="168275" y="1504950"/>
                </a:cubicBezTo>
                <a:cubicBezTo>
                  <a:pt x="164042" y="1506008"/>
                  <a:pt x="159854" y="1507269"/>
                  <a:pt x="155575" y="1508125"/>
                </a:cubicBezTo>
                <a:cubicBezTo>
                  <a:pt x="149262" y="1509388"/>
                  <a:pt x="142809" y="1509903"/>
                  <a:pt x="136525" y="1511300"/>
                </a:cubicBezTo>
                <a:cubicBezTo>
                  <a:pt x="133258" y="1512026"/>
                  <a:pt x="130218" y="1513556"/>
                  <a:pt x="127000" y="1514475"/>
                </a:cubicBezTo>
                <a:cubicBezTo>
                  <a:pt x="122804" y="1515674"/>
                  <a:pt x="118480" y="1516396"/>
                  <a:pt x="114300" y="1517650"/>
                </a:cubicBezTo>
                <a:cubicBezTo>
                  <a:pt x="107889" y="1519573"/>
                  <a:pt x="101892" y="1523170"/>
                  <a:pt x="95250" y="1524000"/>
                </a:cubicBezTo>
                <a:lnTo>
                  <a:pt x="69850" y="1527175"/>
                </a:lnTo>
                <a:cubicBezTo>
                  <a:pt x="52917" y="1526117"/>
                  <a:pt x="35932" y="1525688"/>
                  <a:pt x="19050" y="1524000"/>
                </a:cubicBezTo>
                <a:cubicBezTo>
                  <a:pt x="14708" y="1523566"/>
                  <a:pt x="9981" y="1523246"/>
                  <a:pt x="6350" y="1520825"/>
                </a:cubicBezTo>
                <a:cubicBezTo>
                  <a:pt x="3175" y="1518708"/>
                  <a:pt x="2117" y="1514475"/>
                  <a:pt x="0" y="1511300"/>
                </a:cubicBezTo>
                <a:cubicBezTo>
                  <a:pt x="1058" y="1508125"/>
                  <a:pt x="808" y="1504142"/>
                  <a:pt x="3175" y="1501775"/>
                </a:cubicBezTo>
                <a:cubicBezTo>
                  <a:pt x="15485" y="1489465"/>
                  <a:pt x="25781" y="1487890"/>
                  <a:pt x="41275" y="1482725"/>
                </a:cubicBezTo>
                <a:cubicBezTo>
                  <a:pt x="65216" y="1474745"/>
                  <a:pt x="35706" y="1485510"/>
                  <a:pt x="60325" y="1473200"/>
                </a:cubicBezTo>
                <a:cubicBezTo>
                  <a:pt x="74644" y="1466040"/>
                  <a:pt x="65726" y="1475049"/>
                  <a:pt x="79375" y="1463675"/>
                </a:cubicBezTo>
                <a:cubicBezTo>
                  <a:pt x="84653" y="1459277"/>
                  <a:pt x="92312" y="1451236"/>
                  <a:pt x="95250" y="1444625"/>
                </a:cubicBezTo>
                <a:cubicBezTo>
                  <a:pt x="97968" y="1438508"/>
                  <a:pt x="99977" y="1432069"/>
                  <a:pt x="101600" y="1425575"/>
                </a:cubicBezTo>
                <a:cubicBezTo>
                  <a:pt x="102658" y="1421342"/>
                  <a:pt x="103919" y="1417154"/>
                  <a:pt x="104775" y="1412875"/>
                </a:cubicBezTo>
                <a:cubicBezTo>
                  <a:pt x="108338" y="1395060"/>
                  <a:pt x="109007" y="1384311"/>
                  <a:pt x="111125" y="1365250"/>
                </a:cubicBezTo>
                <a:cubicBezTo>
                  <a:pt x="109037" y="1262951"/>
                  <a:pt x="104892" y="1227080"/>
                  <a:pt x="111125" y="1139825"/>
                </a:cubicBezTo>
                <a:cubicBezTo>
                  <a:pt x="112107" y="1126072"/>
                  <a:pt x="114711" y="1120512"/>
                  <a:pt x="117475" y="1108075"/>
                </a:cubicBezTo>
                <a:cubicBezTo>
                  <a:pt x="122463" y="1085627"/>
                  <a:pt x="119407" y="1096480"/>
                  <a:pt x="123825" y="1069975"/>
                </a:cubicBezTo>
                <a:cubicBezTo>
                  <a:pt x="124712" y="1064652"/>
                  <a:pt x="126237" y="1059442"/>
                  <a:pt x="127000" y="1054100"/>
                </a:cubicBezTo>
                <a:cubicBezTo>
                  <a:pt x="132263" y="1017258"/>
                  <a:pt x="133002" y="979972"/>
                  <a:pt x="136525" y="942975"/>
                </a:cubicBezTo>
                <a:cubicBezTo>
                  <a:pt x="137235" y="935525"/>
                  <a:pt x="138642" y="928158"/>
                  <a:pt x="139700" y="920750"/>
                </a:cubicBezTo>
                <a:cubicBezTo>
                  <a:pt x="140758" y="904875"/>
                  <a:pt x="141367" y="888964"/>
                  <a:pt x="142875" y="873125"/>
                </a:cubicBezTo>
                <a:cubicBezTo>
                  <a:pt x="143485" y="866716"/>
                  <a:pt x="145180" y="860454"/>
                  <a:pt x="146050" y="854075"/>
                </a:cubicBezTo>
                <a:cubicBezTo>
                  <a:pt x="148356" y="837166"/>
                  <a:pt x="151184" y="820297"/>
                  <a:pt x="152400" y="803275"/>
                </a:cubicBezTo>
                <a:cubicBezTo>
                  <a:pt x="153458" y="788458"/>
                  <a:pt x="160338" y="768350"/>
                  <a:pt x="155575" y="758825"/>
                </a:cubicBezTo>
                <a:cubicBezTo>
                  <a:pt x="150812" y="749300"/>
                  <a:pt x="134408" y="753004"/>
                  <a:pt x="123825" y="746125"/>
                </a:cubicBezTo>
                <a:cubicBezTo>
                  <a:pt x="113242" y="739246"/>
                  <a:pt x="93133" y="726017"/>
                  <a:pt x="92075" y="717550"/>
                </a:cubicBezTo>
                <a:cubicBezTo>
                  <a:pt x="90243" y="662578"/>
                  <a:pt x="56092" y="624417"/>
                  <a:pt x="44450" y="587375"/>
                </a:cubicBezTo>
                <a:cubicBezTo>
                  <a:pt x="32808" y="550333"/>
                  <a:pt x="21696" y="522817"/>
                  <a:pt x="22225" y="495300"/>
                </a:cubicBezTo>
                <a:cubicBezTo>
                  <a:pt x="22754" y="467783"/>
                  <a:pt x="37571" y="446617"/>
                  <a:pt x="47625" y="422275"/>
                </a:cubicBezTo>
                <a:cubicBezTo>
                  <a:pt x="57679" y="397933"/>
                  <a:pt x="83608" y="354542"/>
                  <a:pt x="82550" y="349250"/>
                </a:cubicBezTo>
                <a:cubicBezTo>
                  <a:pt x="83608" y="343958"/>
                  <a:pt x="87842" y="313267"/>
                  <a:pt x="98425" y="301625"/>
                </a:cubicBezTo>
                <a:cubicBezTo>
                  <a:pt x="109008" y="289983"/>
                  <a:pt x="134938" y="283633"/>
                  <a:pt x="146050" y="279400"/>
                </a:cubicBezTo>
                <a:cubicBezTo>
                  <a:pt x="157163" y="275167"/>
                  <a:pt x="158805" y="277574"/>
                  <a:pt x="165100" y="276225"/>
                </a:cubicBezTo>
                <a:cubicBezTo>
                  <a:pt x="173634" y="274396"/>
                  <a:pt x="181892" y="271310"/>
                  <a:pt x="190500" y="269875"/>
                </a:cubicBezTo>
                <a:cubicBezTo>
                  <a:pt x="196850" y="268817"/>
                  <a:pt x="203305" y="268261"/>
                  <a:pt x="209550" y="266700"/>
                </a:cubicBezTo>
                <a:cubicBezTo>
                  <a:pt x="216044" y="265077"/>
                  <a:pt x="228600" y="260350"/>
                  <a:pt x="228600" y="260350"/>
                </a:cubicBezTo>
                <a:cubicBezTo>
                  <a:pt x="229658" y="257175"/>
                  <a:pt x="232145" y="254151"/>
                  <a:pt x="231775" y="250825"/>
                </a:cubicBezTo>
                <a:cubicBezTo>
                  <a:pt x="228974" y="225617"/>
                  <a:pt x="226427" y="238791"/>
                  <a:pt x="219075" y="222250"/>
                </a:cubicBezTo>
                <a:cubicBezTo>
                  <a:pt x="216357" y="216133"/>
                  <a:pt x="212725" y="203200"/>
                  <a:pt x="212725" y="203200"/>
                </a:cubicBezTo>
                <a:cubicBezTo>
                  <a:pt x="211667" y="194733"/>
                  <a:pt x="209550" y="186333"/>
                  <a:pt x="209550" y="177800"/>
                </a:cubicBezTo>
                <a:cubicBezTo>
                  <a:pt x="209550" y="168216"/>
                  <a:pt x="212725" y="160867"/>
                  <a:pt x="212725" y="149225"/>
                </a:cubicBezTo>
                <a:cubicBezTo>
                  <a:pt x="212725" y="137583"/>
                  <a:pt x="209550" y="121179"/>
                  <a:pt x="209550" y="107950"/>
                </a:cubicBezTo>
                <a:cubicBezTo>
                  <a:pt x="209550" y="94721"/>
                  <a:pt x="210079" y="79375"/>
                  <a:pt x="212725" y="69850"/>
                </a:cubicBezTo>
                <a:cubicBezTo>
                  <a:pt x="215371" y="60325"/>
                  <a:pt x="222250" y="57150"/>
                  <a:pt x="225425" y="50800"/>
                </a:cubicBezTo>
                <a:cubicBezTo>
                  <a:pt x="228600" y="44450"/>
                  <a:pt x="226206" y="35463"/>
                  <a:pt x="231775" y="31750"/>
                </a:cubicBezTo>
                <a:cubicBezTo>
                  <a:pt x="238125" y="27517"/>
                  <a:pt x="243585" y="21463"/>
                  <a:pt x="250825" y="19050"/>
                </a:cubicBezTo>
                <a:lnTo>
                  <a:pt x="269875" y="12700"/>
                </a:lnTo>
                <a:cubicBezTo>
                  <a:pt x="273050" y="11642"/>
                  <a:pt x="276053" y="9525"/>
                  <a:pt x="279400" y="9525"/>
                </a:cubicBezTo>
                <a:lnTo>
                  <a:pt x="288925" y="0"/>
                </a:lnTo>
                <a:lnTo>
                  <a:pt x="288925" y="0"/>
                </a:lnTo>
                <a:lnTo>
                  <a:pt x="314325" y="9525"/>
                </a:lnTo>
                <a:cubicBezTo>
                  <a:pt x="317470" y="10669"/>
                  <a:pt x="320857" y="11203"/>
                  <a:pt x="323850" y="12700"/>
                </a:cubicBezTo>
                <a:cubicBezTo>
                  <a:pt x="327263" y="14407"/>
                  <a:pt x="329962" y="17343"/>
                  <a:pt x="333375" y="19050"/>
                </a:cubicBezTo>
                <a:cubicBezTo>
                  <a:pt x="359665" y="32195"/>
                  <a:pt x="325128" y="10377"/>
                  <a:pt x="352425" y="28575"/>
                </a:cubicBezTo>
                <a:cubicBezTo>
                  <a:pt x="354542" y="31750"/>
                  <a:pt x="355795" y="35716"/>
                  <a:pt x="358775" y="38100"/>
                </a:cubicBezTo>
                <a:cubicBezTo>
                  <a:pt x="361388" y="40191"/>
                  <a:pt x="365933" y="38908"/>
                  <a:pt x="368300" y="41275"/>
                </a:cubicBezTo>
                <a:cubicBezTo>
                  <a:pt x="370667" y="43642"/>
                  <a:pt x="369850" y="47874"/>
                  <a:pt x="371475" y="50800"/>
                </a:cubicBezTo>
                <a:cubicBezTo>
                  <a:pt x="375181" y="57471"/>
                  <a:pt x="381762" y="62610"/>
                  <a:pt x="384175" y="69850"/>
                </a:cubicBezTo>
                <a:lnTo>
                  <a:pt x="393700" y="98425"/>
                </a:lnTo>
                <a:lnTo>
                  <a:pt x="396875" y="107950"/>
                </a:lnTo>
                <a:cubicBezTo>
                  <a:pt x="394391" y="130302"/>
                  <a:pt x="393434" y="140106"/>
                  <a:pt x="390525" y="161925"/>
                </a:cubicBezTo>
                <a:cubicBezTo>
                  <a:pt x="389536" y="169343"/>
                  <a:pt x="388339" y="176732"/>
                  <a:pt x="387350" y="184150"/>
                </a:cubicBezTo>
                <a:cubicBezTo>
                  <a:pt x="383103" y="216003"/>
                  <a:pt x="386516" y="200186"/>
                  <a:pt x="381000" y="222250"/>
                </a:cubicBezTo>
                <a:cubicBezTo>
                  <a:pt x="382058" y="229658"/>
                  <a:pt x="382707" y="237137"/>
                  <a:pt x="384175" y="244475"/>
                </a:cubicBezTo>
                <a:cubicBezTo>
                  <a:pt x="384831" y="247757"/>
                  <a:pt x="385259" y="251387"/>
                  <a:pt x="387350" y="254000"/>
                </a:cubicBezTo>
                <a:cubicBezTo>
                  <a:pt x="389734" y="256980"/>
                  <a:pt x="393700" y="258233"/>
                  <a:pt x="396875" y="260350"/>
                </a:cubicBezTo>
                <a:cubicBezTo>
                  <a:pt x="398992" y="263525"/>
                  <a:pt x="400245" y="267491"/>
                  <a:pt x="403225" y="269875"/>
                </a:cubicBezTo>
                <a:cubicBezTo>
                  <a:pt x="405838" y="271966"/>
                  <a:pt x="409757" y="271553"/>
                  <a:pt x="412750" y="273050"/>
                </a:cubicBezTo>
                <a:cubicBezTo>
                  <a:pt x="416163" y="274757"/>
                  <a:pt x="418862" y="277693"/>
                  <a:pt x="422275" y="279400"/>
                </a:cubicBezTo>
                <a:cubicBezTo>
                  <a:pt x="425268" y="280897"/>
                  <a:pt x="428807" y="281078"/>
                  <a:pt x="431800" y="282575"/>
                </a:cubicBezTo>
                <a:cubicBezTo>
                  <a:pt x="435213" y="284282"/>
                  <a:pt x="437838" y="287375"/>
                  <a:pt x="441325" y="288925"/>
                </a:cubicBezTo>
                <a:cubicBezTo>
                  <a:pt x="447442" y="291643"/>
                  <a:pt x="454025" y="293158"/>
                  <a:pt x="460375" y="295275"/>
                </a:cubicBezTo>
                <a:lnTo>
                  <a:pt x="488950" y="304800"/>
                </a:lnTo>
                <a:lnTo>
                  <a:pt x="517525" y="314325"/>
                </a:lnTo>
                <a:lnTo>
                  <a:pt x="527050" y="317500"/>
                </a:lnTo>
                <a:lnTo>
                  <a:pt x="536575" y="320675"/>
                </a:lnTo>
                <a:lnTo>
                  <a:pt x="542925" y="339725"/>
                </a:lnTo>
                <a:cubicBezTo>
                  <a:pt x="543983" y="342900"/>
                  <a:pt x="540808" y="343429"/>
                  <a:pt x="546100" y="349250"/>
                </a:cubicBezTo>
                <a:cubicBezTo>
                  <a:pt x="551392" y="355071"/>
                  <a:pt x="567267" y="366183"/>
                  <a:pt x="574675" y="374650"/>
                </a:cubicBezTo>
                <a:cubicBezTo>
                  <a:pt x="582083" y="383117"/>
                  <a:pt x="583671" y="391054"/>
                  <a:pt x="590550" y="400050"/>
                </a:cubicBezTo>
                <a:cubicBezTo>
                  <a:pt x="597429" y="409046"/>
                  <a:pt x="606425" y="415925"/>
                  <a:pt x="615950" y="428625"/>
                </a:cubicBezTo>
                <a:cubicBezTo>
                  <a:pt x="625475" y="441325"/>
                  <a:pt x="639233" y="459317"/>
                  <a:pt x="647700" y="476250"/>
                </a:cubicBezTo>
                <a:cubicBezTo>
                  <a:pt x="656167" y="493183"/>
                  <a:pt x="676721" y="470398"/>
                  <a:pt x="666750" y="530225"/>
                </a:cubicBezTo>
                <a:cubicBezTo>
                  <a:pt x="659298" y="656906"/>
                  <a:pt x="577321" y="687917"/>
                  <a:pt x="552450" y="746125"/>
                </a:cubicBezTo>
                <a:cubicBezTo>
                  <a:pt x="527579" y="804333"/>
                  <a:pt x="523875" y="852488"/>
                  <a:pt x="517525" y="879475"/>
                </a:cubicBezTo>
                <a:cubicBezTo>
                  <a:pt x="511175" y="906462"/>
                  <a:pt x="515218" y="898506"/>
                  <a:pt x="514350" y="908050"/>
                </a:cubicBezTo>
                <a:cubicBezTo>
                  <a:pt x="509565" y="960687"/>
                  <a:pt x="514349" y="933455"/>
                  <a:pt x="508000" y="965200"/>
                </a:cubicBezTo>
                <a:cubicBezTo>
                  <a:pt x="505883" y="989542"/>
                  <a:pt x="503737" y="1013881"/>
                  <a:pt x="501650" y="1038225"/>
                </a:cubicBezTo>
                <a:cubicBezTo>
                  <a:pt x="500562" y="1050922"/>
                  <a:pt x="498475" y="1076325"/>
                  <a:pt x="498475" y="1076325"/>
                </a:cubicBezTo>
                <a:cubicBezTo>
                  <a:pt x="497417" y="1105958"/>
                  <a:pt x="496945" y="1135618"/>
                  <a:pt x="495300" y="1165225"/>
                </a:cubicBezTo>
                <a:cubicBezTo>
                  <a:pt x="494827" y="1173744"/>
                  <a:pt x="493122" y="1182151"/>
                  <a:pt x="492125" y="1190625"/>
                </a:cubicBezTo>
                <a:cubicBezTo>
                  <a:pt x="490876" y="1201239"/>
                  <a:pt x="486462" y="1241330"/>
                  <a:pt x="485775" y="1250950"/>
                </a:cubicBezTo>
                <a:cubicBezTo>
                  <a:pt x="484416" y="1269981"/>
                  <a:pt x="486531" y="1289430"/>
                  <a:pt x="482600" y="1308100"/>
                </a:cubicBezTo>
                <a:cubicBezTo>
                  <a:pt x="481911" y="1311375"/>
                  <a:pt x="476342" y="1310549"/>
                  <a:pt x="473075" y="1311275"/>
                </a:cubicBezTo>
                <a:cubicBezTo>
                  <a:pt x="466791" y="1312672"/>
                  <a:pt x="460338" y="1313187"/>
                  <a:pt x="454025" y="1314450"/>
                </a:cubicBezTo>
                <a:cubicBezTo>
                  <a:pt x="449746" y="1315306"/>
                  <a:pt x="445505" y="1316371"/>
                  <a:pt x="441325" y="1317625"/>
                </a:cubicBezTo>
                <a:cubicBezTo>
                  <a:pt x="434914" y="1319548"/>
                  <a:pt x="422275" y="1323975"/>
                  <a:pt x="422275" y="1323975"/>
                </a:cubicBezTo>
                <a:cubicBezTo>
                  <a:pt x="418042" y="1336674"/>
                  <a:pt x="417869" y="1331512"/>
                  <a:pt x="422275" y="1346200"/>
                </a:cubicBezTo>
                <a:cubicBezTo>
                  <a:pt x="426794" y="1361264"/>
                  <a:pt x="424787" y="1365873"/>
                  <a:pt x="438150" y="1371600"/>
                </a:cubicBezTo>
                <a:cubicBezTo>
                  <a:pt x="442161" y="1373319"/>
                  <a:pt x="446617" y="1373717"/>
                  <a:pt x="450850" y="1374775"/>
                </a:cubicBezTo>
                <a:cubicBezTo>
                  <a:pt x="454061" y="1379591"/>
                  <a:pt x="460375" y="1387252"/>
                  <a:pt x="460375" y="1393825"/>
                </a:cubicBezTo>
                <a:cubicBezTo>
                  <a:pt x="460375" y="1399221"/>
                  <a:pt x="459095" y="1404647"/>
                  <a:pt x="457200" y="1409700"/>
                </a:cubicBezTo>
                <a:cubicBezTo>
                  <a:pt x="455860" y="1413273"/>
                  <a:pt x="453548" y="1416527"/>
                  <a:pt x="450850" y="1419225"/>
                </a:cubicBezTo>
                <a:cubicBezTo>
                  <a:pt x="432506" y="1437569"/>
                  <a:pt x="450005" y="1411694"/>
                  <a:pt x="431800" y="1435100"/>
                </a:cubicBezTo>
                <a:cubicBezTo>
                  <a:pt x="427115" y="1441124"/>
                  <a:pt x="423333" y="1447800"/>
                  <a:pt x="419100" y="1454150"/>
                </a:cubicBezTo>
                <a:cubicBezTo>
                  <a:pt x="416983" y="1457325"/>
                  <a:pt x="413957" y="1460055"/>
                  <a:pt x="412750" y="1463675"/>
                </a:cubicBezTo>
                <a:cubicBezTo>
                  <a:pt x="411692" y="1466850"/>
                  <a:pt x="411666" y="1470587"/>
                  <a:pt x="409575" y="1473200"/>
                </a:cubicBezTo>
                <a:cubicBezTo>
                  <a:pt x="403533" y="1480752"/>
                  <a:pt x="392516" y="1481335"/>
                  <a:pt x="384175" y="1482725"/>
                </a:cubicBezTo>
                <a:cubicBezTo>
                  <a:pt x="376793" y="1483955"/>
                  <a:pt x="369358" y="1484842"/>
                  <a:pt x="361950" y="1485900"/>
                </a:cubicBezTo>
                <a:cubicBezTo>
                  <a:pt x="360892" y="1481667"/>
                  <a:pt x="360892" y="1478492"/>
                  <a:pt x="358775" y="1473200"/>
                </a:cubicBezTo>
                <a:cubicBezTo>
                  <a:pt x="356658" y="1467908"/>
                  <a:pt x="349250" y="1454150"/>
                  <a:pt x="349250" y="1454150"/>
                </a:cubicBezTo>
                <a:cubicBezTo>
                  <a:pt x="350308" y="1439333"/>
                  <a:pt x="352954" y="1422400"/>
                  <a:pt x="355600" y="1409700"/>
                </a:cubicBezTo>
                <a:cubicBezTo>
                  <a:pt x="358246" y="1397000"/>
                  <a:pt x="361933" y="1397105"/>
                  <a:pt x="365125" y="1377950"/>
                </a:cubicBezTo>
                <a:cubicBezTo>
                  <a:pt x="367423" y="1364164"/>
                  <a:pt x="368517" y="1356338"/>
                  <a:pt x="371475" y="1343025"/>
                </a:cubicBezTo>
                <a:cubicBezTo>
                  <a:pt x="377821" y="1314469"/>
                  <a:pt x="371461" y="1344135"/>
                  <a:pt x="377825" y="1320800"/>
                </a:cubicBezTo>
                <a:cubicBezTo>
                  <a:pt x="380121" y="1312380"/>
                  <a:pt x="365760" y="1290743"/>
                  <a:pt x="384175" y="1295400"/>
                </a:cubicBezTo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2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5" name="Google Shape;135;p21">
            <a:extLst>
              <a:ext uri="{FF2B5EF4-FFF2-40B4-BE49-F238E27FC236}">
                <a16:creationId xmlns:a16="http://schemas.microsoft.com/office/drawing/2014/main" id="{5982537B-7F37-2AD8-C735-E52DB3701B64}"/>
              </a:ext>
            </a:extLst>
          </p:cNvPr>
          <p:cNvSpPr txBox="1"/>
          <p:nvPr/>
        </p:nvSpPr>
        <p:spPr>
          <a:xfrm>
            <a:off x="376968" y="3264576"/>
            <a:ext cx="2472140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500" b="1" dirty="0">
                <a:solidFill>
                  <a:srgbClr val="00589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Existing Technology</a:t>
            </a:r>
            <a:endParaRPr sz="1500" b="1" dirty="0">
              <a:solidFill>
                <a:srgbClr val="00589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4" name="Google Shape;135;p21">
            <a:extLst>
              <a:ext uri="{FF2B5EF4-FFF2-40B4-BE49-F238E27FC236}">
                <a16:creationId xmlns:a16="http://schemas.microsoft.com/office/drawing/2014/main" id="{BD890C7C-0B50-50EC-B4F3-E1AFF0A66E99}"/>
              </a:ext>
            </a:extLst>
          </p:cNvPr>
          <p:cNvSpPr txBox="1"/>
          <p:nvPr/>
        </p:nvSpPr>
        <p:spPr>
          <a:xfrm>
            <a:off x="3258427" y="1067086"/>
            <a:ext cx="2472140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500" b="1" dirty="0">
                <a:solidFill>
                  <a:srgbClr val="00589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No Interference</a:t>
            </a:r>
            <a:endParaRPr sz="1500" b="1" dirty="0">
              <a:solidFill>
                <a:srgbClr val="00589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6" name="Google Shape;137;p21">
            <a:extLst>
              <a:ext uri="{FF2B5EF4-FFF2-40B4-BE49-F238E27FC236}">
                <a16:creationId xmlns:a16="http://schemas.microsoft.com/office/drawing/2014/main" id="{438904A0-DF09-D5D0-D1FD-7B26DAC0E2E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05421" y="4563247"/>
            <a:ext cx="1588725" cy="4646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850773-D905-4DB3-707C-A14D7BE1BF7C}"/>
              </a:ext>
            </a:extLst>
          </p:cNvPr>
          <p:cNvSpPr txBox="1"/>
          <p:nvPr/>
        </p:nvSpPr>
        <p:spPr>
          <a:xfrm>
            <a:off x="2483854" y="1294258"/>
            <a:ext cx="9973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Repeater</a:t>
            </a:r>
          </a:p>
        </p:txBody>
      </p:sp>
      <p:pic>
        <p:nvPicPr>
          <p:cNvPr id="10" name="Google Shape;231;p22">
            <a:extLst>
              <a:ext uri="{FF2B5EF4-FFF2-40B4-BE49-F238E27FC236}">
                <a16:creationId xmlns:a16="http://schemas.microsoft.com/office/drawing/2014/main" id="{824D218C-617B-EAE4-7491-EBC4AA41A33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8486046" y="96675"/>
            <a:ext cx="489053" cy="4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55;p37">
            <a:extLst>
              <a:ext uri="{FF2B5EF4-FFF2-40B4-BE49-F238E27FC236}">
                <a16:creationId xmlns:a16="http://schemas.microsoft.com/office/drawing/2014/main" id="{91C1116C-36D2-B787-F4A3-A9D67C870E9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 l="6819" t="34999"/>
          <a:stretch>
            <a:fillRect/>
          </a:stretch>
        </p:blipFill>
        <p:spPr>
          <a:xfrm>
            <a:off x="2945091" y="2140527"/>
            <a:ext cx="3588625" cy="1406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B34F4002-370A-FDF1-D33F-3C2CDE1C59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97"/>
          <a:stretch/>
        </p:blipFill>
        <p:spPr bwMode="auto">
          <a:xfrm>
            <a:off x="2973460" y="2984839"/>
            <a:ext cx="484586" cy="42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MAN-MIN-0001 - Güralp Minimus - Technical Manual">
            <a:extLst>
              <a:ext uri="{FF2B5EF4-FFF2-40B4-BE49-F238E27FC236}">
                <a16:creationId xmlns:a16="http://schemas.microsoft.com/office/drawing/2014/main" id="{B8AA4B42-C0B5-AE5A-1175-2A383B3B9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980" y="4040377"/>
            <a:ext cx="1027845" cy="57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0ECABC-980E-6F59-F1E9-6E70DA98A0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17934" y="4093654"/>
            <a:ext cx="737545" cy="570266"/>
          </a:xfrm>
          <a:prstGeom prst="rect">
            <a:avLst/>
          </a:prstGeom>
        </p:spPr>
      </p:pic>
      <p:pic>
        <p:nvPicPr>
          <p:cNvPr id="1026" name="Picture 2" descr="Subsea Data Systems Completes First-Ever SMART Repeater Sensor System  Prototype | Ocean News &amp; Technology">
            <a:extLst>
              <a:ext uri="{FF2B5EF4-FFF2-40B4-BE49-F238E27FC236}">
                <a16:creationId xmlns:a16="http://schemas.microsoft.com/office/drawing/2014/main" id="{E1D4F0F4-66C8-3781-CDB3-F3EA06C30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740" y="4074092"/>
            <a:ext cx="1022002" cy="53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lobal Marine Group introduces ...">
            <a:extLst>
              <a:ext uri="{FF2B5EF4-FFF2-40B4-BE49-F238E27FC236}">
                <a16:creationId xmlns:a16="http://schemas.microsoft.com/office/drawing/2014/main" id="{1F8F1783-CB5B-F0E5-BD0D-306A176C6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695" y="4128290"/>
            <a:ext cx="910073" cy="38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38A1BD1E-593E-FE4A-8058-0C583C544C36}"/>
              </a:ext>
            </a:extLst>
          </p:cNvPr>
          <p:cNvSpPr/>
          <p:nvPr/>
        </p:nvSpPr>
        <p:spPr bwMode="auto">
          <a:xfrm>
            <a:off x="3863051" y="590309"/>
            <a:ext cx="5095754" cy="4553192"/>
          </a:xfrm>
          <a:prstGeom prst="rect">
            <a:avLst/>
          </a:prstGeom>
          <a:solidFill>
            <a:srgbClr val="FAFFB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42EA452-0180-4145-AA66-9E36C0B8C0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2714" y="702900"/>
            <a:ext cx="4757195" cy="3407080"/>
          </a:xfrm>
          <a:prstGeom prst="rect">
            <a:avLst/>
          </a:prstGeom>
          <a:solidFill>
            <a:srgbClr val="0000FF"/>
          </a:solidFill>
        </p:spPr>
      </p:pic>
      <p:pic>
        <p:nvPicPr>
          <p:cNvPr id="25" name="Content Placeholder 4" descr="Diagram, timeline&#10;&#10;Description automatically generated">
            <a:extLst>
              <a:ext uri="{FF2B5EF4-FFF2-40B4-BE49-F238E27FC236}">
                <a16:creationId xmlns:a16="http://schemas.microsoft.com/office/drawing/2014/main" id="{963F1768-CF3A-E24D-BDDA-B28A128166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8757" y="2717063"/>
            <a:ext cx="4714496" cy="2309243"/>
          </a:xfrm>
          <a:prstGeom prst="rect">
            <a:avLst/>
          </a:prstGeom>
        </p:spPr>
      </p:pic>
      <p:sp>
        <p:nvSpPr>
          <p:cNvPr id="13" name="5-Point Star 12">
            <a:extLst>
              <a:ext uri="{FF2B5EF4-FFF2-40B4-BE49-F238E27FC236}">
                <a16:creationId xmlns:a16="http://schemas.microsoft.com/office/drawing/2014/main" id="{BBC02521-5F33-8542-B51D-B8205E074B24}"/>
              </a:ext>
            </a:extLst>
          </p:cNvPr>
          <p:cNvSpPr/>
          <p:nvPr/>
        </p:nvSpPr>
        <p:spPr bwMode="auto">
          <a:xfrm>
            <a:off x="5903089" y="703162"/>
            <a:ext cx="217025" cy="217025"/>
          </a:xfrm>
          <a:prstGeom prst="star5">
            <a:avLst/>
          </a:prstGeom>
          <a:solidFill>
            <a:srgbClr val="FFC000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9566BC-EADF-9B43-BD20-11D5A83A8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4864" y="672236"/>
            <a:ext cx="247650" cy="257175"/>
          </a:xfrm>
          <a:prstGeom prst="rect">
            <a:avLst/>
          </a:prstGeom>
        </p:spPr>
      </p:pic>
      <p:sp>
        <p:nvSpPr>
          <p:cNvPr id="29" name="5-Point Star 28">
            <a:extLst>
              <a:ext uri="{FF2B5EF4-FFF2-40B4-BE49-F238E27FC236}">
                <a16:creationId xmlns:a16="http://schemas.microsoft.com/office/drawing/2014/main" id="{3F3BF1DF-68CF-7141-AD78-9C5EF43566E5}"/>
              </a:ext>
            </a:extLst>
          </p:cNvPr>
          <p:cNvSpPr/>
          <p:nvPr/>
        </p:nvSpPr>
        <p:spPr bwMode="auto">
          <a:xfrm>
            <a:off x="5408272" y="694482"/>
            <a:ext cx="243068" cy="243068"/>
          </a:xfrm>
          <a:prstGeom prst="star5">
            <a:avLst/>
          </a:prstGeom>
          <a:solidFill>
            <a:srgbClr val="00B050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C387B58-77F3-7B4A-90CA-F9BE02BC61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945" y="690442"/>
            <a:ext cx="238125" cy="238125"/>
          </a:xfrm>
          <a:prstGeom prst="rect">
            <a:avLst/>
          </a:prstGeom>
          <a:noFill/>
        </p:spPr>
      </p:pic>
      <p:sp>
        <p:nvSpPr>
          <p:cNvPr id="32" name="5-Point Star 31">
            <a:extLst>
              <a:ext uri="{FF2B5EF4-FFF2-40B4-BE49-F238E27FC236}">
                <a16:creationId xmlns:a16="http://schemas.microsoft.com/office/drawing/2014/main" id="{7F0D2C94-0150-D047-B23B-167FF11B7492}"/>
              </a:ext>
            </a:extLst>
          </p:cNvPr>
          <p:cNvSpPr/>
          <p:nvPr/>
        </p:nvSpPr>
        <p:spPr bwMode="auto">
          <a:xfrm>
            <a:off x="4828091" y="652523"/>
            <a:ext cx="337112" cy="337112"/>
          </a:xfrm>
          <a:prstGeom prst="star5">
            <a:avLst/>
          </a:prstGeom>
          <a:solidFill>
            <a:srgbClr val="0000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5-Point Star 32">
            <a:extLst>
              <a:ext uri="{FF2B5EF4-FFF2-40B4-BE49-F238E27FC236}">
                <a16:creationId xmlns:a16="http://schemas.microsoft.com/office/drawing/2014/main" id="{3DFE3672-527C-0E41-B6FC-6117C7FD87A7}"/>
              </a:ext>
            </a:extLst>
          </p:cNvPr>
          <p:cNvSpPr/>
          <p:nvPr/>
        </p:nvSpPr>
        <p:spPr bwMode="auto">
          <a:xfrm>
            <a:off x="5887174" y="2718604"/>
            <a:ext cx="217025" cy="217025"/>
          </a:xfrm>
          <a:prstGeom prst="star5">
            <a:avLst/>
          </a:prstGeom>
          <a:solidFill>
            <a:srgbClr val="FFC000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5-Point Star 33">
            <a:extLst>
              <a:ext uri="{FF2B5EF4-FFF2-40B4-BE49-F238E27FC236}">
                <a16:creationId xmlns:a16="http://schemas.microsoft.com/office/drawing/2014/main" id="{3EB22F6C-1728-3A46-98B1-17B384D0CAD6}"/>
              </a:ext>
            </a:extLst>
          </p:cNvPr>
          <p:cNvSpPr/>
          <p:nvPr/>
        </p:nvSpPr>
        <p:spPr bwMode="auto">
          <a:xfrm>
            <a:off x="5392357" y="2709924"/>
            <a:ext cx="243068" cy="243068"/>
          </a:xfrm>
          <a:prstGeom prst="star5">
            <a:avLst/>
          </a:prstGeom>
          <a:solidFill>
            <a:srgbClr val="00B050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5-Point Star 34">
            <a:extLst>
              <a:ext uri="{FF2B5EF4-FFF2-40B4-BE49-F238E27FC236}">
                <a16:creationId xmlns:a16="http://schemas.microsoft.com/office/drawing/2014/main" id="{30992165-5C6F-2D48-8E63-940AA975FB15}"/>
              </a:ext>
            </a:extLst>
          </p:cNvPr>
          <p:cNvSpPr/>
          <p:nvPr/>
        </p:nvSpPr>
        <p:spPr bwMode="auto">
          <a:xfrm>
            <a:off x="4812176" y="2667965"/>
            <a:ext cx="337112" cy="337112"/>
          </a:xfrm>
          <a:prstGeom prst="star5">
            <a:avLst/>
          </a:prstGeom>
          <a:solidFill>
            <a:srgbClr val="0000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101C178C-CAE7-FF4A-8C63-201A3A092A8E}"/>
              </a:ext>
            </a:extLst>
          </p:cNvPr>
          <p:cNvSpPr txBox="1">
            <a:spLocks/>
          </p:cNvSpPr>
          <p:nvPr/>
        </p:nvSpPr>
        <p:spPr>
          <a:xfrm>
            <a:off x="536171" y="1007847"/>
            <a:ext cx="3165161" cy="319598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333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333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333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333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333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5pPr>
            <a:lvl6pPr marL="454695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6pPr>
            <a:lvl7pPr marL="909392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7pPr>
            <a:lvl8pPr marL="136409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8pPr>
            <a:lvl9pPr marL="1818781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9pPr>
          </a:lstStyle>
          <a:p>
            <a:pPr>
              <a:defRPr/>
            </a:pPr>
            <a:r>
              <a:rPr lang="en-US" sz="2100" kern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Improving</a:t>
            </a:r>
          </a:p>
          <a:p>
            <a:pPr>
              <a:defRPr/>
            </a:pPr>
            <a:r>
              <a:rPr lang="en-US" sz="2100" kern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Early Warning </a:t>
            </a:r>
          </a:p>
          <a:p>
            <a:pPr>
              <a:defRPr/>
            </a:pPr>
            <a:r>
              <a:rPr lang="en-US" sz="2100" kern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i</a:t>
            </a:r>
            <a:r>
              <a:rPr lang="en-US" sz="2100" kern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ntegrating</a:t>
            </a:r>
            <a:r>
              <a:rPr lang="en-US" sz="2100" kern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>
              <a:defRPr/>
            </a:pPr>
            <a:r>
              <a:rPr lang="en-US" sz="2100" kern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SMART Capability into </a:t>
            </a:r>
          </a:p>
          <a:p>
            <a:pPr>
              <a:defRPr/>
            </a:pPr>
            <a:r>
              <a:rPr lang="en-US" sz="2100" kern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early warning systems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62EA647-7259-B848-A3CD-51964B0CC6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14" y="3718698"/>
            <a:ext cx="1795796" cy="10755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AA93F0-D80E-F241-A1F4-E9B9ED61241D}"/>
              </a:ext>
            </a:extLst>
          </p:cNvPr>
          <p:cNvSpPr/>
          <p:nvPr/>
        </p:nvSpPr>
        <p:spPr>
          <a:xfrm>
            <a:off x="5775754" y="1381690"/>
            <a:ext cx="58221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2004</a:t>
            </a:r>
            <a:endParaRPr lang="en-US" b="1" dirty="0">
              <a:solidFill>
                <a:srgbClr val="FFC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DB0112-C685-4041-95F1-EA103D8C1FCA}"/>
              </a:ext>
            </a:extLst>
          </p:cNvPr>
          <p:cNvSpPr/>
          <p:nvPr/>
        </p:nvSpPr>
        <p:spPr>
          <a:xfrm>
            <a:off x="5315289" y="1704995"/>
            <a:ext cx="58221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2019</a:t>
            </a:r>
            <a:endParaRPr lang="en-US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68CB54-95B0-0544-8D8D-AAA17C68F67E}"/>
              </a:ext>
            </a:extLst>
          </p:cNvPr>
          <p:cNvSpPr/>
          <p:nvPr/>
        </p:nvSpPr>
        <p:spPr>
          <a:xfrm>
            <a:off x="4758297" y="2237601"/>
            <a:ext cx="58221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2030</a:t>
            </a:r>
            <a:endParaRPr lang="en-US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1DC9BF-C795-59FB-F336-81BB3DC39218}"/>
              </a:ext>
            </a:extLst>
          </p:cNvPr>
          <p:cNvSpPr/>
          <p:nvPr/>
        </p:nvSpPr>
        <p:spPr bwMode="auto">
          <a:xfrm>
            <a:off x="5078899" y="3227891"/>
            <a:ext cx="183568" cy="981612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DE5D8C-A0EF-0AC5-ED00-F561527BE43E}"/>
              </a:ext>
            </a:extLst>
          </p:cNvPr>
          <p:cNvSpPr/>
          <p:nvPr/>
        </p:nvSpPr>
        <p:spPr bwMode="auto">
          <a:xfrm>
            <a:off x="5848740" y="3231254"/>
            <a:ext cx="183568" cy="981612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Google Shape;132;p21">
            <a:extLst>
              <a:ext uri="{FF2B5EF4-FFF2-40B4-BE49-F238E27FC236}">
                <a16:creationId xmlns:a16="http://schemas.microsoft.com/office/drawing/2014/main" id="{0C9C60C7-9FB1-1F71-65EA-0F71C2E2918C}"/>
              </a:ext>
            </a:extLst>
          </p:cNvPr>
          <p:cNvSpPr/>
          <p:nvPr/>
        </p:nvSpPr>
        <p:spPr>
          <a:xfrm>
            <a:off x="42449" y="9920"/>
            <a:ext cx="9154350" cy="62325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defRPr/>
            </a:pPr>
            <a:endParaRPr kern="0">
              <a:solidFill>
                <a:srgbClr val="1E4E7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7" name="Google Shape;133;p21">
            <a:extLst>
              <a:ext uri="{FF2B5EF4-FFF2-40B4-BE49-F238E27FC236}">
                <a16:creationId xmlns:a16="http://schemas.microsoft.com/office/drawing/2014/main" id="{4CD6C439-9835-3F0A-FC28-C8BDC5945EE6}"/>
              </a:ext>
            </a:extLst>
          </p:cNvPr>
          <p:cNvSpPr txBox="1"/>
          <p:nvPr/>
        </p:nvSpPr>
        <p:spPr>
          <a:xfrm>
            <a:off x="1233900" y="92328"/>
            <a:ext cx="6676200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2800"/>
              <a:defRPr/>
            </a:pPr>
            <a:r>
              <a:rPr lang="en-US" sz="2250" b="1" kern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Ocean Decade Tsunami Programme</a:t>
            </a:r>
            <a:endParaRPr sz="2250" kern="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8" name="Google Shape;134;p21">
            <a:extLst>
              <a:ext uri="{FF2B5EF4-FFF2-40B4-BE49-F238E27FC236}">
                <a16:creationId xmlns:a16="http://schemas.microsoft.com/office/drawing/2014/main" id="{77FD21BD-EC5F-87C3-B259-06E4514DF50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8486046" y="96675"/>
            <a:ext cx="489053" cy="4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;p21">
            <a:extLst>
              <a:ext uri="{FF2B5EF4-FFF2-40B4-BE49-F238E27FC236}">
                <a16:creationId xmlns:a16="http://schemas.microsoft.com/office/drawing/2014/main" id="{91FD8EC7-366D-8FBA-3517-9933FB487C8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5755" t="60877" r="14528" b="18594"/>
          <a:stretch/>
        </p:blipFill>
        <p:spPr>
          <a:xfrm>
            <a:off x="158290" y="48000"/>
            <a:ext cx="1331081" cy="5171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4F8A33-D525-7257-8FA7-79DCAE75B8A2}"/>
              </a:ext>
            </a:extLst>
          </p:cNvPr>
          <p:cNvSpPr txBox="1"/>
          <p:nvPr/>
        </p:nvSpPr>
        <p:spPr>
          <a:xfrm>
            <a:off x="536171" y="3341717"/>
            <a:ext cx="21833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8363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99783" y="0"/>
            <a:ext cx="944218" cy="623367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/>
          <p:nvPr/>
        </p:nvSpPr>
        <p:spPr>
          <a:xfrm>
            <a:off x="0" y="1313"/>
            <a:ext cx="9154350" cy="62325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defRPr/>
            </a:pPr>
            <a:endParaRPr kern="0">
              <a:solidFill>
                <a:srgbClr val="1E4E7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33" name="Google Shape;133;p21"/>
          <p:cNvSpPr txBox="1"/>
          <p:nvPr/>
        </p:nvSpPr>
        <p:spPr>
          <a:xfrm>
            <a:off x="1233919" y="105150"/>
            <a:ext cx="6676200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2800"/>
              <a:defRPr/>
            </a:pPr>
            <a:r>
              <a:rPr lang="en-US" sz="2250" b="1" kern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Earthquake and Tsunami Warning</a:t>
            </a:r>
            <a:endParaRPr sz="2250" kern="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134" name="Google Shape;13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486046" y="96675"/>
            <a:ext cx="489053" cy="4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09931" y="4485809"/>
            <a:ext cx="1588725" cy="46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 rotWithShape="1">
          <a:blip r:embed="rId6">
            <a:alphaModFix/>
          </a:blip>
          <a:srcRect l="15755" t="60877" r="14528" b="18594"/>
          <a:stretch/>
        </p:blipFill>
        <p:spPr>
          <a:xfrm>
            <a:off x="158290" y="48000"/>
            <a:ext cx="1331081" cy="517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B74DAD-72DF-0B3A-E346-DD24AE6D5F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9780"/>
          <a:stretch/>
        </p:blipFill>
        <p:spPr>
          <a:xfrm>
            <a:off x="245345" y="722423"/>
            <a:ext cx="4114800" cy="32231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CEF6C-9436-F51F-FB80-2B4C9626BC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0484"/>
          <a:stretch/>
        </p:blipFill>
        <p:spPr>
          <a:xfrm>
            <a:off x="4783856" y="712253"/>
            <a:ext cx="4114800" cy="31779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33A2A9-4628-2846-5071-3576C8837236}"/>
              </a:ext>
            </a:extLst>
          </p:cNvPr>
          <p:cNvSpPr txBox="1"/>
          <p:nvPr/>
        </p:nvSpPr>
        <p:spPr>
          <a:xfrm>
            <a:off x="1756201" y="3945566"/>
            <a:ext cx="13484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0 - 7 minutes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CCF19-1929-51B5-8387-F0D1E81C4203}"/>
              </a:ext>
            </a:extLst>
          </p:cNvPr>
          <p:cNvSpPr txBox="1"/>
          <p:nvPr/>
        </p:nvSpPr>
        <p:spPr>
          <a:xfrm>
            <a:off x="6393296" y="3839358"/>
            <a:ext cx="11400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0 - 4 hours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2561A-088D-3ADC-52FE-2F580F031521}"/>
              </a:ext>
            </a:extLst>
          </p:cNvPr>
          <p:cNvSpPr txBox="1"/>
          <p:nvPr/>
        </p:nvSpPr>
        <p:spPr>
          <a:xfrm>
            <a:off x="2951007" y="4464171"/>
            <a:ext cx="34422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Travel time calculations, </a:t>
            </a:r>
          </a:p>
          <a:p>
            <a:pPr algn="ctr"/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assumed source locations (trenches)</a:t>
            </a:r>
          </a:p>
        </p:txBody>
      </p:sp>
      <p:pic>
        <p:nvPicPr>
          <p:cNvPr id="1028" name="Picture 4" descr="NOAA Pacific Tsunami Warning Center ...">
            <a:extLst>
              <a:ext uri="{FF2B5EF4-FFF2-40B4-BE49-F238E27FC236}">
                <a16:creationId xmlns:a16="http://schemas.microsoft.com/office/drawing/2014/main" id="{510F782F-B9A7-F584-3664-38A89FA84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95" y="4500522"/>
            <a:ext cx="654301" cy="43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S NWS Pacific Tsunami Warning Center ...">
            <a:extLst>
              <a:ext uri="{FF2B5EF4-FFF2-40B4-BE49-F238E27FC236}">
                <a16:creationId xmlns:a16="http://schemas.microsoft.com/office/drawing/2014/main" id="{96FADC99-A362-CA94-6235-1EC370455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96" y="4468975"/>
            <a:ext cx="594360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S NOAA NWS - UNESCO IOC International ...">
            <a:extLst>
              <a:ext uri="{FF2B5EF4-FFF2-40B4-BE49-F238E27FC236}">
                <a16:creationId xmlns:a16="http://schemas.microsoft.com/office/drawing/2014/main" id="{9D3FA7E7-484B-124C-843E-1469BE428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58" y="4529233"/>
            <a:ext cx="423873" cy="42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AF6101-DE5B-AF27-FA93-50A6DEEE263F}"/>
              </a:ext>
            </a:extLst>
          </p:cNvPr>
          <p:cNvSpPr txBox="1"/>
          <p:nvPr/>
        </p:nvSpPr>
        <p:spPr>
          <a:xfrm>
            <a:off x="131795" y="3942976"/>
            <a:ext cx="113043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Time scales:</a:t>
            </a:r>
          </a:p>
        </p:txBody>
      </p:sp>
    </p:spTree>
    <p:extLst>
      <p:ext uri="{BB962C8B-B14F-4D97-AF65-F5344CB8AC3E}">
        <p14:creationId xmlns:p14="http://schemas.microsoft.com/office/powerpoint/2010/main" val="3143056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>
          <a:extLst>
            <a:ext uri="{FF2B5EF4-FFF2-40B4-BE49-F238E27FC236}">
              <a16:creationId xmlns:a16="http://schemas.microsoft.com/office/drawing/2014/main" id="{C52BBD2A-35CF-94B7-09E6-DC7439722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">
            <a:extLst>
              <a:ext uri="{FF2B5EF4-FFF2-40B4-BE49-F238E27FC236}">
                <a16:creationId xmlns:a16="http://schemas.microsoft.com/office/drawing/2014/main" id="{88C23F82-1CEB-1FBA-6877-3B712A93DE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99783" y="0"/>
            <a:ext cx="944218" cy="62336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66804233-FC41-1F82-B8A8-0A4B136DBEA0}"/>
              </a:ext>
            </a:extLst>
          </p:cNvPr>
          <p:cNvSpPr/>
          <p:nvPr/>
        </p:nvSpPr>
        <p:spPr>
          <a:xfrm>
            <a:off x="0" y="1313"/>
            <a:ext cx="9154350" cy="62325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>
              <a:solidFill>
                <a:srgbClr val="1E4E7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pic>
        <p:nvPicPr>
          <p:cNvPr id="107" name="Google Shape;107;p2">
            <a:extLst>
              <a:ext uri="{FF2B5EF4-FFF2-40B4-BE49-F238E27FC236}">
                <a16:creationId xmlns:a16="http://schemas.microsoft.com/office/drawing/2014/main" id="{B19062AA-89AF-C394-0A71-BFFFDCDE820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5755" t="60877" r="14528" b="18593"/>
          <a:stretch/>
        </p:blipFill>
        <p:spPr>
          <a:xfrm>
            <a:off x="158290" y="48000"/>
            <a:ext cx="1331081" cy="517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>
            <a:extLst>
              <a:ext uri="{FF2B5EF4-FFF2-40B4-BE49-F238E27FC236}">
                <a16:creationId xmlns:a16="http://schemas.microsoft.com/office/drawing/2014/main" id="{1C9BC6EA-A226-7AC5-A1F0-01E786E2EF4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15735" y="4294960"/>
            <a:ext cx="1588725" cy="46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>
            <a:extLst>
              <a:ext uri="{FF2B5EF4-FFF2-40B4-BE49-F238E27FC236}">
                <a16:creationId xmlns:a16="http://schemas.microsoft.com/office/drawing/2014/main" id="{E6057076-80C6-6DC0-6D4F-4C066E42AD5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8486046" y="96675"/>
            <a:ext cx="489053" cy="41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>
            <a:extLst>
              <a:ext uri="{FF2B5EF4-FFF2-40B4-BE49-F238E27FC236}">
                <a16:creationId xmlns:a16="http://schemas.microsoft.com/office/drawing/2014/main" id="{32536A36-0E2E-F610-2EA6-AEB34477DB0D}"/>
              </a:ext>
            </a:extLst>
          </p:cNvPr>
          <p:cNvSpPr txBox="1"/>
          <p:nvPr/>
        </p:nvSpPr>
        <p:spPr>
          <a:xfrm>
            <a:off x="1250955" y="119350"/>
            <a:ext cx="7328025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it-IT" sz="2250" b="1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Observing</a:t>
            </a:r>
            <a:r>
              <a:rPr lang="it-IT" sz="2250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System </a:t>
            </a:r>
            <a:r>
              <a:rPr lang="it-IT" sz="2250" b="1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Simulation</a:t>
            </a:r>
            <a:r>
              <a:rPr lang="it-IT" sz="2250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Experiment</a:t>
            </a:r>
            <a:endParaRPr sz="2250" b="1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22" name="Google Shape;137;p21">
            <a:extLst>
              <a:ext uri="{FF2B5EF4-FFF2-40B4-BE49-F238E27FC236}">
                <a16:creationId xmlns:a16="http://schemas.microsoft.com/office/drawing/2014/main" id="{3782ED75-0B10-8653-5361-930005386A1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09931" y="4485809"/>
            <a:ext cx="1588725" cy="46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284AE46-C20D-09E1-55C9-91EA6A44A19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0858" t="13442" r="10608" b="20959"/>
          <a:stretch>
            <a:fillRect/>
          </a:stretch>
        </p:blipFill>
        <p:spPr>
          <a:xfrm>
            <a:off x="245344" y="1776308"/>
            <a:ext cx="3899338" cy="317412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68B9BA6-1457-7839-4D8C-521DAEA409ED}"/>
              </a:ext>
            </a:extLst>
          </p:cNvPr>
          <p:cNvSpPr txBox="1"/>
          <p:nvPr/>
        </p:nvSpPr>
        <p:spPr>
          <a:xfrm>
            <a:off x="3716594" y="1916969"/>
            <a:ext cx="5258505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Using computer simulations, … seafloor pressure measurements can reduce uncertainty in redistribution of water masses and freshwater due to ocean currents throughout the North Atlantic, a region critical for climate. 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 changes in surface atmospheric pressure and winds strongly influence these signals. … high-frequency monitoring from seafloor cables effectively reduces uncertainty in sub-monthly ocean processes.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These results suggest that sensor-equipped cables will be a powerful addition for quantifying circulation variability and improving climate predictions.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14C81A-A9EF-0DC2-1E40-F2F8891598D5}"/>
              </a:ext>
            </a:extLst>
          </p:cNvPr>
          <p:cNvSpPr txBox="1"/>
          <p:nvPr/>
        </p:nvSpPr>
        <p:spPr>
          <a:xfrm>
            <a:off x="0" y="639824"/>
            <a:ext cx="4143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Atlantic Meridional Overturing Circulation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151871-45DC-5928-B173-1F1C97BD2266}"/>
              </a:ext>
            </a:extLst>
          </p:cNvPr>
          <p:cNvSpPr txBox="1"/>
          <p:nvPr/>
        </p:nvSpPr>
        <p:spPr>
          <a:xfrm>
            <a:off x="200405" y="1119906"/>
            <a:ext cx="869825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Evaluating the potential of SMART subsea cable pressure sensors to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constrain Subpolar North Atlantic circulation variability through Observing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System Simulation Experiments</a:t>
            </a:r>
          </a:p>
          <a:p>
            <a:pPr>
              <a:tabLst>
                <a:tab pos="1825625" algn="l"/>
              </a:tabLst>
            </a:pP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M. Goldberg, A. T. Nguyen, H. Pillar, B. M. Howe, P. Heimbach Submitted J. Atmos. Oceanic Tech. 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https://doi.org/10.31223/X51F2Z</a:t>
            </a:r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192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85A99A5-DD0E-D4FE-3245-D699155A7BCD}"/>
              </a:ext>
            </a:extLst>
          </p:cNvPr>
          <p:cNvGrpSpPr>
            <a:grpSpLocks noChangeAspect="1"/>
          </p:cNvGrpSpPr>
          <p:nvPr/>
        </p:nvGrpSpPr>
        <p:grpSpPr>
          <a:xfrm>
            <a:off x="4122908" y="2606422"/>
            <a:ext cx="4868243" cy="2570033"/>
            <a:chOff x="113200" y="983928"/>
            <a:chExt cx="12212989" cy="5697795"/>
          </a:xfrm>
        </p:grpSpPr>
        <p:pic>
          <p:nvPicPr>
            <p:cNvPr id="4" name="Imagem 4" descr="Uma imagem com texto, mapa, Mundo&#10;&#10;Os conteúdos gerados por IA podem estar incorretos.">
              <a:extLst>
                <a:ext uri="{FF2B5EF4-FFF2-40B4-BE49-F238E27FC236}">
                  <a16:creationId xmlns:a16="http://schemas.microsoft.com/office/drawing/2014/main" id="{AAA7F97A-60E8-0A11-5148-D0EAA42B1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00" y="983928"/>
              <a:ext cx="11867518" cy="5548449"/>
            </a:xfrm>
            <a:prstGeom prst="rect">
              <a:avLst/>
            </a:prstGeom>
          </p:spPr>
        </p:pic>
        <p:sp>
          <p:nvSpPr>
            <p:cNvPr id="33" name="Retângulo 47">
              <a:extLst>
                <a:ext uri="{FF2B5EF4-FFF2-40B4-BE49-F238E27FC236}">
                  <a16:creationId xmlns:a16="http://schemas.microsoft.com/office/drawing/2014/main" id="{7B72840D-BB2E-7099-F9FE-27F0810D81D7}"/>
                </a:ext>
              </a:extLst>
            </p:cNvPr>
            <p:cNvSpPr/>
            <p:nvPr/>
          </p:nvSpPr>
          <p:spPr>
            <a:xfrm>
              <a:off x="154715" y="2737427"/>
              <a:ext cx="1960448" cy="290708"/>
            </a:xfrm>
            <a:prstGeom prst="rect">
              <a:avLst/>
            </a:prstGeom>
            <a:solidFill>
              <a:srgbClr val="203A7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82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6" name="Retângulo 40">
              <a:extLst>
                <a:ext uri="{FF2B5EF4-FFF2-40B4-BE49-F238E27FC236}">
                  <a16:creationId xmlns:a16="http://schemas.microsoft.com/office/drawing/2014/main" id="{98718F69-4151-1AC3-D220-8B2A11224772}"/>
                </a:ext>
              </a:extLst>
            </p:cNvPr>
            <p:cNvSpPr/>
            <p:nvPr/>
          </p:nvSpPr>
          <p:spPr>
            <a:xfrm>
              <a:off x="511913" y="2479593"/>
              <a:ext cx="603559" cy="240901"/>
            </a:xfrm>
            <a:prstGeom prst="rect">
              <a:avLst/>
            </a:prstGeom>
            <a:solidFill>
              <a:srgbClr val="24468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82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9" name="Forma livre: Forma 6">
              <a:extLst>
                <a:ext uri="{FF2B5EF4-FFF2-40B4-BE49-F238E27FC236}">
                  <a16:creationId xmlns:a16="http://schemas.microsoft.com/office/drawing/2014/main" id="{4EB16126-E07F-DCB1-92ED-9B6F5BCDC48E}"/>
                </a:ext>
              </a:extLst>
            </p:cNvPr>
            <p:cNvSpPr/>
            <p:nvPr/>
          </p:nvSpPr>
          <p:spPr>
            <a:xfrm>
              <a:off x="7523018" y="4649355"/>
              <a:ext cx="966355" cy="831272"/>
            </a:xfrm>
            <a:custGeom>
              <a:avLst/>
              <a:gdLst>
                <a:gd name="connsiteX0" fmla="*/ 633845 w 633845"/>
                <a:gd name="connsiteY0" fmla="*/ 0 h 592282"/>
                <a:gd name="connsiteX1" fmla="*/ 540327 w 633845"/>
                <a:gd name="connsiteY1" fmla="*/ 51955 h 592282"/>
                <a:gd name="connsiteX2" fmla="*/ 394855 w 633845"/>
                <a:gd name="connsiteY2" fmla="*/ 228600 h 592282"/>
                <a:gd name="connsiteX3" fmla="*/ 176645 w 633845"/>
                <a:gd name="connsiteY3" fmla="*/ 436419 h 592282"/>
                <a:gd name="connsiteX4" fmla="*/ 0 w 633845"/>
                <a:gd name="connsiteY4" fmla="*/ 592282 h 592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3845" h="592282">
                  <a:moveTo>
                    <a:pt x="633845" y="0"/>
                  </a:moveTo>
                  <a:cubicBezTo>
                    <a:pt x="607002" y="6927"/>
                    <a:pt x="580159" y="13855"/>
                    <a:pt x="540327" y="51955"/>
                  </a:cubicBezTo>
                  <a:cubicBezTo>
                    <a:pt x="500495" y="90055"/>
                    <a:pt x="455469" y="164523"/>
                    <a:pt x="394855" y="228600"/>
                  </a:cubicBezTo>
                  <a:cubicBezTo>
                    <a:pt x="334241" y="292677"/>
                    <a:pt x="242454" y="375805"/>
                    <a:pt x="176645" y="436419"/>
                  </a:cubicBezTo>
                  <a:cubicBezTo>
                    <a:pt x="110836" y="497033"/>
                    <a:pt x="55418" y="544657"/>
                    <a:pt x="0" y="592282"/>
                  </a:cubicBezTo>
                </a:path>
              </a:pathLst>
            </a:custGeom>
            <a:noFill/>
            <a:ln w="825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82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2" name="Forma livre: Forma 9">
              <a:extLst>
                <a:ext uri="{FF2B5EF4-FFF2-40B4-BE49-F238E27FC236}">
                  <a16:creationId xmlns:a16="http://schemas.microsoft.com/office/drawing/2014/main" id="{517B6D57-0045-0DD3-D601-10CF83E8ACFF}"/>
                </a:ext>
              </a:extLst>
            </p:cNvPr>
            <p:cNvSpPr/>
            <p:nvPr/>
          </p:nvSpPr>
          <p:spPr>
            <a:xfrm>
              <a:off x="2244436" y="2540000"/>
              <a:ext cx="1433946" cy="45719"/>
            </a:xfrm>
            <a:custGeom>
              <a:avLst/>
              <a:gdLst>
                <a:gd name="connsiteX0" fmla="*/ 0 w 1080655"/>
                <a:gd name="connsiteY0" fmla="*/ 72736 h 72736"/>
                <a:gd name="connsiteX1" fmla="*/ 384464 w 1080655"/>
                <a:gd name="connsiteY1" fmla="*/ 20782 h 72736"/>
                <a:gd name="connsiteX2" fmla="*/ 914400 w 1080655"/>
                <a:gd name="connsiteY2" fmla="*/ 20782 h 72736"/>
                <a:gd name="connsiteX3" fmla="*/ 1080655 w 1080655"/>
                <a:gd name="connsiteY3" fmla="*/ 0 h 72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0655" h="72736">
                  <a:moveTo>
                    <a:pt x="0" y="72736"/>
                  </a:moveTo>
                  <a:cubicBezTo>
                    <a:pt x="116032" y="51088"/>
                    <a:pt x="232064" y="29441"/>
                    <a:pt x="384464" y="20782"/>
                  </a:cubicBezTo>
                  <a:cubicBezTo>
                    <a:pt x="536864" y="12123"/>
                    <a:pt x="798368" y="24246"/>
                    <a:pt x="914400" y="20782"/>
                  </a:cubicBezTo>
                  <a:cubicBezTo>
                    <a:pt x="1030432" y="17318"/>
                    <a:pt x="1055543" y="8659"/>
                    <a:pt x="1080655" y="0"/>
                  </a:cubicBezTo>
                </a:path>
              </a:pathLst>
            </a:custGeom>
            <a:noFill/>
            <a:ln w="825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82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7" name="Forma livre: Forma 1">
              <a:extLst>
                <a:ext uri="{FF2B5EF4-FFF2-40B4-BE49-F238E27FC236}">
                  <a16:creationId xmlns:a16="http://schemas.microsoft.com/office/drawing/2014/main" id="{F2C64256-B535-C448-7BFE-E5F72AE7F505}"/>
                </a:ext>
              </a:extLst>
            </p:cNvPr>
            <p:cNvSpPr/>
            <p:nvPr/>
          </p:nvSpPr>
          <p:spPr>
            <a:xfrm>
              <a:off x="9944100" y="2387493"/>
              <a:ext cx="397065" cy="90470"/>
            </a:xfrm>
            <a:custGeom>
              <a:avLst/>
              <a:gdLst>
                <a:gd name="connsiteX0" fmla="*/ 291829 w 291829"/>
                <a:gd name="connsiteY0" fmla="*/ 0 h 79770"/>
                <a:gd name="connsiteX1" fmla="*/ 116732 w 291829"/>
                <a:gd name="connsiteY1" fmla="*/ 77822 h 79770"/>
                <a:gd name="connsiteX2" fmla="*/ 0 w 291829"/>
                <a:gd name="connsiteY2" fmla="*/ 48639 h 7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1829" h="79770">
                  <a:moveTo>
                    <a:pt x="291829" y="0"/>
                  </a:moveTo>
                  <a:cubicBezTo>
                    <a:pt x="228599" y="34858"/>
                    <a:pt x="165370" y="69716"/>
                    <a:pt x="116732" y="77822"/>
                  </a:cubicBezTo>
                  <a:cubicBezTo>
                    <a:pt x="68094" y="85929"/>
                    <a:pt x="34047" y="67284"/>
                    <a:pt x="0" y="48639"/>
                  </a:cubicBezTo>
                </a:path>
              </a:pathLst>
            </a:custGeom>
            <a:noFill/>
            <a:ln w="825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82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8" name="Forma livre: Forma 2">
              <a:extLst>
                <a:ext uri="{FF2B5EF4-FFF2-40B4-BE49-F238E27FC236}">
                  <a16:creationId xmlns:a16="http://schemas.microsoft.com/office/drawing/2014/main" id="{2AD03CD1-4FC7-0092-4FE0-A486588EA5A9}"/>
                </a:ext>
              </a:extLst>
            </p:cNvPr>
            <p:cNvSpPr/>
            <p:nvPr/>
          </p:nvSpPr>
          <p:spPr>
            <a:xfrm>
              <a:off x="10336746" y="2685473"/>
              <a:ext cx="397064" cy="176645"/>
            </a:xfrm>
            <a:custGeom>
              <a:avLst/>
              <a:gdLst>
                <a:gd name="connsiteX0" fmla="*/ 259773 w 259773"/>
                <a:gd name="connsiteY0" fmla="*/ 0 h 103909"/>
                <a:gd name="connsiteX1" fmla="*/ 0 w 259773"/>
                <a:gd name="connsiteY1" fmla="*/ 103909 h 10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9773" h="103909">
                  <a:moveTo>
                    <a:pt x="259773" y="0"/>
                  </a:moveTo>
                  <a:lnTo>
                    <a:pt x="0" y="103909"/>
                  </a:lnTo>
                </a:path>
              </a:pathLst>
            </a:custGeom>
            <a:noFill/>
            <a:ln w="825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82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9" name="Forma livre: Forma 3">
              <a:extLst>
                <a:ext uri="{FF2B5EF4-FFF2-40B4-BE49-F238E27FC236}">
                  <a16:creationId xmlns:a16="http://schemas.microsoft.com/office/drawing/2014/main" id="{BB71D24E-D7EC-2689-B289-122613013B5D}"/>
                </a:ext>
              </a:extLst>
            </p:cNvPr>
            <p:cNvSpPr/>
            <p:nvPr/>
          </p:nvSpPr>
          <p:spPr>
            <a:xfrm>
              <a:off x="5268191" y="2442325"/>
              <a:ext cx="1724892" cy="45719"/>
            </a:xfrm>
            <a:custGeom>
              <a:avLst/>
              <a:gdLst>
                <a:gd name="connsiteX0" fmla="*/ 1901537 w 1901537"/>
                <a:gd name="connsiteY0" fmla="*/ 11312 h 42484"/>
                <a:gd name="connsiteX1" fmla="*/ 1226128 w 1901537"/>
                <a:gd name="connsiteY1" fmla="*/ 921 h 42484"/>
                <a:gd name="connsiteX2" fmla="*/ 581891 w 1901537"/>
                <a:gd name="connsiteY2" fmla="*/ 32094 h 42484"/>
                <a:gd name="connsiteX3" fmla="*/ 0 w 1901537"/>
                <a:gd name="connsiteY3" fmla="*/ 42484 h 4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1537" h="42484">
                  <a:moveTo>
                    <a:pt x="1901537" y="11312"/>
                  </a:moveTo>
                  <a:cubicBezTo>
                    <a:pt x="1673803" y="4384"/>
                    <a:pt x="1446069" y="-2543"/>
                    <a:pt x="1226128" y="921"/>
                  </a:cubicBezTo>
                  <a:cubicBezTo>
                    <a:pt x="1006187" y="4385"/>
                    <a:pt x="786246" y="25167"/>
                    <a:pt x="581891" y="32094"/>
                  </a:cubicBezTo>
                  <a:cubicBezTo>
                    <a:pt x="377536" y="39021"/>
                    <a:pt x="188768" y="40752"/>
                    <a:pt x="0" y="42484"/>
                  </a:cubicBezTo>
                </a:path>
              </a:pathLst>
            </a:custGeom>
            <a:noFill/>
            <a:ln w="825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82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0" name="Forma livre: Forma 13">
              <a:extLst>
                <a:ext uri="{FF2B5EF4-FFF2-40B4-BE49-F238E27FC236}">
                  <a16:creationId xmlns:a16="http://schemas.microsoft.com/office/drawing/2014/main" id="{E4F0B9C1-0F2C-15AE-B8E5-AB231E9CF33D}"/>
                </a:ext>
              </a:extLst>
            </p:cNvPr>
            <p:cNvSpPr/>
            <p:nvPr/>
          </p:nvSpPr>
          <p:spPr>
            <a:xfrm>
              <a:off x="7523018" y="2432244"/>
              <a:ext cx="2223654" cy="45719"/>
            </a:xfrm>
            <a:custGeom>
              <a:avLst/>
              <a:gdLst>
                <a:gd name="connsiteX0" fmla="*/ 0 w 2524991"/>
                <a:gd name="connsiteY0" fmla="*/ 11930 h 22321"/>
                <a:gd name="connsiteX1" fmla="*/ 727364 w 2524991"/>
                <a:gd name="connsiteY1" fmla="*/ 22321 h 22321"/>
                <a:gd name="connsiteX2" fmla="*/ 1319646 w 2524991"/>
                <a:gd name="connsiteY2" fmla="*/ 1539 h 22321"/>
                <a:gd name="connsiteX3" fmla="*/ 1859973 w 2524991"/>
                <a:gd name="connsiteY3" fmla="*/ 1539 h 22321"/>
                <a:gd name="connsiteX4" fmla="*/ 2327564 w 2524991"/>
                <a:gd name="connsiteY4" fmla="*/ 1539 h 22321"/>
                <a:gd name="connsiteX5" fmla="*/ 2524991 w 2524991"/>
                <a:gd name="connsiteY5" fmla="*/ 1539 h 22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4991" h="22321">
                  <a:moveTo>
                    <a:pt x="0" y="11930"/>
                  </a:moveTo>
                  <a:lnTo>
                    <a:pt x="727364" y="22321"/>
                  </a:lnTo>
                  <a:cubicBezTo>
                    <a:pt x="947305" y="20589"/>
                    <a:pt x="1130878" y="5003"/>
                    <a:pt x="1319646" y="1539"/>
                  </a:cubicBezTo>
                  <a:cubicBezTo>
                    <a:pt x="1508414" y="-1925"/>
                    <a:pt x="1859973" y="1539"/>
                    <a:pt x="1859973" y="1539"/>
                  </a:cubicBezTo>
                  <a:lnTo>
                    <a:pt x="2327564" y="1539"/>
                  </a:lnTo>
                  <a:lnTo>
                    <a:pt x="2524991" y="1539"/>
                  </a:lnTo>
                </a:path>
              </a:pathLst>
            </a:custGeom>
            <a:noFill/>
            <a:ln w="825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82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1" name="Forma livre: Forma 14">
              <a:extLst>
                <a:ext uri="{FF2B5EF4-FFF2-40B4-BE49-F238E27FC236}">
                  <a16:creationId xmlns:a16="http://schemas.microsoft.com/office/drawing/2014/main" id="{76D35B80-881F-A48F-2FE6-32F4549AAE39}"/>
                </a:ext>
              </a:extLst>
            </p:cNvPr>
            <p:cNvSpPr/>
            <p:nvPr/>
          </p:nvSpPr>
          <p:spPr>
            <a:xfrm>
              <a:off x="9123218" y="2862118"/>
              <a:ext cx="1122218" cy="945573"/>
            </a:xfrm>
            <a:custGeom>
              <a:avLst/>
              <a:gdLst>
                <a:gd name="connsiteX0" fmla="*/ 1122218 w 1122218"/>
                <a:gd name="connsiteY0" fmla="*/ 0 h 945573"/>
                <a:gd name="connsiteX1" fmla="*/ 966355 w 1122218"/>
                <a:gd name="connsiteY1" fmla="*/ 41564 h 945573"/>
                <a:gd name="connsiteX2" fmla="*/ 727364 w 1122218"/>
                <a:gd name="connsiteY2" fmla="*/ 41564 h 945573"/>
                <a:gd name="connsiteX3" fmla="*/ 613064 w 1122218"/>
                <a:gd name="connsiteY3" fmla="*/ 103909 h 945573"/>
                <a:gd name="connsiteX4" fmla="*/ 415637 w 1122218"/>
                <a:gd name="connsiteY4" fmla="*/ 103909 h 945573"/>
                <a:gd name="connsiteX5" fmla="*/ 259773 w 1122218"/>
                <a:gd name="connsiteY5" fmla="*/ 311727 h 945573"/>
                <a:gd name="connsiteX6" fmla="*/ 218209 w 1122218"/>
                <a:gd name="connsiteY6" fmla="*/ 519546 h 945573"/>
                <a:gd name="connsiteX7" fmla="*/ 197427 w 1122218"/>
                <a:gd name="connsiteY7" fmla="*/ 696191 h 945573"/>
                <a:gd name="connsiteX8" fmla="*/ 103909 w 1122218"/>
                <a:gd name="connsiteY8" fmla="*/ 831273 h 945573"/>
                <a:gd name="connsiteX9" fmla="*/ 0 w 1122218"/>
                <a:gd name="connsiteY9" fmla="*/ 945573 h 94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2218" h="945573">
                  <a:moveTo>
                    <a:pt x="1122218" y="0"/>
                  </a:moveTo>
                  <a:cubicBezTo>
                    <a:pt x="1077191" y="17318"/>
                    <a:pt x="1032164" y="34637"/>
                    <a:pt x="966355" y="41564"/>
                  </a:cubicBezTo>
                  <a:cubicBezTo>
                    <a:pt x="900546" y="48491"/>
                    <a:pt x="786246" y="31173"/>
                    <a:pt x="727364" y="41564"/>
                  </a:cubicBezTo>
                  <a:cubicBezTo>
                    <a:pt x="668482" y="51955"/>
                    <a:pt x="665019" y="93518"/>
                    <a:pt x="613064" y="103909"/>
                  </a:cubicBezTo>
                  <a:cubicBezTo>
                    <a:pt x="561109" y="114300"/>
                    <a:pt x="474519" y="69273"/>
                    <a:pt x="415637" y="103909"/>
                  </a:cubicBezTo>
                  <a:cubicBezTo>
                    <a:pt x="356755" y="138545"/>
                    <a:pt x="292678" y="242454"/>
                    <a:pt x="259773" y="311727"/>
                  </a:cubicBezTo>
                  <a:cubicBezTo>
                    <a:pt x="226868" y="381000"/>
                    <a:pt x="228600" y="455469"/>
                    <a:pt x="218209" y="519546"/>
                  </a:cubicBezTo>
                  <a:cubicBezTo>
                    <a:pt x="207818" y="583623"/>
                    <a:pt x="216477" y="644237"/>
                    <a:pt x="197427" y="696191"/>
                  </a:cubicBezTo>
                  <a:cubicBezTo>
                    <a:pt x="178377" y="748145"/>
                    <a:pt x="136813" y="789709"/>
                    <a:pt x="103909" y="831273"/>
                  </a:cubicBezTo>
                  <a:cubicBezTo>
                    <a:pt x="71004" y="872837"/>
                    <a:pt x="35502" y="909205"/>
                    <a:pt x="0" y="945573"/>
                  </a:cubicBezTo>
                </a:path>
              </a:pathLst>
            </a:custGeom>
            <a:noFill/>
            <a:ln w="825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82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2" name="Forma livre: Forma 15">
              <a:extLst>
                <a:ext uri="{FF2B5EF4-FFF2-40B4-BE49-F238E27FC236}">
                  <a16:creationId xmlns:a16="http://schemas.microsoft.com/office/drawing/2014/main" id="{5FAE8E67-BF18-2C5F-CDB9-81D05611FE07}"/>
                </a:ext>
              </a:extLst>
            </p:cNvPr>
            <p:cNvSpPr/>
            <p:nvPr/>
          </p:nvSpPr>
          <p:spPr>
            <a:xfrm>
              <a:off x="3740727" y="4992255"/>
              <a:ext cx="1330037" cy="571500"/>
            </a:xfrm>
            <a:custGeom>
              <a:avLst/>
              <a:gdLst>
                <a:gd name="connsiteX0" fmla="*/ 0 w 1330037"/>
                <a:gd name="connsiteY0" fmla="*/ 0 h 571500"/>
                <a:gd name="connsiteX1" fmla="*/ 322118 w 1330037"/>
                <a:gd name="connsiteY1" fmla="*/ 145472 h 571500"/>
                <a:gd name="connsiteX2" fmla="*/ 571500 w 1330037"/>
                <a:gd name="connsiteY2" fmla="*/ 207818 h 571500"/>
                <a:gd name="connsiteX3" fmla="*/ 716973 w 1330037"/>
                <a:gd name="connsiteY3" fmla="*/ 280554 h 571500"/>
                <a:gd name="connsiteX4" fmla="*/ 1059873 w 1330037"/>
                <a:gd name="connsiteY4" fmla="*/ 426027 h 571500"/>
                <a:gd name="connsiteX5" fmla="*/ 1330037 w 1330037"/>
                <a:gd name="connsiteY5" fmla="*/ 57150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0037" h="571500">
                  <a:moveTo>
                    <a:pt x="0" y="0"/>
                  </a:moveTo>
                  <a:cubicBezTo>
                    <a:pt x="113434" y="55418"/>
                    <a:pt x="226868" y="110836"/>
                    <a:pt x="322118" y="145472"/>
                  </a:cubicBezTo>
                  <a:cubicBezTo>
                    <a:pt x="417368" y="180108"/>
                    <a:pt x="505691" y="185304"/>
                    <a:pt x="571500" y="207818"/>
                  </a:cubicBezTo>
                  <a:cubicBezTo>
                    <a:pt x="637309" y="230332"/>
                    <a:pt x="635578" y="244186"/>
                    <a:pt x="716973" y="280554"/>
                  </a:cubicBezTo>
                  <a:cubicBezTo>
                    <a:pt x="798368" y="316922"/>
                    <a:pt x="957696" y="377536"/>
                    <a:pt x="1059873" y="426027"/>
                  </a:cubicBezTo>
                  <a:cubicBezTo>
                    <a:pt x="1162050" y="474518"/>
                    <a:pt x="1246043" y="523009"/>
                    <a:pt x="1330037" y="571500"/>
                  </a:cubicBezTo>
                </a:path>
              </a:pathLst>
            </a:custGeom>
            <a:noFill/>
            <a:ln w="825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82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3" name="Forma livre: Forma 18">
              <a:extLst>
                <a:ext uri="{FF2B5EF4-FFF2-40B4-BE49-F238E27FC236}">
                  <a16:creationId xmlns:a16="http://schemas.microsoft.com/office/drawing/2014/main" id="{6FFD7B9C-4E82-8BE4-BFE2-E835B09E8378}"/>
                </a:ext>
              </a:extLst>
            </p:cNvPr>
            <p:cNvSpPr/>
            <p:nvPr/>
          </p:nvSpPr>
          <p:spPr>
            <a:xfrm>
              <a:off x="1974273" y="3527136"/>
              <a:ext cx="581891" cy="852055"/>
            </a:xfrm>
            <a:custGeom>
              <a:avLst/>
              <a:gdLst>
                <a:gd name="connsiteX0" fmla="*/ 0 w 581891"/>
                <a:gd name="connsiteY0" fmla="*/ 0 h 852055"/>
                <a:gd name="connsiteX1" fmla="*/ 31172 w 581891"/>
                <a:gd name="connsiteY1" fmla="*/ 145473 h 852055"/>
                <a:gd name="connsiteX2" fmla="*/ 51954 w 581891"/>
                <a:gd name="connsiteY2" fmla="*/ 270164 h 852055"/>
                <a:gd name="connsiteX3" fmla="*/ 62345 w 581891"/>
                <a:gd name="connsiteY3" fmla="*/ 436419 h 852055"/>
                <a:gd name="connsiteX4" fmla="*/ 72736 w 581891"/>
                <a:gd name="connsiteY4" fmla="*/ 519546 h 852055"/>
                <a:gd name="connsiteX5" fmla="*/ 176645 w 581891"/>
                <a:gd name="connsiteY5" fmla="*/ 581891 h 852055"/>
                <a:gd name="connsiteX6" fmla="*/ 249382 w 581891"/>
                <a:gd name="connsiteY6" fmla="*/ 665019 h 852055"/>
                <a:gd name="connsiteX7" fmla="*/ 332509 w 581891"/>
                <a:gd name="connsiteY7" fmla="*/ 737755 h 852055"/>
                <a:gd name="connsiteX8" fmla="*/ 426027 w 581891"/>
                <a:gd name="connsiteY8" fmla="*/ 768928 h 852055"/>
                <a:gd name="connsiteX9" fmla="*/ 581891 w 581891"/>
                <a:gd name="connsiteY9" fmla="*/ 852055 h 852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1891" h="852055">
                  <a:moveTo>
                    <a:pt x="0" y="0"/>
                  </a:moveTo>
                  <a:cubicBezTo>
                    <a:pt x="11256" y="50223"/>
                    <a:pt x="22513" y="100446"/>
                    <a:pt x="31172" y="145473"/>
                  </a:cubicBezTo>
                  <a:cubicBezTo>
                    <a:pt x="39831" y="190500"/>
                    <a:pt x="46759" y="221673"/>
                    <a:pt x="51954" y="270164"/>
                  </a:cubicBezTo>
                  <a:cubicBezTo>
                    <a:pt x="57150" y="318655"/>
                    <a:pt x="58881" y="394855"/>
                    <a:pt x="62345" y="436419"/>
                  </a:cubicBezTo>
                  <a:cubicBezTo>
                    <a:pt x="65809" y="477983"/>
                    <a:pt x="53686" y="495301"/>
                    <a:pt x="72736" y="519546"/>
                  </a:cubicBezTo>
                  <a:cubicBezTo>
                    <a:pt x="91786" y="543791"/>
                    <a:pt x="147204" y="557646"/>
                    <a:pt x="176645" y="581891"/>
                  </a:cubicBezTo>
                  <a:cubicBezTo>
                    <a:pt x="206086" y="606137"/>
                    <a:pt x="223405" y="639042"/>
                    <a:pt x="249382" y="665019"/>
                  </a:cubicBezTo>
                  <a:cubicBezTo>
                    <a:pt x="275359" y="690996"/>
                    <a:pt x="303068" y="720437"/>
                    <a:pt x="332509" y="737755"/>
                  </a:cubicBezTo>
                  <a:cubicBezTo>
                    <a:pt x="361950" y="755073"/>
                    <a:pt x="384463" y="749878"/>
                    <a:pt x="426027" y="768928"/>
                  </a:cubicBezTo>
                  <a:cubicBezTo>
                    <a:pt x="467591" y="787978"/>
                    <a:pt x="524741" y="820016"/>
                    <a:pt x="581891" y="852055"/>
                  </a:cubicBezTo>
                </a:path>
              </a:pathLst>
            </a:custGeom>
            <a:noFill/>
            <a:ln w="825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82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4" name="Forma livre: Forma 19">
              <a:extLst>
                <a:ext uri="{FF2B5EF4-FFF2-40B4-BE49-F238E27FC236}">
                  <a16:creationId xmlns:a16="http://schemas.microsoft.com/office/drawing/2014/main" id="{2552DE24-DB28-F11F-E9C2-9BF532365277}"/>
                </a:ext>
              </a:extLst>
            </p:cNvPr>
            <p:cNvSpPr/>
            <p:nvPr/>
          </p:nvSpPr>
          <p:spPr>
            <a:xfrm>
              <a:off x="6837217" y="5713384"/>
              <a:ext cx="374073" cy="149398"/>
            </a:xfrm>
            <a:custGeom>
              <a:avLst/>
              <a:gdLst>
                <a:gd name="connsiteX0" fmla="*/ 0 w 249382"/>
                <a:gd name="connsiteY0" fmla="*/ 112375 h 130847"/>
                <a:gd name="connsiteX1" fmla="*/ 72737 w 249382"/>
                <a:gd name="connsiteY1" fmla="*/ 122766 h 130847"/>
                <a:gd name="connsiteX2" fmla="*/ 103909 w 249382"/>
                <a:gd name="connsiteY2" fmla="*/ 8466 h 130847"/>
                <a:gd name="connsiteX3" fmla="*/ 166255 w 249382"/>
                <a:gd name="connsiteY3" fmla="*/ 8466 h 130847"/>
                <a:gd name="connsiteX4" fmla="*/ 249382 w 249382"/>
                <a:gd name="connsiteY4" fmla="*/ 18857 h 130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382" h="130847">
                  <a:moveTo>
                    <a:pt x="0" y="112375"/>
                  </a:moveTo>
                  <a:cubicBezTo>
                    <a:pt x="27709" y="126229"/>
                    <a:pt x="55419" y="140084"/>
                    <a:pt x="72737" y="122766"/>
                  </a:cubicBezTo>
                  <a:cubicBezTo>
                    <a:pt x="90055" y="105448"/>
                    <a:pt x="88323" y="27516"/>
                    <a:pt x="103909" y="8466"/>
                  </a:cubicBezTo>
                  <a:cubicBezTo>
                    <a:pt x="119495" y="-10584"/>
                    <a:pt x="166255" y="8466"/>
                    <a:pt x="166255" y="8466"/>
                  </a:cubicBezTo>
                  <a:cubicBezTo>
                    <a:pt x="190500" y="10198"/>
                    <a:pt x="219941" y="14527"/>
                    <a:pt x="249382" y="18857"/>
                  </a:cubicBezTo>
                </a:path>
              </a:pathLst>
            </a:custGeom>
            <a:noFill/>
            <a:ln w="825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82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5" name="Forma livre: Forma 20">
              <a:extLst>
                <a:ext uri="{FF2B5EF4-FFF2-40B4-BE49-F238E27FC236}">
                  <a16:creationId xmlns:a16="http://schemas.microsoft.com/office/drawing/2014/main" id="{C478CDA0-3EF2-51EE-A6D2-E59C81A73AC5}"/>
                </a:ext>
              </a:extLst>
            </p:cNvPr>
            <p:cNvSpPr/>
            <p:nvPr/>
          </p:nvSpPr>
          <p:spPr>
            <a:xfrm>
              <a:off x="6296891" y="5875482"/>
              <a:ext cx="394854" cy="118772"/>
            </a:xfrm>
            <a:custGeom>
              <a:avLst/>
              <a:gdLst>
                <a:gd name="connsiteX0" fmla="*/ 145472 w 145472"/>
                <a:gd name="connsiteY0" fmla="*/ 0 h 89687"/>
                <a:gd name="connsiteX1" fmla="*/ 124691 w 145472"/>
                <a:gd name="connsiteY1" fmla="*/ 83127 h 89687"/>
                <a:gd name="connsiteX2" fmla="*/ 83127 w 145472"/>
                <a:gd name="connsiteY2" fmla="*/ 83127 h 89687"/>
                <a:gd name="connsiteX3" fmla="*/ 0 w 145472"/>
                <a:gd name="connsiteY3" fmla="*/ 72736 h 89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472" h="89687">
                  <a:moveTo>
                    <a:pt x="145472" y="0"/>
                  </a:moveTo>
                  <a:lnTo>
                    <a:pt x="124691" y="83127"/>
                  </a:lnTo>
                  <a:cubicBezTo>
                    <a:pt x="114300" y="96981"/>
                    <a:pt x="103909" y="84859"/>
                    <a:pt x="83127" y="83127"/>
                  </a:cubicBezTo>
                  <a:cubicBezTo>
                    <a:pt x="62345" y="81395"/>
                    <a:pt x="31172" y="77065"/>
                    <a:pt x="0" y="72736"/>
                  </a:cubicBezTo>
                </a:path>
              </a:pathLst>
            </a:custGeom>
            <a:noFill/>
            <a:ln w="825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82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56" name="Conexão reta 26">
              <a:extLst>
                <a:ext uri="{FF2B5EF4-FFF2-40B4-BE49-F238E27FC236}">
                  <a16:creationId xmlns:a16="http://schemas.microsoft.com/office/drawing/2014/main" id="{79E3B2F3-DDE3-A966-FB18-5D9DBCB4C49F}"/>
                </a:ext>
              </a:extLst>
            </p:cNvPr>
            <p:cNvCxnSpPr/>
            <p:nvPr/>
          </p:nvCxnSpPr>
          <p:spPr>
            <a:xfrm>
              <a:off x="301466" y="6132968"/>
              <a:ext cx="259773" cy="0"/>
            </a:xfrm>
            <a:prstGeom prst="line">
              <a:avLst/>
            </a:prstGeom>
            <a:ln w="825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xão reta 27">
              <a:extLst>
                <a:ext uri="{FF2B5EF4-FFF2-40B4-BE49-F238E27FC236}">
                  <a16:creationId xmlns:a16="http://schemas.microsoft.com/office/drawing/2014/main" id="{B72905E7-0D3A-D0DC-F2B5-591B636E763D}"/>
                </a:ext>
              </a:extLst>
            </p:cNvPr>
            <p:cNvCxnSpPr/>
            <p:nvPr/>
          </p:nvCxnSpPr>
          <p:spPr>
            <a:xfrm>
              <a:off x="301466" y="6364022"/>
              <a:ext cx="259773" cy="0"/>
            </a:xfrm>
            <a:prstGeom prst="line">
              <a:avLst/>
            </a:prstGeom>
            <a:ln w="8255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CaixaDeTexto 28">
              <a:extLst>
                <a:ext uri="{FF2B5EF4-FFF2-40B4-BE49-F238E27FC236}">
                  <a16:creationId xmlns:a16="http://schemas.microsoft.com/office/drawing/2014/main" id="{92C3F346-CF64-6305-B1A7-B89ED6A8B2CA}"/>
                </a:ext>
              </a:extLst>
            </p:cNvPr>
            <p:cNvSpPr txBox="1"/>
            <p:nvPr/>
          </p:nvSpPr>
          <p:spPr>
            <a:xfrm>
              <a:off x="583891" y="5925127"/>
              <a:ext cx="2904301" cy="486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825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DAS</a:t>
              </a:r>
              <a:r>
                <a:rPr lang="pt-PT" sz="825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(</a:t>
              </a:r>
              <a:r>
                <a:rPr lang="en-GB" sz="825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over</a:t>
              </a:r>
              <a:r>
                <a:rPr lang="pt-PT" sz="825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~100 km)</a:t>
              </a:r>
            </a:p>
          </p:txBody>
        </p:sp>
        <p:sp>
          <p:nvSpPr>
            <p:cNvPr id="59" name="CaixaDeTexto 29">
              <a:extLst>
                <a:ext uri="{FF2B5EF4-FFF2-40B4-BE49-F238E27FC236}">
                  <a16:creationId xmlns:a16="http://schemas.microsoft.com/office/drawing/2014/main" id="{62975D3D-9256-93E1-4039-15C18C6B73B2}"/>
                </a:ext>
              </a:extLst>
            </p:cNvPr>
            <p:cNvSpPr txBox="1"/>
            <p:nvPr/>
          </p:nvSpPr>
          <p:spPr>
            <a:xfrm>
              <a:off x="561240" y="6195552"/>
              <a:ext cx="6692520" cy="486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825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CC Nodes </a:t>
              </a:r>
              <a:r>
                <a:rPr lang="en-US" sz="825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(location of CC Nodes zone is indicative)</a:t>
              </a:r>
              <a:endParaRPr lang="pt-PT" sz="825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0" name="Forma livre: Forma 24">
              <a:extLst>
                <a:ext uri="{FF2B5EF4-FFF2-40B4-BE49-F238E27FC236}">
                  <a16:creationId xmlns:a16="http://schemas.microsoft.com/office/drawing/2014/main" id="{CC7A9868-CAED-B77C-EAC1-5597F0A9889D}"/>
                </a:ext>
              </a:extLst>
            </p:cNvPr>
            <p:cNvSpPr/>
            <p:nvPr/>
          </p:nvSpPr>
          <p:spPr>
            <a:xfrm>
              <a:off x="1226127" y="2623127"/>
              <a:ext cx="436418" cy="74408"/>
            </a:xfrm>
            <a:custGeom>
              <a:avLst/>
              <a:gdLst>
                <a:gd name="connsiteX0" fmla="*/ 0 w 436418"/>
                <a:gd name="connsiteY0" fmla="*/ 62346 h 74408"/>
                <a:gd name="connsiteX1" fmla="*/ 114300 w 436418"/>
                <a:gd name="connsiteY1" fmla="*/ 51955 h 74408"/>
                <a:gd name="connsiteX2" fmla="*/ 259773 w 436418"/>
                <a:gd name="connsiteY2" fmla="*/ 72737 h 74408"/>
                <a:gd name="connsiteX3" fmla="*/ 436418 w 436418"/>
                <a:gd name="connsiteY3" fmla="*/ 0 h 7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418" h="74408">
                  <a:moveTo>
                    <a:pt x="0" y="62346"/>
                  </a:moveTo>
                  <a:cubicBezTo>
                    <a:pt x="35502" y="56284"/>
                    <a:pt x="71005" y="50223"/>
                    <a:pt x="114300" y="51955"/>
                  </a:cubicBezTo>
                  <a:cubicBezTo>
                    <a:pt x="157596" y="53687"/>
                    <a:pt x="206087" y="81396"/>
                    <a:pt x="259773" y="72737"/>
                  </a:cubicBezTo>
                  <a:cubicBezTo>
                    <a:pt x="313459" y="64078"/>
                    <a:pt x="374938" y="32039"/>
                    <a:pt x="436418" y="0"/>
                  </a:cubicBezTo>
                </a:path>
              </a:pathLst>
            </a:custGeom>
            <a:noFill/>
            <a:ln w="825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82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1" name="Forma livre: Forma 23">
              <a:extLst>
                <a:ext uri="{FF2B5EF4-FFF2-40B4-BE49-F238E27FC236}">
                  <a16:creationId xmlns:a16="http://schemas.microsoft.com/office/drawing/2014/main" id="{CE71141C-1BFC-B06B-5697-C241CB4BD5EB}"/>
                </a:ext>
              </a:extLst>
            </p:cNvPr>
            <p:cNvSpPr/>
            <p:nvPr/>
          </p:nvSpPr>
          <p:spPr>
            <a:xfrm>
              <a:off x="1088468" y="2737427"/>
              <a:ext cx="646814" cy="336357"/>
            </a:xfrm>
            <a:custGeom>
              <a:avLst/>
              <a:gdLst>
                <a:gd name="connsiteX0" fmla="*/ 64923 w 646814"/>
                <a:gd name="connsiteY0" fmla="*/ 0 h 336357"/>
                <a:gd name="connsiteX1" fmla="*/ 12968 w 646814"/>
                <a:gd name="connsiteY1" fmla="*/ 103909 h 336357"/>
                <a:gd name="connsiteX2" fmla="*/ 12968 w 646814"/>
                <a:gd name="connsiteY2" fmla="*/ 228600 h 336357"/>
                <a:gd name="connsiteX3" fmla="*/ 158441 w 646814"/>
                <a:gd name="connsiteY3" fmla="*/ 280555 h 336357"/>
                <a:gd name="connsiteX4" fmla="*/ 220787 w 646814"/>
                <a:gd name="connsiteY4" fmla="*/ 332509 h 336357"/>
                <a:gd name="connsiteX5" fmla="*/ 355868 w 646814"/>
                <a:gd name="connsiteY5" fmla="*/ 332509 h 336357"/>
                <a:gd name="connsiteX6" fmla="*/ 574077 w 646814"/>
                <a:gd name="connsiteY6" fmla="*/ 332509 h 336357"/>
                <a:gd name="connsiteX7" fmla="*/ 646814 w 646814"/>
                <a:gd name="connsiteY7" fmla="*/ 311728 h 336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6814" h="336357">
                  <a:moveTo>
                    <a:pt x="64923" y="0"/>
                  </a:moveTo>
                  <a:cubicBezTo>
                    <a:pt x="43275" y="32904"/>
                    <a:pt x="21627" y="65809"/>
                    <a:pt x="12968" y="103909"/>
                  </a:cubicBezTo>
                  <a:cubicBezTo>
                    <a:pt x="4309" y="142009"/>
                    <a:pt x="-11278" y="199159"/>
                    <a:pt x="12968" y="228600"/>
                  </a:cubicBezTo>
                  <a:cubicBezTo>
                    <a:pt x="37213" y="258041"/>
                    <a:pt x="123805" y="263237"/>
                    <a:pt x="158441" y="280555"/>
                  </a:cubicBezTo>
                  <a:cubicBezTo>
                    <a:pt x="193077" y="297873"/>
                    <a:pt x="187883" y="323850"/>
                    <a:pt x="220787" y="332509"/>
                  </a:cubicBezTo>
                  <a:cubicBezTo>
                    <a:pt x="253691" y="341168"/>
                    <a:pt x="355868" y="332509"/>
                    <a:pt x="355868" y="332509"/>
                  </a:cubicBezTo>
                  <a:cubicBezTo>
                    <a:pt x="414750" y="332509"/>
                    <a:pt x="525586" y="335973"/>
                    <a:pt x="574077" y="332509"/>
                  </a:cubicBezTo>
                  <a:cubicBezTo>
                    <a:pt x="622568" y="329046"/>
                    <a:pt x="634691" y="320387"/>
                    <a:pt x="646814" y="311728"/>
                  </a:cubicBezTo>
                </a:path>
              </a:pathLst>
            </a:custGeom>
            <a:noFill/>
            <a:ln w="825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82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2" name="Forma livre: Forma 21">
              <a:extLst>
                <a:ext uri="{FF2B5EF4-FFF2-40B4-BE49-F238E27FC236}">
                  <a16:creationId xmlns:a16="http://schemas.microsoft.com/office/drawing/2014/main" id="{EDCB2992-9D03-7C14-6617-65D4BEBC94D2}"/>
                </a:ext>
              </a:extLst>
            </p:cNvPr>
            <p:cNvSpPr/>
            <p:nvPr/>
          </p:nvSpPr>
          <p:spPr>
            <a:xfrm>
              <a:off x="1704109" y="3090717"/>
              <a:ext cx="270164" cy="233155"/>
            </a:xfrm>
            <a:custGeom>
              <a:avLst/>
              <a:gdLst>
                <a:gd name="connsiteX0" fmla="*/ 0 w 197427"/>
                <a:gd name="connsiteY0" fmla="*/ 0 h 155864"/>
                <a:gd name="connsiteX1" fmla="*/ 31173 w 197427"/>
                <a:gd name="connsiteY1" fmla="*/ 72737 h 155864"/>
                <a:gd name="connsiteX2" fmla="*/ 124691 w 197427"/>
                <a:gd name="connsiteY2" fmla="*/ 83127 h 155864"/>
                <a:gd name="connsiteX3" fmla="*/ 197427 w 197427"/>
                <a:gd name="connsiteY3" fmla="*/ 155864 h 155864"/>
                <a:gd name="connsiteX4" fmla="*/ 197427 w 197427"/>
                <a:gd name="connsiteY4" fmla="*/ 155864 h 15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427" h="155864">
                  <a:moveTo>
                    <a:pt x="0" y="0"/>
                  </a:moveTo>
                  <a:cubicBezTo>
                    <a:pt x="5195" y="29441"/>
                    <a:pt x="10391" y="58883"/>
                    <a:pt x="31173" y="72737"/>
                  </a:cubicBezTo>
                  <a:cubicBezTo>
                    <a:pt x="51955" y="86591"/>
                    <a:pt x="96982" y="69273"/>
                    <a:pt x="124691" y="83127"/>
                  </a:cubicBezTo>
                  <a:cubicBezTo>
                    <a:pt x="152400" y="96981"/>
                    <a:pt x="197427" y="155864"/>
                    <a:pt x="197427" y="155864"/>
                  </a:cubicBezTo>
                  <a:lnTo>
                    <a:pt x="197427" y="155864"/>
                  </a:lnTo>
                </a:path>
              </a:pathLst>
            </a:custGeom>
            <a:noFill/>
            <a:ln w="825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82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0838D13-ADA0-F58A-A701-9C9365E6FC68}"/>
                </a:ext>
              </a:extLst>
            </p:cNvPr>
            <p:cNvSpPr/>
            <p:nvPr/>
          </p:nvSpPr>
          <p:spPr>
            <a:xfrm>
              <a:off x="10299826" y="2276697"/>
              <a:ext cx="177748" cy="16562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82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64F68DA-554F-E8B6-7646-E0B32073C440}"/>
                </a:ext>
              </a:extLst>
            </p:cNvPr>
            <p:cNvSpPr/>
            <p:nvPr/>
          </p:nvSpPr>
          <p:spPr>
            <a:xfrm>
              <a:off x="10715390" y="2562859"/>
              <a:ext cx="177748" cy="16562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82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28D3518-EF44-5ADD-3525-FCB0A1D27799}"/>
                </a:ext>
              </a:extLst>
            </p:cNvPr>
            <p:cNvSpPr/>
            <p:nvPr/>
          </p:nvSpPr>
          <p:spPr>
            <a:xfrm>
              <a:off x="6721813" y="5726043"/>
              <a:ext cx="177748" cy="16562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82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1A88BC1-E404-9B23-E4D3-FE0AC5682767}"/>
                </a:ext>
              </a:extLst>
            </p:cNvPr>
            <p:cNvSpPr/>
            <p:nvPr/>
          </p:nvSpPr>
          <p:spPr>
            <a:xfrm>
              <a:off x="1526914" y="2974310"/>
              <a:ext cx="177748" cy="16562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82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E90DA52-82DC-4449-18B8-05978BDBB6E8}"/>
                </a:ext>
              </a:extLst>
            </p:cNvPr>
            <p:cNvSpPr/>
            <p:nvPr/>
          </p:nvSpPr>
          <p:spPr>
            <a:xfrm>
              <a:off x="1055275" y="2617448"/>
              <a:ext cx="177748" cy="16562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82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A45C5C4-8537-68A9-EEF0-DA9F7F2990B3}"/>
                </a:ext>
              </a:extLst>
            </p:cNvPr>
            <p:cNvSpPr/>
            <p:nvPr/>
          </p:nvSpPr>
          <p:spPr>
            <a:xfrm>
              <a:off x="6601767" y="5821516"/>
              <a:ext cx="177748" cy="16562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82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9" name="Retângulo 41">
              <a:extLst>
                <a:ext uri="{FF2B5EF4-FFF2-40B4-BE49-F238E27FC236}">
                  <a16:creationId xmlns:a16="http://schemas.microsoft.com/office/drawing/2014/main" id="{E5FECD9D-899E-259C-FC2B-1BC058F730FB}"/>
                </a:ext>
              </a:extLst>
            </p:cNvPr>
            <p:cNvSpPr/>
            <p:nvPr/>
          </p:nvSpPr>
          <p:spPr>
            <a:xfrm>
              <a:off x="1312687" y="5010987"/>
              <a:ext cx="1960448" cy="552768"/>
            </a:xfrm>
            <a:prstGeom prst="rect">
              <a:avLst/>
            </a:prstGeom>
            <a:solidFill>
              <a:srgbClr val="08142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82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58DF0DE-56C7-D076-1566-F0CACD543693}"/>
                </a:ext>
              </a:extLst>
            </p:cNvPr>
            <p:cNvSpPr/>
            <p:nvPr/>
          </p:nvSpPr>
          <p:spPr>
            <a:xfrm>
              <a:off x="1639512" y="3007223"/>
              <a:ext cx="177748" cy="16562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82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412FAC7-34A7-C987-AC7E-C382B5F22CF7}"/>
                </a:ext>
              </a:extLst>
            </p:cNvPr>
            <p:cNvSpPr/>
            <p:nvPr/>
          </p:nvSpPr>
          <p:spPr>
            <a:xfrm>
              <a:off x="1134939" y="2550887"/>
              <a:ext cx="177748" cy="16562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82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2" name="Retângulo 44">
              <a:extLst>
                <a:ext uri="{FF2B5EF4-FFF2-40B4-BE49-F238E27FC236}">
                  <a16:creationId xmlns:a16="http://schemas.microsoft.com/office/drawing/2014/main" id="{6419397C-62ED-4C03-2DC2-ED7299D52557}"/>
                </a:ext>
              </a:extLst>
            </p:cNvPr>
            <p:cNvSpPr/>
            <p:nvPr/>
          </p:nvSpPr>
          <p:spPr>
            <a:xfrm>
              <a:off x="4866308" y="1297246"/>
              <a:ext cx="2261855" cy="415880"/>
            </a:xfrm>
            <a:prstGeom prst="rect">
              <a:avLst/>
            </a:prstGeom>
            <a:solidFill>
              <a:srgbClr val="0F1A3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82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3" name="CaixaDeTexto 45">
              <a:extLst>
                <a:ext uri="{FF2B5EF4-FFF2-40B4-BE49-F238E27FC236}">
                  <a16:creationId xmlns:a16="http://schemas.microsoft.com/office/drawing/2014/main" id="{A9B1D489-0412-A788-401E-BBA0E1D28B8B}"/>
                </a:ext>
              </a:extLst>
            </p:cNvPr>
            <p:cNvSpPr txBox="1"/>
            <p:nvPr/>
          </p:nvSpPr>
          <p:spPr>
            <a:xfrm>
              <a:off x="5023475" y="3460863"/>
              <a:ext cx="2514217" cy="486171"/>
            </a:xfrm>
            <a:prstGeom prst="rect">
              <a:avLst/>
            </a:prstGeom>
            <a:solidFill>
              <a:srgbClr val="0C1121"/>
            </a:solidFill>
          </p:spPr>
          <p:txBody>
            <a:bodyPr wrap="none" rtlCol="0">
              <a:spAutoFit/>
            </a:bodyPr>
            <a:lstStyle/>
            <a:p>
              <a:r>
                <a:rPr lang="pt-PT" sz="825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Total </a:t>
              </a:r>
              <a:r>
                <a:rPr lang="en-US" sz="825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extension</a:t>
              </a:r>
              <a:endParaRPr lang="pt-PT" sz="825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4" name="Retângulo 46">
              <a:extLst>
                <a:ext uri="{FF2B5EF4-FFF2-40B4-BE49-F238E27FC236}">
                  <a16:creationId xmlns:a16="http://schemas.microsoft.com/office/drawing/2014/main" id="{222D86F5-3F65-0329-0C5B-0DA8389D755A}"/>
                </a:ext>
              </a:extLst>
            </p:cNvPr>
            <p:cNvSpPr/>
            <p:nvPr/>
          </p:nvSpPr>
          <p:spPr>
            <a:xfrm>
              <a:off x="8956964" y="4649355"/>
              <a:ext cx="1520610" cy="488254"/>
            </a:xfrm>
            <a:prstGeom prst="rect">
              <a:avLst/>
            </a:prstGeom>
            <a:solidFill>
              <a:srgbClr val="17255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82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5" name="CaixaDeTexto 48">
              <a:extLst>
                <a:ext uri="{FF2B5EF4-FFF2-40B4-BE49-F238E27FC236}">
                  <a16:creationId xmlns:a16="http://schemas.microsoft.com/office/drawing/2014/main" id="{1785E87C-7020-7544-19B3-BF7A9F40D6C6}"/>
                </a:ext>
              </a:extLst>
            </p:cNvPr>
            <p:cNvSpPr txBox="1"/>
            <p:nvPr/>
          </p:nvSpPr>
          <p:spPr>
            <a:xfrm>
              <a:off x="9770741" y="1973789"/>
              <a:ext cx="1898935" cy="486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825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Carcavelos</a:t>
              </a:r>
            </a:p>
          </p:txBody>
        </p:sp>
        <p:sp>
          <p:nvSpPr>
            <p:cNvPr id="76" name="CaixaDeTexto 49">
              <a:extLst>
                <a:ext uri="{FF2B5EF4-FFF2-40B4-BE49-F238E27FC236}">
                  <a16:creationId xmlns:a16="http://schemas.microsoft.com/office/drawing/2014/main" id="{CE81E70F-0A80-DACA-4355-475296B761FF}"/>
                </a:ext>
              </a:extLst>
            </p:cNvPr>
            <p:cNvSpPr txBox="1"/>
            <p:nvPr/>
          </p:nvSpPr>
          <p:spPr>
            <a:xfrm>
              <a:off x="10766269" y="2348124"/>
              <a:ext cx="1150944" cy="486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825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Sines</a:t>
              </a:r>
            </a:p>
          </p:txBody>
        </p:sp>
        <p:sp>
          <p:nvSpPr>
            <p:cNvPr id="77" name="CaixaDeTexto 50">
              <a:extLst>
                <a:ext uri="{FF2B5EF4-FFF2-40B4-BE49-F238E27FC236}">
                  <a16:creationId xmlns:a16="http://schemas.microsoft.com/office/drawing/2014/main" id="{739EA17B-9A4F-DAF8-10DE-8677CE675747}"/>
                </a:ext>
              </a:extLst>
            </p:cNvPr>
            <p:cNvSpPr txBox="1"/>
            <p:nvPr/>
          </p:nvSpPr>
          <p:spPr>
            <a:xfrm>
              <a:off x="5777293" y="5435226"/>
              <a:ext cx="1927085" cy="486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825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Madeira Is.</a:t>
              </a:r>
            </a:p>
          </p:txBody>
        </p:sp>
        <p:sp>
          <p:nvSpPr>
            <p:cNvPr id="78" name="CaixaDeTexto 51">
              <a:extLst>
                <a:ext uri="{FF2B5EF4-FFF2-40B4-BE49-F238E27FC236}">
                  <a16:creationId xmlns:a16="http://schemas.microsoft.com/office/drawing/2014/main" id="{FA77876F-E501-82EE-92C3-EC360C36F437}"/>
                </a:ext>
              </a:extLst>
            </p:cNvPr>
            <p:cNvSpPr txBox="1"/>
            <p:nvPr/>
          </p:nvSpPr>
          <p:spPr>
            <a:xfrm>
              <a:off x="1672935" y="2766650"/>
              <a:ext cx="2007514" cy="486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825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S. Miguel Is.</a:t>
              </a:r>
            </a:p>
          </p:txBody>
        </p:sp>
        <p:sp>
          <p:nvSpPr>
            <p:cNvPr id="79" name="CaixaDeTexto 52">
              <a:extLst>
                <a:ext uri="{FF2B5EF4-FFF2-40B4-BE49-F238E27FC236}">
                  <a16:creationId xmlns:a16="http://schemas.microsoft.com/office/drawing/2014/main" id="{DEB992F9-A8A3-D597-609F-029E3400E43F}"/>
                </a:ext>
              </a:extLst>
            </p:cNvPr>
            <p:cNvSpPr txBox="1"/>
            <p:nvPr/>
          </p:nvSpPr>
          <p:spPr>
            <a:xfrm>
              <a:off x="490078" y="2280432"/>
              <a:ext cx="1915023" cy="486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825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Terceira Is.</a:t>
              </a:r>
            </a:p>
          </p:txBody>
        </p:sp>
        <p:sp>
          <p:nvSpPr>
            <p:cNvPr id="80" name="Retângulo 53">
              <a:extLst>
                <a:ext uri="{FF2B5EF4-FFF2-40B4-BE49-F238E27FC236}">
                  <a16:creationId xmlns:a16="http://schemas.microsoft.com/office/drawing/2014/main" id="{3535362D-4B9D-A3ED-DAB0-8852007CE171}"/>
                </a:ext>
              </a:extLst>
            </p:cNvPr>
            <p:cNvSpPr/>
            <p:nvPr/>
          </p:nvSpPr>
          <p:spPr>
            <a:xfrm>
              <a:off x="4338412" y="1831448"/>
              <a:ext cx="603559" cy="240901"/>
            </a:xfrm>
            <a:prstGeom prst="rect">
              <a:avLst/>
            </a:prstGeom>
            <a:solidFill>
              <a:srgbClr val="0424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82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1" name="Forma livre: Forma 54">
              <a:extLst>
                <a:ext uri="{FF2B5EF4-FFF2-40B4-BE49-F238E27FC236}">
                  <a16:creationId xmlns:a16="http://schemas.microsoft.com/office/drawing/2014/main" id="{0F49176A-1355-299E-4594-4CC7642F38BC}"/>
                </a:ext>
              </a:extLst>
            </p:cNvPr>
            <p:cNvSpPr/>
            <p:nvPr/>
          </p:nvSpPr>
          <p:spPr>
            <a:xfrm>
              <a:off x="10456433" y="2357120"/>
              <a:ext cx="311972" cy="193638"/>
            </a:xfrm>
            <a:custGeom>
              <a:avLst/>
              <a:gdLst>
                <a:gd name="connsiteX0" fmla="*/ 0 w 311972"/>
                <a:gd name="connsiteY0" fmla="*/ 0 h 193638"/>
                <a:gd name="connsiteX1" fmla="*/ 236668 w 311972"/>
                <a:gd name="connsiteY1" fmla="*/ 43031 h 193638"/>
                <a:gd name="connsiteX2" fmla="*/ 311972 w 311972"/>
                <a:gd name="connsiteY2" fmla="*/ 193638 h 19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1972" h="193638">
                  <a:moveTo>
                    <a:pt x="0" y="0"/>
                  </a:moveTo>
                  <a:cubicBezTo>
                    <a:pt x="92336" y="5379"/>
                    <a:pt x="184673" y="10758"/>
                    <a:pt x="236668" y="43031"/>
                  </a:cubicBezTo>
                  <a:cubicBezTo>
                    <a:pt x="288663" y="75304"/>
                    <a:pt x="300317" y="134471"/>
                    <a:pt x="311972" y="19363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82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82" name="Imagem 56" descr="Uma imagem com Tipo de letra, Gráficos, texto, captura de ecrã&#10;&#10;Os conteúdos gerados por IA podem estar incorretos.">
              <a:extLst>
                <a:ext uri="{FF2B5EF4-FFF2-40B4-BE49-F238E27FC236}">
                  <a16:creationId xmlns:a16="http://schemas.microsoft.com/office/drawing/2014/main" id="{7AFC0C60-2D2B-31E9-31F4-6312364D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3068" y="4207909"/>
              <a:ext cx="1088333" cy="293013"/>
            </a:xfrm>
            <a:prstGeom prst="rect">
              <a:avLst/>
            </a:prstGeom>
          </p:spPr>
        </p:pic>
        <p:sp>
          <p:nvSpPr>
            <p:cNvPr id="83" name="CaixaDeTexto 57">
              <a:extLst>
                <a:ext uri="{FF2B5EF4-FFF2-40B4-BE49-F238E27FC236}">
                  <a16:creationId xmlns:a16="http://schemas.microsoft.com/office/drawing/2014/main" id="{5FED2723-BE2B-DBCE-C48B-8C4D3E81C1E9}"/>
                </a:ext>
              </a:extLst>
            </p:cNvPr>
            <p:cNvSpPr txBox="1"/>
            <p:nvPr/>
          </p:nvSpPr>
          <p:spPr>
            <a:xfrm>
              <a:off x="249378" y="3948268"/>
              <a:ext cx="2784816" cy="1612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825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 fp (telecom) </a:t>
              </a:r>
            </a:p>
            <a:p>
              <a:r>
                <a:rPr lang="pt-PT" sz="825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+ 1 fp (SMART)</a:t>
              </a:r>
            </a:p>
            <a:p>
              <a:pPr marL="136922" indent="-136922"/>
              <a:r>
                <a:rPr lang="pt-PT" sz="825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+ 1 </a:t>
              </a:r>
              <a:r>
                <a:rPr lang="en-GB" sz="825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fibre</a:t>
              </a:r>
              <a:r>
                <a:rPr lang="pt-PT" sz="825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GB" sz="825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at</a:t>
              </a:r>
              <a:r>
                <a:rPr lang="pt-PT" sz="825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GB" sz="825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each</a:t>
              </a:r>
              <a:r>
                <a:rPr lang="pt-PT" sz="825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GB" sz="825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landing</a:t>
              </a:r>
              <a:r>
                <a:rPr lang="pt-PT" sz="825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for DAS (~100 km)</a:t>
              </a:r>
            </a:p>
          </p:txBody>
        </p:sp>
        <p:sp>
          <p:nvSpPr>
            <p:cNvPr id="84" name="CaixaDeTexto 58">
              <a:extLst>
                <a:ext uri="{FF2B5EF4-FFF2-40B4-BE49-F238E27FC236}">
                  <a16:creationId xmlns:a16="http://schemas.microsoft.com/office/drawing/2014/main" id="{F52BF6D2-E54A-3675-B603-AC458B5306A1}"/>
                </a:ext>
              </a:extLst>
            </p:cNvPr>
            <p:cNvSpPr txBox="1"/>
            <p:nvPr/>
          </p:nvSpPr>
          <p:spPr>
            <a:xfrm>
              <a:off x="8854863" y="4097613"/>
              <a:ext cx="3471326" cy="767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PT" sz="825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154 M€ total </a:t>
              </a:r>
              <a:r>
                <a:rPr lang="en-GB" sz="825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investment</a:t>
              </a:r>
            </a:p>
            <a:p>
              <a:pPr algn="ctr"/>
              <a:r>
                <a:rPr lang="en-GB" sz="825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(1/3 CEF2 + 2/3 Public)</a:t>
              </a:r>
              <a:endParaRPr lang="pt-PT" sz="825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5" name="CaixaDeTexto 7">
              <a:extLst>
                <a:ext uri="{FF2B5EF4-FFF2-40B4-BE49-F238E27FC236}">
                  <a16:creationId xmlns:a16="http://schemas.microsoft.com/office/drawing/2014/main" id="{AA338E5E-49AA-0A4F-664D-5650091FD905}"/>
                </a:ext>
              </a:extLst>
            </p:cNvPr>
            <p:cNvSpPr txBox="1"/>
            <p:nvPr/>
          </p:nvSpPr>
          <p:spPr>
            <a:xfrm>
              <a:off x="4540263" y="2905492"/>
              <a:ext cx="2184458" cy="486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825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Atlantic CAM</a:t>
              </a:r>
            </a:p>
          </p:txBody>
        </p:sp>
      </p:grpSp>
      <p:pic>
        <p:nvPicPr>
          <p:cNvPr id="105" name="Google Shape;10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99783" y="0"/>
            <a:ext cx="944218" cy="62336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/>
          <p:nvPr/>
        </p:nvSpPr>
        <p:spPr>
          <a:xfrm>
            <a:off x="0" y="1313"/>
            <a:ext cx="9154350" cy="62325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>
              <a:solidFill>
                <a:srgbClr val="1E4E7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pic>
        <p:nvPicPr>
          <p:cNvPr id="107" name="Google Shape;107;p2"/>
          <p:cNvPicPr preferRelativeResize="0"/>
          <p:nvPr/>
        </p:nvPicPr>
        <p:blipFill rotWithShape="1">
          <a:blip r:embed="rId6">
            <a:alphaModFix/>
          </a:blip>
          <a:srcRect l="15755" t="60877" r="14528" b="18593"/>
          <a:stretch/>
        </p:blipFill>
        <p:spPr>
          <a:xfrm>
            <a:off x="158290" y="48000"/>
            <a:ext cx="1331081" cy="517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15735" y="4294960"/>
            <a:ext cx="1588725" cy="46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8486046" y="96675"/>
            <a:ext cx="489053" cy="41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 txBox="1"/>
          <p:nvPr/>
        </p:nvSpPr>
        <p:spPr>
          <a:xfrm>
            <a:off x="1250955" y="119350"/>
            <a:ext cx="7328025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it-IT" sz="2250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Global Momentum – </a:t>
            </a:r>
            <a:r>
              <a:rPr lang="it-IT" sz="2250" b="1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Initial</a:t>
            </a:r>
            <a:r>
              <a:rPr lang="it-IT" sz="2250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SMART Systems</a:t>
            </a:r>
            <a:endParaRPr sz="2250" b="1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405261-B295-6CFB-AFC0-6A74B1416E92}"/>
              </a:ext>
            </a:extLst>
          </p:cNvPr>
          <p:cNvGrpSpPr>
            <a:grpSpLocks noChangeAspect="1"/>
          </p:cNvGrpSpPr>
          <p:nvPr/>
        </p:nvGrpSpPr>
        <p:grpSpPr>
          <a:xfrm>
            <a:off x="211901" y="2606423"/>
            <a:ext cx="3703320" cy="2525664"/>
            <a:chOff x="0" y="733152"/>
            <a:chExt cx="8980714" cy="6124847"/>
          </a:xfrm>
        </p:grpSpPr>
        <p:pic>
          <p:nvPicPr>
            <p:cNvPr id="7" name="Google Shape;106;p2">
              <a:extLst>
                <a:ext uri="{FF2B5EF4-FFF2-40B4-BE49-F238E27FC236}">
                  <a16:creationId xmlns:a16="http://schemas.microsoft.com/office/drawing/2014/main" id="{085C3C55-7B39-8173-215C-C972806CB5F0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733152"/>
              <a:ext cx="8980714" cy="6124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6" descr="Flag of Vanuatu - Wikipedia">
              <a:extLst>
                <a:ext uri="{FF2B5EF4-FFF2-40B4-BE49-F238E27FC236}">
                  <a16:creationId xmlns:a16="http://schemas.microsoft.com/office/drawing/2014/main" id="{F805C667-F82D-A858-A461-220E877DE8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615245" y="1016819"/>
              <a:ext cx="914031" cy="548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6C300EF-EC64-59C0-BE54-E85B67150290}"/>
                </a:ext>
              </a:extLst>
            </p:cNvPr>
            <p:cNvGrpSpPr/>
            <p:nvPr/>
          </p:nvGrpSpPr>
          <p:grpSpPr>
            <a:xfrm>
              <a:off x="358589" y="5174428"/>
              <a:ext cx="1280160" cy="1463040"/>
              <a:chOff x="6710437" y="-1551482"/>
              <a:chExt cx="1280160" cy="146304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946AD45-CFC3-3F1A-DAA5-1E97A10AB37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710437" y="-1551482"/>
                <a:ext cx="1280160" cy="1463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7F02467-9B54-4572-D834-B75CC8AE9931}"/>
                  </a:ext>
                </a:extLst>
              </p:cNvPr>
              <p:cNvGrpSpPr/>
              <p:nvPr/>
            </p:nvGrpSpPr>
            <p:grpSpPr>
              <a:xfrm>
                <a:off x="6850996" y="-1438678"/>
                <a:ext cx="1051560" cy="1288490"/>
                <a:chOff x="6850996" y="-1438678"/>
                <a:chExt cx="1051560" cy="1288490"/>
              </a:xfrm>
            </p:grpSpPr>
            <p:pic>
              <p:nvPicPr>
                <p:cNvPr id="12" name="Picture 8" descr="Flag of New Caledonia">
                  <a:extLst>
                    <a:ext uri="{FF2B5EF4-FFF2-40B4-BE49-F238E27FC236}">
                      <a16:creationId xmlns:a16="http://schemas.microsoft.com/office/drawing/2014/main" id="{BDA30941-DAE0-6C27-791D-7F21A8AF644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50996" y="-675061"/>
                  <a:ext cx="1049746" cy="5248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Graphic 12">
                  <a:extLst>
                    <a:ext uri="{FF2B5EF4-FFF2-40B4-BE49-F238E27FC236}">
                      <a16:creationId xmlns:a16="http://schemas.microsoft.com/office/drawing/2014/main" id="{2EEE79F5-32C3-F23B-9C05-CC96EE8F70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50996" y="-1438678"/>
                  <a:ext cx="1051560" cy="70104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797399E-F15E-3D20-DB6B-0D897FEDF1D5}"/>
              </a:ext>
            </a:extLst>
          </p:cNvPr>
          <p:cNvGrpSpPr>
            <a:grpSpLocks noChangeAspect="1"/>
          </p:cNvGrpSpPr>
          <p:nvPr/>
        </p:nvGrpSpPr>
        <p:grpSpPr>
          <a:xfrm>
            <a:off x="2451520" y="751615"/>
            <a:ext cx="4056997" cy="1760408"/>
            <a:chOff x="3264943" y="904773"/>
            <a:chExt cx="5703595" cy="2474897"/>
          </a:xfrm>
        </p:grpSpPr>
        <p:grpSp>
          <p:nvGrpSpPr>
            <p:cNvPr id="114" name="Google Shape;114;p2"/>
            <p:cNvGrpSpPr>
              <a:grpSpLocks noChangeAspect="1"/>
            </p:cNvGrpSpPr>
            <p:nvPr/>
          </p:nvGrpSpPr>
          <p:grpSpPr>
            <a:xfrm>
              <a:off x="3264943" y="904773"/>
              <a:ext cx="5675913" cy="2474897"/>
              <a:chOff x="0" y="1097690"/>
              <a:chExt cx="12192000" cy="5760310"/>
            </a:xfrm>
          </p:grpSpPr>
          <p:pic>
            <p:nvPicPr>
              <p:cNvPr id="115" name="Google Shape;115;p2" descr="Immagine che contiene testo, grafica, Elementi grafici, schermata&#10;&#10;Descrizione generata automaticamente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0" y="1097690"/>
                <a:ext cx="12192000" cy="576031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" name="Google Shape;116;p2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10133020" y="1296485"/>
                <a:ext cx="777232" cy="62347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7" name="Google Shape;137;p2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8316464" y="1234311"/>
              <a:ext cx="652074" cy="41482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253589-ABC2-B004-B62B-A42B011E1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158" y="2212517"/>
            <a:ext cx="466751" cy="31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Google Shape;203;p26">
            <a:extLst>
              <a:ext uri="{FF2B5EF4-FFF2-40B4-BE49-F238E27FC236}">
                <a16:creationId xmlns:a16="http://schemas.microsoft.com/office/drawing/2014/main" id="{0553CCD8-72E4-2AC8-AD5E-85BFB325E446}"/>
              </a:ext>
            </a:extLst>
          </p:cNvPr>
          <p:cNvSpPr>
            <a:spLocks noChangeAspect="1"/>
          </p:cNvSpPr>
          <p:nvPr/>
        </p:nvSpPr>
        <p:spPr>
          <a:xfrm>
            <a:off x="4089918" y="2172388"/>
            <a:ext cx="1670800" cy="336779"/>
          </a:xfrm>
          <a:prstGeom prst="rect">
            <a:avLst/>
          </a:prstGeom>
          <a:solidFill>
            <a:srgbClr val="22B3E8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3600"/>
              <a:defRPr/>
            </a:pPr>
            <a:r>
              <a:rPr lang="en-US" sz="15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InSEA</a:t>
            </a:r>
            <a:r>
              <a:rPr lang="en-US" sz="15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Wet Demo</a:t>
            </a:r>
          </a:p>
        </p:txBody>
      </p:sp>
      <p:sp>
        <p:nvSpPr>
          <p:cNvPr id="34" name="Google Shape;203;p26">
            <a:extLst>
              <a:ext uri="{FF2B5EF4-FFF2-40B4-BE49-F238E27FC236}">
                <a16:creationId xmlns:a16="http://schemas.microsoft.com/office/drawing/2014/main" id="{93614B89-E34F-EAC7-7676-537F754DB4D4}"/>
              </a:ext>
            </a:extLst>
          </p:cNvPr>
          <p:cNvSpPr>
            <a:spLocks noChangeAspect="1"/>
          </p:cNvSpPr>
          <p:nvPr/>
        </p:nvSpPr>
        <p:spPr>
          <a:xfrm>
            <a:off x="4160726" y="2684624"/>
            <a:ext cx="1347786" cy="284049"/>
          </a:xfrm>
          <a:prstGeom prst="rect">
            <a:avLst/>
          </a:prstGeom>
          <a:solidFill>
            <a:srgbClr val="22B3E8"/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3600"/>
              <a:defRPr/>
            </a:pPr>
            <a:r>
              <a:rPr lang="en-US" sz="15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Atlantic CAM</a:t>
            </a:r>
          </a:p>
        </p:txBody>
      </p:sp>
      <p:sp>
        <p:nvSpPr>
          <p:cNvPr id="35" name="Google Shape;203;p26">
            <a:extLst>
              <a:ext uri="{FF2B5EF4-FFF2-40B4-BE49-F238E27FC236}">
                <a16:creationId xmlns:a16="http://schemas.microsoft.com/office/drawing/2014/main" id="{5DF3D79D-AA3D-CE12-77D3-455B78A0AECC}"/>
              </a:ext>
            </a:extLst>
          </p:cNvPr>
          <p:cNvSpPr>
            <a:spLocks noChangeAspect="1"/>
          </p:cNvSpPr>
          <p:nvPr/>
        </p:nvSpPr>
        <p:spPr>
          <a:xfrm>
            <a:off x="386079" y="2745719"/>
            <a:ext cx="1228189" cy="258843"/>
          </a:xfrm>
          <a:prstGeom prst="rect">
            <a:avLst/>
          </a:prstGeom>
          <a:solidFill>
            <a:srgbClr val="22B3E8"/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3600"/>
              <a:defRPr/>
            </a:pPr>
            <a:r>
              <a:rPr lang="en-US" sz="15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Tamtam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085A2955-5E34-F318-069B-4E4E8992B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008" y="669521"/>
            <a:ext cx="790439" cy="52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Flag of Portugal - Wikipedia">
            <a:extLst>
              <a:ext uri="{FF2B5EF4-FFF2-40B4-BE49-F238E27FC236}">
                <a16:creationId xmlns:a16="http://schemas.microsoft.com/office/drawing/2014/main" id="{7BD46985-DCBF-92C0-C915-6381F8E9B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426" y="675955"/>
            <a:ext cx="790439" cy="52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C10D0FB5-E87C-18C7-56C2-C0002DE7C8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29007" y="1261582"/>
            <a:ext cx="811895" cy="541262"/>
          </a:xfrm>
          <a:prstGeom prst="rect">
            <a:avLst/>
          </a:prstGeom>
        </p:spPr>
      </p:pic>
      <p:pic>
        <p:nvPicPr>
          <p:cNvPr id="41" name="Picture 6" descr="Flag of Vanuatu - Wikipedia">
            <a:extLst>
              <a:ext uri="{FF2B5EF4-FFF2-40B4-BE49-F238E27FC236}">
                <a16:creationId xmlns:a16="http://schemas.microsoft.com/office/drawing/2014/main" id="{64CF37C2-11BB-71A3-3A1B-294B49D2CE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18"/>
          <a:stretch>
            <a:fillRect/>
          </a:stretch>
        </p:blipFill>
        <p:spPr bwMode="auto">
          <a:xfrm flipV="1">
            <a:off x="7975810" y="1261582"/>
            <a:ext cx="781055" cy="54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0">
            <a:extLst>
              <a:ext uri="{FF2B5EF4-FFF2-40B4-BE49-F238E27FC236}">
                <a16:creationId xmlns:a16="http://schemas.microsoft.com/office/drawing/2014/main" id="{13FC1F76-003E-052B-6FFC-493D5F0FF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553" y="1925652"/>
            <a:ext cx="841672" cy="58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2">
            <a:extLst>
              <a:ext uri="{FF2B5EF4-FFF2-40B4-BE49-F238E27FC236}">
                <a16:creationId xmlns:a16="http://schemas.microsoft.com/office/drawing/2014/main" id="{680F82B4-47A0-76CB-D2E4-6A0CA97B96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70" b="16618"/>
          <a:stretch/>
        </p:blipFill>
        <p:spPr bwMode="auto">
          <a:xfrm>
            <a:off x="8035702" y="2023603"/>
            <a:ext cx="770807" cy="37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8" descr="Premium PSD | Euro currency symbol on a transparent background">
            <a:extLst>
              <a:ext uri="{FF2B5EF4-FFF2-40B4-BE49-F238E27FC236}">
                <a16:creationId xmlns:a16="http://schemas.microsoft.com/office/drawing/2014/main" id="{8E1368DE-CDB9-FEE6-FBB5-F0242702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086" y="2049608"/>
            <a:ext cx="411023" cy="41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0" descr="Dollar sign. USD currency symbol. Money label. Black icon on transparent  background. Vector illustration Stock Vector | Adobe Stock">
            <a:extLst>
              <a:ext uri="{FF2B5EF4-FFF2-40B4-BE49-F238E27FC236}">
                <a16:creationId xmlns:a16="http://schemas.microsoft.com/office/drawing/2014/main" id="{C2B7A5AA-76A9-A17E-5226-08A10EE24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474" y="2023603"/>
            <a:ext cx="411023" cy="41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113;p2">
            <a:extLst>
              <a:ext uri="{FF2B5EF4-FFF2-40B4-BE49-F238E27FC236}">
                <a16:creationId xmlns:a16="http://schemas.microsoft.com/office/drawing/2014/main" id="{B66B60D7-2FE1-E572-1548-B9D91395F6FF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t="26178" b="25920"/>
          <a:stretch>
            <a:fillRect/>
          </a:stretch>
        </p:blipFill>
        <p:spPr>
          <a:xfrm>
            <a:off x="780373" y="690622"/>
            <a:ext cx="941164" cy="457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0">
            <a:extLst>
              <a:ext uri="{FF2B5EF4-FFF2-40B4-BE49-F238E27FC236}">
                <a16:creationId xmlns:a16="http://schemas.microsoft.com/office/drawing/2014/main" id="{4A3069A7-043D-E7FD-DAD8-1E79349EE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97"/>
          <a:stretch/>
        </p:blipFill>
        <p:spPr bwMode="auto">
          <a:xfrm>
            <a:off x="850609" y="1669777"/>
            <a:ext cx="941164" cy="83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Global Marine Group introduces ...">
            <a:extLst>
              <a:ext uri="{FF2B5EF4-FFF2-40B4-BE49-F238E27FC236}">
                <a16:creationId xmlns:a16="http://schemas.microsoft.com/office/drawing/2014/main" id="{A4450C40-52E5-B2D4-F003-47A544AAF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73" y="1213979"/>
            <a:ext cx="910073" cy="38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lag of Portugal - Wikipedia">
            <a:extLst>
              <a:ext uri="{FF2B5EF4-FFF2-40B4-BE49-F238E27FC236}">
                <a16:creationId xmlns:a16="http://schemas.microsoft.com/office/drawing/2014/main" id="{8B716B64-1D72-E2FE-28AF-0E87C8EAB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5" y="2602770"/>
            <a:ext cx="655307" cy="43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37374</TotalTime>
  <Words>680</Words>
  <Application>Microsoft Macintosh PowerPoint</Application>
  <PresentationFormat>On-screen Show (16:9)</PresentationFormat>
  <Paragraphs>149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DIN Pro 1</vt:lpstr>
      <vt:lpstr>DIN Pro 1 Bold</vt:lpstr>
      <vt:lpstr>DIN Pro 2</vt:lpstr>
      <vt:lpstr>DIN Pro 3</vt:lpstr>
      <vt:lpstr>Open Sans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development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Ceci Rodriguez Cruz</dc:creator>
  <cp:keywords/>
  <dc:description/>
  <cp:lastModifiedBy>Ceci Rodriguez Cruz</cp:lastModifiedBy>
  <cp:revision>164</cp:revision>
  <dcterms:created xsi:type="dcterms:W3CDTF">2025-03-11T03:02:36Z</dcterms:created>
  <dcterms:modified xsi:type="dcterms:W3CDTF">2025-11-08T07:04:38Z</dcterms:modified>
  <cp:category/>
</cp:coreProperties>
</file>