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329" r:id="rId7"/>
    <p:sldId id="2330" r:id="rId8"/>
    <p:sldId id="2331" r:id="rId9"/>
    <p:sldId id="2332" r:id="rId10"/>
    <p:sldId id="2333" r:id="rId11"/>
    <p:sldId id="2334" r:id="rId12"/>
  </p:sldIdLst>
  <p:sldSz cx="18288000" cy="10287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IN Pro 1" panose="020B0604020202020204" charset="0"/>
      <p:regular r:id="rId18"/>
    </p:embeddedFont>
    <p:embeddedFont>
      <p:font typeface="DIN Pro 3" panose="020B0604020202020204" charset="0"/>
      <p:regular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22" autoAdjust="0"/>
  </p:normalViewPr>
  <p:slideViewPr>
    <p:cSldViewPr>
      <p:cViewPr>
        <p:scale>
          <a:sx n="44" d="100"/>
          <a:sy n="44" d="100"/>
        </p:scale>
        <p:origin x="60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AC63-F2DB-46B8-AF13-C6C84582B4D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94C5A08E-888E-4100-9D54-368416F5A3AA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ACTIVATION</a:t>
          </a:r>
          <a:endParaRPr lang="es-CL" dirty="0">
            <a:solidFill>
              <a:schemeClr val="bg1"/>
            </a:solidFill>
          </a:endParaRPr>
        </a:p>
      </dgm:t>
    </dgm:pt>
    <dgm:pt modelId="{2E33E9F1-74B5-430D-B988-B303A3906C54}" type="parTrans" cxnId="{E47D40AF-D6F7-4DB6-B35A-68AEF255AB2D}">
      <dgm:prSet/>
      <dgm:spPr/>
      <dgm:t>
        <a:bodyPr/>
        <a:lstStyle/>
        <a:p>
          <a:endParaRPr lang="es-CL"/>
        </a:p>
      </dgm:t>
    </dgm:pt>
    <dgm:pt modelId="{13CB4881-0F77-47B1-8FA4-3CEB5E5AA1B6}" type="sibTrans" cxnId="{E47D40AF-D6F7-4DB6-B35A-68AEF255AB2D}">
      <dgm:prSet/>
      <dgm:spPr/>
      <dgm:t>
        <a:bodyPr/>
        <a:lstStyle/>
        <a:p>
          <a:endParaRPr lang="es-CL"/>
        </a:p>
      </dgm:t>
    </dgm:pt>
    <dgm:pt modelId="{896ACDC6-671D-448F-B3FB-968D7EE8EAB3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INFORMATION RECEPTION</a:t>
          </a:r>
          <a:endParaRPr lang="es-CL" dirty="0">
            <a:solidFill>
              <a:schemeClr val="bg1"/>
            </a:solidFill>
          </a:endParaRPr>
        </a:p>
      </dgm:t>
    </dgm:pt>
    <dgm:pt modelId="{51ABF12F-4988-4EEB-93CF-2DF4027DAA5A}" type="parTrans" cxnId="{C45E6EB4-51AE-4AC9-A754-35D8C4F5D5E2}">
      <dgm:prSet/>
      <dgm:spPr/>
      <dgm:t>
        <a:bodyPr/>
        <a:lstStyle/>
        <a:p>
          <a:endParaRPr lang="es-CL"/>
        </a:p>
      </dgm:t>
    </dgm:pt>
    <dgm:pt modelId="{A97CE683-6333-4698-94B0-6E5E05D5516B}" type="sibTrans" cxnId="{C45E6EB4-51AE-4AC9-A754-35D8C4F5D5E2}">
      <dgm:prSet/>
      <dgm:spPr/>
      <dgm:t>
        <a:bodyPr/>
        <a:lstStyle/>
        <a:p>
          <a:endParaRPr lang="es-CL"/>
        </a:p>
      </dgm:t>
    </dgm:pt>
    <dgm:pt modelId="{79FDD1D1-B993-45CA-A098-48ABC19725B2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EVALUATION</a:t>
          </a:r>
          <a:endParaRPr lang="es-CL" dirty="0">
            <a:solidFill>
              <a:schemeClr val="bg1"/>
            </a:solidFill>
          </a:endParaRPr>
        </a:p>
      </dgm:t>
    </dgm:pt>
    <dgm:pt modelId="{BAE42597-911D-4045-9AD0-3D3B59153B71}" type="parTrans" cxnId="{EF9FC7A4-318E-4050-A93E-77564073E716}">
      <dgm:prSet/>
      <dgm:spPr/>
      <dgm:t>
        <a:bodyPr/>
        <a:lstStyle/>
        <a:p>
          <a:endParaRPr lang="es-CL"/>
        </a:p>
      </dgm:t>
    </dgm:pt>
    <dgm:pt modelId="{6D43BD87-E184-4B07-A650-0A2EA1607091}" type="sibTrans" cxnId="{EF9FC7A4-318E-4050-A93E-77564073E716}">
      <dgm:prSet/>
      <dgm:spPr/>
      <dgm:t>
        <a:bodyPr/>
        <a:lstStyle/>
        <a:p>
          <a:endParaRPr lang="es-CL"/>
        </a:p>
      </dgm:t>
    </dgm:pt>
    <dgm:pt modelId="{826A0997-F51B-48CA-88C9-0E36DE499E1E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MX" b="1" dirty="0">
              <a:solidFill>
                <a:schemeClr val="bg1"/>
              </a:solidFill>
            </a:rPr>
            <a:t>DISSEMINATION</a:t>
          </a:r>
          <a:endParaRPr lang="es-CL" b="1" dirty="0">
            <a:solidFill>
              <a:schemeClr val="bg1"/>
            </a:solidFill>
          </a:endParaRPr>
        </a:p>
      </dgm:t>
    </dgm:pt>
    <dgm:pt modelId="{5C8BC2C4-1C14-4452-8113-0091FAAA7628}" type="parTrans" cxnId="{1EADD224-7F7F-4682-8075-B5DE16BB9AEA}">
      <dgm:prSet/>
      <dgm:spPr/>
      <dgm:t>
        <a:bodyPr/>
        <a:lstStyle/>
        <a:p>
          <a:endParaRPr lang="es-CL"/>
        </a:p>
      </dgm:t>
    </dgm:pt>
    <dgm:pt modelId="{988A42F2-82A2-4FEC-8DEC-4A2D8A513392}" type="sibTrans" cxnId="{1EADD224-7F7F-4682-8075-B5DE16BB9AEA}">
      <dgm:prSet/>
      <dgm:spPr/>
      <dgm:t>
        <a:bodyPr/>
        <a:lstStyle/>
        <a:p>
          <a:endParaRPr lang="es-CL"/>
        </a:p>
      </dgm:t>
    </dgm:pt>
    <dgm:pt modelId="{293D7524-8DDF-40A1-82FF-B8E0E464B417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MONITORING</a:t>
          </a:r>
          <a:endParaRPr lang="es-CL" dirty="0">
            <a:solidFill>
              <a:schemeClr val="bg1"/>
            </a:solidFill>
          </a:endParaRPr>
        </a:p>
      </dgm:t>
    </dgm:pt>
    <dgm:pt modelId="{C5AD67D4-D85C-4762-866A-775286D5C412}" type="parTrans" cxnId="{7FF42BB9-B66D-4BE5-8D4B-DE019E8058D6}">
      <dgm:prSet/>
      <dgm:spPr/>
      <dgm:t>
        <a:bodyPr/>
        <a:lstStyle/>
        <a:p>
          <a:endParaRPr lang="es-CL"/>
        </a:p>
      </dgm:t>
    </dgm:pt>
    <dgm:pt modelId="{723CA64B-97B5-4A31-B253-BD333FEAF675}" type="sibTrans" cxnId="{7FF42BB9-B66D-4BE5-8D4B-DE019E8058D6}">
      <dgm:prSet/>
      <dgm:spPr/>
      <dgm:t>
        <a:bodyPr/>
        <a:lstStyle/>
        <a:p>
          <a:endParaRPr lang="es-CL"/>
        </a:p>
      </dgm:t>
    </dgm:pt>
    <dgm:pt modelId="{F75DB109-9F1C-411A-B7D5-7D7FF17997FE}">
      <dgm:prSet phldrT="[Texto]"/>
      <dgm:spPr/>
      <dgm:t>
        <a:bodyPr/>
        <a:lstStyle/>
        <a:p>
          <a:r>
            <a:rPr lang="es-MX" dirty="0">
              <a:solidFill>
                <a:schemeClr val="bg1"/>
              </a:solidFill>
            </a:rPr>
            <a:t>CANCELLATION</a:t>
          </a:r>
          <a:endParaRPr lang="es-CL" dirty="0">
            <a:solidFill>
              <a:schemeClr val="bg1"/>
            </a:solidFill>
          </a:endParaRPr>
        </a:p>
      </dgm:t>
    </dgm:pt>
    <dgm:pt modelId="{B584BCA3-0404-4DCB-8149-5C82B1053FA5}" type="parTrans" cxnId="{8BF2FAAB-6DAB-42CF-8130-9461346AB3D0}">
      <dgm:prSet/>
      <dgm:spPr/>
      <dgm:t>
        <a:bodyPr/>
        <a:lstStyle/>
        <a:p>
          <a:endParaRPr lang="es-CL"/>
        </a:p>
      </dgm:t>
    </dgm:pt>
    <dgm:pt modelId="{BC7CC3F0-D0DC-435A-91B0-5AC67EAEEE51}" type="sibTrans" cxnId="{8BF2FAAB-6DAB-42CF-8130-9461346AB3D0}">
      <dgm:prSet/>
      <dgm:spPr/>
      <dgm:t>
        <a:bodyPr/>
        <a:lstStyle/>
        <a:p>
          <a:endParaRPr lang="es-CL"/>
        </a:p>
      </dgm:t>
    </dgm:pt>
    <dgm:pt modelId="{90A1E7E0-70E4-4807-9BF6-F469A374FE38}" type="pres">
      <dgm:prSet presAssocID="{E1A6AC63-F2DB-46B8-AF13-C6C84582B4D5}" presName="cycle" presStyleCnt="0">
        <dgm:presLayoutVars>
          <dgm:dir/>
          <dgm:resizeHandles val="exact"/>
        </dgm:presLayoutVars>
      </dgm:prSet>
      <dgm:spPr/>
    </dgm:pt>
    <dgm:pt modelId="{B0BB30A6-FA27-45E1-8AF8-F65C17C4828D}" type="pres">
      <dgm:prSet presAssocID="{94C5A08E-888E-4100-9D54-368416F5A3AA}" presName="node" presStyleLbl="node1" presStyleIdx="0" presStyleCnt="6">
        <dgm:presLayoutVars>
          <dgm:bulletEnabled val="1"/>
        </dgm:presLayoutVars>
      </dgm:prSet>
      <dgm:spPr/>
    </dgm:pt>
    <dgm:pt modelId="{31C825D6-F79B-453D-83E6-2FE631AF9222}" type="pres">
      <dgm:prSet presAssocID="{13CB4881-0F77-47B1-8FA4-3CEB5E5AA1B6}" presName="sibTrans" presStyleLbl="sibTrans2D1" presStyleIdx="0" presStyleCnt="6"/>
      <dgm:spPr/>
    </dgm:pt>
    <dgm:pt modelId="{BD463E58-87BA-4D76-9FC8-72E45105DB9B}" type="pres">
      <dgm:prSet presAssocID="{13CB4881-0F77-47B1-8FA4-3CEB5E5AA1B6}" presName="connectorText" presStyleLbl="sibTrans2D1" presStyleIdx="0" presStyleCnt="6"/>
      <dgm:spPr/>
    </dgm:pt>
    <dgm:pt modelId="{E3DC6900-14BF-4D1D-911C-26BBF8062EC1}" type="pres">
      <dgm:prSet presAssocID="{896ACDC6-671D-448F-B3FB-968D7EE8EAB3}" presName="node" presStyleLbl="node1" presStyleIdx="1" presStyleCnt="6">
        <dgm:presLayoutVars>
          <dgm:bulletEnabled val="1"/>
        </dgm:presLayoutVars>
      </dgm:prSet>
      <dgm:spPr/>
    </dgm:pt>
    <dgm:pt modelId="{68F6D01B-FF4C-488A-A511-2C62581CA8DF}" type="pres">
      <dgm:prSet presAssocID="{A97CE683-6333-4698-94B0-6E5E05D5516B}" presName="sibTrans" presStyleLbl="sibTrans2D1" presStyleIdx="1" presStyleCnt="6"/>
      <dgm:spPr/>
    </dgm:pt>
    <dgm:pt modelId="{A6498C11-951E-485C-A66D-91D5B53C62BB}" type="pres">
      <dgm:prSet presAssocID="{A97CE683-6333-4698-94B0-6E5E05D5516B}" presName="connectorText" presStyleLbl="sibTrans2D1" presStyleIdx="1" presStyleCnt="6"/>
      <dgm:spPr/>
    </dgm:pt>
    <dgm:pt modelId="{76379E55-900B-4C49-82F8-0930DC662DE5}" type="pres">
      <dgm:prSet presAssocID="{79FDD1D1-B993-45CA-A098-48ABC19725B2}" presName="node" presStyleLbl="node1" presStyleIdx="2" presStyleCnt="6">
        <dgm:presLayoutVars>
          <dgm:bulletEnabled val="1"/>
        </dgm:presLayoutVars>
      </dgm:prSet>
      <dgm:spPr/>
    </dgm:pt>
    <dgm:pt modelId="{AA5FF8C3-103E-41C9-A3B7-590FE331EB6C}" type="pres">
      <dgm:prSet presAssocID="{6D43BD87-E184-4B07-A650-0A2EA1607091}" presName="sibTrans" presStyleLbl="sibTrans2D1" presStyleIdx="2" presStyleCnt="6"/>
      <dgm:spPr/>
    </dgm:pt>
    <dgm:pt modelId="{6A21AA5B-11B3-4458-94C4-7B34F3D26777}" type="pres">
      <dgm:prSet presAssocID="{6D43BD87-E184-4B07-A650-0A2EA1607091}" presName="connectorText" presStyleLbl="sibTrans2D1" presStyleIdx="2" presStyleCnt="6"/>
      <dgm:spPr/>
    </dgm:pt>
    <dgm:pt modelId="{F8BCCEE0-484B-4451-9694-3BAC3CD0EB27}" type="pres">
      <dgm:prSet presAssocID="{826A0997-F51B-48CA-88C9-0E36DE499E1E}" presName="node" presStyleLbl="node1" presStyleIdx="3" presStyleCnt="6">
        <dgm:presLayoutVars>
          <dgm:bulletEnabled val="1"/>
        </dgm:presLayoutVars>
      </dgm:prSet>
      <dgm:spPr/>
    </dgm:pt>
    <dgm:pt modelId="{86E7B4A3-1189-4020-996E-C4C92BBFD74A}" type="pres">
      <dgm:prSet presAssocID="{988A42F2-82A2-4FEC-8DEC-4A2D8A513392}" presName="sibTrans" presStyleLbl="sibTrans2D1" presStyleIdx="3" presStyleCnt="6"/>
      <dgm:spPr/>
    </dgm:pt>
    <dgm:pt modelId="{0C851A18-994A-4641-B81F-B124D8F28C32}" type="pres">
      <dgm:prSet presAssocID="{988A42F2-82A2-4FEC-8DEC-4A2D8A513392}" presName="connectorText" presStyleLbl="sibTrans2D1" presStyleIdx="3" presStyleCnt="6"/>
      <dgm:spPr/>
    </dgm:pt>
    <dgm:pt modelId="{776506D1-DC80-43DA-BDF7-5C7B2F501F51}" type="pres">
      <dgm:prSet presAssocID="{293D7524-8DDF-40A1-82FF-B8E0E464B417}" presName="node" presStyleLbl="node1" presStyleIdx="4" presStyleCnt="6">
        <dgm:presLayoutVars>
          <dgm:bulletEnabled val="1"/>
        </dgm:presLayoutVars>
      </dgm:prSet>
      <dgm:spPr/>
    </dgm:pt>
    <dgm:pt modelId="{46663F8E-A133-4D1F-B087-7BCAD975AD12}" type="pres">
      <dgm:prSet presAssocID="{723CA64B-97B5-4A31-B253-BD333FEAF675}" presName="sibTrans" presStyleLbl="sibTrans2D1" presStyleIdx="4" presStyleCnt="6"/>
      <dgm:spPr/>
    </dgm:pt>
    <dgm:pt modelId="{FC149513-8DE7-48E2-A9F5-AD3B7AE27E82}" type="pres">
      <dgm:prSet presAssocID="{723CA64B-97B5-4A31-B253-BD333FEAF675}" presName="connectorText" presStyleLbl="sibTrans2D1" presStyleIdx="4" presStyleCnt="6"/>
      <dgm:spPr/>
    </dgm:pt>
    <dgm:pt modelId="{0D151966-94E9-45B8-B772-65D84A67CE6F}" type="pres">
      <dgm:prSet presAssocID="{F75DB109-9F1C-411A-B7D5-7D7FF17997FE}" presName="node" presStyleLbl="node1" presStyleIdx="5" presStyleCnt="6">
        <dgm:presLayoutVars>
          <dgm:bulletEnabled val="1"/>
        </dgm:presLayoutVars>
      </dgm:prSet>
      <dgm:spPr/>
    </dgm:pt>
    <dgm:pt modelId="{95FBAD78-2EB7-459E-8EBE-CDDACE944D03}" type="pres">
      <dgm:prSet presAssocID="{BC7CC3F0-D0DC-435A-91B0-5AC67EAEEE51}" presName="sibTrans" presStyleLbl="sibTrans2D1" presStyleIdx="5" presStyleCnt="6"/>
      <dgm:spPr/>
    </dgm:pt>
    <dgm:pt modelId="{743DA972-8B8C-41E3-AEE0-F7B22A1E00A7}" type="pres">
      <dgm:prSet presAssocID="{BC7CC3F0-D0DC-435A-91B0-5AC67EAEEE51}" presName="connectorText" presStyleLbl="sibTrans2D1" presStyleIdx="5" presStyleCnt="6"/>
      <dgm:spPr/>
    </dgm:pt>
  </dgm:ptLst>
  <dgm:cxnLst>
    <dgm:cxn modelId="{4F892604-79DD-443F-AD11-AFFD04BD45F4}" type="presOf" srcId="{94C5A08E-888E-4100-9D54-368416F5A3AA}" destId="{B0BB30A6-FA27-45E1-8AF8-F65C17C4828D}" srcOrd="0" destOrd="0" presId="urn:microsoft.com/office/officeart/2005/8/layout/cycle2"/>
    <dgm:cxn modelId="{E3635F04-F37C-4F27-A666-6BCB48009205}" type="presOf" srcId="{723CA64B-97B5-4A31-B253-BD333FEAF675}" destId="{46663F8E-A133-4D1F-B087-7BCAD975AD12}" srcOrd="0" destOrd="0" presId="urn:microsoft.com/office/officeart/2005/8/layout/cycle2"/>
    <dgm:cxn modelId="{3D722F06-D46B-44EA-8BA3-D9FD31555628}" type="presOf" srcId="{79FDD1D1-B993-45CA-A098-48ABC19725B2}" destId="{76379E55-900B-4C49-82F8-0930DC662DE5}" srcOrd="0" destOrd="0" presId="urn:microsoft.com/office/officeart/2005/8/layout/cycle2"/>
    <dgm:cxn modelId="{1074EE17-52B8-447F-8696-552E334662C4}" type="presOf" srcId="{6D43BD87-E184-4B07-A650-0A2EA1607091}" destId="{6A21AA5B-11B3-4458-94C4-7B34F3D26777}" srcOrd="1" destOrd="0" presId="urn:microsoft.com/office/officeart/2005/8/layout/cycle2"/>
    <dgm:cxn modelId="{1EADD224-7F7F-4682-8075-B5DE16BB9AEA}" srcId="{E1A6AC63-F2DB-46B8-AF13-C6C84582B4D5}" destId="{826A0997-F51B-48CA-88C9-0E36DE499E1E}" srcOrd="3" destOrd="0" parTransId="{5C8BC2C4-1C14-4452-8113-0091FAAA7628}" sibTransId="{988A42F2-82A2-4FEC-8DEC-4A2D8A513392}"/>
    <dgm:cxn modelId="{5D558E33-5E48-4276-99AF-A8208AB6AFC7}" type="presOf" srcId="{988A42F2-82A2-4FEC-8DEC-4A2D8A513392}" destId="{0C851A18-994A-4641-B81F-B124D8F28C32}" srcOrd="1" destOrd="0" presId="urn:microsoft.com/office/officeart/2005/8/layout/cycle2"/>
    <dgm:cxn modelId="{86563037-FABB-4598-9C56-C8A6FD549599}" type="presOf" srcId="{E1A6AC63-F2DB-46B8-AF13-C6C84582B4D5}" destId="{90A1E7E0-70E4-4807-9BF6-F469A374FE38}" srcOrd="0" destOrd="0" presId="urn:microsoft.com/office/officeart/2005/8/layout/cycle2"/>
    <dgm:cxn modelId="{51EDBA5F-26C3-4686-A4B2-2B0E7E1FD16A}" type="presOf" srcId="{988A42F2-82A2-4FEC-8DEC-4A2D8A513392}" destId="{86E7B4A3-1189-4020-996E-C4C92BBFD74A}" srcOrd="0" destOrd="0" presId="urn:microsoft.com/office/officeart/2005/8/layout/cycle2"/>
    <dgm:cxn modelId="{D0802445-FAE0-41CF-82B9-C51CBF93D5F2}" type="presOf" srcId="{A97CE683-6333-4698-94B0-6E5E05D5516B}" destId="{A6498C11-951E-485C-A66D-91D5B53C62BB}" srcOrd="1" destOrd="0" presId="urn:microsoft.com/office/officeart/2005/8/layout/cycle2"/>
    <dgm:cxn modelId="{79A6A365-2DAD-49C7-987D-388A31ACAB09}" type="presOf" srcId="{BC7CC3F0-D0DC-435A-91B0-5AC67EAEEE51}" destId="{95FBAD78-2EB7-459E-8EBE-CDDACE944D03}" srcOrd="0" destOrd="0" presId="urn:microsoft.com/office/officeart/2005/8/layout/cycle2"/>
    <dgm:cxn modelId="{EFE0C26A-195F-4B38-BE35-0110654D5EEB}" type="presOf" srcId="{6D43BD87-E184-4B07-A650-0A2EA1607091}" destId="{AA5FF8C3-103E-41C9-A3B7-590FE331EB6C}" srcOrd="0" destOrd="0" presId="urn:microsoft.com/office/officeart/2005/8/layout/cycle2"/>
    <dgm:cxn modelId="{CD802D7D-7796-4709-8454-EA67C5189DA8}" type="presOf" srcId="{13CB4881-0F77-47B1-8FA4-3CEB5E5AA1B6}" destId="{31C825D6-F79B-453D-83E6-2FE631AF9222}" srcOrd="0" destOrd="0" presId="urn:microsoft.com/office/officeart/2005/8/layout/cycle2"/>
    <dgm:cxn modelId="{161F5A81-877B-4EE8-B557-B755511D262A}" type="presOf" srcId="{723CA64B-97B5-4A31-B253-BD333FEAF675}" destId="{FC149513-8DE7-48E2-A9F5-AD3B7AE27E82}" srcOrd="1" destOrd="0" presId="urn:microsoft.com/office/officeart/2005/8/layout/cycle2"/>
    <dgm:cxn modelId="{5DD36487-68D5-4D45-BE84-FD0A3C776C74}" type="presOf" srcId="{BC7CC3F0-D0DC-435A-91B0-5AC67EAEEE51}" destId="{743DA972-8B8C-41E3-AEE0-F7B22A1E00A7}" srcOrd="1" destOrd="0" presId="urn:microsoft.com/office/officeart/2005/8/layout/cycle2"/>
    <dgm:cxn modelId="{3ACEF688-EFF3-4BA7-BE66-9F0E48BEE043}" type="presOf" srcId="{293D7524-8DDF-40A1-82FF-B8E0E464B417}" destId="{776506D1-DC80-43DA-BDF7-5C7B2F501F51}" srcOrd="0" destOrd="0" presId="urn:microsoft.com/office/officeart/2005/8/layout/cycle2"/>
    <dgm:cxn modelId="{DBC9059D-AE88-471C-9667-11BDEE94EC65}" type="presOf" srcId="{A97CE683-6333-4698-94B0-6E5E05D5516B}" destId="{68F6D01B-FF4C-488A-A511-2C62581CA8DF}" srcOrd="0" destOrd="0" presId="urn:microsoft.com/office/officeart/2005/8/layout/cycle2"/>
    <dgm:cxn modelId="{EF9FC7A4-318E-4050-A93E-77564073E716}" srcId="{E1A6AC63-F2DB-46B8-AF13-C6C84582B4D5}" destId="{79FDD1D1-B993-45CA-A098-48ABC19725B2}" srcOrd="2" destOrd="0" parTransId="{BAE42597-911D-4045-9AD0-3D3B59153B71}" sibTransId="{6D43BD87-E184-4B07-A650-0A2EA1607091}"/>
    <dgm:cxn modelId="{8BF2FAAB-6DAB-42CF-8130-9461346AB3D0}" srcId="{E1A6AC63-F2DB-46B8-AF13-C6C84582B4D5}" destId="{F75DB109-9F1C-411A-B7D5-7D7FF17997FE}" srcOrd="5" destOrd="0" parTransId="{B584BCA3-0404-4DCB-8149-5C82B1053FA5}" sibTransId="{BC7CC3F0-D0DC-435A-91B0-5AC67EAEEE51}"/>
    <dgm:cxn modelId="{E47D40AF-D6F7-4DB6-B35A-68AEF255AB2D}" srcId="{E1A6AC63-F2DB-46B8-AF13-C6C84582B4D5}" destId="{94C5A08E-888E-4100-9D54-368416F5A3AA}" srcOrd="0" destOrd="0" parTransId="{2E33E9F1-74B5-430D-B988-B303A3906C54}" sibTransId="{13CB4881-0F77-47B1-8FA4-3CEB5E5AA1B6}"/>
    <dgm:cxn modelId="{C45E6EB4-51AE-4AC9-A754-35D8C4F5D5E2}" srcId="{E1A6AC63-F2DB-46B8-AF13-C6C84582B4D5}" destId="{896ACDC6-671D-448F-B3FB-968D7EE8EAB3}" srcOrd="1" destOrd="0" parTransId="{51ABF12F-4988-4EEB-93CF-2DF4027DAA5A}" sibTransId="{A97CE683-6333-4698-94B0-6E5E05D5516B}"/>
    <dgm:cxn modelId="{7FF42BB9-B66D-4BE5-8D4B-DE019E8058D6}" srcId="{E1A6AC63-F2DB-46B8-AF13-C6C84582B4D5}" destId="{293D7524-8DDF-40A1-82FF-B8E0E464B417}" srcOrd="4" destOrd="0" parTransId="{C5AD67D4-D85C-4762-866A-775286D5C412}" sibTransId="{723CA64B-97B5-4A31-B253-BD333FEAF675}"/>
    <dgm:cxn modelId="{D5C2CEBB-4538-44B7-97E9-89CD1D91351C}" type="presOf" srcId="{896ACDC6-671D-448F-B3FB-968D7EE8EAB3}" destId="{E3DC6900-14BF-4D1D-911C-26BBF8062EC1}" srcOrd="0" destOrd="0" presId="urn:microsoft.com/office/officeart/2005/8/layout/cycle2"/>
    <dgm:cxn modelId="{5C3217C2-1BD2-4BC8-8E55-B7BA27E05AD9}" type="presOf" srcId="{13CB4881-0F77-47B1-8FA4-3CEB5E5AA1B6}" destId="{BD463E58-87BA-4D76-9FC8-72E45105DB9B}" srcOrd="1" destOrd="0" presId="urn:microsoft.com/office/officeart/2005/8/layout/cycle2"/>
    <dgm:cxn modelId="{066855C8-23C1-44C2-905D-87B4FB4493DF}" type="presOf" srcId="{826A0997-F51B-48CA-88C9-0E36DE499E1E}" destId="{F8BCCEE0-484B-4451-9694-3BAC3CD0EB27}" srcOrd="0" destOrd="0" presId="urn:microsoft.com/office/officeart/2005/8/layout/cycle2"/>
    <dgm:cxn modelId="{9640A9E7-14F2-4CCE-9322-52257F1D1805}" type="presOf" srcId="{F75DB109-9F1C-411A-B7D5-7D7FF17997FE}" destId="{0D151966-94E9-45B8-B772-65D84A67CE6F}" srcOrd="0" destOrd="0" presId="urn:microsoft.com/office/officeart/2005/8/layout/cycle2"/>
    <dgm:cxn modelId="{D31EFE24-D244-4473-8654-40612BB923A6}" type="presParOf" srcId="{90A1E7E0-70E4-4807-9BF6-F469A374FE38}" destId="{B0BB30A6-FA27-45E1-8AF8-F65C17C4828D}" srcOrd="0" destOrd="0" presId="urn:microsoft.com/office/officeart/2005/8/layout/cycle2"/>
    <dgm:cxn modelId="{695A8513-54D5-4FC1-8E14-9C588866BA39}" type="presParOf" srcId="{90A1E7E0-70E4-4807-9BF6-F469A374FE38}" destId="{31C825D6-F79B-453D-83E6-2FE631AF9222}" srcOrd="1" destOrd="0" presId="urn:microsoft.com/office/officeart/2005/8/layout/cycle2"/>
    <dgm:cxn modelId="{49F0F6A4-C6E2-4AD2-A5CB-641ABF90999B}" type="presParOf" srcId="{31C825D6-F79B-453D-83E6-2FE631AF9222}" destId="{BD463E58-87BA-4D76-9FC8-72E45105DB9B}" srcOrd="0" destOrd="0" presId="urn:microsoft.com/office/officeart/2005/8/layout/cycle2"/>
    <dgm:cxn modelId="{8FB92458-29CC-4993-9B8B-6D0277CECB45}" type="presParOf" srcId="{90A1E7E0-70E4-4807-9BF6-F469A374FE38}" destId="{E3DC6900-14BF-4D1D-911C-26BBF8062EC1}" srcOrd="2" destOrd="0" presId="urn:microsoft.com/office/officeart/2005/8/layout/cycle2"/>
    <dgm:cxn modelId="{38917D11-18C3-4674-ACA1-15EA2872B0FB}" type="presParOf" srcId="{90A1E7E0-70E4-4807-9BF6-F469A374FE38}" destId="{68F6D01B-FF4C-488A-A511-2C62581CA8DF}" srcOrd="3" destOrd="0" presId="urn:microsoft.com/office/officeart/2005/8/layout/cycle2"/>
    <dgm:cxn modelId="{2332CA12-66A6-4FC2-BA42-18892C224DD3}" type="presParOf" srcId="{68F6D01B-FF4C-488A-A511-2C62581CA8DF}" destId="{A6498C11-951E-485C-A66D-91D5B53C62BB}" srcOrd="0" destOrd="0" presId="urn:microsoft.com/office/officeart/2005/8/layout/cycle2"/>
    <dgm:cxn modelId="{6DB4D1A6-6320-46BF-9E90-96B064839264}" type="presParOf" srcId="{90A1E7E0-70E4-4807-9BF6-F469A374FE38}" destId="{76379E55-900B-4C49-82F8-0930DC662DE5}" srcOrd="4" destOrd="0" presId="urn:microsoft.com/office/officeart/2005/8/layout/cycle2"/>
    <dgm:cxn modelId="{6E6063E7-F558-4494-89AA-471E03BED2CD}" type="presParOf" srcId="{90A1E7E0-70E4-4807-9BF6-F469A374FE38}" destId="{AA5FF8C3-103E-41C9-A3B7-590FE331EB6C}" srcOrd="5" destOrd="0" presId="urn:microsoft.com/office/officeart/2005/8/layout/cycle2"/>
    <dgm:cxn modelId="{366F3B35-B439-4E3C-8BFF-14F825D2A091}" type="presParOf" srcId="{AA5FF8C3-103E-41C9-A3B7-590FE331EB6C}" destId="{6A21AA5B-11B3-4458-94C4-7B34F3D26777}" srcOrd="0" destOrd="0" presId="urn:microsoft.com/office/officeart/2005/8/layout/cycle2"/>
    <dgm:cxn modelId="{B565B34D-701B-4497-AD7C-FE6480CDDE87}" type="presParOf" srcId="{90A1E7E0-70E4-4807-9BF6-F469A374FE38}" destId="{F8BCCEE0-484B-4451-9694-3BAC3CD0EB27}" srcOrd="6" destOrd="0" presId="urn:microsoft.com/office/officeart/2005/8/layout/cycle2"/>
    <dgm:cxn modelId="{C8344185-5146-43E1-89EF-71DE3B30DDC0}" type="presParOf" srcId="{90A1E7E0-70E4-4807-9BF6-F469A374FE38}" destId="{86E7B4A3-1189-4020-996E-C4C92BBFD74A}" srcOrd="7" destOrd="0" presId="urn:microsoft.com/office/officeart/2005/8/layout/cycle2"/>
    <dgm:cxn modelId="{2658E137-0E0E-4D40-9414-507055177DD2}" type="presParOf" srcId="{86E7B4A3-1189-4020-996E-C4C92BBFD74A}" destId="{0C851A18-994A-4641-B81F-B124D8F28C32}" srcOrd="0" destOrd="0" presId="urn:microsoft.com/office/officeart/2005/8/layout/cycle2"/>
    <dgm:cxn modelId="{0A0B0DF7-FE99-461F-BCB0-0C6D62D906B5}" type="presParOf" srcId="{90A1E7E0-70E4-4807-9BF6-F469A374FE38}" destId="{776506D1-DC80-43DA-BDF7-5C7B2F501F51}" srcOrd="8" destOrd="0" presId="urn:microsoft.com/office/officeart/2005/8/layout/cycle2"/>
    <dgm:cxn modelId="{11A27690-065C-4ABE-A332-C5024FE39EC7}" type="presParOf" srcId="{90A1E7E0-70E4-4807-9BF6-F469A374FE38}" destId="{46663F8E-A133-4D1F-B087-7BCAD975AD12}" srcOrd="9" destOrd="0" presId="urn:microsoft.com/office/officeart/2005/8/layout/cycle2"/>
    <dgm:cxn modelId="{691897C3-6875-4DDF-8F6D-C443E8ED5337}" type="presParOf" srcId="{46663F8E-A133-4D1F-B087-7BCAD975AD12}" destId="{FC149513-8DE7-48E2-A9F5-AD3B7AE27E82}" srcOrd="0" destOrd="0" presId="urn:microsoft.com/office/officeart/2005/8/layout/cycle2"/>
    <dgm:cxn modelId="{107B665F-F42C-4F7D-A736-90F371C79E72}" type="presParOf" srcId="{90A1E7E0-70E4-4807-9BF6-F469A374FE38}" destId="{0D151966-94E9-45B8-B772-65D84A67CE6F}" srcOrd="10" destOrd="0" presId="urn:microsoft.com/office/officeart/2005/8/layout/cycle2"/>
    <dgm:cxn modelId="{5577767F-F7DF-4D9D-86F7-8A2A9D543CF1}" type="presParOf" srcId="{90A1E7E0-70E4-4807-9BF6-F469A374FE38}" destId="{95FBAD78-2EB7-459E-8EBE-CDDACE944D03}" srcOrd="11" destOrd="0" presId="urn:microsoft.com/office/officeart/2005/8/layout/cycle2"/>
    <dgm:cxn modelId="{1ADDEA07-FAD8-41B6-B0C7-01E491974C9C}" type="presParOf" srcId="{95FBAD78-2EB7-459E-8EBE-CDDACE944D03}" destId="{743DA972-8B8C-41E3-AEE0-F7B22A1E00A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B30A6-FA27-45E1-8AF8-F65C17C4828D}">
      <dsp:nvSpPr>
        <dsp:cNvPr id="0" name=""/>
        <dsp:cNvSpPr/>
      </dsp:nvSpPr>
      <dsp:spPr>
        <a:xfrm>
          <a:off x="4939362" y="3403"/>
          <a:ext cx="1745307" cy="174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chemeClr val="bg1"/>
              </a:solidFill>
            </a:rPr>
            <a:t>ACTIVATION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5194956" y="258997"/>
        <a:ext cx="1234119" cy="1234119"/>
      </dsp:txXfrm>
    </dsp:sp>
    <dsp:sp modelId="{31C825D6-F79B-453D-83E6-2FE631AF9222}">
      <dsp:nvSpPr>
        <dsp:cNvPr id="0" name=""/>
        <dsp:cNvSpPr/>
      </dsp:nvSpPr>
      <dsp:spPr>
        <a:xfrm rot="1800000">
          <a:off x="6703130" y="1229627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>
        <a:off x="6712431" y="1312723"/>
        <a:ext cx="323976" cy="353425"/>
      </dsp:txXfrm>
    </dsp:sp>
    <dsp:sp modelId="{E3DC6900-14BF-4D1D-911C-26BBF8062EC1}">
      <dsp:nvSpPr>
        <dsp:cNvPr id="0" name=""/>
        <dsp:cNvSpPr/>
      </dsp:nvSpPr>
      <dsp:spPr>
        <a:xfrm>
          <a:off x="7207101" y="1312683"/>
          <a:ext cx="1745307" cy="174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chemeClr val="bg1"/>
              </a:solidFill>
            </a:rPr>
            <a:t>INFORMATION RECEPTION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7462695" y="1568277"/>
        <a:ext cx="1234119" cy="1234119"/>
      </dsp:txXfrm>
    </dsp:sp>
    <dsp:sp modelId="{68F6D01B-FF4C-488A-A511-2C62581CA8DF}">
      <dsp:nvSpPr>
        <dsp:cNvPr id="0" name=""/>
        <dsp:cNvSpPr/>
      </dsp:nvSpPr>
      <dsp:spPr>
        <a:xfrm rot="5400000">
          <a:off x="7848343" y="3186997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>
        <a:off x="7917767" y="3235382"/>
        <a:ext cx="323976" cy="353425"/>
      </dsp:txXfrm>
    </dsp:sp>
    <dsp:sp modelId="{76379E55-900B-4C49-82F8-0930DC662DE5}">
      <dsp:nvSpPr>
        <dsp:cNvPr id="0" name=""/>
        <dsp:cNvSpPr/>
      </dsp:nvSpPr>
      <dsp:spPr>
        <a:xfrm>
          <a:off x="7207101" y="3931242"/>
          <a:ext cx="1745307" cy="174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chemeClr val="bg1"/>
              </a:solidFill>
            </a:rPr>
            <a:t>EVALUATION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7462695" y="4186836"/>
        <a:ext cx="1234119" cy="1234119"/>
      </dsp:txXfrm>
    </dsp:sp>
    <dsp:sp modelId="{AA5FF8C3-103E-41C9-A3B7-590FE331EB6C}">
      <dsp:nvSpPr>
        <dsp:cNvPr id="0" name=""/>
        <dsp:cNvSpPr/>
      </dsp:nvSpPr>
      <dsp:spPr>
        <a:xfrm rot="9000000">
          <a:off x="6725818" y="5157465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 rot="10800000">
        <a:off x="6855364" y="5240561"/>
        <a:ext cx="323976" cy="353425"/>
      </dsp:txXfrm>
    </dsp:sp>
    <dsp:sp modelId="{F8BCCEE0-484B-4451-9694-3BAC3CD0EB27}">
      <dsp:nvSpPr>
        <dsp:cNvPr id="0" name=""/>
        <dsp:cNvSpPr/>
      </dsp:nvSpPr>
      <dsp:spPr>
        <a:xfrm>
          <a:off x="4939362" y="5240521"/>
          <a:ext cx="1745307" cy="174530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b="1" kern="1200" dirty="0">
              <a:solidFill>
                <a:schemeClr val="bg1"/>
              </a:solidFill>
            </a:rPr>
            <a:t>DISSEMINATION</a:t>
          </a:r>
          <a:endParaRPr lang="es-CL" sz="1300" b="1" kern="1200" dirty="0">
            <a:solidFill>
              <a:schemeClr val="bg1"/>
            </a:solidFill>
          </a:endParaRPr>
        </a:p>
      </dsp:txBody>
      <dsp:txXfrm>
        <a:off x="5194956" y="5496115"/>
        <a:ext cx="1234119" cy="1234119"/>
      </dsp:txXfrm>
    </dsp:sp>
    <dsp:sp modelId="{86E7B4A3-1189-4020-996E-C4C92BBFD74A}">
      <dsp:nvSpPr>
        <dsp:cNvPr id="0" name=""/>
        <dsp:cNvSpPr/>
      </dsp:nvSpPr>
      <dsp:spPr>
        <a:xfrm rot="12600000">
          <a:off x="4458079" y="5170564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 rot="10800000">
        <a:off x="4587625" y="5323084"/>
        <a:ext cx="323976" cy="353425"/>
      </dsp:txXfrm>
    </dsp:sp>
    <dsp:sp modelId="{776506D1-DC80-43DA-BDF7-5C7B2F501F51}">
      <dsp:nvSpPr>
        <dsp:cNvPr id="0" name=""/>
        <dsp:cNvSpPr/>
      </dsp:nvSpPr>
      <dsp:spPr>
        <a:xfrm>
          <a:off x="2671624" y="3931242"/>
          <a:ext cx="1745307" cy="174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chemeClr val="bg1"/>
              </a:solidFill>
            </a:rPr>
            <a:t>MONITORING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927218" y="4186836"/>
        <a:ext cx="1234119" cy="1234119"/>
      </dsp:txXfrm>
    </dsp:sp>
    <dsp:sp modelId="{46663F8E-A133-4D1F-B087-7BCAD975AD12}">
      <dsp:nvSpPr>
        <dsp:cNvPr id="0" name=""/>
        <dsp:cNvSpPr/>
      </dsp:nvSpPr>
      <dsp:spPr>
        <a:xfrm rot="16200000">
          <a:off x="3312866" y="3213194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>
        <a:off x="3382290" y="3400426"/>
        <a:ext cx="323976" cy="353425"/>
      </dsp:txXfrm>
    </dsp:sp>
    <dsp:sp modelId="{0D151966-94E9-45B8-B772-65D84A67CE6F}">
      <dsp:nvSpPr>
        <dsp:cNvPr id="0" name=""/>
        <dsp:cNvSpPr/>
      </dsp:nvSpPr>
      <dsp:spPr>
        <a:xfrm>
          <a:off x="2671624" y="1312683"/>
          <a:ext cx="1745307" cy="17453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solidFill>
                <a:schemeClr val="bg1"/>
              </a:solidFill>
            </a:rPr>
            <a:t>CANCELLATION</a:t>
          </a:r>
          <a:endParaRPr lang="es-CL" sz="1300" kern="1200" dirty="0">
            <a:solidFill>
              <a:schemeClr val="bg1"/>
            </a:solidFill>
          </a:endParaRPr>
        </a:p>
      </dsp:txBody>
      <dsp:txXfrm>
        <a:off x="2927218" y="1568277"/>
        <a:ext cx="1234119" cy="1234119"/>
      </dsp:txXfrm>
    </dsp:sp>
    <dsp:sp modelId="{95FBAD78-2EB7-459E-8EBE-CDDACE944D03}">
      <dsp:nvSpPr>
        <dsp:cNvPr id="0" name=""/>
        <dsp:cNvSpPr/>
      </dsp:nvSpPr>
      <dsp:spPr>
        <a:xfrm rot="19800000">
          <a:off x="4435391" y="1242726"/>
          <a:ext cx="462823" cy="589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000" kern="1200"/>
        </a:p>
      </dsp:txBody>
      <dsp:txXfrm>
        <a:off x="4444692" y="1395246"/>
        <a:ext cx="323976" cy="353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2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73DD9A9-772A-42B8-A98A-D82CE10E9541}"/>
              </a:ext>
            </a:extLst>
          </p:cNvPr>
          <p:cNvSpPr txBox="1"/>
          <p:nvPr/>
        </p:nvSpPr>
        <p:spPr>
          <a:xfrm>
            <a:off x="76200" y="2424648"/>
            <a:ext cx="7920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 err="1">
                <a:latin typeface="Arial Black" panose="020B0A04020102020204" pitchFamily="34" charset="0"/>
              </a:rPr>
              <a:t>Sectorized</a:t>
            </a:r>
            <a:r>
              <a:rPr lang="es-CL" sz="4800" dirty="0">
                <a:latin typeface="Arial Black" panose="020B0A04020102020204" pitchFamily="34" charset="0"/>
              </a:rPr>
              <a:t> EWS</a:t>
            </a:r>
          </a:p>
          <a:p>
            <a:endParaRPr lang="es-CL" sz="4800" dirty="0">
              <a:latin typeface="Arial Black" panose="020B0A04020102020204" pitchFamily="34" charset="0"/>
            </a:endParaRPr>
          </a:p>
          <a:p>
            <a:r>
              <a:rPr lang="es-CL" sz="4800" dirty="0">
                <a:latin typeface="Arial Black" panose="020B0A04020102020204" pitchFamily="34" charset="0"/>
              </a:rPr>
              <a:t>SIPAT – SSD</a:t>
            </a:r>
          </a:p>
          <a:p>
            <a:endParaRPr lang="es-CL" sz="4800" dirty="0">
              <a:latin typeface="Arial Black" panose="020B0A04020102020204" pitchFamily="34" charset="0"/>
            </a:endParaRPr>
          </a:p>
          <a:p>
            <a:r>
              <a:rPr lang="es-CL" sz="4800" dirty="0">
                <a:latin typeface="Arial Black" panose="020B0A04020102020204" pitchFamily="34" charset="0"/>
              </a:rPr>
              <a:t>the </a:t>
            </a:r>
            <a:r>
              <a:rPr lang="es-CL" sz="4800" dirty="0" err="1">
                <a:latin typeface="Arial Black" panose="020B0A04020102020204" pitchFamily="34" charset="0"/>
              </a:rPr>
              <a:t>Chilean</a:t>
            </a:r>
            <a:r>
              <a:rPr lang="es-CL" sz="4800" dirty="0">
                <a:latin typeface="Arial Black" panose="020B0A04020102020204" pitchFamily="34" charset="0"/>
              </a:rPr>
              <a:t> </a:t>
            </a:r>
            <a:r>
              <a:rPr lang="es-CL" sz="4800" dirty="0" err="1">
                <a:latin typeface="Arial Black" panose="020B0A04020102020204" pitchFamily="34" charset="0"/>
              </a:rPr>
              <a:t>experience</a:t>
            </a:r>
            <a:endParaRPr lang="es-CL" sz="4800" dirty="0">
              <a:latin typeface="Arial Black" panose="020B0A04020102020204" pitchFamily="34" charset="0"/>
            </a:endParaRPr>
          </a:p>
        </p:txBody>
      </p:sp>
      <p:pic>
        <p:nvPicPr>
          <p:cNvPr id="16" name="Gráfico 15" descr="Mapa con marcador con relleno sólido">
            <a:extLst>
              <a:ext uri="{FF2B5EF4-FFF2-40B4-BE49-F238E27FC236}">
                <a16:creationId xmlns:a16="http://schemas.microsoft.com/office/drawing/2014/main" id="{6FC26C68-B6C3-4CD3-B769-85F91C10E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806" y="6647734"/>
            <a:ext cx="1478932" cy="14789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71F6C4E-1D5D-4D96-A841-57039EA62D6C}"/>
              </a:ext>
            </a:extLst>
          </p:cNvPr>
          <p:cNvSpPr txBox="1"/>
          <p:nvPr/>
        </p:nvSpPr>
        <p:spPr>
          <a:xfrm>
            <a:off x="2345885" y="6515100"/>
            <a:ext cx="4207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/>
              <a:t>Valparaíso</a:t>
            </a:r>
          </a:p>
          <a:p>
            <a:r>
              <a:rPr lang="es-CL" sz="3600" dirty="0"/>
              <a:t>L:  33.05° S</a:t>
            </a:r>
          </a:p>
          <a:p>
            <a:r>
              <a:rPr lang="es-CL" sz="3600" dirty="0"/>
              <a:t>G: 071.61° 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4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19 Rectángulo">
            <a:extLst>
              <a:ext uri="{FF2B5EF4-FFF2-40B4-BE49-F238E27FC236}">
                <a16:creationId xmlns:a16="http://schemas.microsoft.com/office/drawing/2014/main" id="{D8132328-C49B-461C-8F48-A8330A4E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8709"/>
            <a:ext cx="9182099" cy="71558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</p:txBody>
      </p:sp>
      <p:graphicFrame>
        <p:nvGraphicFramePr>
          <p:cNvPr id="12" name="4 Diagrama">
            <a:extLst>
              <a:ext uri="{FF2B5EF4-FFF2-40B4-BE49-F238E27FC236}">
                <a16:creationId xmlns:a16="http://schemas.microsoft.com/office/drawing/2014/main" id="{D8DACD2D-60C6-49CF-9D2D-EE4ABDEDC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180071"/>
              </p:ext>
            </p:extLst>
          </p:nvPr>
        </p:nvGraphicFramePr>
        <p:xfrm>
          <a:off x="76200" y="1577399"/>
          <a:ext cx="11624033" cy="698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43B1DA28-9DF8-4E3D-A24E-4EF5612B3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 b="27670"/>
          <a:stretch/>
        </p:blipFill>
        <p:spPr bwMode="auto">
          <a:xfrm>
            <a:off x="9491501" y="1229933"/>
            <a:ext cx="8177499" cy="688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24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73DD9A9-772A-42B8-A98A-D82CE10E9541}"/>
              </a:ext>
            </a:extLst>
          </p:cNvPr>
          <p:cNvSpPr txBox="1"/>
          <p:nvPr/>
        </p:nvSpPr>
        <p:spPr>
          <a:xfrm>
            <a:off x="76200" y="2424648"/>
            <a:ext cx="7920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 err="1">
                <a:latin typeface="Arial Black" panose="020B0A04020102020204" pitchFamily="34" charset="0"/>
              </a:rPr>
              <a:t>Sectorized</a:t>
            </a:r>
            <a:r>
              <a:rPr lang="es-CL" sz="4800" dirty="0">
                <a:latin typeface="Arial Black" panose="020B0A04020102020204" pitchFamily="34" charset="0"/>
              </a:rPr>
              <a:t> EWS</a:t>
            </a:r>
          </a:p>
          <a:p>
            <a:endParaRPr lang="es-CL" sz="4800" dirty="0">
              <a:latin typeface="Arial Black" panose="020B0A04020102020204" pitchFamily="34" charset="0"/>
            </a:endParaRPr>
          </a:p>
          <a:p>
            <a:r>
              <a:rPr lang="es-CL" sz="4800" dirty="0">
                <a:latin typeface="Arial Black" panose="020B0A04020102020204" pitchFamily="34" charset="0"/>
              </a:rPr>
              <a:t>SIPAT – SSD</a:t>
            </a:r>
          </a:p>
          <a:p>
            <a:endParaRPr lang="es-CL" sz="4800" dirty="0">
              <a:latin typeface="Arial Black" panose="020B0A04020102020204" pitchFamily="34" charset="0"/>
            </a:endParaRPr>
          </a:p>
          <a:p>
            <a:r>
              <a:rPr lang="es-CL" sz="4800" dirty="0">
                <a:latin typeface="Arial Black" panose="020B0A04020102020204" pitchFamily="34" charset="0"/>
              </a:rPr>
              <a:t>the </a:t>
            </a:r>
            <a:r>
              <a:rPr lang="es-CL" sz="4800" dirty="0" err="1">
                <a:latin typeface="Arial Black" panose="020B0A04020102020204" pitchFamily="34" charset="0"/>
              </a:rPr>
              <a:t>Chilean</a:t>
            </a:r>
            <a:r>
              <a:rPr lang="es-CL" sz="4800" dirty="0">
                <a:latin typeface="Arial Black" panose="020B0A04020102020204" pitchFamily="34" charset="0"/>
              </a:rPr>
              <a:t> </a:t>
            </a:r>
            <a:r>
              <a:rPr lang="es-CL" sz="4800" dirty="0" err="1">
                <a:latin typeface="Arial Black" panose="020B0A04020102020204" pitchFamily="34" charset="0"/>
              </a:rPr>
              <a:t>experience</a:t>
            </a:r>
            <a:endParaRPr lang="es-CL" sz="4800" dirty="0">
              <a:latin typeface="Arial Black" panose="020B0A04020102020204" pitchFamily="34" charset="0"/>
            </a:endParaRPr>
          </a:p>
        </p:txBody>
      </p:sp>
      <p:pic>
        <p:nvPicPr>
          <p:cNvPr id="16" name="Gráfico 15" descr="Mapa con marcador con relleno sólido">
            <a:extLst>
              <a:ext uri="{FF2B5EF4-FFF2-40B4-BE49-F238E27FC236}">
                <a16:creationId xmlns:a16="http://schemas.microsoft.com/office/drawing/2014/main" id="{6FC26C68-B6C3-4CD3-B769-85F91C10E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806" y="6647734"/>
            <a:ext cx="1478932" cy="14789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71F6C4E-1D5D-4D96-A841-57039EA62D6C}"/>
              </a:ext>
            </a:extLst>
          </p:cNvPr>
          <p:cNvSpPr txBox="1"/>
          <p:nvPr/>
        </p:nvSpPr>
        <p:spPr>
          <a:xfrm>
            <a:off x="2345885" y="6515100"/>
            <a:ext cx="4207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/>
              <a:t>Valparaíso</a:t>
            </a:r>
          </a:p>
          <a:p>
            <a:r>
              <a:rPr lang="es-CL" sz="3600" dirty="0"/>
              <a:t>L:  33.05° S</a:t>
            </a:r>
          </a:p>
          <a:p>
            <a:r>
              <a:rPr lang="es-CL" sz="3600" dirty="0"/>
              <a:t>G: 071.61° W</a:t>
            </a:r>
          </a:p>
        </p:txBody>
      </p:sp>
    </p:spTree>
    <p:extLst>
      <p:ext uri="{BB962C8B-B14F-4D97-AF65-F5344CB8AC3E}">
        <p14:creationId xmlns:p14="http://schemas.microsoft.com/office/powerpoint/2010/main" val="49356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44DC70-E0B9-4010-A1E7-2B895E37B2CA}"/>
              </a:ext>
            </a:extLst>
          </p:cNvPr>
          <p:cNvSpPr txBox="1"/>
          <p:nvPr/>
        </p:nvSpPr>
        <p:spPr>
          <a:xfrm>
            <a:off x="685800" y="2575471"/>
            <a:ext cx="944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ln w="5080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SIPAT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Integrated Tsunami Prediction and Alarm System</a:t>
            </a:r>
          </a:p>
          <a:p>
            <a:pPr>
              <a:defRPr/>
            </a:pPr>
            <a:r>
              <a:rPr lang="es-CL" sz="3200" b="1" dirty="0">
                <a:ln w="5080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s-CL" sz="3200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CL" sz="3200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092B9726-BB6B-4BCE-B42E-98A2C0BF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5"/>
          <a:stretch>
            <a:fillRect/>
          </a:stretch>
        </p:blipFill>
        <p:spPr bwMode="auto">
          <a:xfrm>
            <a:off x="13182600" y="495300"/>
            <a:ext cx="2301714" cy="8077464"/>
          </a:xfrm>
          <a:prstGeom prst="rect">
            <a:avLst/>
          </a:prstGeom>
          <a:noFill/>
          <a:ln w="9525">
            <a:solidFill>
              <a:srgbClr val="FDAB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39595DD-FF81-496C-BCC0-FE3D8D6422BE}"/>
              </a:ext>
            </a:extLst>
          </p:cNvPr>
          <p:cNvCxnSpPr>
            <a:cxnSpLocks/>
          </p:cNvCxnSpPr>
          <p:nvPr/>
        </p:nvCxnSpPr>
        <p:spPr>
          <a:xfrm>
            <a:off x="12039600" y="876300"/>
            <a:ext cx="914400" cy="0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AB4F96E-7F49-4CCF-B246-F6EAD6325A9D}"/>
              </a:ext>
            </a:extLst>
          </p:cNvPr>
          <p:cNvCxnSpPr>
            <a:cxnSpLocks/>
          </p:cNvCxnSpPr>
          <p:nvPr/>
        </p:nvCxnSpPr>
        <p:spPr>
          <a:xfrm>
            <a:off x="12039600" y="8496564"/>
            <a:ext cx="914400" cy="0"/>
          </a:xfrm>
          <a:prstGeom prst="line">
            <a:avLst/>
          </a:prstGeom>
          <a:ln w="476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256FAED-EB2C-4E44-AFF2-EEAAD32A0B82}"/>
              </a:ext>
            </a:extLst>
          </p:cNvPr>
          <p:cNvCxnSpPr/>
          <p:nvPr/>
        </p:nvCxnSpPr>
        <p:spPr>
          <a:xfrm flipV="1">
            <a:off x="12496800" y="1067647"/>
            <a:ext cx="0" cy="30090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174B62E-1022-419E-A42C-36BA6770F95E}"/>
              </a:ext>
            </a:extLst>
          </p:cNvPr>
          <p:cNvCxnSpPr/>
          <p:nvPr/>
        </p:nvCxnSpPr>
        <p:spPr>
          <a:xfrm flipV="1">
            <a:off x="12499383" y="5286429"/>
            <a:ext cx="0" cy="3009053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085C93C-5BFE-47A4-9816-6C8848E824F0}"/>
              </a:ext>
            </a:extLst>
          </p:cNvPr>
          <p:cNvSpPr txBox="1"/>
          <p:nvPr/>
        </p:nvSpPr>
        <p:spPr>
          <a:xfrm>
            <a:off x="11734801" y="4305300"/>
            <a:ext cx="152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4334 km</a:t>
            </a:r>
          </a:p>
        </p:txBody>
      </p:sp>
      <p:pic>
        <p:nvPicPr>
          <p:cNvPr id="37" name="Gráfico 36" descr="Signo de interrogación con relleno sólido">
            <a:extLst>
              <a:ext uri="{FF2B5EF4-FFF2-40B4-BE49-F238E27FC236}">
                <a16:creationId xmlns:a16="http://schemas.microsoft.com/office/drawing/2014/main" id="{EA24BB88-CA91-4066-9D82-8ABEAADED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2529" y="4556247"/>
            <a:ext cx="2859757" cy="28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44DC70-E0B9-4010-A1E7-2B895E37B2CA}"/>
              </a:ext>
            </a:extLst>
          </p:cNvPr>
          <p:cNvSpPr txBox="1"/>
          <p:nvPr/>
        </p:nvSpPr>
        <p:spPr>
          <a:xfrm>
            <a:off x="685800" y="2575471"/>
            <a:ext cx="944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200" b="1" dirty="0">
                <a:ln w="5080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SIPAT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Integrated Tsunami Prediction and Alarm System</a:t>
            </a:r>
          </a:p>
          <a:p>
            <a:pPr>
              <a:defRPr/>
            </a:pPr>
            <a:r>
              <a:rPr lang="es-CL" sz="3200" b="1" dirty="0">
                <a:ln w="5080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s-CL" sz="3200" dirty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 err="1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s-CL" sz="3200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CL" sz="3200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092B9726-BB6B-4BCE-B42E-98A2C0BF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5"/>
          <a:stretch>
            <a:fillRect/>
          </a:stretch>
        </p:blipFill>
        <p:spPr bwMode="auto">
          <a:xfrm>
            <a:off x="11440038" y="1076042"/>
            <a:ext cx="2073114" cy="7275232"/>
          </a:xfrm>
          <a:prstGeom prst="rect">
            <a:avLst/>
          </a:prstGeom>
          <a:noFill/>
          <a:ln w="9525">
            <a:solidFill>
              <a:srgbClr val="FDAB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5">
            <a:extLst>
              <a:ext uri="{FF2B5EF4-FFF2-40B4-BE49-F238E27FC236}">
                <a16:creationId xmlns:a16="http://schemas.microsoft.com/office/drawing/2014/main" id="{76AE41DF-380A-4EA4-8DC0-1EE03A35A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r="-2"/>
          <a:stretch>
            <a:fillRect/>
          </a:stretch>
        </p:blipFill>
        <p:spPr bwMode="auto">
          <a:xfrm>
            <a:off x="15189552" y="1076042"/>
            <a:ext cx="2031648" cy="7275232"/>
          </a:xfrm>
          <a:prstGeom prst="rect">
            <a:avLst/>
          </a:prstGeom>
          <a:noFill/>
          <a:ln w="9525">
            <a:solidFill>
              <a:srgbClr val="FDAB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 derecha 13">
            <a:extLst>
              <a:ext uri="{FF2B5EF4-FFF2-40B4-BE49-F238E27FC236}">
                <a16:creationId xmlns:a16="http://schemas.microsoft.com/office/drawing/2014/main" id="{2529F044-8857-4D31-854C-DFA6641F6B66}"/>
              </a:ext>
            </a:extLst>
          </p:cNvPr>
          <p:cNvSpPr/>
          <p:nvPr/>
        </p:nvSpPr>
        <p:spPr>
          <a:xfrm>
            <a:off x="13623721" y="3699364"/>
            <a:ext cx="1545167" cy="1062663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568D54AE-0EEB-497B-8922-33083FCA42A5}"/>
              </a:ext>
            </a:extLst>
          </p:cNvPr>
          <p:cNvSpPr txBox="1">
            <a:spLocks/>
          </p:cNvSpPr>
          <p:nvPr/>
        </p:nvSpPr>
        <p:spPr bwMode="auto">
          <a:xfrm>
            <a:off x="11440037" y="450122"/>
            <a:ext cx="2073114" cy="625920"/>
          </a:xfrm>
          <a:prstGeom prst="rect">
            <a:avLst/>
          </a:prstGeom>
          <a:solidFill>
            <a:srgbClr val="10253F"/>
          </a:solidFill>
          <a:ln w="9525">
            <a:solidFill>
              <a:srgbClr val="FDAB1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s-MX" altLang="es-CL" sz="1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Before</a:t>
            </a:r>
            <a:r>
              <a:rPr lang="es-MX" altLang="es-CL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SIPAT</a:t>
            </a:r>
            <a:endParaRPr lang="es-ES" altLang="es-CL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 Título">
            <a:extLst>
              <a:ext uri="{FF2B5EF4-FFF2-40B4-BE49-F238E27FC236}">
                <a16:creationId xmlns:a16="http://schemas.microsoft.com/office/drawing/2014/main" id="{40EEE1DE-91DF-4E6E-9E6B-16AA20104ADD}"/>
              </a:ext>
            </a:extLst>
          </p:cNvPr>
          <p:cNvSpPr txBox="1">
            <a:spLocks/>
          </p:cNvSpPr>
          <p:nvPr/>
        </p:nvSpPr>
        <p:spPr bwMode="auto">
          <a:xfrm>
            <a:off x="15189552" y="450122"/>
            <a:ext cx="2031648" cy="625920"/>
          </a:xfrm>
          <a:prstGeom prst="rect">
            <a:avLst/>
          </a:prstGeom>
          <a:solidFill>
            <a:srgbClr val="10253F"/>
          </a:solidFill>
          <a:ln w="9525">
            <a:solidFill>
              <a:srgbClr val="FDAB1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s-MX" altLang="es-CL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 SIPAT</a:t>
            </a:r>
            <a:endParaRPr lang="es-ES" altLang="es-CL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upo 6">
            <a:extLst>
              <a:ext uri="{FF2B5EF4-FFF2-40B4-BE49-F238E27FC236}">
                <a16:creationId xmlns:a16="http://schemas.microsoft.com/office/drawing/2014/main" id="{8EAE8B9C-171B-4CE9-A16C-D2FB9A67E8B6}"/>
              </a:ext>
            </a:extLst>
          </p:cNvPr>
          <p:cNvGrpSpPr/>
          <p:nvPr/>
        </p:nvGrpSpPr>
        <p:grpSpPr>
          <a:xfrm>
            <a:off x="990600" y="5078575"/>
            <a:ext cx="3094051" cy="2699948"/>
            <a:chOff x="1310601" y="8096105"/>
            <a:chExt cx="5163124" cy="4418895"/>
          </a:xfrm>
        </p:grpSpPr>
        <p:pic>
          <p:nvPicPr>
            <p:cNvPr id="21" name="Picture 4" descr="DLR Logo">
              <a:extLst>
                <a:ext uri="{FF2B5EF4-FFF2-40B4-BE49-F238E27FC236}">
                  <a16:creationId xmlns:a16="http://schemas.microsoft.com/office/drawing/2014/main" id="{9E9B1FD8-72EE-4171-888A-4FB8021F2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93" y="10507982"/>
              <a:ext cx="2402389" cy="200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Archivo:Logo UTFSM.png - Wikipedia, la enciclopedia libre">
              <a:extLst>
                <a:ext uri="{FF2B5EF4-FFF2-40B4-BE49-F238E27FC236}">
                  <a16:creationId xmlns:a16="http://schemas.microsoft.com/office/drawing/2014/main" id="{70E438FB-E0B7-4934-A07F-BF6716E1D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994" y="8096105"/>
              <a:ext cx="2402388" cy="2119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C:\Users\182740721\Downloads\PngItem_5158951.png">
              <a:extLst>
                <a:ext uri="{FF2B5EF4-FFF2-40B4-BE49-F238E27FC236}">
                  <a16:creationId xmlns:a16="http://schemas.microsoft.com/office/drawing/2014/main" id="{C95EF31C-83B6-4124-8B0E-B36B2ED37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326" y="8196384"/>
              <a:ext cx="2415399" cy="19651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07F8766D-D1E1-42C7-8DCA-F5A29472A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336" y="10112611"/>
              <a:ext cx="2402389" cy="2402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 descr="DLR Logo">
              <a:extLst>
                <a:ext uri="{FF2B5EF4-FFF2-40B4-BE49-F238E27FC236}">
                  <a16:creationId xmlns:a16="http://schemas.microsoft.com/office/drawing/2014/main" id="{4186D9A6-0422-4F8E-BDA3-1C7EB525D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01" y="10480277"/>
              <a:ext cx="2402389" cy="200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4EC212B-21EC-47B3-81A6-5C89B116F66C}"/>
              </a:ext>
            </a:extLst>
          </p:cNvPr>
          <p:cNvGrpSpPr/>
          <p:nvPr/>
        </p:nvGrpSpPr>
        <p:grpSpPr>
          <a:xfrm>
            <a:off x="4171493" y="5003129"/>
            <a:ext cx="4439107" cy="2657209"/>
            <a:chOff x="15808000" y="9383377"/>
            <a:chExt cx="7210830" cy="4230963"/>
          </a:xfrm>
        </p:grpSpPr>
        <p:grpSp>
          <p:nvGrpSpPr>
            <p:cNvPr id="27" name="Group 65">
              <a:extLst>
                <a:ext uri="{FF2B5EF4-FFF2-40B4-BE49-F238E27FC236}">
                  <a16:creationId xmlns:a16="http://schemas.microsoft.com/office/drawing/2014/main" id="{641A3E4A-16C4-4EDE-9770-740E6814524C}"/>
                </a:ext>
              </a:extLst>
            </p:cNvPr>
            <p:cNvGrpSpPr/>
            <p:nvPr/>
          </p:nvGrpSpPr>
          <p:grpSpPr>
            <a:xfrm>
              <a:off x="17428203" y="11156980"/>
              <a:ext cx="3894676" cy="178558"/>
              <a:chOff x="5834002" y="4559432"/>
              <a:chExt cx="2212142" cy="74272"/>
            </a:xfrm>
          </p:grpSpPr>
          <p:sp>
            <p:nvSpPr>
              <p:cNvPr id="33" name="Oval 70">
                <a:extLst>
                  <a:ext uri="{FF2B5EF4-FFF2-40B4-BE49-F238E27FC236}">
                    <a16:creationId xmlns:a16="http://schemas.microsoft.com/office/drawing/2014/main" id="{A22E2E2D-A816-46F3-B1C0-F26DAB915AF3}"/>
                  </a:ext>
                </a:extLst>
              </p:cNvPr>
              <p:cNvSpPr/>
              <p:nvPr/>
            </p:nvSpPr>
            <p:spPr>
              <a:xfrm>
                <a:off x="5834002" y="4559432"/>
                <a:ext cx="74272" cy="74272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9FAF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srgbClr val="F9FAF9"/>
                  </a:solidFill>
                  <a:effectLst/>
                  <a:uLnTx/>
                  <a:uFillTx/>
                  <a:latin typeface="Roboto"/>
                  <a:sym typeface="Helvetica Neue"/>
                </a:endParaRPr>
              </a:p>
            </p:txBody>
          </p:sp>
          <p:cxnSp>
            <p:nvCxnSpPr>
              <p:cNvPr id="36" name="Straight Connector 73">
                <a:extLst>
                  <a:ext uri="{FF2B5EF4-FFF2-40B4-BE49-F238E27FC236}">
                    <a16:creationId xmlns:a16="http://schemas.microsoft.com/office/drawing/2014/main" id="{509C5AB3-E4F3-4D9F-94CC-CB6E91BC5F2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971097" y="3521522"/>
                <a:ext cx="10835" cy="2139258"/>
              </a:xfrm>
              <a:prstGeom prst="line">
                <a:avLst/>
              </a:prstGeom>
              <a:noFill/>
              <a:ln w="12700" cap="flat" cmpd="sng" algn="ctr">
                <a:solidFill>
                  <a:srgbClr val="F9FAF9"/>
                </a:solidFill>
                <a:prstDash val="solid"/>
              </a:ln>
              <a:effectLst/>
            </p:spPr>
          </p:cxnSp>
        </p:grpSp>
        <p:pic>
          <p:nvPicPr>
            <p:cNvPr id="28" name="Picture 8" descr="Ministerio de Ciencia, Tecnología, Conocimiento e Innovación de Chile -  Wikipedia, la enciclopedia libre">
              <a:extLst>
                <a:ext uri="{FF2B5EF4-FFF2-40B4-BE49-F238E27FC236}">
                  <a16:creationId xmlns:a16="http://schemas.microsoft.com/office/drawing/2014/main" id="{5F52FF7A-E711-44D6-B0E4-E060876F1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2071" y="9979551"/>
              <a:ext cx="3356759" cy="3038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11 Imagen">
              <a:extLst>
                <a:ext uri="{FF2B5EF4-FFF2-40B4-BE49-F238E27FC236}">
                  <a16:creationId xmlns:a16="http://schemas.microsoft.com/office/drawing/2014/main" id="{12462E02-6D54-4006-AF4A-F8CD32CEF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8000" y="9383377"/>
              <a:ext cx="4230963" cy="42309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70C75DC-B044-48D0-A3D8-A43E80813665}"/>
              </a:ext>
            </a:extLst>
          </p:cNvPr>
          <p:cNvGrpSpPr/>
          <p:nvPr/>
        </p:nvGrpSpPr>
        <p:grpSpPr>
          <a:xfrm>
            <a:off x="1905000" y="2137842"/>
            <a:ext cx="6098064" cy="6053658"/>
            <a:chOff x="1905000" y="2137842"/>
            <a:chExt cx="6098064" cy="6053658"/>
          </a:xfrm>
        </p:grpSpPr>
        <p:pic>
          <p:nvPicPr>
            <p:cNvPr id="38" name="Picture 2" descr="D:\WEB SHOA\PREDICCIONES_DE_TSUNAMI\Imagenes_SIPAT\tabla_sipat_25_12_2016.jpg">
              <a:extLst>
                <a:ext uri="{FF2B5EF4-FFF2-40B4-BE49-F238E27FC236}">
                  <a16:creationId xmlns:a16="http://schemas.microsoft.com/office/drawing/2014/main" id="{D33F5B0E-E122-4010-A9DD-6C409EAF5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137842"/>
              <a:ext cx="3693287" cy="605365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echa: a la derecha 10">
              <a:extLst>
                <a:ext uri="{FF2B5EF4-FFF2-40B4-BE49-F238E27FC236}">
                  <a16:creationId xmlns:a16="http://schemas.microsoft.com/office/drawing/2014/main" id="{DC7CE5AF-79D5-43F9-BC7F-37E9B6DB8712}"/>
                </a:ext>
              </a:extLst>
            </p:cNvPr>
            <p:cNvSpPr/>
            <p:nvPr/>
          </p:nvSpPr>
          <p:spPr>
            <a:xfrm rot="10800000">
              <a:off x="6248399" y="4838358"/>
              <a:ext cx="1754665" cy="8046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39" name="16 Imagen" descr="Mapa_Bloques_2.jpg">
            <a:extLst>
              <a:ext uri="{FF2B5EF4-FFF2-40B4-BE49-F238E27FC236}">
                <a16:creationId xmlns:a16="http://schemas.microsoft.com/office/drawing/2014/main" id="{8A2BB109-5245-4438-9E54-7928CAA7B04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0" y="1256617"/>
            <a:ext cx="8720667" cy="7163483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CA22C82-C1D2-4034-A8C4-A34071AA8929}"/>
              </a:ext>
            </a:extLst>
          </p:cNvPr>
          <p:cNvGrpSpPr/>
          <p:nvPr/>
        </p:nvGrpSpPr>
        <p:grpSpPr>
          <a:xfrm>
            <a:off x="6093390" y="1581481"/>
            <a:ext cx="10238571" cy="6581582"/>
            <a:chOff x="6093390" y="1581481"/>
            <a:chExt cx="10238571" cy="6581582"/>
          </a:xfrm>
        </p:grpSpPr>
        <p:grpSp>
          <p:nvGrpSpPr>
            <p:cNvPr id="20" name="15 Grupo">
              <a:extLst>
                <a:ext uri="{FF2B5EF4-FFF2-40B4-BE49-F238E27FC236}">
                  <a16:creationId xmlns:a16="http://schemas.microsoft.com/office/drawing/2014/main" id="{4CC44ABB-33FF-4312-8808-A4ACDEE9947E}"/>
                </a:ext>
              </a:extLst>
            </p:cNvPr>
            <p:cNvGrpSpPr/>
            <p:nvPr/>
          </p:nvGrpSpPr>
          <p:grpSpPr>
            <a:xfrm>
              <a:off x="9343438" y="1581481"/>
              <a:ext cx="6988523" cy="6581582"/>
              <a:chOff x="2060575" y="871846"/>
              <a:chExt cx="5163781" cy="5197228"/>
            </a:xfrm>
          </p:grpSpPr>
          <p:sp>
            <p:nvSpPr>
              <p:cNvPr id="22" name="Rectángulo 3">
                <a:extLst>
                  <a:ext uri="{FF2B5EF4-FFF2-40B4-BE49-F238E27FC236}">
                    <a16:creationId xmlns:a16="http://schemas.microsoft.com/office/drawing/2014/main" id="{468BF095-BD78-439E-990B-B68147613D26}"/>
                  </a:ext>
                </a:extLst>
              </p:cNvPr>
              <p:cNvSpPr/>
              <p:nvPr/>
            </p:nvSpPr>
            <p:spPr>
              <a:xfrm>
                <a:off x="5537119" y="871846"/>
                <a:ext cx="377906" cy="82836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4">
                <a:extLst>
                  <a:ext uri="{FF2B5EF4-FFF2-40B4-BE49-F238E27FC236}">
                    <a16:creationId xmlns:a16="http://schemas.microsoft.com/office/drawing/2014/main" id="{C607106E-EB98-4C7A-96D9-2BF2623837FA}"/>
                  </a:ext>
                </a:extLst>
              </p:cNvPr>
              <p:cNvSpPr/>
              <p:nvPr/>
            </p:nvSpPr>
            <p:spPr>
              <a:xfrm>
                <a:off x="5379244" y="1700213"/>
                <a:ext cx="407193" cy="77628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5">
                <a:extLst>
                  <a:ext uri="{FF2B5EF4-FFF2-40B4-BE49-F238E27FC236}">
                    <a16:creationId xmlns:a16="http://schemas.microsoft.com/office/drawing/2014/main" id="{DF2332FE-E1D6-4CA1-BEDF-7EF5EDB334D2}"/>
                  </a:ext>
                </a:extLst>
              </p:cNvPr>
              <p:cNvSpPr/>
              <p:nvPr/>
            </p:nvSpPr>
            <p:spPr>
              <a:xfrm>
                <a:off x="5105400" y="2476500"/>
                <a:ext cx="523162" cy="9525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8C1043A1-22EC-44D8-9720-4123BA18794E}"/>
                  </a:ext>
                </a:extLst>
              </p:cNvPr>
              <p:cNvSpPr/>
              <p:nvPr/>
            </p:nvSpPr>
            <p:spPr>
              <a:xfrm>
                <a:off x="5041105" y="3428999"/>
                <a:ext cx="938213" cy="11906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6" name="Rectángulo 8">
                <a:extLst>
                  <a:ext uri="{FF2B5EF4-FFF2-40B4-BE49-F238E27FC236}">
                    <a16:creationId xmlns:a16="http://schemas.microsoft.com/office/drawing/2014/main" id="{9D5C5DEF-1B50-4B3B-A5C4-10632BF8D846}"/>
                  </a:ext>
                </a:extLst>
              </p:cNvPr>
              <p:cNvSpPr/>
              <p:nvPr/>
            </p:nvSpPr>
            <p:spPr>
              <a:xfrm>
                <a:off x="5010582" y="5074372"/>
                <a:ext cx="2213774" cy="99470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7" name="Rectángulo 9">
                <a:extLst>
                  <a:ext uri="{FF2B5EF4-FFF2-40B4-BE49-F238E27FC236}">
                    <a16:creationId xmlns:a16="http://schemas.microsoft.com/office/drawing/2014/main" id="{5B935164-74FC-4F36-96C0-87C4B046F423}"/>
                  </a:ext>
                </a:extLst>
              </p:cNvPr>
              <p:cNvSpPr/>
              <p:nvPr/>
            </p:nvSpPr>
            <p:spPr>
              <a:xfrm>
                <a:off x="2066619" y="4513708"/>
                <a:ext cx="2213774" cy="130825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8" name="Rectángulo 12">
                <a:extLst>
                  <a:ext uri="{FF2B5EF4-FFF2-40B4-BE49-F238E27FC236}">
                    <a16:creationId xmlns:a16="http://schemas.microsoft.com/office/drawing/2014/main" id="{BD0EEA9C-CC02-4F3E-862B-10E319A16BAC}"/>
                  </a:ext>
                </a:extLst>
              </p:cNvPr>
              <p:cNvSpPr/>
              <p:nvPr/>
            </p:nvSpPr>
            <p:spPr>
              <a:xfrm>
                <a:off x="2060575" y="2758096"/>
                <a:ext cx="2213774" cy="130825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34">
                <a:extLst>
                  <a:ext uri="{FF2B5EF4-FFF2-40B4-BE49-F238E27FC236}">
                    <a16:creationId xmlns:a16="http://schemas.microsoft.com/office/drawing/2014/main" id="{6AD71242-77FC-4A45-BE2B-4B0C15435BB4}"/>
                  </a:ext>
                </a:extLst>
              </p:cNvPr>
              <p:cNvSpPr/>
              <p:nvPr/>
            </p:nvSpPr>
            <p:spPr>
              <a:xfrm>
                <a:off x="2060575" y="1020145"/>
                <a:ext cx="2213774" cy="130825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CuadroTexto 35">
                <a:extLst>
                  <a:ext uri="{FF2B5EF4-FFF2-40B4-BE49-F238E27FC236}">
                    <a16:creationId xmlns:a16="http://schemas.microsoft.com/office/drawing/2014/main" id="{C7DEA1E3-E8D1-46E4-8EED-AD90EEA66559}"/>
                  </a:ext>
                </a:extLst>
              </p:cNvPr>
              <p:cNvSpPr txBox="1"/>
              <p:nvPr/>
            </p:nvSpPr>
            <p:spPr>
              <a:xfrm>
                <a:off x="5777955" y="4646218"/>
                <a:ext cx="1019433" cy="291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dirty="0">
                    <a:solidFill>
                      <a:srgbClr val="FF0000"/>
                    </a:solidFill>
                  </a:rPr>
                  <a:t>PTWC blocks</a:t>
                </a:r>
              </a:p>
            </p:txBody>
          </p:sp>
        </p:grpSp>
        <p:pic>
          <p:nvPicPr>
            <p:cNvPr id="1026" name="Picture 2" descr="NWS PTWC (@NWS_PTWC) / Posts / X">
              <a:extLst>
                <a:ext uri="{FF2B5EF4-FFF2-40B4-BE49-F238E27FC236}">
                  <a16:creationId xmlns:a16="http://schemas.microsoft.com/office/drawing/2014/main" id="{4C460F2E-CAE4-4C6E-9A5E-4099EE4F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390" y="2194786"/>
              <a:ext cx="2163204" cy="218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646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2" descr="\\oce16\Publico\ppt_Seminario\Total_Sismos_2.jpg">
            <a:extLst>
              <a:ext uri="{FF2B5EF4-FFF2-40B4-BE49-F238E27FC236}">
                <a16:creationId xmlns:a16="http://schemas.microsoft.com/office/drawing/2014/main" id="{E3D7E4DD-7378-4A05-8570-73289F18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48251"/>
            <a:ext cx="10360697" cy="910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5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20 Rectángulo">
            <a:extLst>
              <a:ext uri="{FF2B5EF4-FFF2-40B4-BE49-F238E27FC236}">
                <a16:creationId xmlns:a16="http://schemas.microsoft.com/office/drawing/2014/main" id="{4B58E109-6B62-418F-8E2A-02D643EC0200}"/>
              </a:ext>
            </a:extLst>
          </p:cNvPr>
          <p:cNvSpPr/>
          <p:nvPr/>
        </p:nvSpPr>
        <p:spPr>
          <a:xfrm>
            <a:off x="9829800" y="7043352"/>
            <a:ext cx="3124200" cy="919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VERSION</a:t>
            </a:r>
          </a:p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10.000 SCENARIOS</a:t>
            </a:r>
          </a:p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FOR NEAR FIELD EVENTS</a:t>
            </a:r>
          </a:p>
        </p:txBody>
      </p:sp>
      <p:sp>
        <p:nvSpPr>
          <p:cNvPr id="13" name="19 Rectángulo">
            <a:extLst>
              <a:ext uri="{FF2B5EF4-FFF2-40B4-BE49-F238E27FC236}">
                <a16:creationId xmlns:a16="http://schemas.microsoft.com/office/drawing/2014/main" id="{A841FB26-B26C-4378-8077-2F84DAD66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0" y="3522512"/>
            <a:ext cx="7467600" cy="1962076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  <a:p>
            <a:pPr algn="ctr"/>
            <a:r>
              <a:rPr lang="es-MX" sz="4050" b="1" dirty="0" err="1">
                <a:latin typeface="Arial"/>
                <a:ea typeface="Avenir Roman"/>
                <a:cs typeface="Arial"/>
              </a:rPr>
              <a:t>Area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of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service</a:t>
            </a:r>
            <a:endParaRPr lang="es-ES" sz="4050" b="1" dirty="0">
              <a:latin typeface="Arial"/>
              <a:ea typeface="Avenir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0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2" descr="\\oce16\Publico\ppt_Seminario\Total_Sismos_2.jpg">
            <a:extLst>
              <a:ext uri="{FF2B5EF4-FFF2-40B4-BE49-F238E27FC236}">
                <a16:creationId xmlns:a16="http://schemas.microsoft.com/office/drawing/2014/main" id="{E3D7E4DD-7378-4A05-8570-73289F18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304" y="1449262"/>
            <a:ext cx="6372422" cy="55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20 Rectángulo">
            <a:extLst>
              <a:ext uri="{FF2B5EF4-FFF2-40B4-BE49-F238E27FC236}">
                <a16:creationId xmlns:a16="http://schemas.microsoft.com/office/drawing/2014/main" id="{6F474883-D7B6-426E-86AD-386DE32DB1FE}"/>
              </a:ext>
            </a:extLst>
          </p:cNvPr>
          <p:cNvSpPr/>
          <p:nvPr/>
        </p:nvSpPr>
        <p:spPr>
          <a:xfrm>
            <a:off x="12426533" y="5750906"/>
            <a:ext cx="3124200" cy="919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VERSION</a:t>
            </a:r>
          </a:p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10.000 SCENARIOS</a:t>
            </a:r>
          </a:p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FOR NEAR FIELD EVENTS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5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2" name="Picture 3" descr="E:\Mis Documentos\SIPAT\Regional\P1_Area_Regional.tif">
            <a:extLst>
              <a:ext uri="{FF2B5EF4-FFF2-40B4-BE49-F238E27FC236}">
                <a16:creationId xmlns:a16="http://schemas.microsoft.com/office/drawing/2014/main" id="{F2EEF25C-3237-406D-A8AF-4C2F82D2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6" y="2354237"/>
            <a:ext cx="4928723" cy="61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9 Conector recto de flecha">
            <a:extLst>
              <a:ext uri="{FF2B5EF4-FFF2-40B4-BE49-F238E27FC236}">
                <a16:creationId xmlns:a16="http://schemas.microsoft.com/office/drawing/2014/main" id="{AE7678CF-DC8A-4FD2-BD17-6E74F2FF03CE}"/>
              </a:ext>
            </a:extLst>
          </p:cNvPr>
          <p:cNvCxnSpPr>
            <a:cxnSpLocks/>
          </p:cNvCxnSpPr>
          <p:nvPr/>
        </p:nvCxnSpPr>
        <p:spPr>
          <a:xfrm>
            <a:off x="5486015" y="2408553"/>
            <a:ext cx="1693686" cy="10041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10 Conector recto de flecha">
            <a:extLst>
              <a:ext uri="{FF2B5EF4-FFF2-40B4-BE49-F238E27FC236}">
                <a16:creationId xmlns:a16="http://schemas.microsoft.com/office/drawing/2014/main" id="{68356CCF-721A-4323-891A-502CBBA69261}"/>
              </a:ext>
            </a:extLst>
          </p:cNvPr>
          <p:cNvCxnSpPr>
            <a:cxnSpLocks/>
          </p:cNvCxnSpPr>
          <p:nvPr/>
        </p:nvCxnSpPr>
        <p:spPr>
          <a:xfrm>
            <a:off x="5537069" y="4416796"/>
            <a:ext cx="5350007" cy="32821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07568B9-9051-47E7-9A7B-8EAAE907A2B6}"/>
              </a:ext>
            </a:extLst>
          </p:cNvPr>
          <p:cNvSpPr/>
          <p:nvPr/>
        </p:nvSpPr>
        <p:spPr>
          <a:xfrm>
            <a:off x="1233650" y="2366308"/>
            <a:ext cx="4176550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Roboto (Cuerpo)"/>
                <a:cs typeface="Calibri" pitchFamily="34" charset="0"/>
              </a:rPr>
              <a:t>Tsunami generation zone that could potentially affect the coasts of Chile. Area extends from southern Mexico to Peru.</a:t>
            </a:r>
            <a:endParaRPr lang="es-MX" sz="2400" dirty="0">
              <a:latin typeface="Roboto (Cuerpo)"/>
              <a:cs typeface="Calibri" pitchFamily="34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C9C8BBE3-B320-4EEB-9388-8A8E2150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317" y="4771231"/>
            <a:ext cx="5240893" cy="3416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7 Marcador de contenido">
            <a:extLst>
              <a:ext uri="{FF2B5EF4-FFF2-40B4-BE49-F238E27FC236}">
                <a16:creationId xmlns:a16="http://schemas.microsoft.com/office/drawing/2014/main" id="{5396A4AC-C2C7-4CB8-B8CF-C432F44F6E4C}"/>
              </a:ext>
            </a:extLst>
          </p:cNvPr>
          <p:cNvSpPr txBox="1">
            <a:spLocks/>
          </p:cNvSpPr>
          <p:nvPr/>
        </p:nvSpPr>
        <p:spPr>
          <a:xfrm>
            <a:off x="497871" y="7360313"/>
            <a:ext cx="2744683" cy="677221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34290" tIns="17145" rIns="34290" bIns="17145" rtlCol="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dk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/>
            <a:r>
              <a:rPr lang="en-US" sz="2100" dirty="0">
                <a:solidFill>
                  <a:schemeClr val="tx1"/>
                </a:solidFill>
                <a:latin typeface="Roboto (Cuerpo)"/>
                <a:ea typeface="Helvetica Neue"/>
                <a:cs typeface="Calibri" pitchFamily="34" charset="0"/>
              </a:rPr>
              <a:t>Additional 6,500 modeled scenarios</a:t>
            </a:r>
            <a:endParaRPr lang="es-CL" sz="2100" dirty="0">
              <a:solidFill>
                <a:schemeClr val="tx1"/>
              </a:solidFill>
              <a:latin typeface="Roboto (Cuerpo)"/>
              <a:ea typeface="Helvetica Neue"/>
              <a:cs typeface="Calibri" pitchFamily="34" charset="0"/>
            </a:endParaRPr>
          </a:p>
        </p:txBody>
      </p:sp>
      <p:sp>
        <p:nvSpPr>
          <p:cNvPr id="19" name="19 Rectángulo">
            <a:extLst>
              <a:ext uri="{FF2B5EF4-FFF2-40B4-BE49-F238E27FC236}">
                <a16:creationId xmlns:a16="http://schemas.microsoft.com/office/drawing/2014/main" id="{B5D6386D-CCE8-4DEA-8907-8CD19BBF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35628"/>
            <a:ext cx="9182099" cy="133882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  <a:p>
            <a:pPr algn="ctr"/>
            <a:r>
              <a:rPr lang="es-MX" sz="4050" b="1" dirty="0" err="1">
                <a:latin typeface="Arial"/>
                <a:ea typeface="Avenir Roman"/>
                <a:cs typeface="Arial"/>
              </a:rPr>
              <a:t>Area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of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service</a:t>
            </a:r>
            <a:endParaRPr lang="es-ES" sz="4050" b="1" dirty="0">
              <a:latin typeface="Arial"/>
              <a:ea typeface="Avenir Roman"/>
              <a:cs typeface="Arial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6C6AFF2B-FEFF-47C0-8307-1DD4F0C1732C}"/>
              </a:ext>
            </a:extLst>
          </p:cNvPr>
          <p:cNvSpPr txBox="1">
            <a:spLocks/>
          </p:cNvSpPr>
          <p:nvPr/>
        </p:nvSpPr>
        <p:spPr>
          <a:xfrm>
            <a:off x="11712412" y="6573352"/>
            <a:ext cx="6484971" cy="560173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tx1">
                    <a:alpha val="7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s-ES" dirty="0"/>
              <a:t> </a:t>
            </a:r>
            <a:r>
              <a:rPr lang="es-ES" sz="2200" b="1" kern="1200" dirty="0">
                <a:solidFill>
                  <a:schemeClr val="tx1"/>
                </a:solidFill>
                <a:ea typeface="+mn-ea"/>
                <a:cs typeface="+mn-cs"/>
              </a:rPr>
              <a:t>Original DSS</a:t>
            </a:r>
            <a:endParaRPr lang="es-CL" sz="2200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2F547CF7-4052-42D8-B701-C9A69252F278}"/>
              </a:ext>
            </a:extLst>
          </p:cNvPr>
          <p:cNvSpPr txBox="1">
            <a:spLocks/>
          </p:cNvSpPr>
          <p:nvPr/>
        </p:nvSpPr>
        <p:spPr>
          <a:xfrm>
            <a:off x="6633029" y="8303725"/>
            <a:ext cx="2514600" cy="56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b="1" dirty="0"/>
              <a:t>SIPAT V2</a:t>
            </a:r>
            <a:endParaRPr lang="es-CL" sz="2200" b="1" dirty="0"/>
          </a:p>
        </p:txBody>
      </p:sp>
    </p:spTree>
    <p:extLst>
      <p:ext uri="{BB962C8B-B14F-4D97-AF65-F5344CB8AC3E}">
        <p14:creationId xmlns:p14="http://schemas.microsoft.com/office/powerpoint/2010/main" val="351880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4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7 Imagen" descr="Candidatos seleccionados.jpg">
            <a:extLst>
              <a:ext uri="{FF2B5EF4-FFF2-40B4-BE49-F238E27FC236}">
                <a16:creationId xmlns:a16="http://schemas.microsoft.com/office/drawing/2014/main" id="{5AB74C8B-F7FC-4F6B-8E5D-C9CC42110D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2790" y="2930512"/>
            <a:ext cx="7268410" cy="3572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11 Imagen" descr="pronostico.jpg">
            <a:extLst>
              <a:ext uri="{FF2B5EF4-FFF2-40B4-BE49-F238E27FC236}">
                <a16:creationId xmlns:a16="http://schemas.microsoft.com/office/drawing/2014/main" id="{B6EC9527-E864-496C-A06E-CF3389006C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52847" y="958123"/>
            <a:ext cx="2663553" cy="752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1C6625DC-2C13-44D9-90FF-DEBD127DD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26792"/>
              </p:ext>
            </p:extLst>
          </p:nvPr>
        </p:nvGraphicFramePr>
        <p:xfrm>
          <a:off x="3471792" y="2464521"/>
          <a:ext cx="1786008" cy="61064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86008">
                  <a:extLst>
                    <a:ext uri="{9D8B030D-6E8A-4147-A177-3AD203B41FA5}">
                      <a16:colId xmlns:a16="http://schemas.microsoft.com/office/drawing/2014/main" val="2956201747"/>
                    </a:ext>
                  </a:extLst>
                </a:gridCol>
              </a:tblGrid>
              <a:tr h="8501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Amplitud esperada</a:t>
                      </a:r>
                      <a:endParaRPr lang="es-CL" sz="26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D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516149"/>
                  </a:ext>
                </a:extLst>
              </a:tr>
              <a:tr h="728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L" sz="2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&lt;0.3m</a:t>
                      </a: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777654"/>
                  </a:ext>
                </a:extLst>
              </a:tr>
              <a:tr h="2209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s-MX" sz="2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2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a 1m</a:t>
                      </a:r>
                      <a:endParaRPr lang="es-CL" sz="2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s-MX" sz="2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926602"/>
                  </a:ext>
                </a:extLst>
              </a:tr>
              <a:tr h="11422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a 3m</a:t>
                      </a:r>
                      <a:endParaRPr lang="es-CL" sz="26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513142"/>
                  </a:ext>
                </a:extLst>
              </a:tr>
              <a:tr h="11422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 3 m</a:t>
                      </a: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73960"/>
                  </a:ext>
                </a:extLst>
              </a:tr>
            </a:tbl>
          </a:graphicData>
        </a:graphic>
      </p:graphicFrame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F11D4619-B48D-4F10-B92C-BCF0031D9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34567"/>
              </p:ext>
            </p:extLst>
          </p:nvPr>
        </p:nvGraphicFramePr>
        <p:xfrm>
          <a:off x="838200" y="2464521"/>
          <a:ext cx="2428679" cy="610797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28679">
                  <a:extLst>
                    <a:ext uri="{9D8B030D-6E8A-4147-A177-3AD203B41FA5}">
                      <a16:colId xmlns:a16="http://schemas.microsoft.com/office/drawing/2014/main" val="879199016"/>
                    </a:ext>
                  </a:extLst>
                </a:gridCol>
              </a:tblGrid>
              <a:tr h="81194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L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L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Amenaza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D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772359"/>
                  </a:ext>
                </a:extLst>
              </a:tr>
              <a:tr h="710648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L" sz="2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INFORMATIVO</a:t>
                      </a: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668667"/>
                  </a:ext>
                </a:extLst>
              </a:tr>
              <a:tr h="22145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L" sz="2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PRECAUCIÓN</a:t>
                      </a: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534242"/>
                  </a:ext>
                </a:extLst>
              </a:tr>
              <a:tr h="114944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L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ALERTA</a:t>
                      </a:r>
                    </a:p>
                  </a:txBody>
                  <a:tcPr marL="62621" marR="62621" marT="31311" marB="313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621225"/>
                  </a:ext>
                </a:extLst>
              </a:tr>
              <a:tr h="114944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CL" sz="2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ALARMA</a:t>
                      </a:r>
                    </a:p>
                  </a:txBody>
                  <a:tcPr marL="62621" marR="62621" marT="31311" marB="31311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3824"/>
                  </a:ext>
                </a:extLst>
              </a:tr>
            </a:tbl>
          </a:graphicData>
        </a:graphic>
      </p:graphicFrame>
      <p:sp>
        <p:nvSpPr>
          <p:cNvPr id="23" name="19 Rectángulo">
            <a:extLst>
              <a:ext uri="{FF2B5EF4-FFF2-40B4-BE49-F238E27FC236}">
                <a16:creationId xmlns:a16="http://schemas.microsoft.com/office/drawing/2014/main" id="{802EA728-EDA3-494D-A307-3D9229F8E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35628"/>
            <a:ext cx="9182099" cy="133882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  <a:p>
            <a:pPr algn="ctr"/>
            <a:r>
              <a:rPr lang="es-MX" sz="4050" b="1" dirty="0" err="1">
                <a:latin typeface="Arial"/>
                <a:ea typeface="Avenir Roman"/>
                <a:cs typeface="Arial"/>
              </a:rPr>
              <a:t>Forecast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points</a:t>
            </a:r>
            <a:endParaRPr lang="es-ES" sz="4050" b="1" dirty="0">
              <a:latin typeface="Arial"/>
              <a:ea typeface="Avenir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549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4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19 Rectángulo">
            <a:extLst>
              <a:ext uri="{FF2B5EF4-FFF2-40B4-BE49-F238E27FC236}">
                <a16:creationId xmlns:a16="http://schemas.microsoft.com/office/drawing/2014/main" id="{D8132328-C49B-461C-8F48-A8330A4E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8709"/>
            <a:ext cx="9182099" cy="133882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  <a:p>
            <a:pPr algn="ctr"/>
            <a:r>
              <a:rPr lang="es-MX" sz="4050" b="1" dirty="0" err="1">
                <a:latin typeface="Arial"/>
                <a:ea typeface="Avenir Roman"/>
                <a:cs typeface="Arial"/>
              </a:rPr>
              <a:t>Searching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boxes</a:t>
            </a:r>
            <a:endParaRPr lang="es-ES" sz="4050" b="1" dirty="0">
              <a:latin typeface="Arial"/>
              <a:ea typeface="Avenir Roman"/>
              <a:cs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D910A671-B6B8-4E62-A810-1C0E1CFB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41401"/>
            <a:ext cx="9961800" cy="655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AFC2A91-9F6D-4AFB-82C4-FD684CCD8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/>
          <a:stretch/>
        </p:blipFill>
        <p:spPr bwMode="auto">
          <a:xfrm>
            <a:off x="8915400" y="1937977"/>
            <a:ext cx="9885049" cy="666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10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4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19 Rectángulo">
            <a:extLst>
              <a:ext uri="{FF2B5EF4-FFF2-40B4-BE49-F238E27FC236}">
                <a16:creationId xmlns:a16="http://schemas.microsoft.com/office/drawing/2014/main" id="{D8132328-C49B-461C-8F48-A8330A4E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88709"/>
            <a:ext cx="9182099" cy="133882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algn="ctr"/>
            <a:r>
              <a:rPr lang="es-MX" sz="4050" b="1" dirty="0">
                <a:latin typeface="Arial"/>
                <a:ea typeface="Avenir Roman"/>
                <a:cs typeface="Arial"/>
              </a:rPr>
              <a:t>SIPAT CONCEPTUAL OPERATION</a:t>
            </a:r>
          </a:p>
          <a:p>
            <a:pPr algn="ctr"/>
            <a:r>
              <a:rPr lang="es-MX" sz="4050" b="1" dirty="0" err="1">
                <a:latin typeface="Arial"/>
                <a:ea typeface="Avenir Roman"/>
                <a:cs typeface="Arial"/>
              </a:rPr>
              <a:t>Interpolation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(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recent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 </a:t>
            </a:r>
            <a:r>
              <a:rPr lang="es-MX" sz="4050" b="1" dirty="0" err="1">
                <a:latin typeface="Arial"/>
                <a:ea typeface="Avenir Roman"/>
                <a:cs typeface="Arial"/>
              </a:rPr>
              <a:t>improvement</a:t>
            </a:r>
            <a:r>
              <a:rPr lang="es-MX" sz="4050" b="1" dirty="0">
                <a:latin typeface="Arial"/>
                <a:ea typeface="Avenir Roman"/>
                <a:cs typeface="Arial"/>
              </a:rPr>
              <a:t>)</a:t>
            </a:r>
            <a:endParaRPr lang="es-ES" sz="4050" b="1" dirty="0">
              <a:latin typeface="Arial"/>
              <a:ea typeface="Avenir Roman"/>
              <a:cs typeface="Arial"/>
            </a:endParaRPr>
          </a:p>
        </p:txBody>
      </p:sp>
      <p:sp>
        <p:nvSpPr>
          <p:cNvPr id="14" name="11 CuadroTexto">
            <a:extLst>
              <a:ext uri="{FF2B5EF4-FFF2-40B4-BE49-F238E27FC236}">
                <a16:creationId xmlns:a16="http://schemas.microsoft.com/office/drawing/2014/main" id="{54C6AFF3-5587-474E-82AD-20DF95627C99}"/>
              </a:ext>
            </a:extLst>
          </p:cNvPr>
          <p:cNvSpPr txBox="1"/>
          <p:nvPr/>
        </p:nvSpPr>
        <p:spPr>
          <a:xfrm>
            <a:off x="5184677" y="4346185"/>
            <a:ext cx="4038298" cy="1025922"/>
          </a:xfrm>
          <a:prstGeom prst="rect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Tsunami amplitudes with Mw 7.5</a:t>
            </a:r>
            <a:endParaRPr kumimoji="0" lang="es-CL" sz="3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11 CuadroTexto">
            <a:extLst>
              <a:ext uri="{FF2B5EF4-FFF2-40B4-BE49-F238E27FC236}">
                <a16:creationId xmlns:a16="http://schemas.microsoft.com/office/drawing/2014/main" id="{CC40B822-A7FE-4D74-8ECD-C6C20AF2F45E}"/>
              </a:ext>
            </a:extLst>
          </p:cNvPr>
          <p:cNvSpPr txBox="1"/>
          <p:nvPr/>
        </p:nvSpPr>
        <p:spPr>
          <a:xfrm>
            <a:off x="914400" y="4346185"/>
            <a:ext cx="4038298" cy="1025922"/>
          </a:xfrm>
          <a:prstGeom prst="rect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Tsunami amplitudes with Mw 7.0</a:t>
            </a:r>
            <a:endParaRPr kumimoji="0" lang="es-CL" sz="3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2E23323-82B2-497A-9BA2-B93AEEFE975E}"/>
              </a:ext>
            </a:extLst>
          </p:cNvPr>
          <p:cNvSpPr/>
          <p:nvPr/>
        </p:nvSpPr>
        <p:spPr>
          <a:xfrm>
            <a:off x="647700" y="4046482"/>
            <a:ext cx="8763000" cy="1752600"/>
          </a:xfrm>
          <a:prstGeom prst="roundRect">
            <a:avLst/>
          </a:prstGeom>
          <a:solidFill>
            <a:srgbClr val="C00000">
              <a:alpha val="10000"/>
            </a:srgbClr>
          </a:solidFill>
          <a:ln w="3810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DB2C8B2-4276-43A3-800D-A0FE1BB6D6E6}"/>
              </a:ext>
            </a:extLst>
          </p:cNvPr>
          <p:cNvSpPr txBox="1"/>
          <p:nvPr/>
        </p:nvSpPr>
        <p:spPr>
          <a:xfrm>
            <a:off x="914400" y="343178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From </a:t>
            </a:r>
            <a:r>
              <a:rPr lang="es-CL" sz="2800" b="1" dirty="0" err="1"/>
              <a:t>pre-modeled</a:t>
            </a:r>
            <a:r>
              <a:rPr lang="es-CL" sz="2800" b="1" dirty="0"/>
              <a:t> candidates</a:t>
            </a:r>
          </a:p>
        </p:txBody>
      </p:sp>
      <p:pic>
        <p:nvPicPr>
          <p:cNvPr id="2050" name="Picture 2" descr="Earthquake Icon Trendy Earthquake Logo Concept">
            <a:extLst>
              <a:ext uri="{FF2B5EF4-FFF2-40B4-BE49-F238E27FC236}">
                <a16:creationId xmlns:a16="http://schemas.microsoft.com/office/drawing/2014/main" id="{A0FDA4F1-955E-479B-8E43-AEAB96173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8522" r="10769" b="15661"/>
          <a:stretch/>
        </p:blipFill>
        <p:spPr bwMode="auto">
          <a:xfrm>
            <a:off x="4038600" y="1485900"/>
            <a:ext cx="1882071" cy="20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FEF8C2C-7B3A-4BCC-8DEB-4C9FC595C85B}"/>
              </a:ext>
            </a:extLst>
          </p:cNvPr>
          <p:cNvSpPr txBox="1"/>
          <p:nvPr/>
        </p:nvSpPr>
        <p:spPr>
          <a:xfrm>
            <a:off x="5486400" y="174917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err="1"/>
              <a:t>Mw</a:t>
            </a:r>
            <a:r>
              <a:rPr lang="es-CL" sz="3200" b="1" dirty="0"/>
              <a:t> 7,3</a:t>
            </a:r>
          </a:p>
        </p:txBody>
      </p:sp>
      <p:sp>
        <p:nvSpPr>
          <p:cNvPr id="19" name="11 CuadroTexto">
            <a:extLst>
              <a:ext uri="{FF2B5EF4-FFF2-40B4-BE49-F238E27FC236}">
                <a16:creationId xmlns:a16="http://schemas.microsoft.com/office/drawing/2014/main" id="{E43A03A1-44E2-486E-A38F-A41EBDFF4725}"/>
              </a:ext>
            </a:extLst>
          </p:cNvPr>
          <p:cNvSpPr txBox="1"/>
          <p:nvPr/>
        </p:nvSpPr>
        <p:spPr>
          <a:xfrm>
            <a:off x="647700" y="6560443"/>
            <a:ext cx="8496300" cy="564257"/>
          </a:xfrm>
          <a:prstGeom prst="rect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Interpolated tsunami amplitudes for a 7.3 eq</a:t>
            </a:r>
            <a:endParaRPr kumimoji="0" lang="es-CL" sz="30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EFDE278E-76B8-484C-BC73-A2B55AE457AE}"/>
              </a:ext>
            </a:extLst>
          </p:cNvPr>
          <p:cNvSpPr/>
          <p:nvPr/>
        </p:nvSpPr>
        <p:spPr>
          <a:xfrm>
            <a:off x="4800600" y="5859422"/>
            <a:ext cx="533400" cy="544163"/>
          </a:xfrm>
          <a:prstGeom prst="downArrow">
            <a:avLst/>
          </a:prstGeom>
          <a:solidFill>
            <a:srgbClr val="C00000">
              <a:alpha val="10000"/>
            </a:srgbClr>
          </a:solidFill>
          <a:ln w="3810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19 Rectángulo">
            <a:extLst>
              <a:ext uri="{FF2B5EF4-FFF2-40B4-BE49-F238E27FC236}">
                <a16:creationId xmlns:a16="http://schemas.microsoft.com/office/drawing/2014/main" id="{C27F29F0-6979-4938-9DA6-234C8CD91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3" y="7959844"/>
            <a:ext cx="18015857" cy="841256"/>
          </a:xfrm>
          <a:prstGeom prst="rect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en-US" sz="2400" b="1" dirty="0">
                <a:latin typeface="Helvetica Neue"/>
              </a:rPr>
              <a:t>It converts discrete data into continuous values, optimizing the use of available information, improving analysis and decision-making.</a:t>
            </a:r>
            <a:endParaRPr lang="pl-PL" sz="2400" b="1" dirty="0">
              <a:latin typeface="Helvetica Neue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5986E75-BCAD-4DF5-980E-3DBA9DB3B67A}"/>
              </a:ext>
            </a:extLst>
          </p:cNvPr>
          <p:cNvSpPr txBox="1">
            <a:spLocks/>
          </p:cNvSpPr>
          <p:nvPr/>
        </p:nvSpPr>
        <p:spPr>
          <a:xfrm rot="16200000">
            <a:off x="7114194" y="4551649"/>
            <a:ext cx="5781354" cy="564257"/>
          </a:xfrm>
          <a:prstGeom prst="rect">
            <a:avLst/>
          </a:prstGeom>
          <a:noFill/>
          <a:ln w="12700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>
            <a:defPPr>
              <a:defRPr lang="en-US"/>
            </a:defPPr>
            <a:lvl1pPr algn="ctr" defTabSz="825500" hangingPunct="0">
              <a:defRPr sz="3000" b="1">
                <a:latin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s-ES" dirty="0"/>
              <a:t>SCENARIO: Iquique </a:t>
            </a:r>
            <a:r>
              <a:rPr lang="es-ES" dirty="0" err="1"/>
              <a:t>Mw</a:t>
            </a:r>
            <a:r>
              <a:rPr lang="es-ES" dirty="0"/>
              <a:t> 7.8</a:t>
            </a:r>
            <a:endParaRPr lang="es-CL" dirty="0"/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4D3686FE-35E6-4F30-B873-1C68FBEB9338}"/>
              </a:ext>
            </a:extLst>
          </p:cNvPr>
          <p:cNvSpPr txBox="1">
            <a:spLocks/>
          </p:cNvSpPr>
          <p:nvPr/>
        </p:nvSpPr>
        <p:spPr>
          <a:xfrm>
            <a:off x="10279029" y="6972300"/>
            <a:ext cx="6484971" cy="560173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chemeClr val="tx1">
                    <a:alpha val="7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>
                    <a:alpha val="70000"/>
                  </a:srgb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s-ES" dirty="0"/>
              <a:t> </a:t>
            </a:r>
            <a:r>
              <a:rPr lang="es-ES" sz="2200" b="1" kern="1200" dirty="0">
                <a:solidFill>
                  <a:schemeClr val="tx1"/>
                </a:solidFill>
                <a:ea typeface="+mn-ea"/>
                <a:cs typeface="+mn-cs"/>
              </a:rPr>
              <a:t>Original DSS</a:t>
            </a:r>
            <a:endParaRPr lang="es-CL" sz="2200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F5847F0D-A35B-4638-A199-9E95E48E93AD}"/>
              </a:ext>
            </a:extLst>
          </p:cNvPr>
          <p:cNvSpPr txBox="1">
            <a:spLocks/>
          </p:cNvSpPr>
          <p:nvPr/>
        </p:nvSpPr>
        <p:spPr>
          <a:xfrm>
            <a:off x="14265977" y="7402727"/>
            <a:ext cx="2514600" cy="56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b="1" dirty="0"/>
              <a:t>SIPAT V2</a:t>
            </a:r>
            <a:endParaRPr lang="es-CL" sz="2200" b="1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30D0EDE-EC62-441F-8104-42088AC5A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602" y="1866900"/>
            <a:ext cx="3858833" cy="547705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ED0755F-29F2-46F2-B3D2-000581AA9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9628" y="1866900"/>
            <a:ext cx="3882172" cy="54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406</Words>
  <Application>Microsoft Office PowerPoint</Application>
  <PresentationFormat>Personalizado</PresentationFormat>
  <Paragraphs>116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Calibri</vt:lpstr>
      <vt:lpstr>DIN Pro 1</vt:lpstr>
      <vt:lpstr>Roboto (Cuerpo)</vt:lpstr>
      <vt:lpstr>DIN Pro 3</vt:lpstr>
      <vt:lpstr>Helvetica Neue</vt:lpstr>
      <vt:lpstr>Arial</vt:lpstr>
      <vt:lpstr>Arial Black</vt:lpstr>
      <vt:lpstr>Roboto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Director</dc:creator>
  <cp:lastModifiedBy>Carlos Zúñiga</cp:lastModifiedBy>
  <cp:revision>18</cp:revision>
  <dcterms:created xsi:type="dcterms:W3CDTF">2006-08-16T00:00:00Z</dcterms:created>
  <dcterms:modified xsi:type="dcterms:W3CDTF">2025-11-08T01:04:38Z</dcterms:modified>
  <dc:identifier>DAG3o6aoAs8</dc:identifier>
</cp:coreProperties>
</file>