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media/image27.wmf" ContentType="image/x-wmf"/>
  <Override PartName="/ppt/media/image32.png" ContentType="image/png"/>
  <Override PartName="/ppt/media/media57.wmv" ContentType="video/x-ms-wmv"/>
  <Override PartName="/ppt/media/image26.wmf" ContentType="image/x-wmf"/>
  <Override PartName="/ppt/media/media56.wmv" ContentType="video/x-ms-wmv"/>
  <Override PartName="/ppt/media/image25.wmf" ContentType="image/x-wmf"/>
  <Override PartName="/ppt/media/image30.png" ContentType="image/png"/>
  <Override PartName="/ppt/media/media55.wmv" ContentType="video/x-ms-wmv"/>
  <Override PartName="/ppt/media/image24.wmf" ContentType="image/x-wmf"/>
  <Override PartName="/ppt/media/image54.png" ContentType="image/png"/>
  <Override PartName="/ppt/media/image22.wmf" ContentType="image/x-wmf"/>
  <Override PartName="/ppt/media/media52.wmv" ContentType="video/x-ms-wmv"/>
  <Override PartName="/ppt/media/image18.wmf" ContentType="image/x-wmf"/>
  <Override PartName="/ppt/media/media48.wmv" ContentType="video/x-ms-wmv"/>
  <Override PartName="/ppt/media/image35.png" ContentType="image/png"/>
  <Override PartName="/ppt/media/image10.png" ContentType="image/png"/>
  <Override PartName="/ppt/media/image29.png" ContentType="image/png"/>
  <Override PartName="/ppt/media/image28.png" ContentType="image/png"/>
  <Override PartName="/ppt/media/image16.jpeg" ContentType="image/jpeg"/>
  <Override PartName="/ppt/media/image21.png" ContentType="image/png"/>
  <Override PartName="/ppt/media/image46.png" ContentType="image/png"/>
  <Override PartName="/ppt/media/image20.png" ContentType="image/png"/>
  <Override PartName="/ppt/media/media45.wmv" ContentType="video/x-ms-wmv"/>
  <Override PartName="/ppt/media/image6.png" ContentType="image/png"/>
  <Override PartName="/ppt/media/image12.png" ContentType="image/png"/>
  <Override PartName="/ppt/media/image5.png" ContentType="image/png"/>
  <Override PartName="/ppt/media/image11.png" ContentType="image/png"/>
  <Override PartName="/ppt/media/image4.jpeg" ContentType="image/jpeg"/>
  <Override PartName="/ppt/media/image38.jpeg" ContentType="image/jpeg"/>
  <Override PartName="/ppt/media/image37.jpeg" ContentType="image/jpeg"/>
  <Override PartName="/ppt/media/image39.jpeg" ContentType="image/jpeg"/>
  <Override PartName="/ppt/media/image59.jpeg" ContentType="image/jpeg"/>
  <Override PartName="/ppt/media/image34.jpeg" ContentType="image/jpeg"/>
  <Override PartName="/ppt/media/image36.jpeg" ContentType="image/jpeg"/>
  <Override PartName="/ppt/media/image60.jpeg" ContentType="image/jpeg"/>
  <Override PartName="/ppt/media/image40.png" ContentType="image/png"/>
  <Override PartName="/ppt/media/image42.png" ContentType="image/png"/>
  <Override PartName="/ppt/media/image62.png" ContentType="image/png"/>
  <Override PartName="/ppt/media/image64.png" ContentType="image/png"/>
  <Override PartName="/ppt/media/image19.jpeg" ContentType="image/jpeg"/>
  <Override PartName="/ppt/media/image58.png" ContentType="image/png"/>
  <Override PartName="/ppt/media/image15.png" ContentType="image/png"/>
  <Override PartName="/ppt/media/image9.png" ContentType="image/png"/>
  <Override PartName="/ppt/media/image17.jpeg" ContentType="image/jpeg"/>
  <Override PartName="/ppt/media/image13.png" ContentType="image/png"/>
  <Override PartName="/ppt/media/image33.jpeg" ContentType="image/jpeg"/>
  <Override PartName="/ppt/media/image7.png" ContentType="image/png"/>
  <Override PartName="/ppt/media/image2.png" ContentType="image/png"/>
  <Override PartName="/ppt/media/image1.png" ContentType="image/png"/>
  <Override PartName="/ppt/media/image3.png" ContentType="image/png"/>
  <Override PartName="/ppt/media/image14.png" ContentType="image/png"/>
  <Override PartName="/ppt/media/image8.png" ContentType="image/png"/>
  <Override PartName="/ppt/media/media41.wmv" ContentType="video/x-ms-wmv"/>
  <Override PartName="/ppt/media/media44.wmv" ContentType="video/x-ms-wmv"/>
  <Override PartName="/ppt/media/media49.wmv" ContentType="video/x-ms-wmv"/>
  <Override PartName="/ppt/media/media63.wmv" ContentType="video/x-ms-wmv"/>
  <Override PartName="/ppt/media/media61.wmv" ContentType="video/x-ms-wmv"/>
  <Override PartName="/ppt/media/media53.wmv" ContentType="video/x-ms-wmv"/>
  <Override PartName="/ppt/media/media43.wmv" ContentType="video/x-ms-wmv"/>
  <Override PartName="/ppt/media/media50.wmv" ContentType="video/x-ms-wmv"/>
  <Override PartName="/ppt/media/image23.jpeg" ContentType="image/jpeg"/>
  <Override PartName="/ppt/media/media47.wmv" ContentType="video/x-ms-wmv"/>
  <Override PartName="/ppt/media/image31.jpeg" ContentType="image/jpeg"/>
  <Override PartName="/ppt/media/media51.wmv" ContentType="video/x-ms-wmv"/>
  <Override PartName="/ppt/presentation.xml" ContentType="application/vnd.openxmlformats-officedocument.presentationml.presentation.main+xml"/>
  <Override PartName="/ppt/theme/theme1.xml" ContentType="application/vnd.openxmlformats-officedocument.theme+xml"/>
  <Override PartName="/ppt/theme/theme7.xml" ContentType="application/vnd.openxmlformats-officedocument.them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_rels/notesSlide3.xml.rels" ContentType="application/vnd.openxmlformats-package.relationships+xml"/>
  <Override PartName="/ppt/notesSlides/_rels/notesSlide16.xml.rels" ContentType="application/vnd.openxmlformats-package.relationships+xml"/>
  <Override PartName="/ppt/notesSlides/_rels/notesSlide8.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15.xml.rels" ContentType="application/vnd.openxmlformats-package.relationships+xml"/>
  <Override PartName="/ppt/notesSlides/notesSlide2.xml" ContentType="application/vnd.openxmlformats-officedocument.presentationml.notesSlide+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7.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14.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12192000" cy="6858000"/>
  <p:notesSz cx="7104063" cy="10234613"/>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en-US" sz="1800" spc="-1" strike="noStrike">
                <a:solidFill>
                  <a:schemeClr val="dk1"/>
                </a:solidFill>
                <a:latin typeface="Calibri"/>
              </a:rPr>
              <a:t>Click to move the slide</a:t>
            </a:r>
            <a:endParaRPr b="0" lang="en-US" sz="1800" spc="-1" strike="noStrike">
              <a:solidFill>
                <a:schemeClr val="dk1"/>
              </a:solidFill>
              <a:latin typeface="Calibri"/>
            </a:endParaRPr>
          </a:p>
        </p:txBody>
      </p:sp>
      <p:sp>
        <p:nvSpPr>
          <p:cNvPr id="4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Calibri"/>
              </a:rPr>
              <a:t>Click to edit the notes format</a:t>
            </a:r>
            <a:endParaRPr b="0" lang="en-US" sz="2000" spc="-1" strike="noStrike">
              <a:solidFill>
                <a:srgbClr val="000000"/>
              </a:solidFill>
              <a:latin typeface="Calibri"/>
            </a:endParaRPr>
          </a:p>
        </p:txBody>
      </p:sp>
      <p:sp>
        <p:nvSpPr>
          <p:cNvPr id="46"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Calibri"/>
              </a:rPr>
              <a:t>&lt;header&gt;</a:t>
            </a:r>
            <a:endParaRPr b="0" lang="en-US" sz="1400" spc="-1" strike="noStrike">
              <a:solidFill>
                <a:srgbClr val="000000"/>
              </a:solidFill>
              <a:latin typeface="Calibri"/>
            </a:endParaRPr>
          </a:p>
        </p:txBody>
      </p:sp>
      <p:sp>
        <p:nvSpPr>
          <p:cNvPr id="47" name="PlaceHolder 4"/>
          <p:cNvSpPr>
            <a:spLocks noGrp="1"/>
          </p:cNvSpPr>
          <p:nvPr>
            <p:ph type="dt" idx="11"/>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Calibri"/>
              </a:defRPr>
            </a:lvl1pPr>
          </a:lstStyle>
          <a:p>
            <a:pPr indent="0" algn="r">
              <a:buNone/>
            </a:pPr>
            <a:r>
              <a:rPr b="0" lang="en-US" sz="1400" spc="-1" strike="noStrike">
                <a:solidFill>
                  <a:srgbClr val="000000"/>
                </a:solidFill>
                <a:latin typeface="Calibri"/>
              </a:rPr>
              <a:t>&lt;date/time&gt;</a:t>
            </a:r>
            <a:endParaRPr b="0" lang="en-US" sz="1400" spc="-1" strike="noStrike">
              <a:solidFill>
                <a:srgbClr val="000000"/>
              </a:solidFill>
              <a:latin typeface="Calibri"/>
            </a:endParaRPr>
          </a:p>
        </p:txBody>
      </p:sp>
      <p:sp>
        <p:nvSpPr>
          <p:cNvPr id="48" name="PlaceHolder 5"/>
          <p:cNvSpPr>
            <a:spLocks noGrp="1"/>
          </p:cNvSpPr>
          <p:nvPr>
            <p:ph type="ftr" idx="12"/>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Calibri"/>
              </a:defRPr>
            </a:lvl1pPr>
          </a:lstStyle>
          <a:p>
            <a:pPr indent="0">
              <a:buNone/>
            </a:pPr>
            <a:r>
              <a:rPr b="0" lang="en-US" sz="1400" spc="-1" strike="noStrike">
                <a:solidFill>
                  <a:srgbClr val="000000"/>
                </a:solidFill>
                <a:latin typeface="Calibri"/>
              </a:rPr>
              <a:t>&lt;footer&gt;</a:t>
            </a:r>
            <a:endParaRPr b="0" lang="en-US" sz="1400" spc="-1" strike="noStrike">
              <a:solidFill>
                <a:srgbClr val="000000"/>
              </a:solidFill>
              <a:latin typeface="Calibri"/>
            </a:endParaRPr>
          </a:p>
        </p:txBody>
      </p:sp>
      <p:sp>
        <p:nvSpPr>
          <p:cNvPr id="49" name="PlaceHolder 6"/>
          <p:cNvSpPr>
            <a:spLocks noGrp="1"/>
          </p:cNvSpPr>
          <p:nvPr>
            <p:ph type="sldNum" idx="13"/>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Calibri"/>
              </a:defRPr>
            </a:lvl1pPr>
          </a:lstStyle>
          <a:p>
            <a:pPr indent="0" algn="r">
              <a:buNone/>
            </a:pPr>
            <a:fld id="{A0595A8C-98C4-43CA-9F76-43281C8152A7}" type="slidenum">
              <a:rPr b="0" lang="en-US" sz="1400" spc="-1" strike="noStrike">
                <a:solidFill>
                  <a:srgbClr val="000000"/>
                </a:solidFill>
                <a:latin typeface="Calibri"/>
              </a:rPr>
              <a:t>&lt;number&gt;</a:t>
            </a:fld>
            <a:endParaRPr b="0" lang="en-US"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sldImg"/>
          </p:nvPr>
        </p:nvSpPr>
        <p:spPr>
          <a:xfrm>
            <a:off x="482760" y="523800"/>
            <a:ext cx="6138360" cy="3454200"/>
          </a:xfrm>
          <a:prstGeom prst="rect">
            <a:avLst/>
          </a:prstGeom>
          <a:ln w="0">
            <a:noFill/>
          </a:ln>
        </p:spPr>
      </p:sp>
      <p:sp>
        <p:nvSpPr>
          <p:cNvPr id="337" name="PlaceHolder 2"/>
          <p:cNvSpPr>
            <a:spLocks noGrp="1"/>
          </p:cNvSpPr>
          <p:nvPr>
            <p:ph type="body"/>
          </p:nvPr>
        </p:nvSpPr>
        <p:spPr>
          <a:xfrm>
            <a:off x="226800" y="4059000"/>
            <a:ext cx="6541200" cy="5493240"/>
          </a:xfrm>
          <a:prstGeom prst="rect">
            <a:avLst/>
          </a:prstGeom>
          <a:noFill/>
          <a:ln w="0">
            <a:noFill/>
          </a:ln>
        </p:spPr>
        <p:txBody>
          <a:bodyPr lIns="96840" rIns="96840" tIns="48240" bIns="48240" anchor="t">
            <a:noAutofit/>
          </a:bodyPr>
          <a:p>
            <a:pPr marL="216000" indent="-216000">
              <a:buNone/>
            </a:pPr>
            <a:endParaRPr b="0" lang="en-US" sz="1800" spc="-1" strike="noStrike">
              <a:solidFill>
                <a:srgbClr val="000000"/>
              </a:solidFill>
              <a:latin typeface="Calibri"/>
            </a:endParaRPr>
          </a:p>
        </p:txBody>
      </p:sp>
      <p:sp>
        <p:nvSpPr>
          <p:cNvPr id="338" name="PlaceHolder 3"/>
          <p:cNvSpPr>
            <a:spLocks noGrp="1"/>
          </p:cNvSpPr>
          <p:nvPr>
            <p:ph type="sldNum" idx="29"/>
          </p:nvPr>
        </p:nvSpPr>
        <p:spPr>
          <a:xfrm>
            <a:off x="4024080" y="9721080"/>
            <a:ext cx="3078000" cy="513000"/>
          </a:xfrm>
          <a:prstGeom prst="rect">
            <a:avLst/>
          </a:prstGeom>
          <a:noFill/>
          <a:ln w="0">
            <a:noFill/>
          </a:ln>
        </p:spPr>
        <p:txBody>
          <a:bodyPr lIns="96840" rIns="96840" tIns="48240" bIns="48240" anchor="b">
            <a:noAutofit/>
          </a:bodyPr>
          <a:lstStyle>
            <a:lvl1pPr indent="0" algn="r" defTabSz="914400">
              <a:lnSpc>
                <a:spcPct val="100000"/>
              </a:lnSpc>
              <a:buNone/>
              <a:defRPr b="0" lang="en-US" sz="1300" spc="-1" strike="noStrike">
                <a:solidFill>
                  <a:schemeClr val="dk1"/>
                </a:solidFill>
                <a:latin typeface="+mn-lt"/>
                <a:ea typeface="+mn-ea"/>
              </a:defRPr>
            </a:lvl1pPr>
          </a:lstStyle>
          <a:p>
            <a:pPr indent="0" algn="r" defTabSz="914400">
              <a:lnSpc>
                <a:spcPct val="100000"/>
              </a:lnSpc>
              <a:buNone/>
            </a:pPr>
            <a:fld id="{E4301AAC-29C5-443A-8350-B4F929A91B03}" type="slidenum">
              <a:rPr b="0" lang="en-US" sz="1300" spc="-1" strike="noStrike">
                <a:solidFill>
                  <a:schemeClr val="dk1"/>
                </a:solidFill>
                <a:latin typeface="+mn-lt"/>
                <a:ea typeface="+mn-ea"/>
              </a:rPr>
              <a:t>&lt;number&gt;</a:t>
            </a:fld>
            <a:endParaRPr b="0" lang="en-US" sz="1300" spc="-1" strike="noStrike">
              <a:solidFill>
                <a:srgbClr val="000000"/>
              </a:solidFill>
              <a:latin typeface="Calibri"/>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PlaceHolder 1"/>
          <p:cNvSpPr>
            <a:spLocks noGrp="1"/>
          </p:cNvSpPr>
          <p:nvPr>
            <p:ph type="sldImg"/>
          </p:nvPr>
        </p:nvSpPr>
        <p:spPr>
          <a:xfrm>
            <a:off x="482760" y="523800"/>
            <a:ext cx="6138360" cy="3454200"/>
          </a:xfrm>
          <a:prstGeom prst="rect">
            <a:avLst/>
          </a:prstGeom>
          <a:ln w="0">
            <a:noFill/>
          </a:ln>
        </p:spPr>
      </p:sp>
      <p:sp>
        <p:nvSpPr>
          <p:cNvPr id="349" name="PlaceHolder 2"/>
          <p:cNvSpPr>
            <a:spLocks noGrp="1"/>
          </p:cNvSpPr>
          <p:nvPr>
            <p:ph type="body"/>
          </p:nvPr>
        </p:nvSpPr>
        <p:spPr>
          <a:xfrm>
            <a:off x="226800" y="4059000"/>
            <a:ext cx="6541200" cy="5493240"/>
          </a:xfrm>
          <a:prstGeom prst="rect">
            <a:avLst/>
          </a:prstGeom>
          <a:noFill/>
          <a:ln w="0">
            <a:noFill/>
          </a:ln>
        </p:spPr>
        <p:txBody>
          <a:bodyPr lIns="96840" rIns="96840" tIns="48240" bIns="48240" anchor="t">
            <a:noAutofit/>
          </a:bodyPr>
          <a:p>
            <a:pPr marL="216000" indent="-216000">
              <a:buNone/>
            </a:pPr>
            <a:endParaRPr b="0" lang="en-US" sz="1800" spc="-1" strike="noStrike">
              <a:solidFill>
                <a:srgbClr val="000000"/>
              </a:solidFill>
              <a:latin typeface="Calibri"/>
            </a:endParaRPr>
          </a:p>
        </p:txBody>
      </p:sp>
      <p:sp>
        <p:nvSpPr>
          <p:cNvPr id="350" name="PlaceHolder 3"/>
          <p:cNvSpPr>
            <a:spLocks noGrp="1"/>
          </p:cNvSpPr>
          <p:nvPr>
            <p:ph type="sldNum" idx="33"/>
          </p:nvPr>
        </p:nvSpPr>
        <p:spPr>
          <a:xfrm>
            <a:off x="4024080" y="9721080"/>
            <a:ext cx="3078000" cy="513000"/>
          </a:xfrm>
          <a:prstGeom prst="rect">
            <a:avLst/>
          </a:prstGeom>
          <a:noFill/>
          <a:ln w="0">
            <a:noFill/>
          </a:ln>
        </p:spPr>
        <p:txBody>
          <a:bodyPr lIns="96840" rIns="96840" tIns="48240" bIns="48240" anchor="b">
            <a:noAutofit/>
          </a:bodyPr>
          <a:lstStyle>
            <a:lvl1pPr indent="0" algn="r" defTabSz="914400">
              <a:lnSpc>
                <a:spcPct val="100000"/>
              </a:lnSpc>
              <a:buNone/>
              <a:defRPr b="0" lang="en-US" sz="1300" spc="-1" strike="noStrike">
                <a:solidFill>
                  <a:schemeClr val="dk1"/>
                </a:solidFill>
                <a:latin typeface="+mn-lt"/>
                <a:ea typeface="+mn-ea"/>
              </a:defRPr>
            </a:lvl1pPr>
          </a:lstStyle>
          <a:p>
            <a:pPr indent="0" algn="r" defTabSz="914400">
              <a:lnSpc>
                <a:spcPct val="100000"/>
              </a:lnSpc>
              <a:buNone/>
            </a:pPr>
            <a:fld id="{155E73FA-DD5B-4865-B5FF-E9CD83683BD4}" type="slidenum">
              <a:rPr b="0" lang="en-US" sz="1300" spc="-1" strike="noStrike">
                <a:solidFill>
                  <a:schemeClr val="dk1"/>
                </a:solidFill>
                <a:latin typeface="+mn-lt"/>
                <a:ea typeface="+mn-ea"/>
              </a:rPr>
              <a:t>&lt;number&gt;</a:t>
            </a:fld>
            <a:endParaRPr b="0" lang="en-US" sz="1300" spc="-1" strike="noStrike">
              <a:solidFill>
                <a:srgbClr val="000000"/>
              </a:solidFill>
              <a:latin typeface="Calibri"/>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PlaceHolder 1"/>
          <p:cNvSpPr>
            <a:spLocks noGrp="1"/>
          </p:cNvSpPr>
          <p:nvPr>
            <p:ph type="sldImg"/>
          </p:nvPr>
        </p:nvSpPr>
        <p:spPr>
          <a:xfrm>
            <a:off x="482760" y="523800"/>
            <a:ext cx="6138360" cy="3454200"/>
          </a:xfrm>
          <a:prstGeom prst="rect">
            <a:avLst/>
          </a:prstGeom>
          <a:ln w="0">
            <a:noFill/>
          </a:ln>
        </p:spPr>
      </p:sp>
      <p:sp>
        <p:nvSpPr>
          <p:cNvPr id="352" name="PlaceHolder 2"/>
          <p:cNvSpPr>
            <a:spLocks noGrp="1"/>
          </p:cNvSpPr>
          <p:nvPr>
            <p:ph type="body"/>
          </p:nvPr>
        </p:nvSpPr>
        <p:spPr>
          <a:xfrm>
            <a:off x="226800" y="4059000"/>
            <a:ext cx="6541200" cy="5493240"/>
          </a:xfrm>
          <a:prstGeom prst="rect">
            <a:avLst/>
          </a:prstGeom>
          <a:noFill/>
          <a:ln w="0">
            <a:noFill/>
          </a:ln>
        </p:spPr>
        <p:txBody>
          <a:bodyPr lIns="96840" rIns="96840" tIns="48240" bIns="48240" anchor="t">
            <a:noAutofit/>
          </a:bodyPr>
          <a:p>
            <a:pPr marL="216000" indent="-216000">
              <a:buNone/>
            </a:pPr>
            <a:endParaRPr b="0" lang="en-US" sz="1800" spc="-1" strike="noStrike">
              <a:solidFill>
                <a:srgbClr val="000000"/>
              </a:solidFill>
              <a:latin typeface="Calibri"/>
            </a:endParaRPr>
          </a:p>
        </p:txBody>
      </p:sp>
      <p:sp>
        <p:nvSpPr>
          <p:cNvPr id="353" name="PlaceHolder 3"/>
          <p:cNvSpPr>
            <a:spLocks noGrp="1"/>
          </p:cNvSpPr>
          <p:nvPr>
            <p:ph type="sldNum" idx="34"/>
          </p:nvPr>
        </p:nvSpPr>
        <p:spPr>
          <a:xfrm>
            <a:off x="4024080" y="9721080"/>
            <a:ext cx="3078000" cy="513000"/>
          </a:xfrm>
          <a:prstGeom prst="rect">
            <a:avLst/>
          </a:prstGeom>
          <a:noFill/>
          <a:ln w="0">
            <a:noFill/>
          </a:ln>
        </p:spPr>
        <p:txBody>
          <a:bodyPr lIns="96840" rIns="96840" tIns="48240" bIns="48240" anchor="b">
            <a:noAutofit/>
          </a:bodyPr>
          <a:lstStyle>
            <a:lvl1pPr indent="0" algn="r" defTabSz="914400">
              <a:lnSpc>
                <a:spcPct val="100000"/>
              </a:lnSpc>
              <a:buNone/>
              <a:defRPr b="0" lang="en-US" sz="1300" spc="-1" strike="noStrike">
                <a:solidFill>
                  <a:schemeClr val="dk1"/>
                </a:solidFill>
                <a:latin typeface="+mn-lt"/>
                <a:ea typeface="+mn-ea"/>
              </a:defRPr>
            </a:lvl1pPr>
          </a:lstStyle>
          <a:p>
            <a:pPr indent="0" algn="r" defTabSz="914400">
              <a:lnSpc>
                <a:spcPct val="100000"/>
              </a:lnSpc>
              <a:buNone/>
            </a:pPr>
            <a:fld id="{BD6C724F-EA14-4652-AF4E-9E00732D40BD}" type="slidenum">
              <a:rPr b="0" lang="en-US" sz="1300" spc="-1" strike="noStrike">
                <a:solidFill>
                  <a:schemeClr val="dk1"/>
                </a:solidFill>
                <a:latin typeface="+mn-lt"/>
                <a:ea typeface="+mn-ea"/>
              </a:rPr>
              <a:t>&lt;number&gt;</a:t>
            </a:fld>
            <a:endParaRPr b="0" lang="en-US" sz="1300" spc="-1" strike="noStrike">
              <a:solidFill>
                <a:srgbClr val="000000"/>
              </a:solidFill>
              <a:latin typeface="Calibri"/>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laceHolder 1"/>
          <p:cNvSpPr>
            <a:spLocks noGrp="1"/>
          </p:cNvSpPr>
          <p:nvPr>
            <p:ph type="sldImg"/>
          </p:nvPr>
        </p:nvSpPr>
        <p:spPr>
          <a:xfrm>
            <a:off x="482760" y="523800"/>
            <a:ext cx="6138360" cy="3454200"/>
          </a:xfrm>
          <a:prstGeom prst="rect">
            <a:avLst/>
          </a:prstGeom>
          <a:ln w="0">
            <a:noFill/>
          </a:ln>
        </p:spPr>
      </p:sp>
      <p:sp>
        <p:nvSpPr>
          <p:cNvPr id="340" name="PlaceHolder 2"/>
          <p:cNvSpPr>
            <a:spLocks noGrp="1"/>
          </p:cNvSpPr>
          <p:nvPr>
            <p:ph type="body"/>
          </p:nvPr>
        </p:nvSpPr>
        <p:spPr>
          <a:xfrm>
            <a:off x="226800" y="4059000"/>
            <a:ext cx="6541200" cy="5493240"/>
          </a:xfrm>
          <a:prstGeom prst="rect">
            <a:avLst/>
          </a:prstGeom>
          <a:noFill/>
          <a:ln w="0">
            <a:noFill/>
          </a:ln>
        </p:spPr>
        <p:txBody>
          <a:bodyPr lIns="96840" rIns="96840" tIns="48240" bIns="48240" anchor="t">
            <a:noAutofit/>
          </a:bodyPr>
          <a:p>
            <a:pPr marL="216000" indent="-216000">
              <a:buNone/>
            </a:pPr>
            <a:endParaRPr b="0" lang="en-US" sz="1800" spc="-1" strike="noStrike">
              <a:solidFill>
                <a:srgbClr val="000000"/>
              </a:solidFill>
              <a:latin typeface="Calibri"/>
            </a:endParaRPr>
          </a:p>
        </p:txBody>
      </p:sp>
      <p:sp>
        <p:nvSpPr>
          <p:cNvPr id="341" name="PlaceHolder 3"/>
          <p:cNvSpPr>
            <a:spLocks noGrp="1"/>
          </p:cNvSpPr>
          <p:nvPr>
            <p:ph type="sldNum" idx="30"/>
          </p:nvPr>
        </p:nvSpPr>
        <p:spPr>
          <a:xfrm>
            <a:off x="4024080" y="9721080"/>
            <a:ext cx="3078000" cy="513000"/>
          </a:xfrm>
          <a:prstGeom prst="rect">
            <a:avLst/>
          </a:prstGeom>
          <a:noFill/>
          <a:ln w="0">
            <a:noFill/>
          </a:ln>
        </p:spPr>
        <p:txBody>
          <a:bodyPr lIns="96840" rIns="96840" tIns="48240" bIns="48240" anchor="b">
            <a:noAutofit/>
          </a:bodyPr>
          <a:lstStyle>
            <a:lvl1pPr indent="0" algn="r" defTabSz="914400">
              <a:lnSpc>
                <a:spcPct val="100000"/>
              </a:lnSpc>
              <a:buNone/>
              <a:defRPr b="0" lang="en-US" sz="1300" spc="-1" strike="noStrike">
                <a:solidFill>
                  <a:schemeClr val="dk1"/>
                </a:solidFill>
                <a:latin typeface="+mn-lt"/>
                <a:ea typeface="+mn-ea"/>
              </a:defRPr>
            </a:lvl1pPr>
          </a:lstStyle>
          <a:p>
            <a:pPr indent="0" algn="r" defTabSz="914400">
              <a:lnSpc>
                <a:spcPct val="100000"/>
              </a:lnSpc>
              <a:buNone/>
            </a:pPr>
            <a:fld id="{A02AE427-A305-46A7-AD4B-F8391F76F7C7}" type="slidenum">
              <a:rPr b="0" lang="en-US" sz="1300" spc="-1" strike="noStrike">
                <a:solidFill>
                  <a:schemeClr val="dk1"/>
                </a:solidFill>
                <a:latin typeface="+mn-lt"/>
                <a:ea typeface="+mn-ea"/>
              </a:rPr>
              <a:t>&lt;number&gt;</a:t>
            </a:fld>
            <a:endParaRPr b="0" lang="en-US" sz="1300" spc="-1" strike="noStrike">
              <a:solidFill>
                <a:srgbClr val="000000"/>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PlaceHolder 1"/>
          <p:cNvSpPr>
            <a:spLocks noGrp="1"/>
          </p:cNvSpPr>
          <p:nvPr>
            <p:ph type="sldImg"/>
          </p:nvPr>
        </p:nvSpPr>
        <p:spPr>
          <a:xfrm>
            <a:off x="482760" y="523800"/>
            <a:ext cx="6138360" cy="3454200"/>
          </a:xfrm>
          <a:prstGeom prst="rect">
            <a:avLst/>
          </a:prstGeom>
          <a:ln w="0">
            <a:noFill/>
          </a:ln>
        </p:spPr>
      </p:sp>
      <p:sp>
        <p:nvSpPr>
          <p:cNvPr id="343" name="PlaceHolder 2"/>
          <p:cNvSpPr>
            <a:spLocks noGrp="1"/>
          </p:cNvSpPr>
          <p:nvPr>
            <p:ph type="body"/>
          </p:nvPr>
        </p:nvSpPr>
        <p:spPr>
          <a:xfrm>
            <a:off x="226800" y="4059000"/>
            <a:ext cx="6541200" cy="5493240"/>
          </a:xfrm>
          <a:prstGeom prst="rect">
            <a:avLst/>
          </a:prstGeom>
          <a:noFill/>
          <a:ln w="0">
            <a:noFill/>
          </a:ln>
        </p:spPr>
        <p:txBody>
          <a:bodyPr lIns="96840" rIns="96840" tIns="48240" bIns="48240" anchor="t">
            <a:noAutofit/>
          </a:bodyPr>
          <a:p>
            <a:pPr marL="216000" indent="-216000">
              <a:buNone/>
            </a:pPr>
            <a:endParaRPr b="0" lang="en-US" sz="1800" spc="-1" strike="noStrike">
              <a:solidFill>
                <a:srgbClr val="000000"/>
              </a:solidFill>
              <a:latin typeface="Calibri"/>
            </a:endParaRPr>
          </a:p>
        </p:txBody>
      </p:sp>
      <p:sp>
        <p:nvSpPr>
          <p:cNvPr id="344" name="PlaceHolder 3"/>
          <p:cNvSpPr>
            <a:spLocks noGrp="1"/>
          </p:cNvSpPr>
          <p:nvPr>
            <p:ph type="sldNum" idx="31"/>
          </p:nvPr>
        </p:nvSpPr>
        <p:spPr>
          <a:xfrm>
            <a:off x="4024080" y="9721080"/>
            <a:ext cx="3078000" cy="513000"/>
          </a:xfrm>
          <a:prstGeom prst="rect">
            <a:avLst/>
          </a:prstGeom>
          <a:noFill/>
          <a:ln w="0">
            <a:noFill/>
          </a:ln>
        </p:spPr>
        <p:txBody>
          <a:bodyPr lIns="96840" rIns="96840" tIns="48240" bIns="48240" anchor="b">
            <a:noAutofit/>
          </a:bodyPr>
          <a:lstStyle>
            <a:lvl1pPr indent="0" algn="r" defTabSz="914400">
              <a:lnSpc>
                <a:spcPct val="100000"/>
              </a:lnSpc>
              <a:buNone/>
              <a:defRPr b="0" lang="en-US" sz="1300" spc="-1" strike="noStrike">
                <a:solidFill>
                  <a:schemeClr val="dk1"/>
                </a:solidFill>
                <a:latin typeface="+mn-lt"/>
                <a:ea typeface="+mn-ea"/>
              </a:defRPr>
            </a:lvl1pPr>
          </a:lstStyle>
          <a:p>
            <a:pPr indent="0" algn="r" defTabSz="914400">
              <a:lnSpc>
                <a:spcPct val="100000"/>
              </a:lnSpc>
              <a:buNone/>
            </a:pPr>
            <a:fld id="{DE2ED532-BF00-44E1-A571-244DECAD6992}" type="slidenum">
              <a:rPr b="0" lang="en-US" sz="1300" spc="-1" strike="noStrike">
                <a:solidFill>
                  <a:schemeClr val="dk1"/>
                </a:solidFill>
                <a:latin typeface="+mn-lt"/>
                <a:ea typeface="+mn-ea"/>
              </a:rPr>
              <a:t>&lt;number&gt;</a:t>
            </a:fld>
            <a:endParaRPr b="0" lang="en-US" sz="1300" spc="-1" strike="noStrike">
              <a:solidFill>
                <a:srgbClr val="000000"/>
              </a:solidFill>
              <a:latin typeface="Calibri"/>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PlaceHolder 1"/>
          <p:cNvSpPr>
            <a:spLocks noGrp="1"/>
          </p:cNvSpPr>
          <p:nvPr>
            <p:ph type="sldImg"/>
          </p:nvPr>
        </p:nvSpPr>
        <p:spPr>
          <a:xfrm>
            <a:off x="482760" y="523800"/>
            <a:ext cx="6138360" cy="3454200"/>
          </a:xfrm>
          <a:prstGeom prst="rect">
            <a:avLst/>
          </a:prstGeom>
          <a:ln w="0">
            <a:noFill/>
          </a:ln>
        </p:spPr>
      </p:sp>
      <p:sp>
        <p:nvSpPr>
          <p:cNvPr id="346" name="PlaceHolder 2"/>
          <p:cNvSpPr>
            <a:spLocks noGrp="1"/>
          </p:cNvSpPr>
          <p:nvPr>
            <p:ph type="body"/>
          </p:nvPr>
        </p:nvSpPr>
        <p:spPr>
          <a:xfrm>
            <a:off x="226800" y="4059000"/>
            <a:ext cx="6541200" cy="5493240"/>
          </a:xfrm>
          <a:prstGeom prst="rect">
            <a:avLst/>
          </a:prstGeom>
          <a:noFill/>
          <a:ln w="0">
            <a:noFill/>
          </a:ln>
        </p:spPr>
        <p:txBody>
          <a:bodyPr lIns="96840" rIns="96840" tIns="48240" bIns="48240" anchor="t">
            <a:noAutofit/>
          </a:bodyPr>
          <a:p>
            <a:pPr marL="216000" indent="0">
              <a:lnSpc>
                <a:spcPct val="100000"/>
              </a:lnSpc>
              <a:buNone/>
            </a:pPr>
            <a:r>
              <a:rPr b="0" lang="en-US" sz="2000" spc="-1" strike="noStrike">
                <a:solidFill>
                  <a:srgbClr val="000000"/>
                </a:solidFill>
                <a:latin typeface="Calibri"/>
              </a:rPr>
              <a:t>Mean estimates of Factor of safety. b) Uncertainty in Factor of safety estimation. c) Probability of failure map considering the η factor from Rampello et al. (2010). Outlined in blue in figures (a) and (b) are the landslides in the SW Iberian margin inventory. (For interpretation of the references to colour in this figure legend, the reader is referred to the web version of this article.)</a:t>
            </a:r>
            <a:endParaRPr b="0" lang="en-US" sz="2000" spc="-1" strike="noStrike">
              <a:solidFill>
                <a:srgbClr val="000000"/>
              </a:solidFill>
              <a:latin typeface="Calibri"/>
            </a:endParaRPr>
          </a:p>
          <a:p>
            <a:pPr marL="216000" indent="0">
              <a:lnSpc>
                <a:spcPct val="100000"/>
              </a:lnSpc>
              <a:buNone/>
            </a:pPr>
            <a:endParaRPr b="0" lang="en-US" sz="2000" spc="-1" strike="noStrike">
              <a:solidFill>
                <a:srgbClr val="000000"/>
              </a:solidFill>
              <a:latin typeface="Calibri"/>
            </a:endParaRPr>
          </a:p>
          <a:p>
            <a:pPr marL="216000" indent="0">
              <a:lnSpc>
                <a:spcPct val="100000"/>
              </a:lnSpc>
              <a:buNone/>
            </a:pPr>
            <a:r>
              <a:rPr b="0" i="1" lang="en-US" sz="1200" spc="-1" strike="noStrike">
                <a:solidFill>
                  <a:schemeClr val="dk1"/>
                </a:solidFill>
                <a:latin typeface="+mn-lt"/>
                <a:ea typeface="+mn-ea"/>
              </a:rPr>
              <a:t>Receiver Operating Characteristic (ROC) curves </a:t>
            </a:r>
            <a:r>
              <a:rPr b="0" lang="en-US" sz="1200" spc="-1" strike="noStrike">
                <a:solidFill>
                  <a:schemeClr val="dk1"/>
                </a:solidFill>
                <a:latin typeface="+mn-lt"/>
                <a:ea typeface="+mn-ea"/>
              </a:rPr>
              <a:t>and Optimal thresholds for Pseudo-static model and Displacement-based method.</a:t>
            </a:r>
            <a:endParaRPr b="0" lang="en-US" sz="1200" spc="-1" strike="noStrike">
              <a:solidFill>
                <a:srgbClr val="000000"/>
              </a:solidFill>
              <a:latin typeface="Calibri"/>
            </a:endParaRPr>
          </a:p>
        </p:txBody>
      </p:sp>
      <p:sp>
        <p:nvSpPr>
          <p:cNvPr id="347" name="PlaceHolder 3"/>
          <p:cNvSpPr>
            <a:spLocks noGrp="1"/>
          </p:cNvSpPr>
          <p:nvPr>
            <p:ph type="sldNum" idx="32"/>
          </p:nvPr>
        </p:nvSpPr>
        <p:spPr>
          <a:xfrm>
            <a:off x="4024080" y="9721080"/>
            <a:ext cx="3078000" cy="513000"/>
          </a:xfrm>
          <a:prstGeom prst="rect">
            <a:avLst/>
          </a:prstGeom>
          <a:noFill/>
          <a:ln w="0">
            <a:noFill/>
          </a:ln>
        </p:spPr>
        <p:txBody>
          <a:bodyPr lIns="96840" rIns="96840" tIns="48240" bIns="48240" anchor="b">
            <a:noAutofit/>
          </a:bodyPr>
          <a:lstStyle>
            <a:lvl1pPr indent="0" algn="r" defTabSz="914400">
              <a:lnSpc>
                <a:spcPct val="100000"/>
              </a:lnSpc>
              <a:buNone/>
              <a:defRPr b="0" lang="en-US" sz="1300" spc="-1" strike="noStrike">
                <a:solidFill>
                  <a:schemeClr val="dk1"/>
                </a:solidFill>
                <a:latin typeface="+mn-lt"/>
                <a:ea typeface="+mn-ea"/>
              </a:defRPr>
            </a:lvl1pPr>
          </a:lstStyle>
          <a:p>
            <a:pPr indent="0" algn="r" defTabSz="914400">
              <a:lnSpc>
                <a:spcPct val="100000"/>
              </a:lnSpc>
              <a:buNone/>
            </a:pPr>
            <a:fld id="{98B985E5-C118-4A72-9B84-FF8A5B55DEE9}" type="slidenum">
              <a:rPr b="0" lang="en-US" sz="1300" spc="-1" strike="noStrike">
                <a:solidFill>
                  <a:schemeClr val="dk1"/>
                </a:solidFill>
                <a:latin typeface="+mn-lt"/>
                <a:ea typeface="+mn-ea"/>
              </a:rPr>
              <a:t>&lt;number&gt;</a:t>
            </a:fld>
            <a:endParaRPr b="0" lang="en-US" sz="13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227880" y="1122480"/>
            <a:ext cx="11736000" cy="2387160"/>
          </a:xfrm>
          <a:prstGeom prst="rect">
            <a:avLst/>
          </a:prstGeom>
          <a:noFill/>
          <a:ln w="0">
            <a:noFill/>
          </a:ln>
        </p:spPr>
        <p:txBody>
          <a:bodyPr lIns="91440" rIns="91440" tIns="45720" bIns="45720" anchor="b">
            <a:noAutofit/>
          </a:bodyPr>
          <a:p>
            <a:pPr indent="0" algn="ctr" defTabSz="914400">
              <a:lnSpc>
                <a:spcPct val="90000"/>
              </a:lnSpc>
              <a:buNone/>
            </a:pPr>
            <a:r>
              <a:rPr b="0" lang="en-US" sz="6000" spc="-1" strike="noStrike">
                <a:solidFill>
                  <a:schemeClr val="dk1"/>
                </a:solidFill>
                <a:latin typeface="Calibri Light"/>
              </a:rPr>
              <a:t>Click to edit Master title style</a:t>
            </a:r>
            <a:endParaRPr b="0" lang="en-US" sz="6000" spc="-1" strike="noStrike">
              <a:solidFill>
                <a:schemeClr val="dk1"/>
              </a:solidFill>
              <a:latin typeface="Calibri"/>
            </a:endParaRP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Calibri"/>
              </a:rPr>
              <a:t>Click to edit the outline text format</a:t>
            </a:r>
            <a:endParaRPr b="0" lang="en-US" sz="28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Calibri"/>
              </a:rPr>
              <a:t>Second Outline Level</a:t>
            </a:r>
            <a:endParaRPr b="0" lang="en-US" sz="2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chemeClr val="dk1"/>
                </a:solidFill>
                <a:latin typeface="Calibri"/>
              </a:rPr>
              <a:t>Third Outline Level</a:t>
            </a:r>
            <a:endParaRPr b="0" lang="en-US" sz="18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1800" spc="-1" strike="noStrike">
                <a:solidFill>
                  <a:schemeClr val="dk1"/>
                </a:solidFill>
                <a:latin typeface="Calibri"/>
              </a:rPr>
              <a:t>Fourth Outline Level</a:t>
            </a:r>
            <a:endParaRPr b="0" lang="en-US" sz="18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Fifth Outline Level</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Sixth Outline Level</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Seventh Outline Level</a:t>
            </a:r>
            <a:endParaRPr b="0" lang="en-US" sz="2000" spc="-1" strike="noStrike">
              <a:solidFill>
                <a:schemeClr val="dk1"/>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solidFill>
          <a:srgbClr val="ffffff"/>
        </a:solidFill>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s-ES" sz="3600" spc="-1" strike="noStrike">
                <a:solidFill>
                  <a:schemeClr val="dk1"/>
                </a:solidFill>
                <a:latin typeface="Calibri"/>
              </a:rPr>
              <a:t>Click to edit Master title style</a:t>
            </a:r>
            <a:endParaRPr b="0" lang="en-US" sz="3600" spc="-1" strike="noStrike">
              <a:solidFill>
                <a:schemeClr val="dk1"/>
              </a:solidFill>
              <a:latin typeface="Calibri"/>
            </a:endParaRPr>
          </a:p>
        </p:txBody>
      </p:sp>
      <p:sp>
        <p:nvSpPr>
          <p:cNvPr id="5" name="PlaceHolder 2"/>
          <p:cNvSpPr>
            <a:spLocks noGrp="1"/>
          </p:cNvSpPr>
          <p:nvPr>
            <p:ph type="body"/>
          </p:nvPr>
        </p:nvSpPr>
        <p:spPr>
          <a:xfrm>
            <a:off x="88560" y="671040"/>
            <a:ext cx="12015000" cy="57855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c00000"/>
              </a:buClr>
              <a:buFont typeface="Wingdings" charset="2"/>
              <a:buChar char=""/>
            </a:pPr>
            <a:r>
              <a:rPr b="0" lang="es-ES" sz="2800" spc="-1" strike="noStrike">
                <a:solidFill>
                  <a:schemeClr val="dk1"/>
                </a:solidFill>
                <a:latin typeface="Calibri"/>
              </a:rPr>
              <a:t>Edit Master text styles</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Second level</a:t>
            </a:r>
            <a:endParaRPr b="0" lang="en-US" sz="2400" spc="-1" strike="noStrike">
              <a:solidFill>
                <a:schemeClr val="dk1"/>
              </a:solidFill>
              <a:latin typeface="Calibri"/>
            </a:endParaRPr>
          </a:p>
          <a:p>
            <a:pPr lvl="2" marL="1143000" indent="-228600" defTabSz="914400">
              <a:lnSpc>
                <a:spcPct val="90000"/>
              </a:lnSpc>
              <a:spcBef>
                <a:spcPts val="499"/>
              </a:spcBef>
              <a:buClr>
                <a:srgbClr val="c00000"/>
              </a:buClr>
              <a:buFont typeface="Wingdings" charset="2"/>
              <a:buChar char=""/>
            </a:pPr>
            <a:r>
              <a:rPr b="0" lang="es-ES" sz="2000" spc="-1" strike="noStrike">
                <a:solidFill>
                  <a:schemeClr val="dk1"/>
                </a:solidFill>
                <a:latin typeface="Calibri"/>
              </a:rPr>
              <a:t>Third level</a:t>
            </a:r>
            <a:endParaRPr b="0" lang="en-US" sz="2000" spc="-1" strike="noStrike">
              <a:solidFill>
                <a:schemeClr val="dk1"/>
              </a:solidFill>
              <a:latin typeface="Calibri"/>
            </a:endParaRPr>
          </a:p>
          <a:p>
            <a:pPr lvl="3" marL="1600200" indent="-228600" defTabSz="914400">
              <a:lnSpc>
                <a:spcPct val="90000"/>
              </a:lnSpc>
              <a:spcBef>
                <a:spcPts val="499"/>
              </a:spcBef>
              <a:buClr>
                <a:srgbClr val="c00000"/>
              </a:buClr>
              <a:buFont typeface="Wingdings" charset="2"/>
              <a:buChar char=""/>
            </a:pPr>
            <a:r>
              <a:rPr b="0" lang="es-ES" sz="1800" spc="-1" strike="noStrike">
                <a:solidFill>
                  <a:schemeClr val="dk1"/>
                </a:solidFill>
                <a:latin typeface="Calibri"/>
              </a:rPr>
              <a:t>Fourth level</a:t>
            </a:r>
            <a:endParaRPr b="0" lang="en-US" sz="1800" spc="-1" strike="noStrike">
              <a:solidFill>
                <a:schemeClr val="dk1"/>
              </a:solidFill>
              <a:latin typeface="Calibri"/>
            </a:endParaRPr>
          </a:p>
          <a:p>
            <a:pPr lvl="4" marL="2057400" indent="-228600" defTabSz="914400">
              <a:lnSpc>
                <a:spcPct val="90000"/>
              </a:lnSpc>
              <a:spcBef>
                <a:spcPts val="499"/>
              </a:spcBef>
              <a:buClr>
                <a:srgbClr val="c00000"/>
              </a:buClr>
              <a:buFont typeface="Wingdings" charset="2"/>
              <a:buChar char=""/>
            </a:pPr>
            <a:r>
              <a:rPr b="0" lang="es-ES" sz="1800" spc="-1" strike="noStrike">
                <a:solidFill>
                  <a:schemeClr val="dk1"/>
                </a:solidFill>
                <a:latin typeface="Calibri"/>
              </a:rPr>
              <a:t>Fifth level</a:t>
            </a:r>
            <a:endParaRPr b="0" lang="en-US" sz="1800" spc="-1" strike="noStrike">
              <a:solidFill>
                <a:schemeClr val="dk1"/>
              </a:solidFill>
              <a:latin typeface="Calibri"/>
            </a:endParaRPr>
          </a:p>
        </p:txBody>
      </p:sp>
      <p:sp>
        <p:nvSpPr>
          <p:cNvPr id="6" name="PlaceHolder 3"/>
          <p:cNvSpPr>
            <a:spLocks noGrp="1"/>
          </p:cNvSpPr>
          <p:nvPr>
            <p:ph type="ftr" idx="1"/>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tint val="75000"/>
                  </a:schemeClr>
                </a:solidFill>
                <a:latin typeface="Calibri"/>
              </a:defRPr>
            </a:lvl1pPr>
          </a:lstStyle>
          <a:p>
            <a:pPr indent="0" defTabSz="914400">
              <a:lnSpc>
                <a:spcPct val="100000"/>
              </a:lnSpc>
              <a:buNone/>
            </a:pPr>
            <a:r>
              <a:rPr b="0" lang="en-US" sz="800" spc="-1" strike="noStrike">
                <a:solidFill>
                  <a:schemeClr val="dk1">
                    <a:tint val="75000"/>
                  </a:schemeClr>
                </a:solidFill>
                <a:latin typeface="Calibri"/>
              </a:rPr>
              <a:t>&lt;footer&gt;</a:t>
            </a:r>
            <a:endParaRPr b="0" lang="en-US" sz="800" spc="-1" strike="noStrike">
              <a:solidFill>
                <a:srgbClr val="000000"/>
              </a:solidFill>
              <a:latin typeface="Calibri"/>
            </a:endParaRPr>
          </a:p>
        </p:txBody>
      </p:sp>
      <p:sp>
        <p:nvSpPr>
          <p:cNvPr id="7" name="PlaceHolder 4"/>
          <p:cNvSpPr>
            <a:spLocks noGrp="1"/>
          </p:cNvSpPr>
          <p:nvPr>
            <p:ph type="sldNum" idx="2"/>
          </p:nvPr>
        </p:nvSpPr>
        <p:spPr>
          <a:xfrm>
            <a:off x="11283120" y="6539040"/>
            <a:ext cx="817560" cy="2242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75000"/>
                  </a:schemeClr>
                </a:solidFill>
                <a:latin typeface="Calibri"/>
              </a:defRPr>
            </a:lvl1pPr>
          </a:lstStyle>
          <a:p>
            <a:pPr indent="0" algn="r" defTabSz="914400">
              <a:lnSpc>
                <a:spcPct val="100000"/>
              </a:lnSpc>
              <a:buNone/>
            </a:pPr>
            <a:fld id="{8BF9944F-8335-466C-A485-5102BCC166E2}" type="slidenum">
              <a:rPr b="0" lang="en-US" sz="1200" spc="-1" strike="noStrike">
                <a:solidFill>
                  <a:schemeClr val="dk1">
                    <a:tint val="75000"/>
                  </a:schemeClr>
                </a:solidFill>
                <a:latin typeface="Calibri"/>
              </a:rPr>
              <a:t>&lt;number&gt;</a:t>
            </a:fld>
            <a:r>
              <a:rPr b="0" lang="en-US" sz="1200" spc="-1" strike="noStrike">
                <a:solidFill>
                  <a:schemeClr val="dk1">
                    <a:tint val="75000"/>
                  </a:schemeClr>
                </a:solidFill>
                <a:latin typeface="Calibri"/>
              </a:rPr>
              <a:t>/21</a:t>
            </a:r>
            <a:endParaRPr b="0" lang="en-US" sz="1200" spc="-1" strike="noStrike">
              <a:solidFill>
                <a:srgbClr val="000000"/>
              </a:solidFill>
              <a:latin typeface="Calibri"/>
            </a:endParaRPr>
          </a:p>
        </p:txBody>
      </p:sp>
      <p:sp>
        <p:nvSpPr>
          <p:cNvPr id="8" name="Rectangle 6"/>
          <p:cNvSpPr/>
          <p:nvPr/>
        </p:nvSpPr>
        <p:spPr>
          <a:xfrm>
            <a:off x="89640" y="558360"/>
            <a:ext cx="12012480" cy="45360"/>
          </a:xfrm>
          <a:prstGeom prst="rect">
            <a:avLst/>
          </a:prstGeom>
          <a:gradFill rotWithShape="0">
            <a:gsLst>
              <a:gs pos="36000">
                <a:srgbClr val="a5300f"/>
              </a:gs>
              <a:gs pos="79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800" spc="-1" strike="noStrike">
              <a:solidFill>
                <a:schemeClr val="lt1"/>
              </a:solidFill>
              <a:latin typeface="Calibri"/>
            </a:endParaRPr>
          </a:p>
        </p:txBody>
      </p:sp>
      <p:pic>
        <p:nvPicPr>
          <p:cNvPr id="9" name="Picture 7" descr=""/>
          <p:cNvPicPr/>
          <p:nvPr/>
        </p:nvPicPr>
        <p:blipFill>
          <a:blip r:embed="rId2"/>
          <a:srcRect l="10405" t="25052" r="10405" b="22025"/>
          <a:stretch/>
        </p:blipFill>
        <p:spPr>
          <a:xfrm>
            <a:off x="879840" y="6580800"/>
            <a:ext cx="655200" cy="182520"/>
          </a:xfrm>
          <a:prstGeom prst="rect">
            <a:avLst/>
          </a:prstGeom>
          <a:noFill/>
          <a:ln w="0">
            <a:noFill/>
          </a:ln>
        </p:spPr>
      </p:pic>
      <p:pic>
        <p:nvPicPr>
          <p:cNvPr id="10" name="Picture 9" descr=""/>
          <p:cNvPicPr/>
          <p:nvPr/>
        </p:nvPicPr>
        <p:blipFill>
          <a:blip r:embed="rId3"/>
          <a:stretch/>
        </p:blipFill>
        <p:spPr>
          <a:xfrm>
            <a:off x="86760" y="6580800"/>
            <a:ext cx="745920" cy="182520"/>
          </a:xfrm>
          <a:prstGeom prst="rect">
            <a:avLst/>
          </a:prstGeom>
          <a:noFill/>
          <a:ln w="0">
            <a:noFill/>
          </a:ln>
        </p:spPr>
      </p:pic>
      <p:pic>
        <p:nvPicPr>
          <p:cNvPr id="11" name="Picture 8" descr=""/>
          <p:cNvPicPr/>
          <p:nvPr/>
        </p:nvPicPr>
        <p:blipFill>
          <a:blip r:embed="rId4"/>
          <a:srcRect l="18819" t="5921" r="7450" b="38158"/>
          <a:stretch/>
        </p:blipFill>
        <p:spPr>
          <a:xfrm>
            <a:off x="10742760" y="6580800"/>
            <a:ext cx="481320" cy="183240"/>
          </a:xfrm>
          <a:prstGeom prst="rect">
            <a:avLst/>
          </a:prstGeom>
          <a:noFill/>
          <a:ln w="0">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1_Title and Content">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s-ES" sz="3600" spc="-1" strike="noStrike">
                <a:solidFill>
                  <a:schemeClr val="dk1"/>
                </a:solidFill>
                <a:latin typeface="Calibri"/>
              </a:rPr>
              <a:t>Click to edit Master title style</a:t>
            </a:r>
            <a:endParaRPr b="0" lang="en-US" sz="3600" spc="-1" strike="noStrike">
              <a:solidFill>
                <a:schemeClr val="dk1"/>
              </a:solidFill>
              <a:latin typeface="Calibri"/>
            </a:endParaRPr>
          </a:p>
        </p:txBody>
      </p:sp>
      <p:sp>
        <p:nvSpPr>
          <p:cNvPr id="13" name="PlaceHolder 2"/>
          <p:cNvSpPr>
            <a:spLocks noGrp="1"/>
          </p:cNvSpPr>
          <p:nvPr>
            <p:ph type="body"/>
          </p:nvPr>
        </p:nvSpPr>
        <p:spPr>
          <a:xfrm>
            <a:off x="88560" y="671040"/>
            <a:ext cx="12015000" cy="5785560"/>
          </a:xfrm>
          <a:prstGeom prst="rect">
            <a:avLst/>
          </a:prstGeom>
          <a:noFill/>
          <a:ln w="0">
            <a:noFill/>
          </a:ln>
        </p:spPr>
        <p:txBody>
          <a:bodyPr lIns="91440" rIns="91440" tIns="45720" bIns="45720" anchor="t">
            <a:noAutofit/>
          </a:bodyPr>
          <a:p>
            <a:pPr marL="514440" indent="-514440" defTabSz="914400">
              <a:lnSpc>
                <a:spcPct val="90000"/>
              </a:lnSpc>
              <a:spcBef>
                <a:spcPts val="1001"/>
              </a:spcBef>
              <a:buClr>
                <a:srgbClr val="c00000"/>
              </a:buClr>
              <a:buFont typeface="Calibri Light"/>
              <a:buAutoNum type="arabicPeriod"/>
            </a:pPr>
            <a:r>
              <a:rPr b="0" lang="es-ES" sz="2800" spc="-1" strike="noStrike">
                <a:solidFill>
                  <a:schemeClr val="dk1"/>
                </a:solidFill>
                <a:latin typeface="Calibri"/>
              </a:rPr>
              <a:t>Edit Master text styles</a:t>
            </a:r>
            <a:endParaRPr b="0" lang="en-US" sz="2800" spc="-1" strike="noStrike">
              <a:solidFill>
                <a:schemeClr val="dk1"/>
              </a:solidFill>
              <a:latin typeface="Calibri"/>
            </a:endParaRPr>
          </a:p>
          <a:p>
            <a:pPr lvl="1" marL="914400" indent="-457200" defTabSz="914400">
              <a:lnSpc>
                <a:spcPct val="90000"/>
              </a:lnSpc>
              <a:spcBef>
                <a:spcPts val="499"/>
              </a:spcBef>
              <a:buClr>
                <a:srgbClr val="c00000"/>
              </a:buClr>
              <a:buFont typeface="Calibri Light"/>
              <a:buAutoNum type="arabicPeriod"/>
            </a:pPr>
            <a:r>
              <a:rPr b="0" lang="es-ES" sz="2400" spc="-1" strike="noStrike">
                <a:solidFill>
                  <a:schemeClr val="dk1"/>
                </a:solidFill>
                <a:latin typeface="Calibri"/>
              </a:rPr>
              <a:t>Second level</a:t>
            </a:r>
            <a:endParaRPr b="0" lang="en-US" sz="2400" spc="-1" strike="noStrike">
              <a:solidFill>
                <a:schemeClr val="dk1"/>
              </a:solidFill>
              <a:latin typeface="Calibri"/>
            </a:endParaRPr>
          </a:p>
          <a:p>
            <a:pPr lvl="2" marL="1371600" indent="-457200" defTabSz="914400">
              <a:lnSpc>
                <a:spcPct val="90000"/>
              </a:lnSpc>
              <a:spcBef>
                <a:spcPts val="499"/>
              </a:spcBef>
              <a:buClr>
                <a:srgbClr val="c00000"/>
              </a:buClr>
              <a:buFont typeface="Calibri Light"/>
              <a:buAutoNum type="arabicPeriod"/>
            </a:pPr>
            <a:r>
              <a:rPr b="0" lang="es-ES" sz="2000" spc="-1" strike="noStrike">
                <a:solidFill>
                  <a:schemeClr val="dk1"/>
                </a:solidFill>
                <a:latin typeface="Calibri"/>
              </a:rPr>
              <a:t>Third level</a:t>
            </a:r>
            <a:endParaRPr b="0" lang="en-US" sz="2000" spc="-1" strike="noStrike">
              <a:solidFill>
                <a:schemeClr val="dk1"/>
              </a:solidFill>
              <a:latin typeface="Calibri"/>
            </a:endParaRPr>
          </a:p>
          <a:p>
            <a:pPr lvl="3" marL="1714680" indent="-343080" defTabSz="914400">
              <a:lnSpc>
                <a:spcPct val="90000"/>
              </a:lnSpc>
              <a:spcBef>
                <a:spcPts val="499"/>
              </a:spcBef>
              <a:buClr>
                <a:srgbClr val="c00000"/>
              </a:buClr>
              <a:buFont typeface="Calibri Light"/>
              <a:buAutoNum type="arabicPeriod"/>
            </a:pPr>
            <a:r>
              <a:rPr b="0" lang="es-ES" sz="1800" spc="-1" strike="noStrike">
                <a:solidFill>
                  <a:schemeClr val="dk1"/>
                </a:solidFill>
                <a:latin typeface="Calibri"/>
              </a:rPr>
              <a:t>Fourth level</a:t>
            </a:r>
            <a:endParaRPr b="0" lang="en-US" sz="1800" spc="-1" strike="noStrike">
              <a:solidFill>
                <a:schemeClr val="dk1"/>
              </a:solidFill>
              <a:latin typeface="Calibri"/>
            </a:endParaRPr>
          </a:p>
          <a:p>
            <a:pPr lvl="4" marL="2171880" indent="-343080" defTabSz="914400">
              <a:lnSpc>
                <a:spcPct val="90000"/>
              </a:lnSpc>
              <a:spcBef>
                <a:spcPts val="499"/>
              </a:spcBef>
              <a:buClr>
                <a:srgbClr val="c00000"/>
              </a:buClr>
              <a:buFont typeface="Calibri Light"/>
              <a:buAutoNum type="arabicPeriod"/>
            </a:pPr>
            <a:r>
              <a:rPr b="0" lang="es-ES" sz="1800" spc="-1" strike="noStrike">
                <a:solidFill>
                  <a:schemeClr val="dk1"/>
                </a:solidFill>
                <a:latin typeface="Calibri"/>
              </a:rPr>
              <a:t>Fifth level</a:t>
            </a:r>
            <a:endParaRPr b="0" lang="en-US" sz="1800" spc="-1" strike="noStrike">
              <a:solidFill>
                <a:schemeClr val="dk1"/>
              </a:solidFill>
              <a:latin typeface="Calibri"/>
            </a:endParaRPr>
          </a:p>
        </p:txBody>
      </p:sp>
      <p:sp>
        <p:nvSpPr>
          <p:cNvPr id="14" name="Rectangle 6"/>
          <p:cNvSpPr/>
          <p:nvPr/>
        </p:nvSpPr>
        <p:spPr>
          <a:xfrm>
            <a:off x="89640" y="558360"/>
            <a:ext cx="12012480" cy="45360"/>
          </a:xfrm>
          <a:prstGeom prst="rect">
            <a:avLst/>
          </a:prstGeom>
          <a:gradFill rotWithShape="0">
            <a:gsLst>
              <a:gs pos="36000">
                <a:srgbClr val="a5300f"/>
              </a:gs>
              <a:gs pos="79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800" spc="-1" strike="noStrike">
              <a:solidFill>
                <a:schemeClr val="lt1"/>
              </a:solidFill>
              <a:latin typeface="Calibri"/>
            </a:endParaRPr>
          </a:p>
        </p:txBody>
      </p:sp>
      <p:sp>
        <p:nvSpPr>
          <p:cNvPr id="15" name="PlaceHolder 3"/>
          <p:cNvSpPr>
            <a:spLocks noGrp="1"/>
          </p:cNvSpPr>
          <p:nvPr>
            <p:ph type="sldNum" idx="3"/>
          </p:nvPr>
        </p:nvSpPr>
        <p:spPr>
          <a:xfrm>
            <a:off x="11283120" y="6539040"/>
            <a:ext cx="817560" cy="2242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75000"/>
                  </a:schemeClr>
                </a:solidFill>
                <a:latin typeface="Calibri"/>
              </a:defRPr>
            </a:lvl1pPr>
          </a:lstStyle>
          <a:p>
            <a:pPr indent="0" algn="r" defTabSz="914400">
              <a:lnSpc>
                <a:spcPct val="100000"/>
              </a:lnSpc>
              <a:buNone/>
            </a:pPr>
            <a:fld id="{98A3488C-A0D3-4A9F-83F6-D2C0DA3171FA}" type="slidenum">
              <a:rPr b="0" lang="en-US" sz="1200" spc="-1" strike="noStrike">
                <a:solidFill>
                  <a:schemeClr val="dk1">
                    <a:tint val="75000"/>
                  </a:schemeClr>
                </a:solidFill>
                <a:latin typeface="Calibri"/>
              </a:rPr>
              <a:t>&lt;number&gt;</a:t>
            </a:fld>
            <a:r>
              <a:rPr b="0" lang="en-US" sz="1200" spc="-1" strike="noStrike">
                <a:solidFill>
                  <a:schemeClr val="dk1">
                    <a:tint val="75000"/>
                  </a:schemeClr>
                </a:solidFill>
                <a:latin typeface="Calibri"/>
              </a:rPr>
              <a:t>/10</a:t>
            </a:r>
            <a:endParaRPr b="0" lang="en-US" sz="1200" spc="-1" strike="noStrike">
              <a:solidFill>
                <a:srgbClr val="000000"/>
              </a:solidFill>
              <a:latin typeface="Calibri"/>
            </a:endParaRPr>
          </a:p>
        </p:txBody>
      </p:sp>
      <p:sp>
        <p:nvSpPr>
          <p:cNvPr id="16" name="PlaceHolder 4"/>
          <p:cNvSpPr>
            <a:spLocks noGrp="1"/>
          </p:cNvSpPr>
          <p:nvPr>
            <p:ph type="ftr" idx="4"/>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tint val="75000"/>
                  </a:schemeClr>
                </a:solidFill>
                <a:latin typeface="Calibri"/>
              </a:defRPr>
            </a:lvl1pPr>
          </a:lstStyle>
          <a:p>
            <a:pPr indent="0" defTabSz="914400">
              <a:lnSpc>
                <a:spcPct val="100000"/>
              </a:lnSpc>
              <a:buNone/>
            </a:pPr>
            <a:r>
              <a:rPr b="0" lang="en-US" sz="800" spc="-1" strike="noStrike">
                <a:solidFill>
                  <a:schemeClr val="dk1">
                    <a:tint val="75000"/>
                  </a:schemeClr>
                </a:solidFill>
                <a:latin typeface="Calibri"/>
              </a:rPr>
              <a:t>&lt;footer&gt;</a:t>
            </a:r>
            <a:endParaRPr b="0" lang="en-US" sz="800" spc="-1" strike="noStrike">
              <a:solidFill>
                <a:srgbClr val="000000"/>
              </a:solidFill>
              <a:latin typeface="Calibri"/>
            </a:endParaRPr>
          </a:p>
        </p:txBody>
      </p:sp>
      <p:pic>
        <p:nvPicPr>
          <p:cNvPr id="17" name="Picture 10" descr=""/>
          <p:cNvPicPr/>
          <p:nvPr/>
        </p:nvPicPr>
        <p:blipFill>
          <a:blip r:embed="rId2"/>
          <a:srcRect l="10405" t="25052" r="10405" b="22025"/>
          <a:stretch/>
        </p:blipFill>
        <p:spPr>
          <a:xfrm>
            <a:off x="879840" y="6580800"/>
            <a:ext cx="655200" cy="182520"/>
          </a:xfrm>
          <a:prstGeom prst="rect">
            <a:avLst/>
          </a:prstGeom>
          <a:noFill/>
          <a:ln w="0">
            <a:noFill/>
          </a:ln>
        </p:spPr>
      </p:pic>
      <p:pic>
        <p:nvPicPr>
          <p:cNvPr id="18" name="Picture 11" descr=""/>
          <p:cNvPicPr/>
          <p:nvPr/>
        </p:nvPicPr>
        <p:blipFill>
          <a:blip r:embed="rId3"/>
          <a:stretch/>
        </p:blipFill>
        <p:spPr>
          <a:xfrm>
            <a:off x="86760" y="6580800"/>
            <a:ext cx="745920" cy="182520"/>
          </a:xfrm>
          <a:prstGeom prst="rect">
            <a:avLst/>
          </a:prstGeom>
          <a:noFill/>
          <a:ln w="0">
            <a:noFill/>
          </a:ln>
        </p:spPr>
      </p:pic>
      <p:pic>
        <p:nvPicPr>
          <p:cNvPr id="19" name="Picture 8" descr=""/>
          <p:cNvPicPr/>
          <p:nvPr/>
        </p:nvPicPr>
        <p:blipFill>
          <a:blip r:embed="rId4"/>
          <a:srcRect l="18819" t="5921" r="7450" b="38158"/>
          <a:stretch/>
        </p:blipFill>
        <p:spPr>
          <a:xfrm>
            <a:off x="10742760" y="6580800"/>
            <a:ext cx="481320" cy="183240"/>
          </a:xfrm>
          <a:prstGeom prst="rect">
            <a:avLst/>
          </a:prstGeom>
          <a:noFill/>
          <a:ln w="0">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3_Title and Content">
    <p:bg>
      <p:bgPr>
        <a:solidFill>
          <a:srgbClr val="ffffff"/>
        </a:solidFill>
      </p:bgPr>
    </p:bg>
    <p:spTree>
      <p:nvGrpSpPr>
        <p:cNvPr id="1" name=""/>
        <p:cNvGrpSpPr/>
        <p:nvPr/>
      </p:nvGrpSpPr>
      <p:grpSpPr>
        <a:xfrm>
          <a:off x="0" y="0"/>
          <a:ext cx="0" cy="0"/>
          <a:chOff x="0" y="0"/>
          <a:chExt cx="0" cy="0"/>
        </a:xfrm>
      </p:grpSpPr>
      <p:sp>
        <p:nvSpPr>
          <p:cNvPr id="20" name="PlaceHolder 1"/>
          <p:cNvSpPr>
            <a:spLocks noGrp="1"/>
          </p:cNvSpPr>
          <p:nvPr>
            <p:ph type="title"/>
          </p:nvPr>
        </p:nvSpPr>
        <p:spPr>
          <a:xfrm>
            <a:off x="90720" y="109080"/>
            <a:ext cx="12010320" cy="838440"/>
          </a:xfrm>
          <a:prstGeom prst="rect">
            <a:avLst/>
          </a:prstGeom>
          <a:noFill/>
          <a:ln w="0">
            <a:noFill/>
          </a:ln>
        </p:spPr>
        <p:txBody>
          <a:bodyPr lIns="91440" rIns="91440" tIns="45720" bIns="45720" anchor="ctr">
            <a:noAutofit/>
          </a:bodyPr>
          <a:p>
            <a:pPr marL="442800" indent="-442800" defTabSz="914400">
              <a:lnSpc>
                <a:spcPct val="90000"/>
              </a:lnSpc>
              <a:buClr>
                <a:srgbClr val="c00000"/>
              </a:buClr>
              <a:buFont typeface="Wingdings" charset="2"/>
              <a:buChar char=""/>
            </a:pPr>
            <a:r>
              <a:rPr b="1" lang="es-ES" sz="2800" spc="-1" strike="noStrike">
                <a:solidFill>
                  <a:schemeClr val="dk1"/>
                </a:solidFill>
                <a:latin typeface="Calibri"/>
              </a:rPr>
              <a:t>Click to edit Master title style</a:t>
            </a:r>
            <a:endParaRPr b="0" lang="en-US" sz="2800" spc="-1" strike="noStrike">
              <a:solidFill>
                <a:schemeClr val="dk1"/>
              </a:solidFill>
              <a:latin typeface="Calibri"/>
            </a:endParaRPr>
          </a:p>
        </p:txBody>
      </p:sp>
      <p:sp>
        <p:nvSpPr>
          <p:cNvPr id="21" name="PlaceHolder 2"/>
          <p:cNvSpPr>
            <a:spLocks noGrp="1"/>
          </p:cNvSpPr>
          <p:nvPr>
            <p:ph type="body"/>
          </p:nvPr>
        </p:nvSpPr>
        <p:spPr>
          <a:xfrm>
            <a:off x="88560" y="1059120"/>
            <a:ext cx="12015000" cy="53974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c00000"/>
              </a:buClr>
              <a:buFont typeface="Wingdings" charset="2"/>
              <a:buChar char=""/>
            </a:pPr>
            <a:r>
              <a:rPr b="0" lang="es-ES" sz="2800" spc="-1" strike="noStrike">
                <a:solidFill>
                  <a:schemeClr val="dk1"/>
                </a:solidFill>
                <a:latin typeface="Calibri"/>
              </a:rPr>
              <a:t>Edit Master text styles</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Second level</a:t>
            </a:r>
            <a:endParaRPr b="0" lang="en-US" sz="2400" spc="-1" strike="noStrike">
              <a:solidFill>
                <a:schemeClr val="dk1"/>
              </a:solidFill>
              <a:latin typeface="Calibri"/>
            </a:endParaRPr>
          </a:p>
          <a:p>
            <a:pPr lvl="2" marL="1143000" indent="-228600" defTabSz="914400">
              <a:lnSpc>
                <a:spcPct val="90000"/>
              </a:lnSpc>
              <a:spcBef>
                <a:spcPts val="499"/>
              </a:spcBef>
              <a:buClr>
                <a:srgbClr val="c00000"/>
              </a:buClr>
              <a:buFont typeface="Wingdings" charset="2"/>
              <a:buChar char=""/>
            </a:pPr>
            <a:r>
              <a:rPr b="0" lang="es-ES" sz="2000" spc="-1" strike="noStrike">
                <a:solidFill>
                  <a:schemeClr val="dk1"/>
                </a:solidFill>
                <a:latin typeface="Calibri"/>
              </a:rPr>
              <a:t>Third level</a:t>
            </a:r>
            <a:endParaRPr b="0" lang="en-US" sz="2000" spc="-1" strike="noStrike">
              <a:solidFill>
                <a:schemeClr val="dk1"/>
              </a:solidFill>
              <a:latin typeface="Calibri"/>
            </a:endParaRPr>
          </a:p>
          <a:p>
            <a:pPr lvl="3" marL="1600200" indent="-228600" defTabSz="914400">
              <a:lnSpc>
                <a:spcPct val="90000"/>
              </a:lnSpc>
              <a:spcBef>
                <a:spcPts val="499"/>
              </a:spcBef>
              <a:buClr>
                <a:srgbClr val="c00000"/>
              </a:buClr>
              <a:buFont typeface="Wingdings" charset="2"/>
              <a:buChar char=""/>
            </a:pPr>
            <a:r>
              <a:rPr b="0" lang="es-ES" sz="1800" spc="-1" strike="noStrike">
                <a:solidFill>
                  <a:schemeClr val="dk1"/>
                </a:solidFill>
                <a:latin typeface="Calibri"/>
              </a:rPr>
              <a:t>Fourth level</a:t>
            </a:r>
            <a:endParaRPr b="0" lang="en-US" sz="1800" spc="-1" strike="noStrike">
              <a:solidFill>
                <a:schemeClr val="dk1"/>
              </a:solidFill>
              <a:latin typeface="Calibri"/>
            </a:endParaRPr>
          </a:p>
          <a:p>
            <a:pPr lvl="4" marL="2057400" indent="-228600" defTabSz="914400">
              <a:lnSpc>
                <a:spcPct val="90000"/>
              </a:lnSpc>
              <a:spcBef>
                <a:spcPts val="499"/>
              </a:spcBef>
              <a:buClr>
                <a:srgbClr val="c00000"/>
              </a:buClr>
              <a:buFont typeface="Wingdings" charset="2"/>
              <a:buChar char=""/>
            </a:pPr>
            <a:r>
              <a:rPr b="0" lang="es-ES" sz="1800" spc="-1" strike="noStrike">
                <a:solidFill>
                  <a:schemeClr val="dk1"/>
                </a:solidFill>
                <a:latin typeface="Calibri"/>
              </a:rPr>
              <a:t>Fifth level</a:t>
            </a:r>
            <a:endParaRPr b="0" lang="en-US" sz="1800" spc="-1" strike="noStrike">
              <a:solidFill>
                <a:schemeClr val="dk1"/>
              </a:solidFill>
              <a:latin typeface="Calibri"/>
            </a:endParaRPr>
          </a:p>
        </p:txBody>
      </p:sp>
      <p:sp>
        <p:nvSpPr>
          <p:cNvPr id="22" name="PlaceHolder 3"/>
          <p:cNvSpPr>
            <a:spLocks noGrp="1"/>
          </p:cNvSpPr>
          <p:nvPr>
            <p:ph type="sldNum" idx="5"/>
          </p:nvPr>
        </p:nvSpPr>
        <p:spPr>
          <a:xfrm>
            <a:off x="11283120" y="6539040"/>
            <a:ext cx="817560" cy="2242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75000"/>
                  </a:schemeClr>
                </a:solidFill>
                <a:latin typeface="Calibri"/>
              </a:defRPr>
            </a:lvl1pPr>
          </a:lstStyle>
          <a:p>
            <a:pPr indent="0" algn="r" defTabSz="914400">
              <a:lnSpc>
                <a:spcPct val="100000"/>
              </a:lnSpc>
              <a:buNone/>
            </a:pPr>
            <a:fld id="{318BFE13-A64A-4FC1-A913-D2C51B1D0DC3}" type="slidenum">
              <a:rPr b="0" lang="en-US" sz="1200" spc="-1" strike="noStrike">
                <a:solidFill>
                  <a:schemeClr val="dk1">
                    <a:tint val="75000"/>
                  </a:schemeClr>
                </a:solidFill>
                <a:latin typeface="Calibri"/>
              </a:rPr>
              <a:t>&lt;number&gt;</a:t>
            </a:fld>
            <a:r>
              <a:rPr b="0" lang="en-US" sz="1200" spc="-1" strike="noStrike">
                <a:solidFill>
                  <a:schemeClr val="dk1">
                    <a:tint val="75000"/>
                  </a:schemeClr>
                </a:solidFill>
                <a:latin typeface="Calibri"/>
              </a:rPr>
              <a:t>/10</a:t>
            </a:r>
            <a:endParaRPr b="0" lang="en-US" sz="1200" spc="-1" strike="noStrike">
              <a:solidFill>
                <a:srgbClr val="000000"/>
              </a:solidFill>
              <a:latin typeface="Calibri"/>
            </a:endParaRPr>
          </a:p>
        </p:txBody>
      </p:sp>
      <p:sp>
        <p:nvSpPr>
          <p:cNvPr id="23" name="Rectangle 6"/>
          <p:cNvSpPr/>
          <p:nvPr/>
        </p:nvSpPr>
        <p:spPr>
          <a:xfrm>
            <a:off x="89640" y="947880"/>
            <a:ext cx="12012480" cy="45360"/>
          </a:xfrm>
          <a:prstGeom prst="rect">
            <a:avLst/>
          </a:prstGeom>
          <a:gradFill rotWithShape="0">
            <a:gsLst>
              <a:gs pos="36000">
                <a:srgbClr val="a5300f"/>
              </a:gs>
              <a:gs pos="79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800" spc="-1" strike="noStrike">
              <a:solidFill>
                <a:schemeClr val="lt1"/>
              </a:solidFill>
              <a:latin typeface="Calibri"/>
            </a:endParaRPr>
          </a:p>
        </p:txBody>
      </p:sp>
      <p:sp>
        <p:nvSpPr>
          <p:cNvPr id="24" name="PlaceHolder 4"/>
          <p:cNvSpPr>
            <a:spLocks noGrp="1"/>
          </p:cNvSpPr>
          <p:nvPr>
            <p:ph type="ftr" idx="6"/>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tint val="75000"/>
                  </a:schemeClr>
                </a:solidFill>
                <a:latin typeface="Calibri"/>
              </a:defRPr>
            </a:lvl1pPr>
          </a:lstStyle>
          <a:p>
            <a:pPr indent="0" defTabSz="914400">
              <a:lnSpc>
                <a:spcPct val="100000"/>
              </a:lnSpc>
              <a:buNone/>
            </a:pPr>
            <a:r>
              <a:rPr b="0" lang="en-US" sz="800" spc="-1" strike="noStrike">
                <a:solidFill>
                  <a:schemeClr val="dk1">
                    <a:tint val="75000"/>
                  </a:schemeClr>
                </a:solidFill>
                <a:latin typeface="Calibri"/>
              </a:rPr>
              <a:t>&lt;footer&gt;</a:t>
            </a:r>
            <a:endParaRPr b="0" lang="en-US" sz="800" spc="-1" strike="noStrike">
              <a:solidFill>
                <a:srgbClr val="000000"/>
              </a:solidFill>
              <a:latin typeface="Calibri"/>
            </a:endParaRPr>
          </a:p>
        </p:txBody>
      </p:sp>
      <p:pic>
        <p:nvPicPr>
          <p:cNvPr id="25" name="Picture 11" descr=""/>
          <p:cNvPicPr/>
          <p:nvPr/>
        </p:nvPicPr>
        <p:blipFill>
          <a:blip r:embed="rId2"/>
          <a:srcRect l="10405" t="25052" r="10405" b="22025"/>
          <a:stretch/>
        </p:blipFill>
        <p:spPr>
          <a:xfrm>
            <a:off x="879840" y="6580800"/>
            <a:ext cx="655200" cy="182520"/>
          </a:xfrm>
          <a:prstGeom prst="rect">
            <a:avLst/>
          </a:prstGeom>
          <a:noFill/>
          <a:ln w="0">
            <a:noFill/>
          </a:ln>
        </p:spPr>
      </p:pic>
      <p:pic>
        <p:nvPicPr>
          <p:cNvPr id="26" name="Picture 13" descr=""/>
          <p:cNvPicPr/>
          <p:nvPr/>
        </p:nvPicPr>
        <p:blipFill>
          <a:blip r:embed="rId3"/>
          <a:stretch/>
        </p:blipFill>
        <p:spPr>
          <a:xfrm>
            <a:off x="86760" y="6580800"/>
            <a:ext cx="745920" cy="182520"/>
          </a:xfrm>
          <a:prstGeom prst="rect">
            <a:avLst/>
          </a:prstGeom>
          <a:noFill/>
          <a:ln w="0">
            <a:noFill/>
          </a:ln>
        </p:spPr>
      </p:pic>
      <p:pic>
        <p:nvPicPr>
          <p:cNvPr id="27" name="Picture 8" descr=""/>
          <p:cNvPicPr/>
          <p:nvPr/>
        </p:nvPicPr>
        <p:blipFill>
          <a:blip r:embed="rId4"/>
          <a:srcRect l="18819" t="5921" r="7450" b="38158"/>
          <a:stretch/>
        </p:blipFill>
        <p:spPr>
          <a:xfrm>
            <a:off x="10742760" y="6580800"/>
            <a:ext cx="481320" cy="183240"/>
          </a:xfrm>
          <a:prstGeom prst="rect">
            <a:avLst/>
          </a:prstGeom>
          <a:noFill/>
          <a:ln w="0">
            <a:noFill/>
          </a:ln>
        </p:spPr>
      </p:pic>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Title and Content">
    <p:bg>
      <p:bgPr>
        <a:solidFill>
          <a:srgbClr val="ffffff"/>
        </a:solidFill>
      </p:bgPr>
    </p:bg>
    <p:spTree>
      <p:nvGrpSpPr>
        <p:cNvPr id="1" name=""/>
        <p:cNvGrpSpPr/>
        <p:nvPr/>
      </p:nvGrpSpPr>
      <p:grpSpPr>
        <a:xfrm>
          <a:off x="0" y="0"/>
          <a:ext cx="0" cy="0"/>
          <a:chOff x="0" y="0"/>
          <a:chExt cx="0" cy="0"/>
        </a:xfrm>
      </p:grpSpPr>
      <p:sp>
        <p:nvSpPr>
          <p:cNvPr id="28" name="PlaceHolder 1"/>
          <p:cNvSpPr>
            <a:spLocks noGrp="1"/>
          </p:cNvSpPr>
          <p:nvPr>
            <p:ph type="body"/>
          </p:nvPr>
        </p:nvSpPr>
        <p:spPr>
          <a:xfrm>
            <a:off x="88560" y="1059120"/>
            <a:ext cx="12015000" cy="5397480"/>
          </a:xfrm>
          <a:prstGeom prst="rect">
            <a:avLst/>
          </a:prstGeom>
          <a:noFill/>
          <a:ln w="0">
            <a:noFill/>
          </a:ln>
        </p:spPr>
        <p:txBody>
          <a:bodyPr lIns="91440" rIns="91440" tIns="45720" bIns="45720" anchor="t">
            <a:noAutofit/>
          </a:bodyPr>
          <a:p>
            <a:pPr marL="514440" indent="-514440" defTabSz="914400">
              <a:lnSpc>
                <a:spcPct val="90000"/>
              </a:lnSpc>
              <a:spcBef>
                <a:spcPts val="1001"/>
              </a:spcBef>
              <a:buClr>
                <a:srgbClr val="c00000"/>
              </a:buClr>
              <a:buFont typeface="Calibri Light"/>
              <a:buAutoNum type="arabicPeriod"/>
            </a:pPr>
            <a:r>
              <a:rPr b="0" lang="es-ES" sz="2800" spc="-1" strike="noStrike">
                <a:solidFill>
                  <a:schemeClr val="dk1"/>
                </a:solidFill>
                <a:latin typeface="Calibri"/>
              </a:rPr>
              <a:t>Edit Master text styles</a:t>
            </a:r>
            <a:endParaRPr b="0" lang="en-US" sz="2800" spc="-1" strike="noStrike">
              <a:solidFill>
                <a:schemeClr val="dk1"/>
              </a:solidFill>
              <a:latin typeface="Calibri"/>
            </a:endParaRPr>
          </a:p>
          <a:p>
            <a:pPr lvl="1" marL="914400" indent="-457200" defTabSz="914400">
              <a:lnSpc>
                <a:spcPct val="90000"/>
              </a:lnSpc>
              <a:spcBef>
                <a:spcPts val="499"/>
              </a:spcBef>
              <a:buClr>
                <a:srgbClr val="c00000"/>
              </a:buClr>
              <a:buFont typeface="Calibri Light"/>
              <a:buAutoNum type="arabicPeriod"/>
            </a:pPr>
            <a:r>
              <a:rPr b="0" lang="es-ES" sz="2400" spc="-1" strike="noStrike">
                <a:solidFill>
                  <a:schemeClr val="dk1"/>
                </a:solidFill>
                <a:latin typeface="Calibri"/>
              </a:rPr>
              <a:t>Second level</a:t>
            </a:r>
            <a:endParaRPr b="0" lang="en-US" sz="2400" spc="-1" strike="noStrike">
              <a:solidFill>
                <a:schemeClr val="dk1"/>
              </a:solidFill>
              <a:latin typeface="Calibri"/>
            </a:endParaRPr>
          </a:p>
          <a:p>
            <a:pPr lvl="2" marL="1371600" indent="-457200" defTabSz="914400">
              <a:lnSpc>
                <a:spcPct val="90000"/>
              </a:lnSpc>
              <a:spcBef>
                <a:spcPts val="499"/>
              </a:spcBef>
              <a:buClr>
                <a:srgbClr val="c00000"/>
              </a:buClr>
              <a:buFont typeface="Calibri Light"/>
              <a:buAutoNum type="arabicPeriod"/>
            </a:pPr>
            <a:r>
              <a:rPr b="0" lang="es-ES" sz="2000" spc="-1" strike="noStrike">
                <a:solidFill>
                  <a:schemeClr val="dk1"/>
                </a:solidFill>
                <a:latin typeface="Calibri"/>
              </a:rPr>
              <a:t>Third level</a:t>
            </a:r>
            <a:endParaRPr b="0" lang="en-US" sz="2000" spc="-1" strike="noStrike">
              <a:solidFill>
                <a:schemeClr val="dk1"/>
              </a:solidFill>
              <a:latin typeface="Calibri"/>
            </a:endParaRPr>
          </a:p>
          <a:p>
            <a:pPr lvl="3" marL="1714680" indent="-343080" defTabSz="914400">
              <a:lnSpc>
                <a:spcPct val="90000"/>
              </a:lnSpc>
              <a:spcBef>
                <a:spcPts val="499"/>
              </a:spcBef>
              <a:buClr>
                <a:srgbClr val="c00000"/>
              </a:buClr>
              <a:buFont typeface="Calibri Light"/>
              <a:buAutoNum type="arabicPeriod"/>
            </a:pPr>
            <a:r>
              <a:rPr b="0" lang="es-ES" sz="1800" spc="-1" strike="noStrike">
                <a:solidFill>
                  <a:schemeClr val="dk1"/>
                </a:solidFill>
                <a:latin typeface="Calibri"/>
              </a:rPr>
              <a:t>Fourth level</a:t>
            </a:r>
            <a:endParaRPr b="0" lang="en-US" sz="1800" spc="-1" strike="noStrike">
              <a:solidFill>
                <a:schemeClr val="dk1"/>
              </a:solidFill>
              <a:latin typeface="Calibri"/>
            </a:endParaRPr>
          </a:p>
          <a:p>
            <a:pPr lvl="4" marL="2171880" indent="-343080" defTabSz="914400">
              <a:lnSpc>
                <a:spcPct val="90000"/>
              </a:lnSpc>
              <a:spcBef>
                <a:spcPts val="499"/>
              </a:spcBef>
              <a:buClr>
                <a:srgbClr val="c00000"/>
              </a:buClr>
              <a:buFont typeface="Calibri Light"/>
              <a:buAutoNum type="arabicPeriod"/>
            </a:pPr>
            <a:r>
              <a:rPr b="0" lang="es-ES" sz="1800" spc="-1" strike="noStrike">
                <a:solidFill>
                  <a:schemeClr val="dk1"/>
                </a:solidFill>
                <a:latin typeface="Calibri"/>
              </a:rPr>
              <a:t>Fifth level</a:t>
            </a:r>
            <a:endParaRPr b="0" lang="en-US" sz="1800" spc="-1" strike="noStrike">
              <a:solidFill>
                <a:schemeClr val="dk1"/>
              </a:solidFill>
              <a:latin typeface="Calibri"/>
            </a:endParaRPr>
          </a:p>
        </p:txBody>
      </p:sp>
      <p:sp>
        <p:nvSpPr>
          <p:cNvPr id="29" name="PlaceHolder 2"/>
          <p:cNvSpPr>
            <a:spLocks noGrp="1"/>
          </p:cNvSpPr>
          <p:nvPr>
            <p:ph type="sldNum" idx="7"/>
          </p:nvPr>
        </p:nvSpPr>
        <p:spPr>
          <a:xfrm>
            <a:off x="11283120" y="6539040"/>
            <a:ext cx="817560" cy="2242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75000"/>
                  </a:schemeClr>
                </a:solidFill>
                <a:latin typeface="Calibri"/>
              </a:defRPr>
            </a:lvl1pPr>
          </a:lstStyle>
          <a:p>
            <a:pPr indent="0" algn="r" defTabSz="914400">
              <a:lnSpc>
                <a:spcPct val="100000"/>
              </a:lnSpc>
              <a:buNone/>
            </a:pPr>
            <a:fld id="{680DFAA5-7FE0-49EE-97E3-E7A58DC271C4}" type="slidenum">
              <a:rPr b="0" lang="en-US" sz="1200" spc="-1" strike="noStrike">
                <a:solidFill>
                  <a:schemeClr val="dk1">
                    <a:tint val="75000"/>
                  </a:schemeClr>
                </a:solidFill>
                <a:latin typeface="Calibri"/>
              </a:rPr>
              <a:t>&lt;number&gt;</a:t>
            </a:fld>
            <a:r>
              <a:rPr b="0" lang="en-US" sz="1200" spc="-1" strike="noStrike">
                <a:solidFill>
                  <a:schemeClr val="dk1">
                    <a:tint val="75000"/>
                  </a:schemeClr>
                </a:solidFill>
                <a:latin typeface="Calibri"/>
              </a:rPr>
              <a:t>/10</a:t>
            </a:r>
            <a:endParaRPr b="0" lang="en-US" sz="1200" spc="-1" strike="noStrike">
              <a:solidFill>
                <a:srgbClr val="000000"/>
              </a:solidFill>
              <a:latin typeface="Calibri"/>
            </a:endParaRPr>
          </a:p>
        </p:txBody>
      </p:sp>
      <p:sp>
        <p:nvSpPr>
          <p:cNvPr id="30" name="PlaceHolder 3"/>
          <p:cNvSpPr>
            <a:spLocks noGrp="1"/>
          </p:cNvSpPr>
          <p:nvPr>
            <p:ph type="title"/>
          </p:nvPr>
        </p:nvSpPr>
        <p:spPr>
          <a:xfrm>
            <a:off x="90720" y="109080"/>
            <a:ext cx="12010320" cy="838440"/>
          </a:xfrm>
          <a:prstGeom prst="rect">
            <a:avLst/>
          </a:prstGeom>
          <a:noFill/>
          <a:ln w="0">
            <a:noFill/>
          </a:ln>
        </p:spPr>
        <p:txBody>
          <a:bodyPr lIns="91440" rIns="91440" tIns="45720" bIns="45720" anchor="ctr">
            <a:noAutofit/>
          </a:bodyPr>
          <a:p>
            <a:pPr marL="442800" indent="-442800" defTabSz="914400">
              <a:lnSpc>
                <a:spcPct val="90000"/>
              </a:lnSpc>
              <a:buClr>
                <a:srgbClr val="c00000"/>
              </a:buClr>
              <a:buFont typeface="Calibri Light"/>
              <a:buAutoNum type="arabicPeriod"/>
            </a:pPr>
            <a:r>
              <a:rPr b="1" lang="es-ES" sz="2800" spc="-1" strike="noStrike">
                <a:solidFill>
                  <a:schemeClr val="dk1"/>
                </a:solidFill>
                <a:latin typeface="Calibri"/>
              </a:rPr>
              <a:t>Click to edit Master title style</a:t>
            </a:r>
            <a:endParaRPr b="0" lang="en-US" sz="2800" spc="-1" strike="noStrike">
              <a:solidFill>
                <a:schemeClr val="dk1"/>
              </a:solidFill>
              <a:latin typeface="Calibri"/>
            </a:endParaRPr>
          </a:p>
        </p:txBody>
      </p:sp>
      <p:sp>
        <p:nvSpPr>
          <p:cNvPr id="31" name="Rectangle 10"/>
          <p:cNvSpPr/>
          <p:nvPr/>
        </p:nvSpPr>
        <p:spPr>
          <a:xfrm>
            <a:off x="89640" y="947880"/>
            <a:ext cx="12012480" cy="45360"/>
          </a:xfrm>
          <a:prstGeom prst="rect">
            <a:avLst/>
          </a:prstGeom>
          <a:gradFill rotWithShape="0">
            <a:gsLst>
              <a:gs pos="36000">
                <a:srgbClr val="a5300f"/>
              </a:gs>
              <a:gs pos="79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800" spc="-1" strike="noStrike">
              <a:solidFill>
                <a:schemeClr val="lt1"/>
              </a:solidFill>
              <a:latin typeface="Calibri"/>
            </a:endParaRPr>
          </a:p>
        </p:txBody>
      </p:sp>
      <p:sp>
        <p:nvSpPr>
          <p:cNvPr id="32" name="PlaceHolder 4"/>
          <p:cNvSpPr>
            <a:spLocks noGrp="1"/>
          </p:cNvSpPr>
          <p:nvPr>
            <p:ph type="ftr" idx="8"/>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tint val="75000"/>
                  </a:schemeClr>
                </a:solidFill>
                <a:latin typeface="Calibri"/>
              </a:defRPr>
            </a:lvl1pPr>
          </a:lstStyle>
          <a:p>
            <a:pPr indent="0" defTabSz="914400">
              <a:lnSpc>
                <a:spcPct val="100000"/>
              </a:lnSpc>
              <a:buNone/>
            </a:pPr>
            <a:r>
              <a:rPr b="0" lang="en-US" sz="800" spc="-1" strike="noStrike">
                <a:solidFill>
                  <a:schemeClr val="dk1">
                    <a:tint val="75000"/>
                  </a:schemeClr>
                </a:solidFill>
                <a:latin typeface="Calibri"/>
              </a:rPr>
              <a:t>&lt;footer&gt;</a:t>
            </a:r>
            <a:endParaRPr b="0" lang="en-US" sz="800" spc="-1" strike="noStrike">
              <a:solidFill>
                <a:srgbClr val="000000"/>
              </a:solidFill>
              <a:latin typeface="Calibri"/>
            </a:endParaRPr>
          </a:p>
        </p:txBody>
      </p:sp>
      <p:pic>
        <p:nvPicPr>
          <p:cNvPr id="33" name="Picture 12" descr=""/>
          <p:cNvPicPr/>
          <p:nvPr/>
        </p:nvPicPr>
        <p:blipFill>
          <a:blip r:embed="rId2"/>
          <a:srcRect l="10405" t="25052" r="10405" b="22025"/>
          <a:stretch/>
        </p:blipFill>
        <p:spPr>
          <a:xfrm>
            <a:off x="879840" y="6580800"/>
            <a:ext cx="655200" cy="182520"/>
          </a:xfrm>
          <a:prstGeom prst="rect">
            <a:avLst/>
          </a:prstGeom>
          <a:noFill/>
          <a:ln w="0">
            <a:noFill/>
          </a:ln>
        </p:spPr>
      </p:pic>
      <p:pic>
        <p:nvPicPr>
          <p:cNvPr id="34" name="Picture 13" descr=""/>
          <p:cNvPicPr/>
          <p:nvPr/>
        </p:nvPicPr>
        <p:blipFill>
          <a:blip r:embed="rId3"/>
          <a:stretch/>
        </p:blipFill>
        <p:spPr>
          <a:xfrm>
            <a:off x="86760" y="6580800"/>
            <a:ext cx="745920" cy="182520"/>
          </a:xfrm>
          <a:prstGeom prst="rect">
            <a:avLst/>
          </a:prstGeom>
          <a:noFill/>
          <a:ln w="0">
            <a:noFill/>
          </a:ln>
        </p:spPr>
      </p:pic>
      <p:pic>
        <p:nvPicPr>
          <p:cNvPr id="35" name="Picture 8" descr=""/>
          <p:cNvPicPr/>
          <p:nvPr/>
        </p:nvPicPr>
        <p:blipFill>
          <a:blip r:embed="rId4"/>
          <a:srcRect l="18819" t="5921" r="7450" b="38158"/>
          <a:stretch/>
        </p:blipFill>
        <p:spPr>
          <a:xfrm>
            <a:off x="10742760" y="6580800"/>
            <a:ext cx="481320" cy="183240"/>
          </a:xfrm>
          <a:prstGeom prst="rect">
            <a:avLst/>
          </a:prstGeom>
          <a:noFill/>
          <a:ln w="0">
            <a:noFill/>
          </a:ln>
        </p:spPr>
      </p:pic>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itle and Content">
    <p:bg>
      <p:bgPr>
        <a:solidFill>
          <a:srgbClr val="ffffff"/>
        </a:solidFill>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s-ES" sz="3600" spc="-1" strike="noStrike">
                <a:solidFill>
                  <a:schemeClr val="dk1"/>
                </a:solidFill>
                <a:latin typeface="Calibri"/>
              </a:rPr>
              <a:t>Click to edit Master title style</a:t>
            </a:r>
            <a:endParaRPr b="0" lang="en-US" sz="3600" spc="-1" strike="noStrike">
              <a:solidFill>
                <a:schemeClr val="dk1"/>
              </a:solidFill>
              <a:latin typeface="Calibri"/>
            </a:endParaRPr>
          </a:p>
        </p:txBody>
      </p:sp>
      <p:sp>
        <p:nvSpPr>
          <p:cNvPr id="37" name="Rectangle 6"/>
          <p:cNvSpPr/>
          <p:nvPr/>
        </p:nvSpPr>
        <p:spPr>
          <a:xfrm>
            <a:off x="89640" y="558360"/>
            <a:ext cx="12012480" cy="45360"/>
          </a:xfrm>
          <a:prstGeom prst="rect">
            <a:avLst/>
          </a:prstGeom>
          <a:gradFill rotWithShape="0">
            <a:gsLst>
              <a:gs pos="36000">
                <a:srgbClr val="a5300f"/>
              </a:gs>
              <a:gs pos="79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800" spc="-1" strike="noStrike">
              <a:solidFill>
                <a:schemeClr val="lt1"/>
              </a:solidFill>
              <a:latin typeface="Calibri"/>
            </a:endParaRPr>
          </a:p>
        </p:txBody>
      </p:sp>
      <p:sp>
        <p:nvSpPr>
          <p:cNvPr id="38" name="PlaceHolder 2"/>
          <p:cNvSpPr>
            <a:spLocks noGrp="1"/>
          </p:cNvSpPr>
          <p:nvPr>
            <p:ph type="sldNum" idx="9"/>
          </p:nvPr>
        </p:nvSpPr>
        <p:spPr>
          <a:xfrm>
            <a:off x="11283120" y="6539040"/>
            <a:ext cx="817560" cy="224280"/>
          </a:xfrm>
          <a:prstGeom prst="rect">
            <a:avLst/>
          </a:prstGeom>
          <a:noFill/>
          <a:ln w="0">
            <a:noFill/>
          </a:ln>
        </p:spPr>
        <p:txBody>
          <a:bodyPr lIns="91440" rIns="91440" tIns="45720" bIns="45720" anchor="ctr">
            <a:noAutofit/>
          </a:bodyPr>
          <a:lstStyle>
            <a:lvl1pPr indent="0" algn="r" defTabSz="914400">
              <a:lnSpc>
                <a:spcPct val="100000"/>
              </a:lnSpc>
              <a:buNone/>
              <a:defRPr b="0" lang="en-US" sz="1200" spc="-1" strike="noStrike">
                <a:solidFill>
                  <a:schemeClr val="dk1">
                    <a:tint val="75000"/>
                  </a:schemeClr>
                </a:solidFill>
                <a:latin typeface="Calibri"/>
              </a:defRPr>
            </a:lvl1pPr>
          </a:lstStyle>
          <a:p>
            <a:pPr indent="0" algn="r" defTabSz="914400">
              <a:lnSpc>
                <a:spcPct val="100000"/>
              </a:lnSpc>
              <a:buNone/>
            </a:pPr>
            <a:fld id="{76F44510-FE0A-4697-BAF4-FB4B5B5E6FE8}" type="slidenum">
              <a:rPr b="0" lang="en-US" sz="1200" spc="-1" strike="noStrike">
                <a:solidFill>
                  <a:schemeClr val="dk1">
                    <a:tint val="75000"/>
                  </a:schemeClr>
                </a:solidFill>
                <a:latin typeface="Calibri"/>
              </a:rPr>
              <a:t>&lt;number&gt;</a:t>
            </a:fld>
            <a:r>
              <a:rPr b="0" lang="en-US" sz="1200" spc="-1" strike="noStrike">
                <a:solidFill>
                  <a:schemeClr val="dk1">
                    <a:tint val="75000"/>
                  </a:schemeClr>
                </a:solidFill>
                <a:latin typeface="Calibri"/>
              </a:rPr>
              <a:t>/10</a:t>
            </a:r>
            <a:endParaRPr b="0" lang="en-US" sz="1200" spc="-1" strike="noStrike">
              <a:solidFill>
                <a:srgbClr val="000000"/>
              </a:solidFill>
              <a:latin typeface="Calibri"/>
            </a:endParaRPr>
          </a:p>
        </p:txBody>
      </p:sp>
      <p:sp>
        <p:nvSpPr>
          <p:cNvPr id="39" name="PlaceHolder 3"/>
          <p:cNvSpPr>
            <a:spLocks noGrp="1"/>
          </p:cNvSpPr>
          <p:nvPr>
            <p:ph type="ftr" idx="10"/>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tint val="75000"/>
                  </a:schemeClr>
                </a:solidFill>
                <a:latin typeface="Calibri"/>
              </a:defRPr>
            </a:lvl1pPr>
          </a:lstStyle>
          <a:p>
            <a:pPr indent="0" defTabSz="914400">
              <a:lnSpc>
                <a:spcPct val="100000"/>
              </a:lnSpc>
              <a:buNone/>
            </a:pPr>
            <a:r>
              <a:rPr b="0" lang="en-US" sz="800" spc="-1" strike="noStrike">
                <a:solidFill>
                  <a:schemeClr val="dk1">
                    <a:tint val="75000"/>
                  </a:schemeClr>
                </a:solidFill>
                <a:latin typeface="Calibri"/>
              </a:rPr>
              <a:t>&lt;footer&gt;</a:t>
            </a:r>
            <a:endParaRPr b="0" lang="en-US" sz="800" spc="-1" strike="noStrike">
              <a:solidFill>
                <a:srgbClr val="000000"/>
              </a:solidFill>
              <a:latin typeface="Calibri"/>
            </a:endParaRPr>
          </a:p>
        </p:txBody>
      </p:sp>
      <p:pic>
        <p:nvPicPr>
          <p:cNvPr id="40" name="Picture 9" descr=""/>
          <p:cNvPicPr/>
          <p:nvPr/>
        </p:nvPicPr>
        <p:blipFill>
          <a:blip r:embed="rId2"/>
          <a:srcRect l="10405" t="25052" r="10405" b="22025"/>
          <a:stretch/>
        </p:blipFill>
        <p:spPr>
          <a:xfrm>
            <a:off x="879840" y="6580800"/>
            <a:ext cx="655200" cy="182520"/>
          </a:xfrm>
          <a:prstGeom prst="rect">
            <a:avLst/>
          </a:prstGeom>
          <a:noFill/>
          <a:ln w="0">
            <a:noFill/>
          </a:ln>
        </p:spPr>
      </p:pic>
      <p:pic>
        <p:nvPicPr>
          <p:cNvPr id="41" name="Picture 10" descr=""/>
          <p:cNvPicPr/>
          <p:nvPr/>
        </p:nvPicPr>
        <p:blipFill>
          <a:blip r:embed="rId3"/>
          <a:stretch/>
        </p:blipFill>
        <p:spPr>
          <a:xfrm>
            <a:off x="86760" y="6580800"/>
            <a:ext cx="745920" cy="182520"/>
          </a:xfrm>
          <a:prstGeom prst="rect">
            <a:avLst/>
          </a:prstGeom>
          <a:noFill/>
          <a:ln w="0">
            <a:noFill/>
          </a:ln>
        </p:spPr>
      </p:pic>
      <p:pic>
        <p:nvPicPr>
          <p:cNvPr id="42" name="Picture 2" descr=""/>
          <p:cNvPicPr/>
          <p:nvPr/>
        </p:nvPicPr>
        <p:blipFill>
          <a:blip r:embed="rId4"/>
          <a:srcRect l="18819" t="5921" r="7450" b="38158"/>
          <a:stretch/>
        </p:blipFill>
        <p:spPr>
          <a:xfrm>
            <a:off x="10742760" y="6580800"/>
            <a:ext cx="481320" cy="183240"/>
          </a:xfrm>
          <a:prstGeom prst="rect">
            <a:avLst/>
          </a:prstGeom>
          <a:noFill/>
          <a:ln w="0">
            <a:noFill/>
          </a:ln>
        </p:spPr>
      </p:pic>
      <p:sp>
        <p:nvSpPr>
          <p:cNvPr id="43" name="PlaceHolder 4"/>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chemeClr val="dk1"/>
                </a:solidFill>
                <a:latin typeface="Calibri"/>
              </a:rPr>
              <a:t>Click to edit the outline text format</a:t>
            </a:r>
            <a:endParaRPr b="0" lang="en-US" sz="28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Calibri"/>
              </a:rPr>
              <a:t>Second Outline Level</a:t>
            </a:r>
            <a:endParaRPr b="0" lang="en-US" sz="2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chemeClr val="dk1"/>
                </a:solidFill>
                <a:latin typeface="Calibri"/>
              </a:rPr>
              <a:t>Third Outline Level</a:t>
            </a:r>
            <a:endParaRPr b="0" lang="en-US" sz="18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1800" spc="-1" strike="noStrike">
                <a:solidFill>
                  <a:schemeClr val="dk1"/>
                </a:solidFill>
                <a:latin typeface="Calibri"/>
              </a:rPr>
              <a:t>Fourth Outline Level</a:t>
            </a:r>
            <a:endParaRPr b="0" lang="en-US" sz="18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Fifth Outline Level</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Sixth Outline Level</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Seventh Outline Level</a:t>
            </a:r>
            <a:endParaRPr b="0" lang="en-US" sz="2000" spc="-1" strike="noStrike">
              <a:solidFill>
                <a:schemeClr val="dk1"/>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sldMaster>
</file>

<file path=ppt/slides/_rels/slide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slideLayout" Target="../slideLayouts/slideLayout1.xml"/><Relationship Id="rId1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jpeg"/><Relationship Id="rId3"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png"/><Relationship Id="rId3" Type="http://schemas.openxmlformats.org/officeDocument/2006/relationships/slideLayout" Target="../slideLayouts/slideLayout2.xml"/>
</Relationships>
</file>

<file path=ppt/slides/_rels/slide1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slideLayout" Target="../slideLayouts/slideLayout2.xml"/>
</Relationships>
</file>

<file path=ppt/slides/_rels/slide13.xml.rels><?xml version="1.0" encoding="UTF-8"?>
<Relationships xmlns="http://schemas.openxmlformats.org/package/2006/relationships"><Relationship Id="rId1" Type="http://schemas.openxmlformats.org/officeDocument/2006/relationships/video" Target="../media/media41.wmv"/><Relationship Id="rId2" Type="http://schemas.microsoft.com/office/2007/relationships/media" Target="../media/media41.wmv"/><Relationship Id="rId3" Type="http://schemas.openxmlformats.org/officeDocument/2006/relationships/image" Target="../media/image42.png"/><Relationship Id="rId4" Type="http://schemas.openxmlformats.org/officeDocument/2006/relationships/video" Target="../media/media43.wmv"/><Relationship Id="rId5" Type="http://schemas.microsoft.com/office/2007/relationships/media" Target="../media/media43.wmv"/><Relationship Id="rId6" Type="http://schemas.openxmlformats.org/officeDocument/2006/relationships/image" Target="../media/image42.png"/><Relationship Id="rId7" Type="http://schemas.openxmlformats.org/officeDocument/2006/relationships/video" Target="../media/media44.wmv"/><Relationship Id="rId8" Type="http://schemas.microsoft.com/office/2007/relationships/media" Target="../media/media44.wmv"/><Relationship Id="rId9" Type="http://schemas.openxmlformats.org/officeDocument/2006/relationships/image" Target="../media/image42.png"/><Relationship Id="rId10" Type="http://schemas.openxmlformats.org/officeDocument/2006/relationships/video" Target="../media/media45.wmv"/><Relationship Id="rId11" Type="http://schemas.microsoft.com/office/2007/relationships/media" Target="../media/media45.wmv"/><Relationship Id="rId12" Type="http://schemas.openxmlformats.org/officeDocument/2006/relationships/image" Target="../media/image46.png"/><Relationship Id="rId13" Type="http://schemas.openxmlformats.org/officeDocument/2006/relationships/video" Target="../media/media47.wmv"/><Relationship Id="rId14" Type="http://schemas.microsoft.com/office/2007/relationships/media" Target="../media/media47.wmv"/><Relationship Id="rId15" Type="http://schemas.openxmlformats.org/officeDocument/2006/relationships/image" Target="../media/image42.png"/><Relationship Id="rId16" Type="http://schemas.openxmlformats.org/officeDocument/2006/relationships/video" Target="../media/media48.wmv"/><Relationship Id="rId17" Type="http://schemas.microsoft.com/office/2007/relationships/media" Target="../media/media48.wmv"/><Relationship Id="rId18" Type="http://schemas.openxmlformats.org/officeDocument/2006/relationships/image" Target="../media/image42.png"/><Relationship Id="rId19" Type="http://schemas.openxmlformats.org/officeDocument/2006/relationships/video" Target="../media/media49.wmv"/><Relationship Id="rId20" Type="http://schemas.microsoft.com/office/2007/relationships/media" Target="../media/media49.wmv"/><Relationship Id="rId21" Type="http://schemas.openxmlformats.org/officeDocument/2006/relationships/image" Target="../media/image42.png"/><Relationship Id="rId22" Type="http://schemas.openxmlformats.org/officeDocument/2006/relationships/video" Target="../media/media50.wmv"/><Relationship Id="rId23" Type="http://schemas.microsoft.com/office/2007/relationships/media" Target="../media/media50.wmv"/><Relationship Id="rId24" Type="http://schemas.openxmlformats.org/officeDocument/2006/relationships/image" Target="../media/image42.png"/><Relationship Id="rId25" Type="http://schemas.openxmlformats.org/officeDocument/2006/relationships/video" Target="../media/media51.wmv"/><Relationship Id="rId26" Type="http://schemas.microsoft.com/office/2007/relationships/media" Target="../media/media51.wmv"/><Relationship Id="rId27" Type="http://schemas.openxmlformats.org/officeDocument/2006/relationships/image" Target="../media/image42.png"/><Relationship Id="rId28" Type="http://schemas.openxmlformats.org/officeDocument/2006/relationships/video" Target="../media/media52.wmv"/><Relationship Id="rId29" Type="http://schemas.microsoft.com/office/2007/relationships/media" Target="../media/media52.wmv"/><Relationship Id="rId30" Type="http://schemas.openxmlformats.org/officeDocument/2006/relationships/image" Target="../media/image42.png"/><Relationship Id="rId31" Type="http://schemas.openxmlformats.org/officeDocument/2006/relationships/video" Target="../media/media53.wmv"/><Relationship Id="rId32" Type="http://schemas.microsoft.com/office/2007/relationships/media" Target="../media/media53.wmv"/><Relationship Id="rId33" Type="http://schemas.openxmlformats.org/officeDocument/2006/relationships/image" Target="../media/image54.png"/><Relationship Id="rId34" Type="http://schemas.openxmlformats.org/officeDocument/2006/relationships/video" Target="../media/media55.wmv"/><Relationship Id="rId35" Type="http://schemas.microsoft.com/office/2007/relationships/media" Target="../media/media55.wmv"/><Relationship Id="rId36" Type="http://schemas.openxmlformats.org/officeDocument/2006/relationships/image" Target="../media/image42.png"/><Relationship Id="rId37" Type="http://schemas.openxmlformats.org/officeDocument/2006/relationships/video" Target="../media/media56.wmv"/><Relationship Id="rId38" Type="http://schemas.microsoft.com/office/2007/relationships/media" Target="../media/media56.wmv"/><Relationship Id="rId39" Type="http://schemas.openxmlformats.org/officeDocument/2006/relationships/image" Target="../media/image42.png"/><Relationship Id="rId40" Type="http://schemas.openxmlformats.org/officeDocument/2006/relationships/video" Target="../media/media57.wmv"/><Relationship Id="rId41" Type="http://schemas.microsoft.com/office/2007/relationships/media" Target="../media/media57.wmv"/><Relationship Id="rId42" Type="http://schemas.openxmlformats.org/officeDocument/2006/relationships/image" Target="../media/image42.png"/><Relationship Id="rId43" Type="http://schemas.openxmlformats.org/officeDocument/2006/relationships/image" Target="../media/image58.png"/><Relationship Id="rId44" Type="http://schemas.openxmlformats.org/officeDocument/2006/relationships/image" Target="../media/image58.png"/><Relationship Id="rId45" Type="http://schemas.openxmlformats.org/officeDocument/2006/relationships/image" Target="../media/image58.png"/><Relationship Id="rId46" Type="http://schemas.openxmlformats.org/officeDocument/2006/relationships/image" Target="../media/image58.png"/><Relationship Id="rId47" Type="http://schemas.openxmlformats.org/officeDocument/2006/relationships/image" Target="../media/image58.png"/><Relationship Id="rId48" Type="http://schemas.openxmlformats.org/officeDocument/2006/relationships/slideLayout" Target="../slideLayouts/slideLayout6.xml"/>
</Relationships>
</file>

<file path=ppt/slides/_rels/slide14.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slideLayout" Target="../slideLayouts/slideLayout6.xml"/>
</Relationships>
</file>

<file path=ppt/slides/_rels/slide15.xml.rels><?xml version="1.0" encoding="UTF-8"?>
<Relationships xmlns="http://schemas.openxmlformats.org/package/2006/relationships"><Relationship Id="rId1" Type="http://schemas.openxmlformats.org/officeDocument/2006/relationships/video" Target="../media/media61.wmv"/><Relationship Id="rId2" Type="http://schemas.microsoft.com/office/2007/relationships/media" Target="../media/media61.wmv"/><Relationship Id="rId3" Type="http://schemas.openxmlformats.org/officeDocument/2006/relationships/image" Target="../media/image62.png"/><Relationship Id="rId4" Type="http://schemas.openxmlformats.org/officeDocument/2006/relationships/video" Target="../media/media63.wmv"/><Relationship Id="rId5" Type="http://schemas.microsoft.com/office/2007/relationships/media" Target="../media/media63.wmv"/><Relationship Id="rId6" Type="http://schemas.openxmlformats.org/officeDocument/2006/relationships/image" Target="../media/image64.png"/><Relationship Id="rId7" Type="http://schemas.openxmlformats.org/officeDocument/2006/relationships/slideLayout" Target="../slideLayouts/slideLayout6.xml"/><Relationship Id="rId8"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wmf"/><Relationship Id="rId6" Type="http://schemas.openxmlformats.org/officeDocument/2006/relationships/slideLayout" Target="../slideLayouts/slideLayout2.xml"/><Relationship Id="rId7"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jpeg"/><Relationship Id="rId3"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 Id="rId3" Type="http://schemas.openxmlformats.org/officeDocument/2006/relationships/image" Target="../media/image26.wmf"/><Relationship Id="rId4" Type="http://schemas.openxmlformats.org/officeDocument/2006/relationships/image" Target="../media/image27.wmf"/><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slideLayout" Target="../slideLayouts/slideLayout3.xml"/><Relationship Id="rId8"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slideLayout" Target="../slideLayouts/slideLayout6.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 name="Picture 6" descr=""/>
          <p:cNvPicPr/>
          <p:nvPr/>
        </p:nvPicPr>
        <p:blipFill>
          <a:blip r:embed="rId1"/>
          <a:srcRect l="0" t="31930" r="0" b="18601"/>
          <a:stretch/>
        </p:blipFill>
        <p:spPr>
          <a:xfrm>
            <a:off x="0" y="2800440"/>
            <a:ext cx="12191760" cy="2609640"/>
          </a:xfrm>
          <a:prstGeom prst="rect">
            <a:avLst/>
          </a:prstGeom>
          <a:noFill/>
          <a:ln w="0">
            <a:noFill/>
          </a:ln>
        </p:spPr>
      </p:pic>
      <p:sp>
        <p:nvSpPr>
          <p:cNvPr id="51" name="PlaceHolder 1"/>
          <p:cNvSpPr>
            <a:spLocks noGrp="1"/>
          </p:cNvSpPr>
          <p:nvPr>
            <p:ph type="title"/>
          </p:nvPr>
        </p:nvSpPr>
        <p:spPr>
          <a:xfrm>
            <a:off x="227880" y="655560"/>
            <a:ext cx="11736000" cy="1487160"/>
          </a:xfrm>
          <a:prstGeom prst="rect">
            <a:avLst/>
          </a:prstGeom>
          <a:noFill/>
          <a:ln w="0">
            <a:noFill/>
          </a:ln>
        </p:spPr>
        <p:txBody>
          <a:bodyPr lIns="91440" rIns="91440" tIns="45720" bIns="45720" anchor="b">
            <a:noAutofit/>
          </a:bodyPr>
          <a:p>
            <a:pPr indent="0" algn="ctr" defTabSz="914400">
              <a:lnSpc>
                <a:spcPct val="90000"/>
              </a:lnSpc>
              <a:buNone/>
            </a:pPr>
            <a:r>
              <a:rPr b="1" lang="en-US" sz="3600" spc="-1" strike="noStrike">
                <a:solidFill>
                  <a:schemeClr val="dk1"/>
                </a:solidFill>
                <a:latin typeface="Calibri"/>
              </a:rPr>
              <a:t>Frequency, magnitude and mobility of submarine landslides in the NEAM region: </a:t>
            </a:r>
            <a:br>
              <a:rPr sz="3600"/>
            </a:br>
            <a:r>
              <a:rPr b="1" lang="en-US" sz="3600" spc="-1" strike="noStrike">
                <a:solidFill>
                  <a:schemeClr val="dk1"/>
                </a:solidFill>
                <a:latin typeface="Calibri"/>
              </a:rPr>
              <a:t>towards probabilistic tsunami hazard assessment</a:t>
            </a:r>
            <a:endParaRPr b="0" lang="en-US" sz="3600" spc="-1" strike="noStrike">
              <a:solidFill>
                <a:schemeClr val="dk1"/>
              </a:solidFill>
              <a:latin typeface="Calibri"/>
            </a:endParaRPr>
          </a:p>
        </p:txBody>
      </p:sp>
      <p:sp>
        <p:nvSpPr>
          <p:cNvPr id="52" name="PlaceHolder 2"/>
          <p:cNvSpPr>
            <a:spLocks noGrp="1"/>
          </p:cNvSpPr>
          <p:nvPr>
            <p:ph type="subTitle"/>
          </p:nvPr>
        </p:nvSpPr>
        <p:spPr>
          <a:xfrm>
            <a:off x="225720" y="2163600"/>
            <a:ext cx="11740680" cy="574560"/>
          </a:xfrm>
          <a:prstGeom prst="rect">
            <a:avLst/>
          </a:prstGeom>
          <a:noFill/>
          <a:ln w="0">
            <a:noFill/>
          </a:ln>
        </p:spPr>
        <p:txBody>
          <a:bodyPr lIns="91440" rIns="91440" tIns="45720" bIns="45720" anchor="t">
            <a:normAutofit/>
          </a:bodyPr>
          <a:p>
            <a:pPr indent="0" algn="ctr" defTabSz="914400">
              <a:lnSpc>
                <a:spcPct val="90000"/>
              </a:lnSpc>
              <a:spcBef>
                <a:spcPts val="1001"/>
              </a:spcBef>
              <a:buNone/>
              <a:tabLst>
                <a:tab algn="l" pos="0"/>
              </a:tabLst>
            </a:pPr>
            <a:r>
              <a:rPr b="1" lang="es-ES" sz="2400" spc="-1" strike="noStrike">
                <a:solidFill>
                  <a:schemeClr val="dk1"/>
                </a:solidFill>
                <a:latin typeface="Calibri"/>
              </a:rPr>
              <a:t>Roger Urgeles</a:t>
            </a:r>
            <a:endParaRPr b="0" lang="en-US" sz="2400" spc="-1" strike="noStrike">
              <a:solidFill>
                <a:srgbClr val="000000"/>
              </a:solidFill>
              <a:latin typeface="Calibri"/>
            </a:endParaRPr>
          </a:p>
        </p:txBody>
      </p:sp>
      <p:sp>
        <p:nvSpPr>
          <p:cNvPr id="53" name="Subtitle 2"/>
          <p:cNvSpPr/>
          <p:nvPr/>
        </p:nvSpPr>
        <p:spPr>
          <a:xfrm>
            <a:off x="1676520" y="3754440"/>
            <a:ext cx="9143640" cy="1655280"/>
          </a:xfrm>
          <a:prstGeom prst="rect">
            <a:avLst/>
          </a:prstGeom>
          <a:noFill/>
          <a:ln w="0">
            <a:noFill/>
          </a:ln>
        </p:spPr>
        <p:style>
          <a:lnRef idx="0"/>
          <a:fillRef idx="0"/>
          <a:effectRef idx="0"/>
          <a:fontRef idx="minor"/>
        </p:style>
        <p:txBody>
          <a:bodyPr anchor="t">
            <a:normAutofit/>
          </a:bodyPr>
          <a:p>
            <a:pPr algn="ctr" defTabSz="914400">
              <a:lnSpc>
                <a:spcPct val="90000"/>
              </a:lnSpc>
              <a:spcBef>
                <a:spcPts val="1001"/>
              </a:spcBef>
              <a:tabLst>
                <a:tab algn="l" pos="0"/>
              </a:tabLst>
            </a:pPr>
            <a:endParaRPr b="0" lang="en-US" sz="2400" spc="-1" strike="noStrike">
              <a:solidFill>
                <a:schemeClr val="dk1"/>
              </a:solidFill>
              <a:latin typeface="Calibri"/>
            </a:endParaRPr>
          </a:p>
        </p:txBody>
      </p:sp>
      <p:pic>
        <p:nvPicPr>
          <p:cNvPr id="54" name="Picture 8" descr=""/>
          <p:cNvPicPr/>
          <p:nvPr/>
        </p:nvPicPr>
        <p:blipFill>
          <a:blip r:embed="rId2"/>
          <a:srcRect l="10417" t="25000" r="10417" b="21995"/>
          <a:stretch/>
        </p:blipFill>
        <p:spPr>
          <a:xfrm>
            <a:off x="9169920" y="2162880"/>
            <a:ext cx="1736640" cy="484200"/>
          </a:xfrm>
          <a:prstGeom prst="rect">
            <a:avLst/>
          </a:prstGeom>
          <a:noFill/>
          <a:ln w="0">
            <a:noFill/>
          </a:ln>
        </p:spPr>
      </p:pic>
      <p:pic>
        <p:nvPicPr>
          <p:cNvPr id="55" name="Picture 10" descr=""/>
          <p:cNvPicPr/>
          <p:nvPr/>
        </p:nvPicPr>
        <p:blipFill>
          <a:blip r:embed="rId3"/>
          <a:stretch/>
        </p:blipFill>
        <p:spPr>
          <a:xfrm>
            <a:off x="7169040" y="2162880"/>
            <a:ext cx="1740960" cy="426240"/>
          </a:xfrm>
          <a:prstGeom prst="rect">
            <a:avLst/>
          </a:prstGeom>
          <a:noFill/>
          <a:ln w="0">
            <a:noFill/>
          </a:ln>
        </p:spPr>
      </p:pic>
      <p:pic>
        <p:nvPicPr>
          <p:cNvPr id="56" name="Picture 16" descr=""/>
          <p:cNvPicPr/>
          <p:nvPr/>
        </p:nvPicPr>
        <p:blipFill>
          <a:blip r:embed="rId4"/>
          <a:srcRect l="10827" t="24249" r="10591" b="22432"/>
          <a:stretch/>
        </p:blipFill>
        <p:spPr>
          <a:xfrm>
            <a:off x="9079920" y="6429960"/>
            <a:ext cx="717840" cy="273960"/>
          </a:xfrm>
          <a:prstGeom prst="rect">
            <a:avLst/>
          </a:prstGeom>
          <a:noFill/>
          <a:ln w="0">
            <a:noFill/>
          </a:ln>
        </p:spPr>
      </p:pic>
      <p:pic>
        <p:nvPicPr>
          <p:cNvPr id="57" name="Picture 21" descr=""/>
          <p:cNvPicPr/>
          <p:nvPr/>
        </p:nvPicPr>
        <p:blipFill>
          <a:blip r:embed="rId5"/>
          <a:stretch/>
        </p:blipFill>
        <p:spPr>
          <a:xfrm>
            <a:off x="2395440" y="6428880"/>
            <a:ext cx="587880" cy="273960"/>
          </a:xfrm>
          <a:prstGeom prst="rect">
            <a:avLst/>
          </a:prstGeom>
          <a:noFill/>
          <a:ln w="0">
            <a:noFill/>
          </a:ln>
        </p:spPr>
      </p:pic>
      <p:pic>
        <p:nvPicPr>
          <p:cNvPr id="58" name="Picture 3" descr=""/>
          <p:cNvPicPr/>
          <p:nvPr/>
        </p:nvPicPr>
        <p:blipFill>
          <a:blip r:embed="rId6"/>
          <a:stretch/>
        </p:blipFill>
        <p:spPr>
          <a:xfrm>
            <a:off x="10806120" y="6428880"/>
            <a:ext cx="956520" cy="273960"/>
          </a:xfrm>
          <a:prstGeom prst="rect">
            <a:avLst/>
          </a:prstGeom>
          <a:noFill/>
          <a:ln w="0">
            <a:noFill/>
          </a:ln>
        </p:spPr>
      </p:pic>
      <p:grpSp>
        <p:nvGrpSpPr>
          <p:cNvPr id="59" name="Group 15"/>
          <p:cNvGrpSpPr/>
          <p:nvPr/>
        </p:nvGrpSpPr>
        <p:grpSpPr>
          <a:xfrm>
            <a:off x="5730480" y="6428880"/>
            <a:ext cx="2341080" cy="275040"/>
            <a:chOff x="5730480" y="6428880"/>
            <a:chExt cx="2341080" cy="275040"/>
          </a:xfrm>
        </p:grpSpPr>
        <p:pic>
          <p:nvPicPr>
            <p:cNvPr id="60" name="Picture 13" descr=""/>
            <p:cNvPicPr/>
            <p:nvPr/>
          </p:nvPicPr>
          <p:blipFill>
            <a:blip r:embed="rId7"/>
            <a:stretch/>
          </p:blipFill>
          <p:spPr>
            <a:xfrm>
              <a:off x="6928560" y="6428880"/>
              <a:ext cx="1143000" cy="273960"/>
            </a:xfrm>
            <a:prstGeom prst="rect">
              <a:avLst/>
            </a:prstGeom>
            <a:noFill/>
            <a:ln w="0">
              <a:noFill/>
            </a:ln>
          </p:spPr>
        </p:pic>
        <p:pic>
          <p:nvPicPr>
            <p:cNvPr id="61" name="Picture 17" descr=""/>
            <p:cNvPicPr/>
            <p:nvPr/>
          </p:nvPicPr>
          <p:blipFill>
            <a:blip r:embed="rId8"/>
            <a:stretch/>
          </p:blipFill>
          <p:spPr>
            <a:xfrm>
              <a:off x="5730480" y="6429960"/>
              <a:ext cx="1119240" cy="273960"/>
            </a:xfrm>
            <a:prstGeom prst="rect">
              <a:avLst/>
            </a:prstGeom>
            <a:noFill/>
            <a:ln w="0">
              <a:noFill/>
            </a:ln>
          </p:spPr>
        </p:pic>
      </p:grpSp>
      <p:sp>
        <p:nvSpPr>
          <p:cNvPr id="62" name="Rectangle 5"/>
          <p:cNvSpPr/>
          <p:nvPr/>
        </p:nvSpPr>
        <p:spPr>
          <a:xfrm>
            <a:off x="138240" y="5610960"/>
            <a:ext cx="11915280" cy="759960"/>
          </a:xfrm>
          <a:prstGeom prst="rect">
            <a:avLst/>
          </a:prstGeom>
          <a:noFill/>
          <a:ln w="0">
            <a:noFill/>
          </a:ln>
        </p:spPr>
        <p:style>
          <a:lnRef idx="0"/>
          <a:fillRef idx="0"/>
          <a:effectRef idx="0"/>
          <a:fontRef idx="minor"/>
        </p:style>
        <p:txBody>
          <a:bodyPr lIns="90000" rIns="90000" tIns="45000" bIns="45000" anchor="t">
            <a:spAutoFit/>
          </a:bodyPr>
          <a:p>
            <a:pPr marL="2057400" indent="-2057400" defTabSz="914400">
              <a:lnSpc>
                <a:spcPct val="100000"/>
              </a:lnSpc>
              <a:tabLst>
                <a:tab algn="l" pos="0"/>
              </a:tabLst>
            </a:pPr>
            <a:r>
              <a:rPr b="0" lang="es-ES" sz="1600" spc="-1" strike="noStrike">
                <a:solidFill>
                  <a:schemeClr val="dk1"/>
                </a:solidFill>
                <a:latin typeface="Calibri"/>
              </a:rPr>
              <a:t>With contributions from: Finn Løvholt </a:t>
            </a:r>
            <a:br>
              <a:rPr sz="1600"/>
            </a:br>
            <a:r>
              <a:rPr b="0" lang="es-ES" sz="1600" spc="-1" strike="noStrike">
                <a:solidFill>
                  <a:schemeClr val="dk1"/>
                </a:solidFill>
                <a:latin typeface="Calibri"/>
              </a:rPr>
              <a:t>and developers of the EMSS25 </a:t>
            </a:r>
            <a:r>
              <a:rPr b="0" lang="es-ES" sz="1200" spc="-1" strike="noStrike">
                <a:solidFill>
                  <a:schemeClr val="dk1"/>
                </a:solidFill>
                <a:latin typeface="Calibri"/>
              </a:rPr>
              <a:t>(Davide Gamboa, Carla Vila, Ricardo León, Sjur Beyer, Maarten Vanneste, Carl Frederich Forsberg, Angelo </a:t>
            </a:r>
            <a:r>
              <a:rPr b="0" lang="en-US" sz="1200" spc="-1" strike="noStrike">
                <a:solidFill>
                  <a:schemeClr val="dk1"/>
                </a:solidFill>
                <a:latin typeface="Calibri"/>
              </a:rPr>
              <a:t>Camerlenghi, Denise C. Ruther, Rachid Omira, Laura Fantoni Nils W. Brückner, Yolanda De Pro)</a:t>
            </a:r>
            <a:endParaRPr b="0" lang="en-US" sz="1200" spc="-1" strike="noStrike">
              <a:solidFill>
                <a:srgbClr val="000000"/>
              </a:solidFill>
              <a:latin typeface="Calibri"/>
            </a:endParaRPr>
          </a:p>
        </p:txBody>
      </p:sp>
      <p:sp>
        <p:nvSpPr>
          <p:cNvPr id="63" name="Rectangle 14"/>
          <p:cNvSpPr/>
          <p:nvPr/>
        </p:nvSpPr>
        <p:spPr>
          <a:xfrm>
            <a:off x="0" y="2754360"/>
            <a:ext cx="11738160" cy="45360"/>
          </a:xfrm>
          <a:prstGeom prst="rect">
            <a:avLst/>
          </a:prstGeom>
          <a:gradFill rotWithShape="0">
            <a:gsLst>
              <a:gs pos="0">
                <a:srgbClr val="ffffff"/>
              </a:gs>
              <a:gs pos="50000">
                <a:srgbClr val="a5300f"/>
              </a:gs>
              <a:gs pos="100000">
                <a:srgbClr val="ffffff"/>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800" spc="-1" strike="noStrike">
              <a:solidFill>
                <a:schemeClr val="lt1"/>
              </a:solidFill>
              <a:latin typeface="Calibri"/>
            </a:endParaRPr>
          </a:p>
        </p:txBody>
      </p:sp>
      <p:pic>
        <p:nvPicPr>
          <p:cNvPr id="64" name="Picture 7" descr=""/>
          <p:cNvPicPr/>
          <p:nvPr/>
        </p:nvPicPr>
        <p:blipFill>
          <a:blip r:embed="rId9"/>
          <a:stretch/>
        </p:blipFill>
        <p:spPr>
          <a:xfrm>
            <a:off x="72360" y="2000160"/>
            <a:ext cx="1544760" cy="776520"/>
          </a:xfrm>
          <a:prstGeom prst="rect">
            <a:avLst/>
          </a:prstGeom>
          <a:noFill/>
          <a:ln w="0">
            <a:noFill/>
          </a:ln>
        </p:spPr>
      </p:pic>
      <p:pic>
        <p:nvPicPr>
          <p:cNvPr id="65" name="Picture 12" descr=""/>
          <p:cNvPicPr/>
          <p:nvPr/>
        </p:nvPicPr>
        <p:blipFill>
          <a:blip r:embed="rId10"/>
          <a:stretch/>
        </p:blipFill>
        <p:spPr>
          <a:xfrm>
            <a:off x="3991680" y="6428160"/>
            <a:ext cx="730800" cy="273960"/>
          </a:xfrm>
          <a:prstGeom prst="rect">
            <a:avLst/>
          </a:prstGeom>
          <a:noFill/>
          <a:ln w="0">
            <a:noFill/>
          </a:ln>
        </p:spPr>
      </p:pic>
    </p:spTree>
  </p:cSld>
  <mc:AlternateContent>
    <mc:Choice Requires="p14">
      <p:transition spd="med" advTm="8000" p14:dur="700">
        <p:fade/>
      </p:transition>
    </mc:Choice>
    <mc:Fallback>
      <p:transition spd="med" advTm="8000">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Picture 4" descr=""/>
          <p:cNvPicPr/>
          <p:nvPr/>
        </p:nvPicPr>
        <p:blipFill>
          <a:blip r:embed="rId1"/>
          <a:stretch/>
        </p:blipFill>
        <p:spPr>
          <a:xfrm>
            <a:off x="6316560" y="1631520"/>
            <a:ext cx="5237640" cy="4953960"/>
          </a:xfrm>
          <a:prstGeom prst="rect">
            <a:avLst/>
          </a:prstGeom>
          <a:noFill/>
          <a:ln w="0">
            <a:noFill/>
          </a:ln>
          <a:effectLst>
            <a:glow rad="127080">
              <a:srgbClr val="ffffff"/>
            </a:glow>
          </a:effectLst>
        </p:spPr>
      </p:pic>
      <p:pic>
        <p:nvPicPr>
          <p:cNvPr id="210" name="Picture 2" descr=""/>
          <p:cNvPicPr/>
          <p:nvPr/>
        </p:nvPicPr>
        <p:blipFill>
          <a:blip r:embed="rId2"/>
          <a:stretch/>
        </p:blipFill>
        <p:spPr>
          <a:xfrm>
            <a:off x="781920" y="1369800"/>
            <a:ext cx="5243400" cy="4977360"/>
          </a:xfrm>
          <a:prstGeom prst="rect">
            <a:avLst/>
          </a:prstGeom>
          <a:noFill/>
          <a:ln w="0">
            <a:noFill/>
          </a:ln>
        </p:spPr>
      </p:pic>
      <p:sp>
        <p:nvSpPr>
          <p:cNvPr id="211"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70000" lnSpcReduction="20000"/>
          </a:bodyPr>
          <a:p>
            <a:pPr indent="0" defTabSz="914400">
              <a:lnSpc>
                <a:spcPct val="90000"/>
              </a:lnSpc>
              <a:buNone/>
            </a:pPr>
            <a:r>
              <a:rPr b="1" lang="en-US" sz="3600" spc="-1" strike="noStrike">
                <a:solidFill>
                  <a:schemeClr val="dk1"/>
                </a:solidFill>
                <a:latin typeface="Calibri"/>
              </a:rPr>
              <a:t>How large? </a:t>
            </a:r>
            <a:r>
              <a:rPr b="1" lang="en-US" sz="3600" spc="-1" strike="noStrike">
                <a:solidFill>
                  <a:schemeClr val="dk1"/>
                </a:solidFill>
                <a:latin typeface="Wingdings"/>
              </a:rPr>
              <a:t></a:t>
            </a:r>
            <a:r>
              <a:rPr b="1" lang="en-US" sz="3600" spc="-1" strike="noStrike">
                <a:solidFill>
                  <a:schemeClr val="dk1"/>
                </a:solidFill>
                <a:latin typeface="Calibri"/>
              </a:rPr>
              <a:t> </a:t>
            </a:r>
            <a:r>
              <a:rPr b="1" lang="nl-NL" sz="3600" spc="-1" strike="noStrike">
                <a:solidFill>
                  <a:schemeClr val="dk1"/>
                </a:solidFill>
                <a:latin typeface="Calibri"/>
              </a:rPr>
              <a:t>P(M</a:t>
            </a:r>
            <a:r>
              <a:rPr b="1" lang="nl-NL" sz="3600" spc="-1" strike="noStrike" baseline="-25000">
                <a:solidFill>
                  <a:schemeClr val="dk1"/>
                </a:solidFill>
                <a:latin typeface="Calibri"/>
              </a:rPr>
              <a:t>L</a:t>
            </a:r>
            <a:r>
              <a:rPr b="1" lang="nl-NL" sz="3600" spc="-1" strike="noStrike">
                <a:solidFill>
                  <a:schemeClr val="dk1"/>
                </a:solidFill>
                <a:latin typeface="Calibri"/>
              </a:rPr>
              <a:t>); </a:t>
            </a:r>
            <a:r>
              <a:rPr b="1" lang="en-US" sz="3600" spc="-1" strike="noStrike">
                <a:solidFill>
                  <a:schemeClr val="dk1"/>
                </a:solidFill>
                <a:latin typeface="Calibri"/>
              </a:rPr>
              <a:t>How many? </a:t>
            </a:r>
            <a:r>
              <a:rPr b="1" lang="en-US" sz="3600" spc="-1" strike="noStrike">
                <a:solidFill>
                  <a:schemeClr val="dk1"/>
                </a:solidFill>
                <a:latin typeface="Wingdings"/>
              </a:rPr>
              <a:t></a:t>
            </a:r>
            <a:r>
              <a:rPr b="1" lang="en-US" sz="3600" spc="-1" strike="noStrike">
                <a:solidFill>
                  <a:schemeClr val="dk1"/>
                </a:solidFill>
                <a:latin typeface="Calibri"/>
              </a:rPr>
              <a:t> </a:t>
            </a:r>
            <a:r>
              <a:rPr b="1" lang="nl-NL" sz="3600" spc="-1" strike="noStrike">
                <a:solidFill>
                  <a:schemeClr val="dk1"/>
                </a:solidFill>
                <a:latin typeface="Calibri"/>
              </a:rPr>
              <a:t>P(N</a:t>
            </a:r>
            <a:r>
              <a:rPr b="1" lang="nl-NL" sz="3600" spc="-1" strike="noStrike" baseline="-25000">
                <a:solidFill>
                  <a:schemeClr val="dk1"/>
                </a:solidFill>
                <a:latin typeface="Calibri"/>
              </a:rPr>
              <a:t>L</a:t>
            </a:r>
            <a:r>
              <a:rPr b="1" lang="nl-NL" sz="3600" spc="-1" strike="noStrike">
                <a:solidFill>
                  <a:schemeClr val="dk1"/>
                </a:solidFill>
                <a:latin typeface="Calibri"/>
              </a:rPr>
              <a:t>)</a:t>
            </a:r>
            <a:endParaRPr b="0" lang="en-US" sz="3600" spc="-1" strike="noStrike">
              <a:solidFill>
                <a:schemeClr val="dk1"/>
              </a:solidFill>
              <a:latin typeface="Calibri"/>
            </a:endParaRPr>
          </a:p>
        </p:txBody>
      </p:sp>
      <p:sp>
        <p:nvSpPr>
          <p:cNvPr id="212" name="PlaceHolder 2"/>
          <p:cNvSpPr>
            <a:spLocks noGrp="1"/>
          </p:cNvSpPr>
          <p:nvPr>
            <p:ph/>
          </p:nvPr>
        </p:nvSpPr>
        <p:spPr>
          <a:xfrm>
            <a:off x="88560" y="671040"/>
            <a:ext cx="7079040" cy="13561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Frequency/magnitude distribution</a:t>
            </a:r>
            <a:endParaRPr b="0" lang="en-US" sz="2800" spc="-1" strike="noStrike">
              <a:solidFill>
                <a:schemeClr val="dk1"/>
              </a:solidFill>
              <a:latin typeface="Calibri"/>
            </a:endParaRPr>
          </a:p>
        </p:txBody>
      </p:sp>
      <p:sp>
        <p:nvSpPr>
          <p:cNvPr id="213" name="TextBox 3"/>
          <p:cNvSpPr/>
          <p:nvPr/>
        </p:nvSpPr>
        <p:spPr>
          <a:xfrm flipH="1">
            <a:off x="6858000" y="1658160"/>
            <a:ext cx="19148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chemeClr val="dk1"/>
                </a:solidFill>
                <a:latin typeface="Calibri"/>
              </a:rPr>
              <a:t>Complete data set</a:t>
            </a:r>
            <a:endParaRPr b="0" lang="en-US" sz="1800" spc="-1" strike="noStrike">
              <a:solidFill>
                <a:srgbClr val="000000"/>
              </a:solidFill>
              <a:latin typeface="Calibri"/>
            </a:endParaRPr>
          </a:p>
        </p:txBody>
      </p:sp>
      <p:sp>
        <p:nvSpPr>
          <p:cNvPr id="214" name="TextBox 5"/>
          <p:cNvSpPr/>
          <p:nvPr/>
        </p:nvSpPr>
        <p:spPr>
          <a:xfrm flipH="1">
            <a:off x="8148960" y="5191200"/>
            <a:ext cx="244296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rgbClr val="ff0000"/>
                </a:solidFill>
                <a:latin typeface="Calibri"/>
              </a:rPr>
              <a:t>Mediterranean data set</a:t>
            </a:r>
            <a:endParaRPr b="0" lang="en-US" sz="1800" spc="-1" strike="noStrike">
              <a:solidFill>
                <a:srgbClr val="000000"/>
              </a:solidFill>
              <a:latin typeface="Calibri"/>
            </a:endParaRPr>
          </a:p>
        </p:txBody>
      </p:sp>
      <p:sp>
        <p:nvSpPr>
          <p:cNvPr id="215" name="Oval 6"/>
          <p:cNvSpPr/>
          <p:nvPr/>
        </p:nvSpPr>
        <p:spPr>
          <a:xfrm>
            <a:off x="9416880" y="2972880"/>
            <a:ext cx="456840" cy="456840"/>
          </a:xfrm>
          <a:prstGeom prst="ellipse">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s-ES" sz="1800" spc="-1" strike="noStrike">
              <a:solidFill>
                <a:schemeClr val="lt1"/>
              </a:solidFill>
              <a:latin typeface="Calibri"/>
            </a:endParaRPr>
          </a:p>
        </p:txBody>
      </p:sp>
      <p:cxnSp>
        <p:nvCxnSpPr>
          <p:cNvPr id="216" name="Straight Connector 8"/>
          <p:cNvCxnSpPr/>
          <p:nvPr/>
        </p:nvCxnSpPr>
        <p:spPr>
          <a:xfrm flipH="1" flipV="1">
            <a:off x="8935200" y="1774800"/>
            <a:ext cx="2172240" cy="4384080"/>
          </a:xfrm>
          <a:prstGeom prst="straightConnector1">
            <a:avLst/>
          </a:prstGeom>
          <a:ln w="28575">
            <a:solidFill>
              <a:srgbClr val="ffffff">
                <a:lumMod val="65000"/>
              </a:srgbClr>
            </a:solidFill>
          </a:ln>
        </p:spPr>
      </p:cxnSp>
      <p:sp>
        <p:nvSpPr>
          <p:cNvPr id="217" name="TextBox 13"/>
          <p:cNvSpPr/>
          <p:nvPr/>
        </p:nvSpPr>
        <p:spPr>
          <a:xfrm flipH="1">
            <a:off x="9574920" y="2599920"/>
            <a:ext cx="130716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chemeClr val="dk1"/>
                </a:solidFill>
                <a:latin typeface="Calibri"/>
              </a:rPr>
              <a:t>Roll-over</a:t>
            </a:r>
            <a:endParaRPr b="0" lang="en-US" sz="1800" spc="-1" strike="noStrike">
              <a:solidFill>
                <a:srgbClr val="000000"/>
              </a:solidFill>
              <a:latin typeface="Calibri"/>
            </a:endParaRPr>
          </a:p>
        </p:txBody>
      </p:sp>
      <p:cxnSp>
        <p:nvCxnSpPr>
          <p:cNvPr id="218" name="Straight Connector 14"/>
          <p:cNvCxnSpPr/>
          <p:nvPr/>
        </p:nvCxnSpPr>
        <p:spPr>
          <a:xfrm flipH="1" flipV="1">
            <a:off x="8803080" y="2223000"/>
            <a:ext cx="2232720" cy="4016520"/>
          </a:xfrm>
          <a:prstGeom prst="straightConnector1">
            <a:avLst/>
          </a:prstGeom>
          <a:ln w="28575">
            <a:solidFill>
              <a:srgbClr val="d55816">
                <a:lumMod val="40000"/>
                <a:lumOff val="60000"/>
              </a:srgbClr>
            </a:solidFill>
          </a:ln>
        </p:spPr>
      </p:cxnSp>
      <p:sp>
        <p:nvSpPr>
          <p:cNvPr id="219" name="TextBox 18"/>
          <p:cNvSpPr/>
          <p:nvPr/>
        </p:nvSpPr>
        <p:spPr>
          <a:xfrm rot="16200000">
            <a:off x="5834520" y="3831120"/>
            <a:ext cx="959400" cy="2725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es-ES" sz="1200" spc="-1" strike="noStrike">
                <a:solidFill>
                  <a:schemeClr val="dk1"/>
                </a:solidFill>
                <a:latin typeface="Calibri"/>
              </a:rPr>
              <a:t># Events V&gt;v</a:t>
            </a:r>
            <a:endParaRPr b="0" lang="en-US" sz="1200" spc="-1" strike="noStrike">
              <a:solidFill>
                <a:srgbClr val="000000"/>
              </a:solidFill>
              <a:latin typeface="Calibri"/>
            </a:endParaRPr>
          </a:p>
        </p:txBody>
      </p:sp>
      <p:cxnSp>
        <p:nvCxnSpPr>
          <p:cNvPr id="220" name="Straight Connector 10"/>
          <p:cNvCxnSpPr/>
          <p:nvPr/>
        </p:nvCxnSpPr>
        <p:spPr>
          <a:xfrm flipV="1">
            <a:off x="9604080" y="1650240"/>
            <a:ext cx="360" cy="4527720"/>
          </a:xfrm>
          <a:prstGeom prst="straightConnector1">
            <a:avLst/>
          </a:prstGeom>
          <a:ln w="19050">
            <a:solidFill>
              <a:srgbClr val="ffffff">
                <a:lumMod val="75000"/>
              </a:srgbClr>
            </a:solidFill>
          </a:ln>
        </p:spPr>
      </p:cxnSp>
      <p:cxnSp>
        <p:nvCxnSpPr>
          <p:cNvPr id="221" name="Straight Connector 15"/>
          <p:cNvCxnSpPr/>
          <p:nvPr/>
        </p:nvCxnSpPr>
        <p:spPr>
          <a:xfrm>
            <a:off x="6899760" y="3147120"/>
            <a:ext cx="2700720" cy="360"/>
          </a:xfrm>
          <a:prstGeom prst="straightConnector1">
            <a:avLst/>
          </a:prstGeom>
          <a:ln w="19050">
            <a:solidFill>
              <a:srgbClr val="ffffff">
                <a:lumMod val="75000"/>
              </a:srgbClr>
            </a:solidFill>
          </a:ln>
        </p:spPr>
      </p:cxnSp>
      <p:cxnSp>
        <p:nvCxnSpPr>
          <p:cNvPr id="222" name="Straight Connector 19"/>
          <p:cNvCxnSpPr/>
          <p:nvPr/>
        </p:nvCxnSpPr>
        <p:spPr>
          <a:xfrm flipV="1">
            <a:off x="6895800" y="3671280"/>
            <a:ext cx="2715840" cy="6840"/>
          </a:xfrm>
          <a:prstGeom prst="straightConnector1">
            <a:avLst/>
          </a:prstGeom>
          <a:ln w="19050">
            <a:solidFill>
              <a:srgbClr val="d55816">
                <a:lumMod val="40000"/>
                <a:lumOff val="60000"/>
              </a:srgbClr>
            </a:solidFill>
          </a:ln>
        </p:spPr>
      </p:cxnSp>
      <p:sp>
        <p:nvSpPr>
          <p:cNvPr id="223" name="TextBox 32"/>
          <p:cNvSpPr/>
          <p:nvPr/>
        </p:nvSpPr>
        <p:spPr>
          <a:xfrm>
            <a:off x="7099920" y="3362760"/>
            <a:ext cx="168084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chemeClr val="accent2">
                    <a:lumMod val="40000"/>
                    <a:lumOff val="60000"/>
                  </a:schemeClr>
                </a:solidFill>
                <a:latin typeface="Calibri"/>
              </a:rPr>
              <a:t>~150 events/kyr</a:t>
            </a:r>
            <a:endParaRPr b="0" lang="en-US" sz="1800" spc="-1" strike="noStrike">
              <a:solidFill>
                <a:srgbClr val="000000"/>
              </a:solidFill>
              <a:latin typeface="Calibri"/>
            </a:endParaRPr>
          </a:p>
        </p:txBody>
      </p:sp>
      <p:sp>
        <p:nvSpPr>
          <p:cNvPr id="224" name="TextBox 33"/>
          <p:cNvSpPr/>
          <p:nvPr/>
        </p:nvSpPr>
        <p:spPr>
          <a:xfrm>
            <a:off x="7099920" y="2851920"/>
            <a:ext cx="168084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chemeClr val="lt1">
                    <a:lumMod val="50000"/>
                  </a:schemeClr>
                </a:solidFill>
                <a:latin typeface="Calibri"/>
              </a:rPr>
              <a:t>~500 events/kyr</a:t>
            </a:r>
            <a:endParaRPr b="0" lang="en-US" sz="1800" spc="-1" strike="noStrike">
              <a:solidFill>
                <a:srgbClr val="000000"/>
              </a:solidFill>
              <a:latin typeface="Calibri"/>
            </a:endParaRPr>
          </a:p>
        </p:txBody>
      </p:sp>
      <p:sp>
        <p:nvSpPr>
          <p:cNvPr id="225" name="PlaceHolder 3"/>
          <p:cNvSpPr>
            <a:spLocks noGrp="1"/>
          </p:cNvSpPr>
          <p:nvPr>
            <p:ph type="ftr" idx="22"/>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timing>
    <p:tnLst>
      <p:par>
        <p:cTn id="20" dur="indefinite" restart="never" nodeType="tmRoot">
          <p:childTnLst>
            <p:seq>
              <p:cTn id="21" dur="indefinite" nodeType="mainSeq">
                <p:childTnLst>
                  <p:par>
                    <p:cTn id="22" fill="hold">
                      <p:stCondLst>
                        <p:cond delay="0"/>
                      </p:stCondLst>
                      <p:childTnLst>
                        <p:par>
                          <p:cTn id="23" fill="hold">
                            <p:stCondLst>
                              <p:cond delay="0"/>
                            </p:stCondLst>
                            <p:childTnLst>
                              <p:par>
                                <p:cTn id="24" nodeType="withEffect" fill="hold" presetClass="entr" presetID="22" presetSubtype="4">
                                  <p:stCondLst>
                                    <p:cond delay="0"/>
                                  </p:stCondLst>
                                  <p:childTnLst>
                                    <p:set>
                                      <p:cBhvr>
                                        <p:cTn id="25" dur="1" fill="hold">
                                          <p:stCondLst>
                                            <p:cond delay="0"/>
                                          </p:stCondLst>
                                        </p:cTn>
                                        <p:tgtEl>
                                          <p:spTgt spid="216"/>
                                        </p:tgtEl>
                                        <p:attrNameLst>
                                          <p:attrName>style.visibility</p:attrName>
                                        </p:attrNameLst>
                                      </p:cBhvr>
                                      <p:to>
                                        <p:strVal val="visible"/>
                                      </p:to>
                                    </p:set>
                                    <p:animEffect filter="wipe(down)" transition="in">
                                      <p:cBhvr additive="repl">
                                        <p:cTn id="26" dur="500"/>
                                        <p:tgtEl>
                                          <p:spTgt spid="216"/>
                                        </p:tgtEl>
                                      </p:cBhvr>
                                    </p:animEffect>
                                  </p:childTnLst>
                                </p:cTn>
                              </p:par>
                              <p:par>
                                <p:cTn id="27" nodeType="withEffect" fill="hold" presetClass="entr" presetID="22" presetSubtype="4">
                                  <p:stCondLst>
                                    <p:cond delay="0"/>
                                  </p:stCondLst>
                                  <p:childTnLst>
                                    <p:set>
                                      <p:cBhvr>
                                        <p:cTn id="28" dur="1" fill="hold">
                                          <p:stCondLst>
                                            <p:cond delay="0"/>
                                          </p:stCondLst>
                                        </p:cTn>
                                        <p:tgtEl>
                                          <p:spTgt spid="218"/>
                                        </p:tgtEl>
                                        <p:attrNameLst>
                                          <p:attrName>style.visibility</p:attrName>
                                        </p:attrNameLst>
                                      </p:cBhvr>
                                      <p:to>
                                        <p:strVal val="visible"/>
                                      </p:to>
                                    </p:set>
                                    <p:animEffect filter="wipe(down)" transition="in">
                                      <p:cBhvr additive="repl">
                                        <p:cTn id="29" dur="500"/>
                                        <p:tgtEl>
                                          <p:spTgt spid="218"/>
                                        </p:tgtEl>
                                      </p:cBhvr>
                                    </p:animEffect>
                                  </p:childTnLst>
                                </p:cTn>
                              </p:par>
                            </p:childTnLst>
                          </p:cTn>
                        </p:par>
                        <p:par>
                          <p:cTn id="30" fill="hold">
                            <p:stCondLst>
                              <p:cond delay="500"/>
                            </p:stCondLst>
                            <p:childTnLst>
                              <p:par>
                                <p:cTn id="31" nodeType="afterEffect" fill="hold" presetClass="entr" presetID="10">
                                  <p:stCondLst>
                                    <p:cond delay="0"/>
                                  </p:stCondLst>
                                  <p:childTnLst>
                                    <p:set>
                                      <p:cBhvr>
                                        <p:cTn id="32" dur="1" fill="hold">
                                          <p:stCondLst>
                                            <p:cond delay="0"/>
                                          </p:stCondLst>
                                        </p:cTn>
                                        <p:tgtEl>
                                          <p:spTgt spid="215"/>
                                        </p:tgtEl>
                                        <p:attrNameLst>
                                          <p:attrName>style.visibility</p:attrName>
                                        </p:attrNameLst>
                                      </p:cBhvr>
                                      <p:to>
                                        <p:strVal val="visible"/>
                                      </p:to>
                                    </p:set>
                                    <p:animEffect filter="fade" transition="in">
                                      <p:cBhvr additive="repl">
                                        <p:cTn id="33" dur="500"/>
                                        <p:tgtEl>
                                          <p:spTgt spid="215"/>
                                        </p:tgtEl>
                                      </p:cBhvr>
                                    </p:animEffect>
                                  </p:childTnLst>
                                </p:cTn>
                              </p:par>
                            </p:childTnLst>
                          </p:cTn>
                        </p:par>
                      </p:childTnLst>
                    </p:cTn>
                  </p:par>
                  <p:par>
                    <p:cTn id="34" fill="hold">
                      <p:stCondLst>
                        <p:cond delay="indefinite"/>
                      </p:stCondLst>
                      <p:childTnLst>
                        <p:par>
                          <p:cTn id="35" fill="hold">
                            <p:stCondLst>
                              <p:cond delay="0"/>
                            </p:stCondLst>
                            <p:childTnLst>
                              <p:par>
                                <p:cTn id="36" nodeType="clickEffect" fill="hold" presetClass="entr" presetID="22" presetSubtype="4">
                                  <p:stCondLst>
                                    <p:cond delay="0"/>
                                  </p:stCondLst>
                                  <p:childTnLst>
                                    <p:set>
                                      <p:cBhvr>
                                        <p:cTn id="37" dur="1" fill="hold">
                                          <p:stCondLst>
                                            <p:cond delay="0"/>
                                          </p:stCondLst>
                                        </p:cTn>
                                        <p:tgtEl>
                                          <p:spTgt spid="220"/>
                                        </p:tgtEl>
                                        <p:attrNameLst>
                                          <p:attrName>style.visibility</p:attrName>
                                        </p:attrNameLst>
                                      </p:cBhvr>
                                      <p:to>
                                        <p:strVal val="visible"/>
                                      </p:to>
                                    </p:set>
                                    <p:animEffect filter="wipe(down)" transition="in">
                                      <p:cBhvr additive="repl">
                                        <p:cTn id="38" dur="500"/>
                                        <p:tgtEl>
                                          <p:spTgt spid="220"/>
                                        </p:tgtEl>
                                      </p:cBhvr>
                                    </p:animEffect>
                                  </p:childTnLst>
                                </p:cTn>
                              </p:par>
                            </p:childTnLst>
                          </p:cTn>
                        </p:par>
                        <p:par>
                          <p:cTn id="39" fill="hold">
                            <p:stCondLst>
                              <p:cond delay="500"/>
                            </p:stCondLst>
                            <p:childTnLst>
                              <p:par>
                                <p:cTn id="40" nodeType="afterEffect" fill="hold" presetClass="entr" presetID="22" presetSubtype="2">
                                  <p:stCondLst>
                                    <p:cond delay="0"/>
                                  </p:stCondLst>
                                  <p:childTnLst>
                                    <p:set>
                                      <p:cBhvr>
                                        <p:cTn id="41" dur="1" fill="hold">
                                          <p:stCondLst>
                                            <p:cond delay="0"/>
                                          </p:stCondLst>
                                        </p:cTn>
                                        <p:tgtEl>
                                          <p:spTgt spid="221"/>
                                        </p:tgtEl>
                                        <p:attrNameLst>
                                          <p:attrName>style.visibility</p:attrName>
                                        </p:attrNameLst>
                                      </p:cBhvr>
                                      <p:to>
                                        <p:strVal val="visible"/>
                                      </p:to>
                                    </p:set>
                                    <p:animEffect filter="wipe(right)" transition="in">
                                      <p:cBhvr additive="repl">
                                        <p:cTn id="42" dur="500"/>
                                        <p:tgtEl>
                                          <p:spTgt spid="221"/>
                                        </p:tgtEl>
                                      </p:cBhvr>
                                    </p:animEffect>
                                  </p:childTnLst>
                                </p:cTn>
                              </p:par>
                              <p:par>
                                <p:cTn id="43" nodeType="withEffect" fill="hold" presetClass="entr" presetID="22" presetSubtype="2">
                                  <p:stCondLst>
                                    <p:cond delay="0"/>
                                  </p:stCondLst>
                                  <p:childTnLst>
                                    <p:set>
                                      <p:cBhvr>
                                        <p:cTn id="44" dur="1" fill="hold">
                                          <p:stCondLst>
                                            <p:cond delay="0"/>
                                          </p:stCondLst>
                                        </p:cTn>
                                        <p:tgtEl>
                                          <p:spTgt spid="222"/>
                                        </p:tgtEl>
                                        <p:attrNameLst>
                                          <p:attrName>style.visibility</p:attrName>
                                        </p:attrNameLst>
                                      </p:cBhvr>
                                      <p:to>
                                        <p:strVal val="visible"/>
                                      </p:to>
                                    </p:set>
                                    <p:animEffect filter="wipe(right)" transition="in">
                                      <p:cBhvr additive="repl">
                                        <p:cTn id="45" dur="500"/>
                                        <p:tgtEl>
                                          <p:spTgt spid="222"/>
                                        </p:tgtEl>
                                      </p:cBhvr>
                                    </p:animEffect>
                                  </p:childTnLst>
                                </p:cTn>
                              </p:par>
                            </p:childTnLst>
                          </p:cTn>
                        </p:par>
                        <p:par>
                          <p:cTn id="46" fill="hold">
                            <p:stCondLst>
                              <p:cond delay="1000"/>
                            </p:stCondLst>
                            <p:childTnLst>
                              <p:par>
                                <p:cTn id="47" nodeType="afterEffect" fill="hold" presetClass="entr" presetID="10">
                                  <p:stCondLst>
                                    <p:cond delay="0"/>
                                  </p:stCondLst>
                                  <p:childTnLst>
                                    <p:set>
                                      <p:cBhvr>
                                        <p:cTn id="48" dur="1" fill="hold">
                                          <p:stCondLst>
                                            <p:cond delay="0"/>
                                          </p:stCondLst>
                                        </p:cTn>
                                        <p:tgtEl>
                                          <p:spTgt spid="224"/>
                                        </p:tgtEl>
                                        <p:attrNameLst>
                                          <p:attrName>style.visibility</p:attrName>
                                        </p:attrNameLst>
                                      </p:cBhvr>
                                      <p:to>
                                        <p:strVal val="visible"/>
                                      </p:to>
                                    </p:set>
                                    <p:animEffect filter="fade" transition="in">
                                      <p:cBhvr additive="repl">
                                        <p:cTn id="49" dur="500"/>
                                        <p:tgtEl>
                                          <p:spTgt spid="224"/>
                                        </p:tgtEl>
                                      </p:cBhvr>
                                    </p:animEffect>
                                  </p:childTnLst>
                                </p:cTn>
                              </p:par>
                              <p:par>
                                <p:cTn id="50" nodeType="withEffect" fill="hold" presetClass="entr" presetID="10">
                                  <p:stCondLst>
                                    <p:cond delay="0"/>
                                  </p:stCondLst>
                                  <p:childTnLst>
                                    <p:set>
                                      <p:cBhvr>
                                        <p:cTn id="51" dur="1" fill="hold">
                                          <p:stCondLst>
                                            <p:cond delay="0"/>
                                          </p:stCondLst>
                                        </p:cTn>
                                        <p:tgtEl>
                                          <p:spTgt spid="223"/>
                                        </p:tgtEl>
                                        <p:attrNameLst>
                                          <p:attrName>style.visibility</p:attrName>
                                        </p:attrNameLst>
                                      </p:cBhvr>
                                      <p:to>
                                        <p:strVal val="visible"/>
                                      </p:to>
                                    </p:set>
                                    <p:animEffect filter="fade" transition="in">
                                      <p:cBhvr additive="repl">
                                        <p:cTn id="52"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70000" lnSpcReduction="20000"/>
          </a:bodyPr>
          <a:p>
            <a:pPr indent="0" defTabSz="914400">
              <a:lnSpc>
                <a:spcPct val="90000"/>
              </a:lnSpc>
              <a:buNone/>
            </a:pPr>
            <a:r>
              <a:rPr b="1" lang="en-US" sz="3600" spc="-1" strike="noStrike">
                <a:solidFill>
                  <a:schemeClr val="dk1"/>
                </a:solidFill>
                <a:latin typeface="Calibri"/>
              </a:rPr>
              <a:t>How large? </a:t>
            </a:r>
            <a:r>
              <a:rPr b="1" lang="en-US" sz="3600" spc="-1" strike="noStrike">
                <a:solidFill>
                  <a:schemeClr val="dk1"/>
                </a:solidFill>
                <a:latin typeface="Wingdings"/>
              </a:rPr>
              <a:t></a:t>
            </a:r>
            <a:r>
              <a:rPr b="1" lang="en-US" sz="3600" spc="-1" strike="noStrike">
                <a:solidFill>
                  <a:schemeClr val="dk1"/>
                </a:solidFill>
                <a:latin typeface="Calibri"/>
              </a:rPr>
              <a:t> </a:t>
            </a:r>
            <a:r>
              <a:rPr b="1" lang="nl-NL" sz="3600" spc="-1" strike="noStrike">
                <a:solidFill>
                  <a:schemeClr val="dk1"/>
                </a:solidFill>
                <a:latin typeface="Calibri"/>
              </a:rPr>
              <a:t>P(M</a:t>
            </a:r>
            <a:r>
              <a:rPr b="1" lang="nl-NL" sz="3600" spc="-1" strike="noStrike" baseline="-25000">
                <a:solidFill>
                  <a:schemeClr val="dk1"/>
                </a:solidFill>
                <a:latin typeface="Calibri"/>
              </a:rPr>
              <a:t>L</a:t>
            </a:r>
            <a:r>
              <a:rPr b="1" lang="nl-NL" sz="3600" spc="-1" strike="noStrike">
                <a:solidFill>
                  <a:schemeClr val="dk1"/>
                </a:solidFill>
                <a:latin typeface="Calibri"/>
              </a:rPr>
              <a:t>); </a:t>
            </a:r>
            <a:r>
              <a:rPr b="1" lang="en-US" sz="3600" spc="-1" strike="noStrike">
                <a:solidFill>
                  <a:schemeClr val="dk1"/>
                </a:solidFill>
                <a:latin typeface="Calibri"/>
              </a:rPr>
              <a:t>How many? </a:t>
            </a:r>
            <a:r>
              <a:rPr b="1" lang="en-US" sz="3600" spc="-1" strike="noStrike">
                <a:solidFill>
                  <a:schemeClr val="dk1"/>
                </a:solidFill>
                <a:latin typeface="Wingdings"/>
              </a:rPr>
              <a:t></a:t>
            </a:r>
            <a:r>
              <a:rPr b="1" lang="en-US" sz="3600" spc="-1" strike="noStrike">
                <a:solidFill>
                  <a:schemeClr val="dk1"/>
                </a:solidFill>
                <a:latin typeface="Calibri"/>
              </a:rPr>
              <a:t> </a:t>
            </a:r>
            <a:r>
              <a:rPr b="1" lang="nl-NL" sz="3600" spc="-1" strike="noStrike">
                <a:solidFill>
                  <a:schemeClr val="dk1"/>
                </a:solidFill>
                <a:latin typeface="Calibri"/>
              </a:rPr>
              <a:t>P(N</a:t>
            </a:r>
            <a:r>
              <a:rPr b="1" lang="nl-NL" sz="3600" spc="-1" strike="noStrike" baseline="-25000">
                <a:solidFill>
                  <a:schemeClr val="dk1"/>
                </a:solidFill>
                <a:latin typeface="Calibri"/>
              </a:rPr>
              <a:t>L</a:t>
            </a:r>
            <a:r>
              <a:rPr b="1" lang="nl-NL" sz="3600" spc="-1" strike="noStrike">
                <a:solidFill>
                  <a:schemeClr val="dk1"/>
                </a:solidFill>
                <a:latin typeface="Calibri"/>
              </a:rPr>
              <a:t>)</a:t>
            </a:r>
            <a:endParaRPr b="0" lang="en-US" sz="3600" spc="-1" strike="noStrike">
              <a:solidFill>
                <a:schemeClr val="dk1"/>
              </a:solidFill>
              <a:latin typeface="Calibri"/>
            </a:endParaRPr>
          </a:p>
        </p:txBody>
      </p:sp>
      <p:sp>
        <p:nvSpPr>
          <p:cNvPr id="227" name="PlaceHolder 2"/>
          <p:cNvSpPr>
            <a:spLocks noGrp="1"/>
          </p:cNvSpPr>
          <p:nvPr>
            <p:ph/>
          </p:nvPr>
        </p:nvSpPr>
        <p:spPr>
          <a:xfrm>
            <a:off x="88560" y="671040"/>
            <a:ext cx="6532560" cy="57855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US" sz="2800" spc="-1" strike="noStrike">
                <a:solidFill>
                  <a:schemeClr val="dk1"/>
                </a:solidFill>
                <a:latin typeface="Calibri"/>
              </a:rPr>
              <a:t>Poison process?</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Active/passive margins have different slopes of the F/M relationship</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The larger failure volumes dominate the flux, even for active margins</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p:txBody>
      </p:sp>
      <p:pic>
        <p:nvPicPr>
          <p:cNvPr id="228" name="Picture 2" descr=""/>
          <p:cNvPicPr/>
          <p:nvPr/>
        </p:nvPicPr>
        <p:blipFill>
          <a:blip r:embed="rId1"/>
          <a:stretch/>
        </p:blipFill>
        <p:spPr>
          <a:xfrm>
            <a:off x="2755440" y="3383280"/>
            <a:ext cx="3370320" cy="3199320"/>
          </a:xfrm>
          <a:prstGeom prst="rect">
            <a:avLst/>
          </a:prstGeom>
          <a:noFill/>
          <a:ln w="0">
            <a:noFill/>
          </a:ln>
        </p:spPr>
      </p:pic>
      <p:pic>
        <p:nvPicPr>
          <p:cNvPr id="229" name="Picture 3" descr=""/>
          <p:cNvPicPr/>
          <p:nvPr/>
        </p:nvPicPr>
        <p:blipFill>
          <a:blip r:embed="rId2"/>
          <a:stretch/>
        </p:blipFill>
        <p:spPr>
          <a:xfrm>
            <a:off x="6316560" y="635760"/>
            <a:ext cx="5239080" cy="5949720"/>
          </a:xfrm>
          <a:prstGeom prst="rect">
            <a:avLst/>
          </a:prstGeom>
          <a:noFill/>
          <a:ln w="0">
            <a:noFill/>
          </a:ln>
          <a:effectLst>
            <a:glow rad="76320">
              <a:srgbClr val="ffffff"/>
            </a:glow>
          </a:effectLst>
        </p:spPr>
      </p:pic>
      <p:sp>
        <p:nvSpPr>
          <p:cNvPr id="230" name="TextBox 4"/>
          <p:cNvSpPr/>
          <p:nvPr/>
        </p:nvSpPr>
        <p:spPr>
          <a:xfrm rot="16200000">
            <a:off x="5834520" y="3831120"/>
            <a:ext cx="959400" cy="2725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es-ES" sz="1200" spc="-1" strike="noStrike">
                <a:solidFill>
                  <a:schemeClr val="dk1"/>
                </a:solidFill>
                <a:latin typeface="Calibri"/>
              </a:rPr>
              <a:t># Events V&gt;v</a:t>
            </a:r>
            <a:endParaRPr b="0" lang="en-US" sz="1200" spc="-1" strike="noStrike">
              <a:solidFill>
                <a:srgbClr val="000000"/>
              </a:solidFill>
              <a:latin typeface="Calibri"/>
            </a:endParaRPr>
          </a:p>
        </p:txBody>
      </p:sp>
      <p:sp>
        <p:nvSpPr>
          <p:cNvPr id="231" name="PlaceHolder 3"/>
          <p:cNvSpPr>
            <a:spLocks noGrp="1"/>
          </p:cNvSpPr>
          <p:nvPr>
            <p:ph type="ftr" idx="23"/>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Content Placeholder 5" descr=""/>
          <p:cNvPicPr/>
          <p:nvPr/>
        </p:nvPicPr>
        <p:blipFill>
          <a:blip r:embed="rId1"/>
          <a:stretch/>
        </p:blipFill>
        <p:spPr>
          <a:xfrm>
            <a:off x="6894000" y="676800"/>
            <a:ext cx="4775040" cy="4533120"/>
          </a:xfrm>
          <a:prstGeom prst="rect">
            <a:avLst/>
          </a:prstGeom>
          <a:noFill/>
          <a:ln w="0">
            <a:noFill/>
          </a:ln>
        </p:spPr>
      </p:pic>
      <p:sp>
        <p:nvSpPr>
          <p:cNvPr id="233" name="Rectangle 9"/>
          <p:cNvSpPr/>
          <p:nvPr/>
        </p:nvSpPr>
        <p:spPr>
          <a:xfrm>
            <a:off x="7993080" y="2495160"/>
            <a:ext cx="250920" cy="236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Calibri"/>
            </a:endParaRPr>
          </a:p>
        </p:txBody>
      </p:sp>
      <p:cxnSp>
        <p:nvCxnSpPr>
          <p:cNvPr id="234" name="Straight Connector 11"/>
          <p:cNvCxnSpPr/>
          <p:nvPr/>
        </p:nvCxnSpPr>
        <p:spPr>
          <a:xfrm flipH="1" flipV="1">
            <a:off x="7175160" y="799920"/>
            <a:ext cx="815760" cy="1695600"/>
          </a:xfrm>
          <a:prstGeom prst="straightConnector1">
            <a:avLst/>
          </a:prstGeom>
          <a:ln w="19050">
            <a:solidFill>
              <a:srgbClr val="ff0000"/>
            </a:solidFill>
          </a:ln>
        </p:spPr>
      </p:cxnSp>
      <p:cxnSp>
        <p:nvCxnSpPr>
          <p:cNvPr id="235" name="Straight Connector 13"/>
          <p:cNvCxnSpPr/>
          <p:nvPr/>
        </p:nvCxnSpPr>
        <p:spPr>
          <a:xfrm flipV="1">
            <a:off x="8244360" y="799920"/>
            <a:ext cx="3309480" cy="1695600"/>
          </a:xfrm>
          <a:prstGeom prst="straightConnector1">
            <a:avLst/>
          </a:prstGeom>
          <a:ln w="19050">
            <a:solidFill>
              <a:srgbClr val="ff0000"/>
            </a:solidFill>
          </a:ln>
        </p:spPr>
      </p:cxnSp>
      <p:cxnSp>
        <p:nvCxnSpPr>
          <p:cNvPr id="236" name="Straight Connector 16"/>
          <p:cNvCxnSpPr/>
          <p:nvPr/>
        </p:nvCxnSpPr>
        <p:spPr>
          <a:xfrm>
            <a:off x="8241840" y="2731320"/>
            <a:ext cx="3312000" cy="2174400"/>
          </a:xfrm>
          <a:prstGeom prst="straightConnector1">
            <a:avLst/>
          </a:prstGeom>
          <a:ln w="19050">
            <a:solidFill>
              <a:srgbClr val="ff0000"/>
            </a:solidFill>
          </a:ln>
        </p:spPr>
      </p:cxnSp>
      <p:cxnSp>
        <p:nvCxnSpPr>
          <p:cNvPr id="237" name="Straight Connector 19"/>
          <p:cNvCxnSpPr/>
          <p:nvPr/>
        </p:nvCxnSpPr>
        <p:spPr>
          <a:xfrm flipH="1">
            <a:off x="7175160" y="2731320"/>
            <a:ext cx="815760" cy="2174400"/>
          </a:xfrm>
          <a:prstGeom prst="straightConnector1">
            <a:avLst/>
          </a:prstGeom>
          <a:ln w="19050">
            <a:solidFill>
              <a:srgbClr val="ff0000"/>
            </a:solidFill>
          </a:ln>
        </p:spPr>
      </p:cxnSp>
      <p:pic>
        <p:nvPicPr>
          <p:cNvPr id="238" name="Picture 6" descr=""/>
          <p:cNvPicPr/>
          <p:nvPr/>
        </p:nvPicPr>
        <p:blipFill>
          <a:blip r:embed="rId2"/>
          <a:stretch/>
        </p:blipFill>
        <p:spPr>
          <a:xfrm>
            <a:off x="6891480" y="676800"/>
            <a:ext cx="4775040" cy="4533120"/>
          </a:xfrm>
          <a:prstGeom prst="rect">
            <a:avLst/>
          </a:prstGeom>
          <a:noFill/>
          <a:ln w="0">
            <a:noFill/>
          </a:ln>
        </p:spPr>
      </p:pic>
      <p:pic>
        <p:nvPicPr>
          <p:cNvPr id="239" name="Picture 5" descr=""/>
          <p:cNvPicPr/>
          <p:nvPr/>
        </p:nvPicPr>
        <p:blipFill>
          <a:blip r:embed="rId3"/>
          <a:stretch/>
        </p:blipFill>
        <p:spPr>
          <a:xfrm>
            <a:off x="6897240" y="682560"/>
            <a:ext cx="4769280" cy="4527360"/>
          </a:xfrm>
          <a:prstGeom prst="rect">
            <a:avLst/>
          </a:prstGeom>
          <a:noFill/>
          <a:ln w="0">
            <a:noFill/>
          </a:ln>
        </p:spPr>
      </p:pic>
      <p:pic>
        <p:nvPicPr>
          <p:cNvPr id="240" name="Picture 3" descr=""/>
          <p:cNvPicPr/>
          <p:nvPr/>
        </p:nvPicPr>
        <p:blipFill>
          <a:blip r:embed="rId4"/>
          <a:stretch/>
        </p:blipFill>
        <p:spPr>
          <a:xfrm>
            <a:off x="6897240" y="682200"/>
            <a:ext cx="4769280" cy="4527360"/>
          </a:xfrm>
          <a:prstGeom prst="rect">
            <a:avLst/>
          </a:prstGeom>
          <a:noFill/>
          <a:ln w="0">
            <a:noFill/>
          </a:ln>
        </p:spPr>
      </p:pic>
      <p:sp>
        <p:nvSpPr>
          <p:cNvPr id="241"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How fast?</a:t>
            </a:r>
            <a:endParaRPr b="0" lang="en-US" sz="3600" spc="-1" strike="noStrike">
              <a:solidFill>
                <a:schemeClr val="dk1"/>
              </a:solidFill>
              <a:latin typeface="Calibri"/>
            </a:endParaRPr>
          </a:p>
        </p:txBody>
      </p:sp>
      <p:sp>
        <p:nvSpPr>
          <p:cNvPr id="242" name="PlaceHolder 2"/>
          <p:cNvSpPr>
            <a:spLocks noGrp="1"/>
          </p:cNvSpPr>
          <p:nvPr>
            <p:ph/>
          </p:nvPr>
        </p:nvSpPr>
        <p:spPr>
          <a:xfrm>
            <a:off x="90720" y="730440"/>
            <a:ext cx="6546600" cy="1542600"/>
          </a:xfrm>
          <a:prstGeom prst="rect">
            <a:avLst/>
          </a:prstGeom>
          <a:noFill/>
          <a:ln w="0">
            <a:noFill/>
          </a:ln>
        </p:spPr>
        <p:txBody>
          <a:bodyPr numCol="2" spcCol="0" lIns="91440" rIns="91440" tIns="45720" bIns="45720" anchor="t">
            <a:normAutofit fontScale="77500" lnSpcReduction="20000"/>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Structured in:</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Source areas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Deposits</a:t>
            </a:r>
            <a:br>
              <a:rPr sz="2400"/>
            </a:br>
            <a:br>
              <a:rPr sz="2400"/>
            </a:br>
            <a:br>
              <a:rPr sz="2400"/>
            </a:br>
            <a:r>
              <a:rPr b="0" lang="en-US" sz="2400" spc="-1" strike="noStrike">
                <a:solidFill>
                  <a:schemeClr val="dk1"/>
                </a:solidFill>
                <a:latin typeface="Calibri"/>
              </a:rPr>
              <a:t> </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Implications for:</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Initial tsunami source</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Landslide rheology</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Acceleration history</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Tsunami build-up</a:t>
            </a:r>
            <a:endParaRPr b="0" lang="en-US" sz="2400" spc="-1" strike="noStrike">
              <a:solidFill>
                <a:schemeClr val="dk1"/>
              </a:solidFill>
              <a:latin typeface="Calibri"/>
            </a:endParaRPr>
          </a:p>
        </p:txBody>
      </p:sp>
      <p:sp>
        <p:nvSpPr>
          <p:cNvPr id="243" name="PlaceHolder 3"/>
          <p:cNvSpPr>
            <a:spLocks noGrp="1"/>
          </p:cNvSpPr>
          <p:nvPr>
            <p:ph type="ftr" idx="24"/>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NEAM Regional Online Webinars on Tsunamis Generated by Non-Seismic Sources, Online | 27 November 2025</a:t>
            </a:r>
            <a:endParaRPr b="0" lang="en-US" sz="800" spc="-1" strike="noStrike">
              <a:solidFill>
                <a:srgbClr val="000000"/>
              </a:solidFill>
              <a:latin typeface="Calibri"/>
            </a:endParaRPr>
          </a:p>
        </p:txBody>
      </p:sp>
      <p:pic>
        <p:nvPicPr>
          <p:cNvPr id="244" name="Picture 10" descr=""/>
          <p:cNvPicPr/>
          <p:nvPr/>
        </p:nvPicPr>
        <p:blipFill>
          <a:blip r:embed="rId5"/>
          <a:stretch/>
        </p:blipFill>
        <p:spPr>
          <a:xfrm>
            <a:off x="25200" y="2313360"/>
            <a:ext cx="6612120" cy="4120920"/>
          </a:xfrm>
          <a:prstGeom prst="rect">
            <a:avLst/>
          </a:prstGeom>
          <a:noFill/>
          <a:ln w="0">
            <a:noFill/>
          </a:ln>
        </p:spPr>
      </p:pic>
      <p:sp>
        <p:nvSpPr>
          <p:cNvPr id="245" name="TextBox 27"/>
          <p:cNvSpPr/>
          <p:nvPr/>
        </p:nvSpPr>
        <p:spPr>
          <a:xfrm>
            <a:off x="1479600" y="2313360"/>
            <a:ext cx="1953360" cy="501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rgbClr val="c00000"/>
                </a:solidFill>
                <a:latin typeface="Calibri"/>
              </a:rPr>
              <a:t>Subaerial</a:t>
            </a:r>
            <a:br>
              <a:rPr sz="1800"/>
            </a:br>
            <a:r>
              <a:rPr b="0" lang="es-ES" sz="900" spc="-1" strike="noStrike">
                <a:solidFill>
                  <a:srgbClr val="ff0000"/>
                </a:solidFill>
                <a:latin typeface="Calibri"/>
              </a:rPr>
              <a:t>Locat and Lee (2000); De Blasio (2011)</a:t>
            </a:r>
            <a:endParaRPr b="0" lang="en-US" sz="900" spc="-1" strike="noStrike">
              <a:solidFill>
                <a:srgbClr val="000000"/>
              </a:solidFill>
              <a:latin typeface="Calibri"/>
            </a:endParaRPr>
          </a:p>
        </p:txBody>
      </p:sp>
      <p:sp>
        <p:nvSpPr>
          <p:cNvPr id="246" name="TextBox 28"/>
          <p:cNvSpPr/>
          <p:nvPr/>
        </p:nvSpPr>
        <p:spPr>
          <a:xfrm>
            <a:off x="3374640" y="5213520"/>
            <a:ext cx="1953360" cy="501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rgbClr val="0099cc"/>
                </a:solidFill>
                <a:latin typeface="Calibri"/>
              </a:rPr>
              <a:t>Submarine</a:t>
            </a:r>
            <a:br>
              <a:rPr sz="1800"/>
            </a:br>
            <a:r>
              <a:rPr b="0" lang="es-ES" sz="900" spc="-1" strike="noStrike">
                <a:solidFill>
                  <a:srgbClr val="ff0000"/>
                </a:solidFill>
                <a:latin typeface="Calibri"/>
              </a:rPr>
              <a:t>Locat and Lee (2000); De Blasio (2011)</a:t>
            </a:r>
            <a:endParaRPr b="0" lang="en-US" sz="900" spc="-1" strike="noStrike">
              <a:solidFill>
                <a:srgbClr val="000000"/>
              </a:solidFill>
              <a:latin typeface="Calibri"/>
            </a:endParaRPr>
          </a:p>
        </p:txBody>
      </p:sp>
      <p:cxnSp>
        <p:nvCxnSpPr>
          <p:cNvPr id="247" name="Straight Connector 30"/>
          <p:cNvCxnSpPr/>
          <p:nvPr/>
        </p:nvCxnSpPr>
        <p:spPr>
          <a:xfrm flipV="1">
            <a:off x="4356000" y="4954320"/>
            <a:ext cx="165240" cy="255960"/>
          </a:xfrm>
          <a:prstGeom prst="straightConnector1">
            <a:avLst/>
          </a:prstGeom>
          <a:ln w="19050">
            <a:solidFill>
              <a:srgbClr val="0099cc"/>
            </a:solidFill>
          </a:ln>
        </p:spPr>
      </p:cxnSp>
      <p:cxnSp>
        <p:nvCxnSpPr>
          <p:cNvPr id="248" name="Straight Connector 32"/>
          <p:cNvCxnSpPr>
            <a:stCxn id="245" idx="1"/>
          </p:cNvCxnSpPr>
          <p:nvPr/>
        </p:nvCxnSpPr>
        <p:spPr>
          <a:xfrm flipH="1">
            <a:off x="1206360" y="2566800"/>
            <a:ext cx="267120" cy="506880"/>
          </a:xfrm>
          <a:prstGeom prst="straightConnector1">
            <a:avLst/>
          </a:prstGeom>
          <a:ln w="19050">
            <a:solidFill>
              <a:srgbClr val="a5300f"/>
            </a:solidFill>
          </a:ln>
        </p:spPr>
      </p:cxnSp>
    </p:spTree>
  </p:cSld>
  <mc:AlternateContent>
    <mc:Choice Requires="p14">
      <p:transition spd="med" p14:dur="700">
        <p:fade/>
      </p:transition>
    </mc:Choice>
    <mc:Fallback>
      <p:transition spd="med">
        <p:fade/>
      </p:transition>
    </mc:Fallback>
  </mc:AlternateContent>
  <p:timing>
    <p:tnLst>
      <p:par>
        <p:cTn id="53" dur="indefinite" restart="never" nodeType="tmRoot">
          <p:childTnLst>
            <p:seq>
              <p:cTn id="54" dur="indefinite" nodeType="mainSeq">
                <p:childTnLst>
                  <p:par>
                    <p:cTn id="55" fill="hold">
                      <p:stCondLst>
                        <p:cond delay="indefinite"/>
                      </p:stCondLst>
                      <p:childTnLst>
                        <p:par>
                          <p:cTn id="56" fill="hold">
                            <p:stCondLst>
                              <p:cond delay="0"/>
                            </p:stCondLst>
                            <p:childTnLst>
                              <p:par>
                                <p:cTn id="57" nodeType="clickEffect" fill="hold" presetClass="entr" presetID="10">
                                  <p:stCondLst>
                                    <p:cond delay="0"/>
                                  </p:stCondLst>
                                  <p:childTnLst>
                                    <p:set>
                                      <p:cBhvr>
                                        <p:cTn id="58" dur="1" fill="hold">
                                          <p:stCondLst>
                                            <p:cond delay="0"/>
                                          </p:stCondLst>
                                        </p:cTn>
                                        <p:tgtEl>
                                          <p:spTgt spid="233"/>
                                        </p:tgtEl>
                                        <p:attrNameLst>
                                          <p:attrName>style.visibility</p:attrName>
                                        </p:attrNameLst>
                                      </p:cBhvr>
                                      <p:to>
                                        <p:strVal val="visible"/>
                                      </p:to>
                                    </p:set>
                                    <p:animEffect filter="fade" transition="in">
                                      <p:cBhvr additive="repl">
                                        <p:cTn id="59" dur="500"/>
                                        <p:tgtEl>
                                          <p:spTgt spid="233"/>
                                        </p:tgtEl>
                                      </p:cBhvr>
                                    </p:animEffect>
                                  </p:childTnLst>
                                </p:cTn>
                              </p:par>
                              <p:par>
                                <p:cTn id="60" nodeType="withEffect" fill="hold" presetClass="emph" presetID="35" repeatCount="3000">
                                  <p:stCondLst>
                                    <p:cond delay="0"/>
                                  </p:stCondLst>
                                  <p:childTnLst>
                                    <p:anim calcmode="discrete" valueType="num">
                                      <p:cBhvr additive="repl">
                                        <p:cTn id="61" dur="250" fill="hold"/>
                                        <p:tgtEl>
                                          <p:spTgt spid="233"/>
                                        </p:tgtEl>
                                        <p:attrNameLst>
                                          <p:attrName>style.visibility</p:attrName>
                                        </p:attrNameLst>
                                      </p:cBhvr>
                                      <p:tavLst>
                                        <p:tav tm="0">
                                          <p:val>
                                            <p:strVal val="hidden"/>
                                          </p:val>
                                        </p:tav>
                                        <p:tav tm="50000">
                                          <p:val>
                                            <p:strVal val="visible"/>
                                          </p:val>
                                        </p:tav>
                                      </p:tavLst>
                                    </p:anim>
                                  </p:childTnLst>
                                </p:cTn>
                              </p:par>
                            </p:childTnLst>
                          </p:cTn>
                        </p:par>
                        <p:par>
                          <p:cTn id="62" fill="hold">
                            <p:stCondLst>
                              <p:cond delay="750"/>
                            </p:stCondLst>
                            <p:childTnLst>
                              <p:par>
                                <p:cTn id="63" nodeType="afterEffect" fill="hold" presetClass="entr" presetID="22" presetSubtype="1">
                                  <p:stCondLst>
                                    <p:cond delay="0"/>
                                  </p:stCondLst>
                                  <p:childTnLst>
                                    <p:set>
                                      <p:cBhvr>
                                        <p:cTn id="64" dur="1" fill="hold">
                                          <p:stCondLst>
                                            <p:cond delay="0"/>
                                          </p:stCondLst>
                                        </p:cTn>
                                        <p:tgtEl>
                                          <p:spTgt spid="237"/>
                                        </p:tgtEl>
                                        <p:attrNameLst>
                                          <p:attrName>style.visibility</p:attrName>
                                        </p:attrNameLst>
                                      </p:cBhvr>
                                      <p:to>
                                        <p:strVal val="visible"/>
                                      </p:to>
                                    </p:set>
                                    <p:animEffect filter="wipe(up)" transition="in">
                                      <p:cBhvr additive="repl">
                                        <p:cTn id="65" dur="500"/>
                                        <p:tgtEl>
                                          <p:spTgt spid="237"/>
                                        </p:tgtEl>
                                      </p:cBhvr>
                                    </p:animEffect>
                                  </p:childTnLst>
                                </p:cTn>
                              </p:par>
                              <p:par>
                                <p:cTn id="66" nodeType="withEffect" fill="hold" presetClass="entr" presetID="22" presetSubtype="1">
                                  <p:stCondLst>
                                    <p:cond delay="0"/>
                                  </p:stCondLst>
                                  <p:childTnLst>
                                    <p:set>
                                      <p:cBhvr>
                                        <p:cTn id="67" dur="1" fill="hold">
                                          <p:stCondLst>
                                            <p:cond delay="0"/>
                                          </p:stCondLst>
                                        </p:cTn>
                                        <p:tgtEl>
                                          <p:spTgt spid="236"/>
                                        </p:tgtEl>
                                        <p:attrNameLst>
                                          <p:attrName>style.visibility</p:attrName>
                                        </p:attrNameLst>
                                      </p:cBhvr>
                                      <p:to>
                                        <p:strVal val="visible"/>
                                      </p:to>
                                    </p:set>
                                    <p:animEffect filter="wipe(up)" transition="in">
                                      <p:cBhvr additive="repl">
                                        <p:cTn id="68" dur="500"/>
                                        <p:tgtEl>
                                          <p:spTgt spid="236"/>
                                        </p:tgtEl>
                                      </p:cBhvr>
                                    </p:animEffect>
                                  </p:childTnLst>
                                </p:cTn>
                              </p:par>
                              <p:par>
                                <p:cTn id="69" nodeType="withEffect" fill="hold" presetClass="entr" presetID="22" presetSubtype="4">
                                  <p:stCondLst>
                                    <p:cond delay="0"/>
                                  </p:stCondLst>
                                  <p:childTnLst>
                                    <p:set>
                                      <p:cBhvr>
                                        <p:cTn id="70" dur="1" fill="hold">
                                          <p:stCondLst>
                                            <p:cond delay="0"/>
                                          </p:stCondLst>
                                        </p:cTn>
                                        <p:tgtEl>
                                          <p:spTgt spid="235"/>
                                        </p:tgtEl>
                                        <p:attrNameLst>
                                          <p:attrName>style.visibility</p:attrName>
                                        </p:attrNameLst>
                                      </p:cBhvr>
                                      <p:to>
                                        <p:strVal val="visible"/>
                                      </p:to>
                                    </p:set>
                                    <p:animEffect filter="wipe(down)" transition="in">
                                      <p:cBhvr additive="repl">
                                        <p:cTn id="71" dur="500"/>
                                        <p:tgtEl>
                                          <p:spTgt spid="235"/>
                                        </p:tgtEl>
                                      </p:cBhvr>
                                    </p:animEffect>
                                  </p:childTnLst>
                                </p:cTn>
                              </p:par>
                              <p:par>
                                <p:cTn id="72" nodeType="withEffect" fill="hold" presetClass="entr" presetID="22" presetSubtype="4">
                                  <p:stCondLst>
                                    <p:cond delay="0"/>
                                  </p:stCondLst>
                                  <p:childTnLst>
                                    <p:set>
                                      <p:cBhvr>
                                        <p:cTn id="73" dur="1" fill="hold">
                                          <p:stCondLst>
                                            <p:cond delay="0"/>
                                          </p:stCondLst>
                                        </p:cTn>
                                        <p:tgtEl>
                                          <p:spTgt spid="234"/>
                                        </p:tgtEl>
                                        <p:attrNameLst>
                                          <p:attrName>style.visibility</p:attrName>
                                        </p:attrNameLst>
                                      </p:cBhvr>
                                      <p:to>
                                        <p:strVal val="visible"/>
                                      </p:to>
                                    </p:set>
                                    <p:animEffect filter="wipe(down)" transition="in">
                                      <p:cBhvr additive="repl">
                                        <p:cTn id="74" dur="500"/>
                                        <p:tgtEl>
                                          <p:spTgt spid="234"/>
                                        </p:tgtEl>
                                      </p:cBhvr>
                                    </p:animEffect>
                                  </p:childTnLst>
                                </p:cTn>
                              </p:par>
                            </p:childTnLst>
                          </p:cTn>
                        </p:par>
                        <p:par>
                          <p:cTn id="75" fill="hold">
                            <p:stCondLst>
                              <p:cond delay="1250"/>
                            </p:stCondLst>
                            <p:childTnLst>
                              <p:par>
                                <p:cTn id="76" nodeType="afterEffect" fill="hold" presetClass="entr" presetID="10">
                                  <p:stCondLst>
                                    <p:cond delay="0"/>
                                  </p:stCondLst>
                                  <p:childTnLst>
                                    <p:set>
                                      <p:cBhvr>
                                        <p:cTn id="77" dur="1" fill="hold">
                                          <p:stCondLst>
                                            <p:cond delay="0"/>
                                          </p:stCondLst>
                                        </p:cTn>
                                        <p:tgtEl>
                                          <p:spTgt spid="238"/>
                                        </p:tgtEl>
                                        <p:attrNameLst>
                                          <p:attrName>style.visibility</p:attrName>
                                        </p:attrNameLst>
                                      </p:cBhvr>
                                      <p:to>
                                        <p:strVal val="visible"/>
                                      </p:to>
                                    </p:set>
                                    <p:animEffect filter="fade" transition="in">
                                      <p:cBhvr additive="repl">
                                        <p:cTn id="78" dur="500"/>
                                        <p:tgtEl>
                                          <p:spTgt spid="238"/>
                                        </p:tgtEl>
                                      </p:cBhvr>
                                    </p:animEffect>
                                  </p:childTnLst>
                                </p:cTn>
                              </p:par>
                            </p:childTnLst>
                          </p:cTn>
                        </p:par>
                        <p:par>
                          <p:cTn id="79" fill="hold">
                            <p:stCondLst>
                              <p:cond delay="1750"/>
                            </p:stCondLst>
                            <p:childTnLst>
                              <p:par>
                                <p:cTn id="80" nodeType="afterEffect" fill="hold" presetClass="entr" presetID="10">
                                  <p:stCondLst>
                                    <p:cond delay="1000"/>
                                  </p:stCondLst>
                                  <p:childTnLst>
                                    <p:set>
                                      <p:cBhvr>
                                        <p:cTn id="81" dur="1" fill="hold">
                                          <p:stCondLst>
                                            <p:cond delay="0"/>
                                          </p:stCondLst>
                                        </p:cTn>
                                        <p:tgtEl>
                                          <p:spTgt spid="239"/>
                                        </p:tgtEl>
                                        <p:attrNameLst>
                                          <p:attrName>style.visibility</p:attrName>
                                        </p:attrNameLst>
                                      </p:cBhvr>
                                      <p:to>
                                        <p:strVal val="visible"/>
                                      </p:to>
                                    </p:set>
                                    <p:animEffect filter="fade" transition="in">
                                      <p:cBhvr additive="repl">
                                        <p:cTn id="82" dur="500"/>
                                        <p:tgtEl>
                                          <p:spTgt spid="239"/>
                                        </p:tgtEl>
                                      </p:cBhvr>
                                    </p:animEffect>
                                  </p:childTnLst>
                                </p:cTn>
                              </p:par>
                            </p:childTnLst>
                          </p:cTn>
                        </p:par>
                        <p:par>
                          <p:cTn id="83" fill="hold">
                            <p:stCondLst>
                              <p:cond delay="3250"/>
                            </p:stCondLst>
                            <p:childTnLst>
                              <p:par>
                                <p:cTn id="84" nodeType="afterEffect" fill="hold" presetClass="entr" presetID="10">
                                  <p:stCondLst>
                                    <p:cond delay="1000"/>
                                  </p:stCondLst>
                                  <p:childTnLst>
                                    <p:set>
                                      <p:cBhvr>
                                        <p:cTn id="85" dur="1" fill="hold">
                                          <p:stCondLst>
                                            <p:cond delay="0"/>
                                          </p:stCondLst>
                                        </p:cTn>
                                        <p:tgtEl>
                                          <p:spTgt spid="240"/>
                                        </p:tgtEl>
                                        <p:attrNameLst>
                                          <p:attrName>style.visibility</p:attrName>
                                        </p:attrNameLst>
                                      </p:cBhvr>
                                      <p:to>
                                        <p:strVal val="visible"/>
                                      </p:to>
                                    </p:set>
                                    <p:animEffect filter="fade" transition="in">
                                      <p:cBhvr additive="repl">
                                        <p:cTn id="86"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 descr="">
            <a:hlinkClick r:id="" action="ppaction://media"/>
          </p:cNvPr>
          <p:cNvPicPr/>
          <p:nvPr>
            <a:videoFile r:link="rId1"/>
            <p:extLst>
              <p:ext uri="{DAA4B4D4-6D71-4841-9C94-3DE7FCFB9230}">
                <p14:media r:embed="rId2"/>
              </p:ext>
            </p:extLst>
          </p:nvPr>
        </p:nvPicPr>
        <p:blipFill>
          <a:blip r:embed="rId3"/>
          <a:stretch>
            <a:fillRect/>
          </a:stretch>
        </p:blipFill>
        <p:spPr>
          <a:xfrm>
            <a:off x="0" y="618480"/>
            <a:ext cx="2384280" cy="1727640"/>
          </a:xfrm>
          <a:prstGeom prst="rect">
            <a:avLst/>
          </a:prstGeom>
          <a:ln w="0">
            <a:noFill/>
          </a:ln>
        </p:spPr>
      </p:pic>
      <p:pic>
        <p:nvPicPr>
          <p:cNvPr id="250" name="" descr="">
            <a:hlinkClick r:id="" action="ppaction://media"/>
          </p:cNvPr>
          <p:cNvPicPr/>
          <p:nvPr>
            <a:videoFile r:link="rId4"/>
            <p:extLst>
              <p:ext uri="{DAA4B4D4-6D71-4841-9C94-3DE7FCFB9230}">
                <p14:media r:embed="rId5"/>
              </p:ext>
            </p:extLst>
          </p:nvPr>
        </p:nvPicPr>
        <p:blipFill>
          <a:blip r:embed="rId6"/>
          <a:stretch>
            <a:fillRect/>
          </a:stretch>
        </p:blipFill>
        <p:spPr>
          <a:xfrm>
            <a:off x="2451960" y="618480"/>
            <a:ext cx="2384280" cy="1727640"/>
          </a:xfrm>
          <a:prstGeom prst="rect">
            <a:avLst/>
          </a:prstGeom>
          <a:ln w="0">
            <a:noFill/>
          </a:ln>
        </p:spPr>
      </p:pic>
      <p:pic>
        <p:nvPicPr>
          <p:cNvPr id="251" name="" descr="">
            <a:hlinkClick r:id="" action="ppaction://media"/>
          </p:cNvPr>
          <p:cNvPicPr/>
          <p:nvPr>
            <a:videoFile r:link="rId7"/>
            <p:extLst>
              <p:ext uri="{DAA4B4D4-6D71-4841-9C94-3DE7FCFB9230}">
                <p14:media r:embed="rId8"/>
              </p:ext>
            </p:extLst>
          </p:nvPr>
        </p:nvPicPr>
        <p:blipFill>
          <a:blip r:embed="rId9"/>
          <a:stretch>
            <a:fillRect/>
          </a:stretch>
        </p:blipFill>
        <p:spPr>
          <a:xfrm>
            <a:off x="4903560" y="618480"/>
            <a:ext cx="2384280" cy="1727640"/>
          </a:xfrm>
          <a:prstGeom prst="rect">
            <a:avLst/>
          </a:prstGeom>
          <a:ln w="0">
            <a:noFill/>
          </a:ln>
        </p:spPr>
      </p:pic>
      <p:pic>
        <p:nvPicPr>
          <p:cNvPr id="252" name="" descr="">
            <a:hlinkClick r:id="" action="ppaction://media"/>
          </p:cNvPr>
          <p:cNvPicPr/>
          <p:nvPr>
            <a:videoFile r:link="rId10"/>
            <p:extLst>
              <p:ext uri="{DAA4B4D4-6D71-4841-9C94-3DE7FCFB9230}">
                <p14:media r:embed="rId11"/>
              </p:ext>
            </p:extLst>
          </p:nvPr>
        </p:nvPicPr>
        <p:blipFill>
          <a:blip r:embed="rId12"/>
          <a:stretch>
            <a:fillRect/>
          </a:stretch>
        </p:blipFill>
        <p:spPr>
          <a:xfrm>
            <a:off x="7355520" y="618480"/>
            <a:ext cx="2384280" cy="1727640"/>
          </a:xfrm>
          <a:prstGeom prst="rect">
            <a:avLst/>
          </a:prstGeom>
          <a:ln w="0">
            <a:noFill/>
          </a:ln>
        </p:spPr>
      </p:pic>
      <p:pic>
        <p:nvPicPr>
          <p:cNvPr id="253" name="" descr="">
            <a:hlinkClick r:id="" action="ppaction://media"/>
          </p:cNvPr>
          <p:cNvPicPr/>
          <p:nvPr>
            <a:videoFile r:link="rId13"/>
            <p:extLst>
              <p:ext uri="{DAA4B4D4-6D71-4841-9C94-3DE7FCFB9230}">
                <p14:media r:embed="rId14"/>
              </p:ext>
            </p:extLst>
          </p:nvPr>
        </p:nvPicPr>
        <p:blipFill>
          <a:blip r:embed="rId15"/>
          <a:stretch>
            <a:fillRect/>
          </a:stretch>
        </p:blipFill>
        <p:spPr>
          <a:xfrm>
            <a:off x="9807120" y="618480"/>
            <a:ext cx="2384280" cy="1727640"/>
          </a:xfrm>
          <a:prstGeom prst="rect">
            <a:avLst/>
          </a:prstGeom>
          <a:ln w="0">
            <a:noFill/>
          </a:ln>
        </p:spPr>
      </p:pic>
      <p:pic>
        <p:nvPicPr>
          <p:cNvPr id="254" name="" descr="">
            <a:hlinkClick r:id="" action="ppaction://media"/>
          </p:cNvPr>
          <p:cNvPicPr/>
          <p:nvPr>
            <a:videoFile r:link="rId16"/>
            <p:extLst>
              <p:ext uri="{DAA4B4D4-6D71-4841-9C94-3DE7FCFB9230}">
                <p14:media r:embed="rId17"/>
              </p:ext>
            </p:extLst>
          </p:nvPr>
        </p:nvPicPr>
        <p:blipFill>
          <a:blip r:embed="rId18"/>
          <a:stretch>
            <a:fillRect/>
          </a:stretch>
        </p:blipFill>
        <p:spPr>
          <a:xfrm>
            <a:off x="0" y="2670480"/>
            <a:ext cx="2384280" cy="1727640"/>
          </a:xfrm>
          <a:prstGeom prst="rect">
            <a:avLst/>
          </a:prstGeom>
          <a:ln w="0">
            <a:noFill/>
          </a:ln>
        </p:spPr>
      </p:pic>
      <p:pic>
        <p:nvPicPr>
          <p:cNvPr id="255" name="" descr="">
            <a:hlinkClick r:id="" action="ppaction://media"/>
          </p:cNvPr>
          <p:cNvPicPr/>
          <p:nvPr>
            <a:videoFile r:link="rId19"/>
            <p:extLst>
              <p:ext uri="{DAA4B4D4-6D71-4841-9C94-3DE7FCFB9230}">
                <p14:media r:embed="rId20"/>
              </p:ext>
            </p:extLst>
          </p:nvPr>
        </p:nvPicPr>
        <p:blipFill>
          <a:blip r:embed="rId21"/>
          <a:stretch>
            <a:fillRect/>
          </a:stretch>
        </p:blipFill>
        <p:spPr>
          <a:xfrm>
            <a:off x="2451960" y="2670480"/>
            <a:ext cx="2384280" cy="1727640"/>
          </a:xfrm>
          <a:prstGeom prst="rect">
            <a:avLst/>
          </a:prstGeom>
          <a:ln w="0">
            <a:noFill/>
          </a:ln>
        </p:spPr>
      </p:pic>
      <p:pic>
        <p:nvPicPr>
          <p:cNvPr id="256" name="" descr="">
            <a:hlinkClick r:id="" action="ppaction://media"/>
          </p:cNvPr>
          <p:cNvPicPr/>
          <p:nvPr>
            <a:videoFile r:link="rId22"/>
            <p:extLst>
              <p:ext uri="{DAA4B4D4-6D71-4841-9C94-3DE7FCFB9230}">
                <p14:media r:embed="rId23"/>
              </p:ext>
            </p:extLst>
          </p:nvPr>
        </p:nvPicPr>
        <p:blipFill>
          <a:blip r:embed="rId24"/>
          <a:stretch>
            <a:fillRect/>
          </a:stretch>
        </p:blipFill>
        <p:spPr>
          <a:xfrm>
            <a:off x="4903560" y="2670480"/>
            <a:ext cx="2384280" cy="1727640"/>
          </a:xfrm>
          <a:prstGeom prst="rect">
            <a:avLst/>
          </a:prstGeom>
          <a:ln w="0">
            <a:noFill/>
          </a:ln>
        </p:spPr>
      </p:pic>
      <p:pic>
        <p:nvPicPr>
          <p:cNvPr id="257" name="" descr="">
            <a:hlinkClick r:id="" action="ppaction://media"/>
          </p:cNvPr>
          <p:cNvPicPr/>
          <p:nvPr>
            <a:videoFile r:link="rId25"/>
            <p:extLst>
              <p:ext uri="{DAA4B4D4-6D71-4841-9C94-3DE7FCFB9230}">
                <p14:media r:embed="rId26"/>
              </p:ext>
            </p:extLst>
          </p:nvPr>
        </p:nvPicPr>
        <p:blipFill>
          <a:blip r:embed="rId27"/>
          <a:stretch>
            <a:fillRect/>
          </a:stretch>
        </p:blipFill>
        <p:spPr>
          <a:xfrm>
            <a:off x="7355520" y="2670480"/>
            <a:ext cx="2384280" cy="1727640"/>
          </a:xfrm>
          <a:prstGeom prst="rect">
            <a:avLst/>
          </a:prstGeom>
          <a:ln w="0">
            <a:noFill/>
          </a:ln>
        </p:spPr>
      </p:pic>
      <p:pic>
        <p:nvPicPr>
          <p:cNvPr id="258" name="" descr="">
            <a:hlinkClick r:id="" action="ppaction://media"/>
          </p:cNvPr>
          <p:cNvPicPr/>
          <p:nvPr>
            <a:videoFile r:link="rId28"/>
            <p:extLst>
              <p:ext uri="{DAA4B4D4-6D71-4841-9C94-3DE7FCFB9230}">
                <p14:media r:embed="rId29"/>
              </p:ext>
            </p:extLst>
          </p:nvPr>
        </p:nvPicPr>
        <p:blipFill>
          <a:blip r:embed="rId30"/>
          <a:stretch>
            <a:fillRect/>
          </a:stretch>
        </p:blipFill>
        <p:spPr>
          <a:xfrm>
            <a:off x="9807120" y="2670480"/>
            <a:ext cx="2384280" cy="1727640"/>
          </a:xfrm>
          <a:prstGeom prst="rect">
            <a:avLst/>
          </a:prstGeom>
          <a:ln w="0">
            <a:noFill/>
          </a:ln>
        </p:spPr>
      </p:pic>
      <p:pic>
        <p:nvPicPr>
          <p:cNvPr id="259" name="" descr="">
            <a:hlinkClick r:id="" action="ppaction://media"/>
          </p:cNvPr>
          <p:cNvPicPr/>
          <p:nvPr>
            <a:videoFile r:link="rId31"/>
            <p:extLst>
              <p:ext uri="{DAA4B4D4-6D71-4841-9C94-3DE7FCFB9230}">
                <p14:media r:embed="rId32"/>
              </p:ext>
            </p:extLst>
          </p:nvPr>
        </p:nvPicPr>
        <p:blipFill>
          <a:blip r:embed="rId33"/>
          <a:stretch>
            <a:fillRect/>
          </a:stretch>
        </p:blipFill>
        <p:spPr>
          <a:xfrm>
            <a:off x="0" y="4722840"/>
            <a:ext cx="2384280" cy="1727640"/>
          </a:xfrm>
          <a:prstGeom prst="rect">
            <a:avLst/>
          </a:prstGeom>
          <a:ln w="0">
            <a:noFill/>
          </a:ln>
        </p:spPr>
      </p:pic>
      <p:pic>
        <p:nvPicPr>
          <p:cNvPr id="260" name="" descr="">
            <a:hlinkClick r:id="" action="ppaction://media"/>
          </p:cNvPr>
          <p:cNvPicPr/>
          <p:nvPr>
            <a:videoFile r:link="rId34"/>
            <p:extLst>
              <p:ext uri="{DAA4B4D4-6D71-4841-9C94-3DE7FCFB9230}">
                <p14:media r:embed="rId35"/>
              </p:ext>
            </p:extLst>
          </p:nvPr>
        </p:nvPicPr>
        <p:blipFill>
          <a:blip r:embed="rId36"/>
          <a:stretch>
            <a:fillRect/>
          </a:stretch>
        </p:blipFill>
        <p:spPr>
          <a:xfrm>
            <a:off x="4903560" y="4722840"/>
            <a:ext cx="2384280" cy="1727640"/>
          </a:xfrm>
          <a:prstGeom prst="rect">
            <a:avLst/>
          </a:prstGeom>
          <a:ln w="0">
            <a:noFill/>
          </a:ln>
        </p:spPr>
      </p:pic>
      <p:pic>
        <p:nvPicPr>
          <p:cNvPr id="261" name="" descr="">
            <a:hlinkClick r:id="" action="ppaction://media"/>
          </p:cNvPr>
          <p:cNvPicPr/>
          <p:nvPr>
            <a:videoFile r:link="rId37"/>
            <p:extLst>
              <p:ext uri="{DAA4B4D4-6D71-4841-9C94-3DE7FCFB9230}">
                <p14:media r:embed="rId38"/>
              </p:ext>
            </p:extLst>
          </p:nvPr>
        </p:nvPicPr>
        <p:blipFill>
          <a:blip r:embed="rId39"/>
          <a:stretch>
            <a:fillRect/>
          </a:stretch>
        </p:blipFill>
        <p:spPr>
          <a:xfrm>
            <a:off x="2374560" y="4722840"/>
            <a:ext cx="2384280" cy="1727640"/>
          </a:xfrm>
          <a:prstGeom prst="rect">
            <a:avLst/>
          </a:prstGeom>
          <a:ln w="0">
            <a:noFill/>
          </a:ln>
        </p:spPr>
      </p:pic>
      <p:pic>
        <p:nvPicPr>
          <p:cNvPr id="262" name="" descr="">
            <a:hlinkClick r:id="" action="ppaction://media"/>
          </p:cNvPr>
          <p:cNvPicPr/>
          <p:nvPr>
            <a:videoFile r:link="rId40"/>
            <p:extLst>
              <p:ext uri="{DAA4B4D4-6D71-4841-9C94-3DE7FCFB9230}">
                <p14:media r:embed="rId41"/>
              </p:ext>
            </p:extLst>
          </p:nvPr>
        </p:nvPicPr>
        <p:blipFill>
          <a:blip r:embed="rId42"/>
          <a:stretch>
            <a:fillRect/>
          </a:stretch>
        </p:blipFill>
        <p:spPr>
          <a:xfrm>
            <a:off x="7422480" y="4722840"/>
            <a:ext cx="2384280" cy="1727640"/>
          </a:xfrm>
          <a:prstGeom prst="rect">
            <a:avLst/>
          </a:prstGeom>
          <a:ln w="0">
            <a:noFill/>
          </a:ln>
        </p:spPr>
      </p:pic>
      <p:cxnSp>
        <p:nvCxnSpPr>
          <p:cNvPr id="263" name="Straight Connector 16"/>
          <p:cNvCxnSpPr/>
          <p:nvPr/>
        </p:nvCxnSpPr>
        <p:spPr>
          <a:xfrm>
            <a:off x="2447280" y="6523200"/>
            <a:ext cx="2383560" cy="360"/>
          </a:xfrm>
          <a:prstGeom prst="straightConnector1">
            <a:avLst/>
          </a:prstGeom>
          <a:ln w="28575">
            <a:solidFill>
              <a:srgbClr val="ff66ff"/>
            </a:solidFill>
          </a:ln>
        </p:spPr>
      </p:cxnSp>
      <p:sp>
        <p:nvSpPr>
          <p:cNvPr id="264"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How fast?</a:t>
            </a:r>
            <a:endParaRPr b="0" lang="en-US" sz="3600" spc="-1" strike="noStrike">
              <a:solidFill>
                <a:schemeClr val="dk1"/>
              </a:solidFill>
              <a:latin typeface="Calibri"/>
            </a:endParaRPr>
          </a:p>
        </p:txBody>
      </p:sp>
      <p:graphicFrame>
        <p:nvGraphicFramePr>
          <p:cNvPr id="265" name="Table 18"/>
          <p:cNvGraphicFramePr/>
          <p:nvPr/>
        </p:nvGraphicFramePr>
        <p:xfrm>
          <a:off x="10100160" y="4561560"/>
          <a:ext cx="1798560" cy="2088000"/>
        </p:xfrm>
        <a:graphic>
          <a:graphicData uri="http://schemas.openxmlformats.org/drawingml/2006/table">
            <a:tbl>
              <a:tblPr/>
              <a:tblGrid>
                <a:gridCol w="325800"/>
                <a:gridCol w="325800"/>
                <a:gridCol w="411480"/>
                <a:gridCol w="282960"/>
                <a:gridCol w="240120"/>
                <a:gridCol w="211680"/>
              </a:tblGrid>
              <a:tr h="121680">
                <a:tc>
                  <a:txBody>
                    <a:bodyPr lIns="36000" rIns="36000" tIns="0" bIns="0" anchor="ctr">
                      <a:noAutofit/>
                    </a:bodyPr>
                    <a:p>
                      <a:pPr defTabSz="914400">
                        <a:lnSpc>
                          <a:spcPct val="100000"/>
                        </a:lnSpc>
                      </a:pPr>
                      <a:endParaRPr b="0" lang="en-US" sz="1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blipFill rotWithShape="0">
                      <a:blip r:embed="rId43"/>
                      <a:stretch/>
                    </a:blipFill>
                  </a:tcPr>
                </a:tc>
                <a:tc>
                  <a:txBody>
                    <a:bodyPr lIns="36000" rIns="36000" tIns="0" bIns="0" anchor="ctr">
                      <a:noAutofit/>
                    </a:bodyPr>
                    <a:p>
                      <a:pPr defTabSz="914400">
                        <a:lnSpc>
                          <a:spcPct val="100000"/>
                        </a:lnSpc>
                      </a:pPr>
                      <a:endParaRPr b="0" lang="en-US" sz="1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blipFill rotWithShape="0">
                      <a:blip r:embed="rId44"/>
                      <a:stretch/>
                    </a:blipFill>
                  </a:tcPr>
                </a:tc>
                <a:tc>
                  <a:txBody>
                    <a:bodyPr lIns="36000" rIns="36000" tIns="0" bIns="0" anchor="ctr">
                      <a:noAutofit/>
                    </a:bodyPr>
                    <a:p>
                      <a:pPr defTabSz="914400">
                        <a:lnSpc>
                          <a:spcPct val="100000"/>
                        </a:lnSpc>
                      </a:pPr>
                      <a:endParaRPr b="0" lang="en-US" sz="1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blipFill rotWithShape="0">
                      <a:blip r:embed="rId45"/>
                      <a:stretch/>
                    </a:blipFill>
                  </a:tcPr>
                </a:tc>
                <a:tc>
                  <a:txBody>
                    <a:bodyPr lIns="36000" rIns="36000" tIns="0" bIns="0" anchor="ctr">
                      <a:noAutofit/>
                    </a:bodyPr>
                    <a:p>
                      <a:pPr defTabSz="914400">
                        <a:lnSpc>
                          <a:spcPct val="100000"/>
                        </a:lnSpc>
                      </a:pPr>
                      <a:endParaRPr b="0" lang="en-US" sz="1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blipFill rotWithShape="0">
                      <a:blip r:embed="rId46"/>
                      <a:stretch/>
                    </a:blip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n</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c>
                  <a:txBody>
                    <a:bodyPr lIns="36000" rIns="36000" tIns="0" bIns="0" anchor="ctr">
                      <a:noAutofit/>
                    </a:bodyPr>
                    <a:p>
                      <a:pPr defTabSz="914400">
                        <a:lnSpc>
                          <a:spcPct val="100000"/>
                        </a:lnSpc>
                      </a:pPr>
                      <a:endParaRPr b="0" lang="en-US" sz="1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blipFill rotWithShape="0">
                      <a:blip r:embed="rId47"/>
                      <a:stretch/>
                    </a:blip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Pa</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Pa</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c>
                  <a:txBody>
                    <a:bodyPr lIns="36000" rIns="36000" tIns="0" bIns="0" anchor="ctr">
                      <a:noAutofit/>
                    </a:bodyPr>
                    <a:p>
                      <a:pPr algn="ctr" defTabSz="914400">
                        <a:lnSpc>
                          <a:spcPct val="100000"/>
                        </a:lnSpc>
                      </a:pPr>
                      <a:endParaRPr b="0" lang="en-US" sz="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Pa.s</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c>
                  <a:txBody>
                    <a:bodyPr lIns="36000" rIns="36000" tIns="0" bIns="0" anchor="ctr">
                      <a:noAutofit/>
                    </a:bodyPr>
                    <a:p>
                      <a:pPr algn="ctr" defTabSz="914400">
                        <a:lnSpc>
                          <a:spcPct val="100000"/>
                        </a:lnSpc>
                      </a:pPr>
                      <a:endParaRPr b="0" lang="en-US" sz="800" spc="-1" strike="noStrike">
                        <a:solidFill>
                          <a:schemeClr val="dk1"/>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º</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no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1000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00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1000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ccc"/>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800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ccc"/>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ccc"/>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ccc"/>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ccc"/>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2</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ccc"/>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1000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800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lt1">
                        <a:lumMod val="65000"/>
                      </a:schemeClr>
                    </a:solidFill>
                  </a:tcPr>
                </a:tc>
              </a:tr>
              <a:tr h="154080">
                <a:tc>
                  <a:txBody>
                    <a:bodyPr lIns="36000" rIns="36000" tIns="0" bIns="0" anchor="ctr">
                      <a:noAutofit/>
                    </a:bodyPr>
                    <a:p>
                      <a:pPr algn="ctr" defTabSz="914400">
                        <a:lnSpc>
                          <a:spcPct val="100000"/>
                        </a:lnSpc>
                      </a:pPr>
                      <a:r>
                        <a:rPr b="0" lang="en-US" sz="800" spc="-1" strike="noStrike">
                          <a:solidFill>
                            <a:schemeClr val="lt1"/>
                          </a:solidFill>
                          <a:latin typeface="Calibri"/>
                        </a:rPr>
                        <a:t>1000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36000" rIns="36000" tIns="0" bIns="0" anchor="ctr">
                      <a:noAutofit/>
                    </a:bodyPr>
                    <a:p>
                      <a:pPr algn="ctr" defTabSz="914400">
                        <a:lnSpc>
                          <a:spcPct val="100000"/>
                        </a:lnSpc>
                      </a:pPr>
                      <a:r>
                        <a:rPr b="0" lang="en-US" sz="800" spc="-1" strike="noStrike">
                          <a:solidFill>
                            <a:schemeClr val="lt1"/>
                          </a:solidFill>
                          <a:latin typeface="Calibri"/>
                        </a:rPr>
                        <a:t>800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36000" rIns="36000" tIns="0" bIns="0" anchor="ctr">
                      <a:noAutofit/>
                    </a:bodyPr>
                    <a:p>
                      <a:pPr algn="ctr" defTabSz="914400">
                        <a:lnSpc>
                          <a:spcPct val="100000"/>
                        </a:lnSpc>
                      </a:pPr>
                      <a:r>
                        <a:rPr b="0" lang="en-US" sz="800" spc="-1" strike="noStrike">
                          <a:solidFill>
                            <a:schemeClr val="lt1"/>
                          </a:solidFill>
                          <a:latin typeface="Calibri"/>
                        </a:rPr>
                        <a:t>0.005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36000" rIns="36000" tIns="0" bIns="0" anchor="ctr">
                      <a:noAutofit/>
                    </a:bodyPr>
                    <a:p>
                      <a:pPr algn="ctr" defTabSz="914400">
                        <a:lnSpc>
                          <a:spcPct val="100000"/>
                        </a:lnSpc>
                      </a:pPr>
                      <a:r>
                        <a:rPr b="0" lang="en-US" sz="800" spc="-1" strike="noStrike">
                          <a:solidFill>
                            <a:schemeClr val="lt1"/>
                          </a:solidFill>
                          <a:latin typeface="Calibri"/>
                        </a:rPr>
                        <a:t>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36000" rIns="36000" tIns="0" bIns="0" anchor="ctr">
                      <a:noAutofit/>
                    </a:bodyPr>
                    <a:p>
                      <a:pPr algn="ctr" defTabSz="914400">
                        <a:lnSpc>
                          <a:spcPct val="100000"/>
                        </a:lnSpc>
                      </a:pPr>
                      <a:r>
                        <a:rPr b="0" lang="en-US" sz="800" spc="-1" strike="noStrike">
                          <a:solidFill>
                            <a:schemeClr val="lt1"/>
                          </a:solidFill>
                          <a:latin typeface="Calibri"/>
                        </a:rPr>
                        <a:t>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36000" rIns="36000" tIns="0" bIns="0" anchor="ctr">
                      <a:noAutofit/>
                    </a:bodyPr>
                    <a:p>
                      <a:pPr algn="ctr" defTabSz="914400">
                        <a:lnSpc>
                          <a:spcPct val="100000"/>
                        </a:lnSpc>
                      </a:pPr>
                      <a:r>
                        <a:rPr b="0" lang="en-US" sz="800" spc="-1" strike="noStrike">
                          <a:solidFill>
                            <a:schemeClr val="lt1"/>
                          </a:solidFill>
                          <a:latin typeface="Calibri"/>
                        </a:rPr>
                        <a:t>45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chemeClr val="dk1">
                        <a:lumMod val="95000"/>
                        <a:lumOff val="5000"/>
                      </a:schemeClr>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00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00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00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00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00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00ff"/>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0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00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8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8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8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8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8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80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ff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1500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ff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ff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400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ff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ff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ffff"/>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1650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ff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1650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ff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ff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ff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ff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ff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1800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1800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0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c0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8000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99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1650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99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99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99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99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0099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8000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66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1650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66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0.005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66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66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66ff"/>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000000"/>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ff66ff"/>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8000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cc33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1650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cc33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cc33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cc33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cc33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cc3300"/>
                    </a:solidFill>
                  </a:tcPr>
                </a:tc>
              </a:tr>
              <a:tr h="121680">
                <a:tc>
                  <a:txBody>
                    <a:bodyPr lIns="36000" rIns="36000" tIns="0" bIns="0" anchor="ctr">
                      <a:noAutofit/>
                    </a:bodyPr>
                    <a:p>
                      <a:pPr algn="ctr" defTabSz="914400">
                        <a:lnSpc>
                          <a:spcPct val="100000"/>
                        </a:lnSpc>
                      </a:pPr>
                      <a:r>
                        <a:rPr b="0" lang="en-US" sz="800" spc="-1" strike="noStrike">
                          <a:solidFill>
                            <a:schemeClr val="dk1"/>
                          </a:solidFill>
                          <a:latin typeface="Calibri"/>
                        </a:rPr>
                        <a:t>8000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66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1650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66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0.5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66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100</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66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1</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6600"/>
                    </a:solidFill>
                  </a:tcPr>
                </a:tc>
                <a:tc>
                  <a:txBody>
                    <a:bodyPr lIns="36000" rIns="36000" tIns="0" bIns="0" anchor="ctr">
                      <a:noAutofit/>
                    </a:bodyPr>
                    <a:p>
                      <a:pPr algn="ctr" defTabSz="914400">
                        <a:lnSpc>
                          <a:spcPct val="100000"/>
                        </a:lnSpc>
                      </a:pPr>
                      <a:r>
                        <a:rPr b="0" lang="en-US" sz="800" spc="-1" strike="noStrike">
                          <a:solidFill>
                            <a:schemeClr val="dk1"/>
                          </a:solidFill>
                          <a:latin typeface="Calibri"/>
                        </a:rPr>
                        <a:t>5</a:t>
                      </a:r>
                      <a:endParaRPr b="0" lang="en-US" sz="800" spc="-1" strike="noStrike">
                        <a:solidFill>
                          <a:srgbClr val="ffffff"/>
                        </a:solidFill>
                        <a:latin typeface="Calibri"/>
                      </a:endParaRPr>
                    </a:p>
                  </a:txBody>
                  <a:tcPr anchor="ctr" marL="36000" marR="36000">
                    <a:lnL w="12240">
                      <a:noFill/>
                      <a:prstDash val="solid"/>
                    </a:lnL>
                    <a:lnR w="12240">
                      <a:noFill/>
                      <a:prstDash val="solid"/>
                    </a:lnR>
                    <a:lnT w="12240">
                      <a:noFill/>
                      <a:prstDash val="solid"/>
                    </a:lnT>
                    <a:lnB w="12240">
                      <a:noFill/>
                      <a:prstDash val="solid"/>
                    </a:lnB>
                    <a:solidFill>
                      <a:srgbClr val="996600"/>
                    </a:solidFill>
                  </a:tcPr>
                </a:tc>
              </a:tr>
            </a:tbl>
          </a:graphicData>
        </a:graphic>
      </p:graphicFrame>
      <p:cxnSp>
        <p:nvCxnSpPr>
          <p:cNvPr id="266" name="Straight Connector 20"/>
          <p:cNvCxnSpPr/>
          <p:nvPr/>
        </p:nvCxnSpPr>
        <p:spPr>
          <a:xfrm>
            <a:off x="4902480" y="6519240"/>
            <a:ext cx="2383560" cy="360"/>
          </a:xfrm>
          <a:prstGeom prst="straightConnector1">
            <a:avLst/>
          </a:prstGeom>
          <a:ln w="28575">
            <a:solidFill>
              <a:srgbClr val="a5300f">
                <a:lumMod val="60000"/>
                <a:lumOff val="40000"/>
              </a:srgbClr>
            </a:solidFill>
          </a:ln>
        </p:spPr>
      </p:cxnSp>
      <p:cxnSp>
        <p:nvCxnSpPr>
          <p:cNvPr id="267" name="Straight Connector 21"/>
          <p:cNvCxnSpPr/>
          <p:nvPr/>
        </p:nvCxnSpPr>
        <p:spPr>
          <a:xfrm>
            <a:off x="7421760" y="6519240"/>
            <a:ext cx="2383560" cy="360"/>
          </a:xfrm>
          <a:prstGeom prst="straightConnector1">
            <a:avLst/>
          </a:prstGeom>
          <a:ln w="28575">
            <a:solidFill>
              <a:srgbClr val="b27d49">
                <a:lumMod val="75000"/>
              </a:srgbClr>
            </a:solidFill>
          </a:ln>
        </p:spPr>
      </p:cxnSp>
      <p:cxnSp>
        <p:nvCxnSpPr>
          <p:cNvPr id="268" name="Straight Connector 22"/>
          <p:cNvCxnSpPr/>
          <p:nvPr/>
        </p:nvCxnSpPr>
        <p:spPr>
          <a:xfrm>
            <a:off x="0" y="6519240"/>
            <a:ext cx="2383560" cy="360"/>
          </a:xfrm>
          <a:prstGeom prst="straightConnector1">
            <a:avLst/>
          </a:prstGeom>
          <a:ln w="28575">
            <a:solidFill>
              <a:srgbClr val="92d050"/>
            </a:solidFill>
          </a:ln>
        </p:spPr>
      </p:cxnSp>
      <p:cxnSp>
        <p:nvCxnSpPr>
          <p:cNvPr id="269" name="Straight Connector 23"/>
          <p:cNvCxnSpPr/>
          <p:nvPr/>
        </p:nvCxnSpPr>
        <p:spPr>
          <a:xfrm>
            <a:off x="9828360" y="4474800"/>
            <a:ext cx="2383560" cy="360"/>
          </a:xfrm>
          <a:prstGeom prst="straightConnector1">
            <a:avLst/>
          </a:prstGeom>
          <a:ln w="28575">
            <a:solidFill>
              <a:srgbClr val="e6af00"/>
            </a:solidFill>
          </a:ln>
        </p:spPr>
      </p:cxnSp>
      <p:cxnSp>
        <p:nvCxnSpPr>
          <p:cNvPr id="270" name="Straight Connector 24"/>
          <p:cNvCxnSpPr/>
          <p:nvPr/>
        </p:nvCxnSpPr>
        <p:spPr>
          <a:xfrm>
            <a:off x="7354800" y="4474800"/>
            <a:ext cx="2383560" cy="360"/>
          </a:xfrm>
          <a:prstGeom prst="straightConnector1">
            <a:avLst/>
          </a:prstGeom>
          <a:ln w="28575">
            <a:solidFill>
              <a:srgbClr val="ffff00"/>
            </a:solidFill>
          </a:ln>
        </p:spPr>
      </p:cxnSp>
      <p:cxnSp>
        <p:nvCxnSpPr>
          <p:cNvPr id="271" name="Straight Connector 25"/>
          <p:cNvCxnSpPr/>
          <p:nvPr/>
        </p:nvCxnSpPr>
        <p:spPr>
          <a:xfrm>
            <a:off x="4902480" y="4474800"/>
            <a:ext cx="2383560" cy="360"/>
          </a:xfrm>
          <a:prstGeom prst="straightConnector1">
            <a:avLst/>
          </a:prstGeom>
          <a:ln w="28575">
            <a:solidFill>
              <a:srgbClr val="66ffff"/>
            </a:solidFill>
          </a:ln>
        </p:spPr>
      </p:cxnSp>
      <p:cxnSp>
        <p:nvCxnSpPr>
          <p:cNvPr id="272" name="Straight Connector 26"/>
          <p:cNvCxnSpPr/>
          <p:nvPr/>
        </p:nvCxnSpPr>
        <p:spPr>
          <a:xfrm>
            <a:off x="2447280" y="4462920"/>
            <a:ext cx="2383560" cy="360"/>
          </a:xfrm>
          <a:prstGeom prst="straightConnector1">
            <a:avLst/>
          </a:prstGeom>
          <a:ln w="28575">
            <a:solidFill>
              <a:srgbClr val="006600"/>
            </a:solidFill>
          </a:ln>
        </p:spPr>
      </p:cxnSp>
      <p:cxnSp>
        <p:nvCxnSpPr>
          <p:cNvPr id="273" name="Straight Connector 27"/>
          <p:cNvCxnSpPr/>
          <p:nvPr/>
        </p:nvCxnSpPr>
        <p:spPr>
          <a:xfrm>
            <a:off x="-26640" y="4459320"/>
            <a:ext cx="2383200" cy="360"/>
          </a:xfrm>
          <a:prstGeom prst="straightConnector1">
            <a:avLst/>
          </a:prstGeom>
          <a:ln w="28575">
            <a:solidFill>
              <a:srgbClr val="d55816">
                <a:lumMod val="75000"/>
              </a:srgbClr>
            </a:solidFill>
          </a:ln>
        </p:spPr>
      </p:cxnSp>
      <p:cxnSp>
        <p:nvCxnSpPr>
          <p:cNvPr id="274" name="Straight Connector 28"/>
          <p:cNvCxnSpPr/>
          <p:nvPr/>
        </p:nvCxnSpPr>
        <p:spPr>
          <a:xfrm>
            <a:off x="9807120" y="2403000"/>
            <a:ext cx="2383560" cy="360"/>
          </a:xfrm>
          <a:prstGeom prst="straightConnector1">
            <a:avLst/>
          </a:prstGeom>
          <a:ln w="28575">
            <a:solidFill>
              <a:srgbClr val="0033cc"/>
            </a:solidFill>
          </a:ln>
        </p:spPr>
      </p:cxnSp>
      <p:cxnSp>
        <p:nvCxnSpPr>
          <p:cNvPr id="275" name="Straight Connector 29"/>
          <p:cNvCxnSpPr/>
          <p:nvPr/>
        </p:nvCxnSpPr>
        <p:spPr>
          <a:xfrm>
            <a:off x="7354800" y="2403000"/>
            <a:ext cx="2383560" cy="360"/>
          </a:xfrm>
          <a:prstGeom prst="straightConnector1">
            <a:avLst/>
          </a:prstGeom>
          <a:ln w="28575">
            <a:solidFill>
              <a:srgbClr val="000000"/>
            </a:solidFill>
          </a:ln>
        </p:spPr>
      </p:cxnSp>
      <p:cxnSp>
        <p:nvCxnSpPr>
          <p:cNvPr id="276" name="Straight Connector 30"/>
          <p:cNvCxnSpPr/>
          <p:nvPr/>
        </p:nvCxnSpPr>
        <p:spPr>
          <a:xfrm>
            <a:off x="4902480" y="2403000"/>
            <a:ext cx="2383560" cy="360"/>
          </a:xfrm>
          <a:prstGeom prst="straightConnector1">
            <a:avLst/>
          </a:prstGeom>
          <a:ln w="28575">
            <a:solidFill>
              <a:srgbClr val="ffffff">
                <a:lumMod val="65000"/>
              </a:srgbClr>
            </a:solidFill>
          </a:ln>
        </p:spPr>
      </p:cxnSp>
      <p:cxnSp>
        <p:nvCxnSpPr>
          <p:cNvPr id="277" name="Straight Connector 31"/>
          <p:cNvCxnSpPr/>
          <p:nvPr/>
        </p:nvCxnSpPr>
        <p:spPr>
          <a:xfrm>
            <a:off x="2449800" y="2403000"/>
            <a:ext cx="2383560" cy="360"/>
          </a:xfrm>
          <a:prstGeom prst="straightConnector1">
            <a:avLst/>
          </a:prstGeom>
          <a:ln w="28575">
            <a:solidFill>
              <a:srgbClr val="ffcccc"/>
            </a:solidFill>
          </a:ln>
        </p:spPr>
      </p:cxnSp>
      <p:cxnSp>
        <p:nvCxnSpPr>
          <p:cNvPr id="278" name="Straight Connector 32"/>
          <p:cNvCxnSpPr/>
          <p:nvPr/>
        </p:nvCxnSpPr>
        <p:spPr>
          <a:xfrm>
            <a:off x="-2160" y="2403000"/>
            <a:ext cx="2383200" cy="360"/>
          </a:xfrm>
          <a:prstGeom prst="straightConnector1">
            <a:avLst/>
          </a:prstGeom>
          <a:ln w="28575">
            <a:solidFill>
              <a:srgbClr val="ff0000"/>
            </a:solidFill>
          </a:ln>
        </p:spPr>
      </p:cxnSp>
      <p:sp>
        <p:nvSpPr>
          <p:cNvPr id="279" name="PlaceHolder 2"/>
          <p:cNvSpPr>
            <a:spLocks noGrp="1"/>
          </p:cNvSpPr>
          <p:nvPr>
            <p:ph type="ftr" idx="25"/>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timing>
    <p:tnLst>
      <p:par>
        <p:cTn id="87" dur="indefinite" restart="never" nodeType="tmRoot">
          <p:childTnLst>
            <p:seq>
              <p:cTn id="88" dur="indefinite" nodeType="mainSeq">
                <p:childTnLst>
                  <p:par>
                    <p:cTn id="89" fill="hold">
                      <p:stCondLst>
                        <p:cond delay="0"/>
                      </p:stCondLst>
                      <p:childTnLst>
                        <p:par>
                          <p:cTn id="90" fill="hold">
                            <p:stCondLst>
                              <p:cond delay="0"/>
                            </p:stCondLst>
                            <p:childTnLst>
                              <p:par>
                                <p:cTn id="91" nodeType="withEffect" fill="hold" presetClass="mediacall">
                                  <p:stCondLst>
                                    <p:cond delay="0"/>
                                  </p:stCondLst>
                                  <p:childTnLst>
                                    <p:cmd type="call" cmd="playFrom(0.0)">
                                      <p:cBhvr>
                                        <p:cTn id="92" dur="29760" fill="hold"/>
                                        <p:tgtEl>
                                          <p:spTgt spid="249"/>
                                        </p:tgtEl>
                                      </p:cBhvr>
                                    </p:cmd>
                                  </p:childTnLst>
                                </p:cTn>
                              </p:par>
                              <p:par>
                                <p:cTn id="93" nodeType="withEffect" fill="hold" presetClass="mediacall">
                                  <p:stCondLst>
                                    <p:cond delay="0"/>
                                  </p:stCondLst>
                                  <p:childTnLst>
                                    <p:cmd type="call" cmd="playFrom(0.0)">
                                      <p:cBhvr>
                                        <p:cTn id="94" dur="19960" fill="hold"/>
                                        <p:tgtEl>
                                          <p:spTgt spid="250"/>
                                        </p:tgtEl>
                                      </p:cBhvr>
                                    </p:cmd>
                                  </p:childTnLst>
                                </p:cTn>
                              </p:par>
                              <p:par>
                                <p:cTn id="95" nodeType="withEffect" fill="hold" presetClass="mediacall">
                                  <p:stCondLst>
                                    <p:cond delay="0"/>
                                  </p:stCondLst>
                                  <p:childTnLst>
                                    <p:cmd type="call" cmd="playFrom(0.0)">
                                      <p:cBhvr>
                                        <p:cTn id="96" dur="19920" fill="hold"/>
                                        <p:tgtEl>
                                          <p:spTgt spid="251"/>
                                        </p:tgtEl>
                                      </p:cBhvr>
                                    </p:cmd>
                                  </p:childTnLst>
                                </p:cTn>
                              </p:par>
                              <p:par>
                                <p:cTn id="97" nodeType="withEffect" fill="hold" presetClass="mediacall">
                                  <p:stCondLst>
                                    <p:cond delay="0"/>
                                  </p:stCondLst>
                                  <p:childTnLst>
                                    <p:cmd type="call" cmd="playFrom(0.0)">
                                      <p:cBhvr>
                                        <p:cTn id="98" dur="19960" fill="hold"/>
                                        <p:tgtEl>
                                          <p:spTgt spid="252"/>
                                        </p:tgtEl>
                                      </p:cBhvr>
                                    </p:cmd>
                                  </p:childTnLst>
                                </p:cTn>
                              </p:par>
                              <p:par>
                                <p:cTn id="99" nodeType="withEffect" fill="hold" presetClass="mediacall">
                                  <p:stCondLst>
                                    <p:cond delay="0"/>
                                  </p:stCondLst>
                                  <p:childTnLst>
                                    <p:cmd type="call" cmd="playFrom(0.0)">
                                      <p:cBhvr>
                                        <p:cTn id="100" dur="19840" fill="hold"/>
                                        <p:tgtEl>
                                          <p:spTgt spid="253"/>
                                        </p:tgtEl>
                                      </p:cBhvr>
                                    </p:cmd>
                                  </p:childTnLst>
                                </p:cTn>
                              </p:par>
                              <p:par>
                                <p:cTn id="101" nodeType="withEffect" fill="hold" presetClass="mediacall">
                                  <p:stCondLst>
                                    <p:cond delay="0"/>
                                  </p:stCondLst>
                                  <p:childTnLst>
                                    <p:cmd type="call" cmd="playFrom(0.0)">
                                      <p:cBhvr>
                                        <p:cTn id="102" dur="19960" fill="hold"/>
                                        <p:tgtEl>
                                          <p:spTgt spid="254"/>
                                        </p:tgtEl>
                                      </p:cBhvr>
                                    </p:cmd>
                                  </p:childTnLst>
                                </p:cTn>
                              </p:par>
                              <p:par>
                                <p:cTn id="103" nodeType="withEffect" fill="hold" presetClass="mediacall">
                                  <p:stCondLst>
                                    <p:cond delay="0"/>
                                  </p:stCondLst>
                                  <p:childTnLst>
                                    <p:cmd type="call" cmd="playFrom(0.0)">
                                      <p:cBhvr>
                                        <p:cTn id="104" dur="19960" fill="hold"/>
                                        <p:tgtEl>
                                          <p:spTgt spid="255"/>
                                        </p:tgtEl>
                                      </p:cBhvr>
                                    </p:cmd>
                                  </p:childTnLst>
                                </p:cTn>
                              </p:par>
                              <p:par>
                                <p:cTn id="105" nodeType="withEffect" fill="hold" presetClass="mediacall">
                                  <p:stCondLst>
                                    <p:cond delay="0"/>
                                  </p:stCondLst>
                                  <p:childTnLst>
                                    <p:cmd type="call" cmd="playFrom(0.0)">
                                      <p:cBhvr>
                                        <p:cTn id="106" dur="19880" fill="hold"/>
                                        <p:tgtEl>
                                          <p:spTgt spid="256"/>
                                        </p:tgtEl>
                                      </p:cBhvr>
                                    </p:cmd>
                                  </p:childTnLst>
                                </p:cTn>
                              </p:par>
                              <p:par>
                                <p:cTn id="107" nodeType="withEffect" fill="hold" presetClass="mediacall">
                                  <p:stCondLst>
                                    <p:cond delay="0"/>
                                  </p:stCondLst>
                                  <p:childTnLst>
                                    <p:cmd type="call" cmd="playFrom(0.0)">
                                      <p:cBhvr>
                                        <p:cTn id="108" dur="19880" fill="hold"/>
                                        <p:tgtEl>
                                          <p:spTgt spid="257"/>
                                        </p:tgtEl>
                                      </p:cBhvr>
                                    </p:cmd>
                                  </p:childTnLst>
                                </p:cTn>
                              </p:par>
                              <p:par>
                                <p:cTn id="109" nodeType="withEffect" fill="hold" presetClass="mediacall">
                                  <p:stCondLst>
                                    <p:cond delay="0"/>
                                  </p:stCondLst>
                                  <p:childTnLst>
                                    <p:cmd type="call" cmd="playFrom(0.0)">
                                      <p:cBhvr>
                                        <p:cTn id="110" dur="19840" fill="hold"/>
                                        <p:tgtEl>
                                          <p:spTgt spid="258"/>
                                        </p:tgtEl>
                                      </p:cBhvr>
                                    </p:cmd>
                                  </p:childTnLst>
                                </p:cTn>
                              </p:par>
                              <p:par>
                                <p:cTn id="111" nodeType="withEffect" fill="hold" presetClass="mediacall">
                                  <p:stCondLst>
                                    <p:cond delay="0"/>
                                  </p:stCondLst>
                                  <p:childTnLst>
                                    <p:cmd type="call" cmd="playFrom(0.0)">
                                      <p:cBhvr>
                                        <p:cTn id="112" dur="19840" fill="hold"/>
                                        <p:tgtEl>
                                          <p:spTgt spid="259"/>
                                        </p:tgtEl>
                                      </p:cBhvr>
                                    </p:cmd>
                                  </p:childTnLst>
                                </p:cTn>
                              </p:par>
                              <p:par>
                                <p:cTn id="113" nodeType="withEffect" fill="hold" presetClass="mediacall">
                                  <p:stCondLst>
                                    <p:cond delay="0"/>
                                  </p:stCondLst>
                                  <p:childTnLst>
                                    <p:cmd type="call" cmd="playFrom(0.0)">
                                      <p:cBhvr>
                                        <p:cTn id="114" dur="19880" fill="hold"/>
                                        <p:tgtEl>
                                          <p:spTgt spid="260"/>
                                        </p:tgtEl>
                                      </p:cBhvr>
                                    </p:cmd>
                                  </p:childTnLst>
                                </p:cTn>
                              </p:par>
                              <p:par>
                                <p:cTn id="115" nodeType="withEffect" fill="hold" presetClass="mediacall">
                                  <p:stCondLst>
                                    <p:cond delay="0"/>
                                  </p:stCondLst>
                                  <p:childTnLst>
                                    <p:cmd type="call" cmd="playFrom(0.0)">
                                      <p:cBhvr>
                                        <p:cTn id="116" dur="19800" fill="hold"/>
                                        <p:tgtEl>
                                          <p:spTgt spid="261"/>
                                        </p:tgtEl>
                                      </p:cBhvr>
                                    </p:cmd>
                                  </p:childTnLst>
                                </p:cTn>
                              </p:par>
                              <p:par>
                                <p:cTn id="117" nodeType="withEffect" fill="hold" presetClass="mediacall">
                                  <p:stCondLst>
                                    <p:cond delay="0"/>
                                  </p:stCondLst>
                                  <p:childTnLst>
                                    <p:cmd type="call" cmd="playFrom(0.0)">
                                      <p:cBhvr>
                                        <p:cTn id="118" dur="19880" fill="hold"/>
                                        <p:tgtEl>
                                          <p:spTgt spid="26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How fast?</a:t>
            </a:r>
            <a:endParaRPr b="0" lang="en-US" sz="3600" spc="-1" strike="noStrike">
              <a:solidFill>
                <a:schemeClr val="dk1"/>
              </a:solidFill>
              <a:latin typeface="Calibri"/>
            </a:endParaRPr>
          </a:p>
        </p:txBody>
      </p:sp>
      <p:graphicFrame>
        <p:nvGraphicFramePr>
          <p:cNvPr id="281" name="Table 1"/>
          <p:cNvGraphicFramePr/>
          <p:nvPr/>
        </p:nvGraphicFramePr>
        <p:xfrm>
          <a:off x="346320" y="1201680"/>
          <a:ext cx="3857040" cy="4644720"/>
        </p:xfrm>
        <a:graphic>
          <a:graphicData uri="http://schemas.openxmlformats.org/drawingml/2006/table">
            <a:tbl>
              <a:tblPr/>
              <a:tblGrid>
                <a:gridCol w="605880"/>
                <a:gridCol w="685800"/>
                <a:gridCol w="914400"/>
                <a:gridCol w="520560"/>
                <a:gridCol w="457200"/>
                <a:gridCol w="672840"/>
              </a:tblGrid>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Initial Yield Stress</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Min Yield Stress</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Wetting efficiency</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Viscosity</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HB Exp</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Int Friction</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Pa</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Pa</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endParaRPr b="0" lang="en-US" sz="1300" spc="-1" strike="noStrike">
                        <a:solidFill>
                          <a:schemeClr val="dk1"/>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Pa.s</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endParaRPr b="0" lang="en-US" sz="1300" spc="-1" strike="noStrike">
                        <a:solidFill>
                          <a:schemeClr val="dk1"/>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º</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no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1000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00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1000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ccc"/>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800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ccc"/>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ccc"/>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ccc"/>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ccc"/>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2</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ccc"/>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1000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800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lt1">
                        <a:lumMod val="65000"/>
                      </a:schemeClr>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lt1">
                        <a:lumMod val="65000"/>
                      </a:schemeClr>
                    </a:solidFill>
                  </a:tcPr>
                </a:tc>
              </a:tr>
              <a:tr h="255960">
                <a:tc>
                  <a:txBody>
                    <a:bodyPr lIns="63720" rIns="63720" tIns="31680" bIns="31680" anchor="ctr">
                      <a:noAutofit/>
                    </a:bodyPr>
                    <a:p>
                      <a:pPr algn="ctr" defTabSz="914400">
                        <a:lnSpc>
                          <a:spcPct val="100000"/>
                        </a:lnSpc>
                      </a:pPr>
                      <a:r>
                        <a:rPr b="0" lang="en-US" sz="1300" spc="-1" strike="noStrike">
                          <a:solidFill>
                            <a:schemeClr val="lt1"/>
                          </a:solidFill>
                          <a:latin typeface="Calibri"/>
                        </a:rPr>
                        <a:t>1000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63720" rIns="63720" tIns="31680" bIns="31680" anchor="ctr">
                      <a:noAutofit/>
                    </a:bodyPr>
                    <a:p>
                      <a:pPr algn="ctr" defTabSz="914400">
                        <a:lnSpc>
                          <a:spcPct val="100000"/>
                        </a:lnSpc>
                      </a:pPr>
                      <a:r>
                        <a:rPr b="0" lang="en-US" sz="1300" spc="-1" strike="noStrike">
                          <a:solidFill>
                            <a:schemeClr val="lt1"/>
                          </a:solidFill>
                          <a:latin typeface="Calibri"/>
                        </a:rPr>
                        <a:t>800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63720" rIns="63720" tIns="31680" bIns="31680" anchor="ctr">
                      <a:noAutofit/>
                    </a:bodyPr>
                    <a:p>
                      <a:pPr algn="ctr" defTabSz="914400">
                        <a:lnSpc>
                          <a:spcPct val="100000"/>
                        </a:lnSpc>
                      </a:pPr>
                      <a:r>
                        <a:rPr b="0" lang="en-US" sz="1300" spc="-1" strike="noStrike">
                          <a:solidFill>
                            <a:schemeClr val="lt1"/>
                          </a:solidFill>
                          <a:latin typeface="Calibri"/>
                        </a:rPr>
                        <a:t>0.005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63720" rIns="63720" tIns="31680" bIns="31680" anchor="ctr">
                      <a:noAutofit/>
                    </a:bodyPr>
                    <a:p>
                      <a:pPr algn="ctr" defTabSz="914400">
                        <a:lnSpc>
                          <a:spcPct val="100000"/>
                        </a:lnSpc>
                      </a:pPr>
                      <a:r>
                        <a:rPr b="0" lang="en-US" sz="1300" spc="-1" strike="noStrike">
                          <a:solidFill>
                            <a:schemeClr val="lt1"/>
                          </a:solidFill>
                          <a:latin typeface="Calibri"/>
                        </a:rPr>
                        <a:t>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63720" rIns="63720" tIns="31680" bIns="31680" anchor="ctr">
                      <a:noAutofit/>
                    </a:bodyPr>
                    <a:p>
                      <a:pPr algn="ctr" defTabSz="914400">
                        <a:lnSpc>
                          <a:spcPct val="100000"/>
                        </a:lnSpc>
                      </a:pPr>
                      <a:r>
                        <a:rPr b="0" lang="en-US" sz="1300" spc="-1" strike="noStrike">
                          <a:solidFill>
                            <a:schemeClr val="lt1"/>
                          </a:solidFill>
                          <a:latin typeface="Calibri"/>
                        </a:rPr>
                        <a:t>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dk1">
                        <a:lumMod val="95000"/>
                        <a:lumOff val="5000"/>
                      </a:schemeClr>
                    </a:solidFill>
                  </a:tcPr>
                </a:tc>
                <a:tc>
                  <a:txBody>
                    <a:bodyPr lIns="63720" rIns="63720" tIns="31680" bIns="31680" anchor="ctr">
                      <a:noAutofit/>
                    </a:bodyPr>
                    <a:p>
                      <a:pPr algn="ctr" defTabSz="914400">
                        <a:lnSpc>
                          <a:spcPct val="100000"/>
                        </a:lnSpc>
                      </a:pPr>
                      <a:r>
                        <a:rPr b="0" lang="en-US" sz="1300" spc="-1" strike="noStrike">
                          <a:solidFill>
                            <a:schemeClr val="lt1"/>
                          </a:solidFill>
                          <a:latin typeface="Calibri"/>
                        </a:rPr>
                        <a:t>45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chemeClr val="dk1">
                        <a:lumMod val="95000"/>
                        <a:lumOff val="5000"/>
                      </a:schemeClr>
                    </a:solidFill>
                  </a:tcPr>
                </a:tc>
              </a:tr>
              <a:tr h="248040">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ff"/>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0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00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8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8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8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8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8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80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ff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1500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ff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ff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400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ff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ff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ffff"/>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1650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ff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1650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ff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ff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ff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ff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ff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1800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1800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0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c0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8000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99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1650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99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99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99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99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99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8000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66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1650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66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0.005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66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66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66ff"/>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000000"/>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ff66ff"/>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8000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cc33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1650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cc33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cc33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cc33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cc33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cc3300"/>
                    </a:solidFill>
                  </a:tcPr>
                </a:tc>
              </a:tr>
              <a:tr h="255960">
                <a:tc>
                  <a:txBody>
                    <a:bodyPr lIns="63720" rIns="63720" tIns="31680" bIns="31680" anchor="ctr">
                      <a:noAutofit/>
                    </a:bodyPr>
                    <a:p>
                      <a:pPr algn="ctr" defTabSz="914400">
                        <a:lnSpc>
                          <a:spcPct val="100000"/>
                        </a:lnSpc>
                      </a:pPr>
                      <a:r>
                        <a:rPr b="0" lang="en-US" sz="1300" spc="-1" strike="noStrike">
                          <a:solidFill>
                            <a:schemeClr val="dk1"/>
                          </a:solidFill>
                          <a:latin typeface="Calibri"/>
                        </a:rPr>
                        <a:t>8000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66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1650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66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0.5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66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100</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66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1</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6600"/>
                    </a:solidFill>
                  </a:tcPr>
                </a:tc>
                <a:tc>
                  <a:txBody>
                    <a:bodyPr lIns="63720" rIns="63720" tIns="31680" bIns="31680" anchor="ctr">
                      <a:noAutofit/>
                    </a:bodyPr>
                    <a:p>
                      <a:pPr algn="ctr" defTabSz="914400">
                        <a:lnSpc>
                          <a:spcPct val="100000"/>
                        </a:lnSpc>
                      </a:pPr>
                      <a:r>
                        <a:rPr b="0" lang="en-US" sz="1300" spc="-1" strike="noStrike">
                          <a:solidFill>
                            <a:schemeClr val="dk1"/>
                          </a:solidFill>
                          <a:latin typeface="Calibri"/>
                        </a:rPr>
                        <a:t>5</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996600"/>
                    </a:solidFill>
                  </a:tcPr>
                </a:tc>
              </a:tr>
              <a:tr h="255960">
                <a:tc gridSpan="6">
                  <a:txBody>
                    <a:bodyPr lIns="63720" rIns="63720" tIns="31680" bIns="31680" anchor="ctr">
                      <a:noAutofit/>
                    </a:bodyPr>
                    <a:p>
                      <a:pPr algn="ctr" defTabSz="914400">
                        <a:lnSpc>
                          <a:spcPct val="100000"/>
                        </a:lnSpc>
                      </a:pPr>
                      <a:r>
                        <a:rPr b="1" lang="en-US" sz="1300" spc="-1" strike="noStrike">
                          <a:solidFill>
                            <a:schemeClr val="lt1"/>
                          </a:solidFill>
                          <a:latin typeface="Calibri"/>
                        </a:rPr>
                        <a:t>Actual observation</a:t>
                      </a:r>
                      <a:endParaRPr b="0" lang="en-US" sz="1300" spc="-1" strike="noStrike">
                        <a:solidFill>
                          <a:srgbClr val="ffffff"/>
                        </a:solidFill>
                        <a:latin typeface="Calibri"/>
                      </a:endParaRPr>
                    </a:p>
                  </a:txBody>
                  <a:tcPr anchor="ctr" marL="63720" marR="63720">
                    <a:lnL w="12240">
                      <a:noFill/>
                      <a:prstDash val="solid"/>
                    </a:lnL>
                    <a:lnR w="12240">
                      <a:noFill/>
                      <a:prstDash val="solid"/>
                    </a:lnR>
                    <a:lnT w="12240">
                      <a:noFill/>
                      <a:prstDash val="solid"/>
                    </a:lnT>
                    <a:lnB w="12240">
                      <a:noFill/>
                      <a:prstDash val="solid"/>
                    </a:lnB>
                    <a:solidFill>
                      <a:srgbClr val="000000"/>
                    </a:solidFill>
                  </a:tcPr>
                </a:tc>
                <a:tc hMerge="1">
                  <a:txBody>
                    <a:bodyPr lIns="90000" rIns="90000" tIns="45000" bIns="45000" anchor="t">
                      <a:noAutofit/>
                    </a:bodyPr>
                    <a:p>
                      <a:endParaRPr b="0" lang="en-US" sz="1800" spc="-1" strike="noStrike">
                        <a:solidFill>
                          <a:srgbClr val="000000"/>
                        </a:solidFill>
                        <a:latin typeface="Calibri"/>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en-US" sz="1800" spc="-1" strike="noStrike">
                        <a:solidFill>
                          <a:srgbClr val="000000"/>
                        </a:solidFill>
                        <a:latin typeface="Calibri"/>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en-US" sz="1800" spc="-1" strike="noStrike">
                        <a:solidFill>
                          <a:srgbClr val="000000"/>
                        </a:solidFill>
                        <a:latin typeface="Calibri"/>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en-US" sz="1800" spc="-1" strike="noStrike">
                        <a:solidFill>
                          <a:srgbClr val="000000"/>
                        </a:solidFill>
                        <a:latin typeface="Calibri"/>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en-US" sz="1800" spc="-1" strike="noStrike">
                        <a:solidFill>
                          <a:srgbClr val="000000"/>
                        </a:solidFill>
                        <a:latin typeface="Calibri"/>
                      </a:endParaRPr>
                    </a:p>
                  </a:txBody>
                  <a:tcPr anchor="t" marL="90000" marR="90000">
                    <a:lnL>
                      <a:noFill/>
                    </a:lnL>
                    <a:lnR>
                      <a:noFill/>
                    </a:lnR>
                    <a:lnT>
                      <a:noFill/>
                    </a:lnT>
                    <a:lnB>
                      <a:noFill/>
                    </a:lnB>
                    <a:solidFill>
                      <a:srgbClr val="729fcf"/>
                    </a:solidFill>
                  </a:tcPr>
                </a:tc>
              </a:tr>
            </a:tbl>
          </a:graphicData>
        </a:graphic>
      </p:graphicFrame>
      <p:pic>
        <p:nvPicPr>
          <p:cNvPr id="282" name="Picture 2" descr=""/>
          <p:cNvPicPr/>
          <p:nvPr/>
        </p:nvPicPr>
        <p:blipFill>
          <a:blip r:embed="rId1"/>
          <a:srcRect l="0" t="2685" r="7564" b="0"/>
          <a:stretch/>
        </p:blipFill>
        <p:spPr>
          <a:xfrm>
            <a:off x="7133760" y="211320"/>
            <a:ext cx="4740480" cy="3950640"/>
          </a:xfrm>
          <a:prstGeom prst="rect">
            <a:avLst/>
          </a:prstGeom>
          <a:noFill/>
          <a:ln w="0">
            <a:noFill/>
          </a:ln>
        </p:spPr>
      </p:pic>
      <p:pic>
        <p:nvPicPr>
          <p:cNvPr id="283" name="Picture 4" descr=""/>
          <p:cNvPicPr/>
          <p:nvPr/>
        </p:nvPicPr>
        <p:blipFill>
          <a:blip r:embed="rId2"/>
          <a:stretch/>
        </p:blipFill>
        <p:spPr>
          <a:xfrm>
            <a:off x="5803920" y="4162680"/>
            <a:ext cx="6070320" cy="2694960"/>
          </a:xfrm>
          <a:prstGeom prst="rect">
            <a:avLst/>
          </a:prstGeom>
          <a:noFill/>
          <a:ln w="0">
            <a:noFill/>
          </a:ln>
        </p:spPr>
      </p:pic>
      <p:cxnSp>
        <p:nvCxnSpPr>
          <p:cNvPr id="284" name="Straight Arrow Connector 6"/>
          <p:cNvCxnSpPr/>
          <p:nvPr/>
        </p:nvCxnSpPr>
        <p:spPr>
          <a:xfrm flipH="1">
            <a:off x="4203360" y="5105160"/>
            <a:ext cx="622800" cy="360"/>
          </a:xfrm>
          <a:prstGeom prst="straightConnector1">
            <a:avLst/>
          </a:prstGeom>
          <a:ln>
            <a:solidFill>
              <a:srgbClr val="ff0000"/>
            </a:solidFill>
            <a:tailEnd len="med" type="triangle" w="med"/>
          </a:ln>
        </p:spPr>
      </p:cxnSp>
      <p:cxnSp>
        <p:nvCxnSpPr>
          <p:cNvPr id="285" name="Straight Arrow Connector 7"/>
          <p:cNvCxnSpPr/>
          <p:nvPr/>
        </p:nvCxnSpPr>
        <p:spPr>
          <a:xfrm>
            <a:off x="6972120" y="5391000"/>
            <a:ext cx="365400" cy="362160"/>
          </a:xfrm>
          <a:prstGeom prst="straightConnector1">
            <a:avLst/>
          </a:prstGeom>
          <a:ln>
            <a:solidFill>
              <a:srgbClr val="ff0000"/>
            </a:solidFill>
            <a:tailEnd len="med" type="triangle" w="med"/>
          </a:ln>
        </p:spPr>
      </p:cxnSp>
      <p:cxnSp>
        <p:nvCxnSpPr>
          <p:cNvPr id="286" name="Straight Arrow Connector 9"/>
          <p:cNvCxnSpPr/>
          <p:nvPr/>
        </p:nvCxnSpPr>
        <p:spPr>
          <a:xfrm>
            <a:off x="9677160" y="1963800"/>
            <a:ext cx="248040" cy="276480"/>
          </a:xfrm>
          <a:prstGeom prst="straightConnector1">
            <a:avLst/>
          </a:prstGeom>
          <a:ln>
            <a:solidFill>
              <a:srgbClr val="ff0000"/>
            </a:solidFill>
            <a:tailEnd len="med" type="triangle" w="med"/>
          </a:ln>
        </p:spPr>
      </p:cxnSp>
      <p:sp>
        <p:nvSpPr>
          <p:cNvPr id="287" name="PlaceHolder 2"/>
          <p:cNvSpPr>
            <a:spLocks noGrp="1"/>
          </p:cNvSpPr>
          <p:nvPr>
            <p:ph type="ftr" idx="26"/>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8" name="" descr="">
            <a:hlinkClick r:id="" action="ppaction://media"/>
          </p:cNvPr>
          <p:cNvPicPr/>
          <p:nvPr>
            <a:videoFile r:link="rId1"/>
            <p:extLst>
              <p:ext uri="{DAA4B4D4-6D71-4841-9C94-3DE7FCFB9230}">
                <p14:media r:embed="rId2"/>
              </p:ext>
            </p:extLst>
          </p:nvPr>
        </p:nvPicPr>
        <p:blipFill>
          <a:blip r:embed="rId3"/>
          <a:stretch>
            <a:fillRect/>
          </a:stretch>
        </p:blipFill>
        <p:spPr>
          <a:xfrm>
            <a:off x="0" y="1150560"/>
            <a:ext cx="6458400" cy="4679640"/>
          </a:xfrm>
          <a:prstGeom prst="rect">
            <a:avLst/>
          </a:prstGeom>
          <a:ln w="0">
            <a:noFill/>
          </a:ln>
        </p:spPr>
      </p:pic>
      <p:sp>
        <p:nvSpPr>
          <p:cNvPr id="289"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How fast?</a:t>
            </a:r>
            <a:endParaRPr b="0" lang="en-US" sz="3600" spc="-1" strike="noStrike">
              <a:solidFill>
                <a:schemeClr val="dk1"/>
              </a:solidFill>
              <a:latin typeface="Calibri"/>
            </a:endParaRPr>
          </a:p>
        </p:txBody>
      </p:sp>
      <p:pic>
        <p:nvPicPr>
          <p:cNvPr id="290" name="" descr="">
            <a:hlinkClick r:id="" action="ppaction://media"/>
          </p:cNvPr>
          <p:cNvPicPr/>
          <p:nvPr>
            <a:videoFile r:link="rId4"/>
            <p:extLst>
              <p:ext uri="{DAA4B4D4-6D71-4841-9C94-3DE7FCFB9230}">
                <p14:media r:embed="rId5"/>
              </p:ext>
            </p:extLst>
          </p:nvPr>
        </p:nvPicPr>
        <p:blipFill>
          <a:blip r:embed="rId6"/>
          <a:stretch>
            <a:fillRect/>
          </a:stretch>
        </p:blipFill>
        <p:spPr>
          <a:xfrm>
            <a:off x="5644440" y="1150560"/>
            <a:ext cx="6547320" cy="4679640"/>
          </a:xfrm>
          <a:prstGeom prst="rect">
            <a:avLst/>
          </a:prstGeom>
          <a:ln w="0">
            <a:noFill/>
          </a:ln>
        </p:spPr>
      </p:pic>
      <p:sp>
        <p:nvSpPr>
          <p:cNvPr id="291" name="PlaceHolder 2"/>
          <p:cNvSpPr>
            <a:spLocks noGrp="1"/>
          </p:cNvSpPr>
          <p:nvPr>
            <p:ph type="ftr" idx="27"/>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timing>
    <p:tnLst>
      <p:par>
        <p:cTn id="119" dur="indefinite" restart="never" nodeType="tmRoot">
          <p:childTnLst>
            <p:seq>
              <p:cTn id="120" dur="indefinite" nodeType="mainSeq">
                <p:childTnLst>
                  <p:par>
                    <p:cTn id="121" fill="hold">
                      <p:stCondLst>
                        <p:cond delay="0"/>
                      </p:stCondLst>
                      <p:childTnLst>
                        <p:par>
                          <p:cTn id="122" fill="hold">
                            <p:stCondLst>
                              <p:cond delay="0"/>
                            </p:stCondLst>
                            <p:childTnLst>
                              <p:par>
                                <p:cTn id="123" nodeType="withEffect" fill="hold" presetClass="mediacall">
                                  <p:stCondLst>
                                    <p:cond delay="0"/>
                                  </p:stCondLst>
                                  <p:childTnLst>
                                    <p:cmd type="call" cmd="playFrom(0.0)">
                                      <p:cBhvr>
                                        <p:cTn id="124" dur="19760" fill="hold"/>
                                        <p:tgtEl>
                                          <p:spTgt spid="288"/>
                                        </p:tgtEl>
                                      </p:cBhvr>
                                    </p:cmd>
                                  </p:childTnLst>
                                </p:cTn>
                              </p:par>
                              <p:par>
                                <p:cTn id="125" nodeType="withEffect" fill="hold" presetClass="mediacall">
                                  <p:stCondLst>
                                    <p:cond delay="0"/>
                                  </p:stCondLst>
                                  <p:childTnLst>
                                    <p:cmd type="call" cmd="playFrom(0.0)">
                                      <p:cBhvr>
                                        <p:cTn id="126" dur="36000" fill="hold"/>
                                        <p:tgtEl>
                                          <p:spTgt spid="29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s-ES" sz="3600" spc="-1" strike="noStrike">
                <a:solidFill>
                  <a:schemeClr val="dk1"/>
                </a:solidFill>
                <a:latin typeface="Calibri"/>
              </a:rPr>
              <a:t>Conclusions</a:t>
            </a:r>
            <a:endParaRPr b="0" lang="en-US" sz="3600" spc="-1" strike="noStrike">
              <a:solidFill>
                <a:schemeClr val="dk1"/>
              </a:solidFill>
              <a:latin typeface="Calibri"/>
            </a:endParaRPr>
          </a:p>
        </p:txBody>
      </p:sp>
      <p:sp>
        <p:nvSpPr>
          <p:cNvPr id="293" name="PlaceHolder 2"/>
          <p:cNvSpPr>
            <a:spLocks noGrp="1"/>
          </p:cNvSpPr>
          <p:nvPr>
            <p:ph/>
          </p:nvPr>
        </p:nvSpPr>
        <p:spPr>
          <a:xfrm>
            <a:off x="88560" y="671040"/>
            <a:ext cx="6169320" cy="5785560"/>
          </a:xfrm>
          <a:prstGeom prst="rect">
            <a:avLst/>
          </a:prstGeom>
          <a:noFill/>
          <a:ln w="0">
            <a:noFill/>
          </a:ln>
        </p:spPr>
        <p:txBody>
          <a:bodyPr lIns="91440" rIns="91440" tIns="45720" bIns="45720" anchor="t">
            <a:normAutofit fontScale="70000" lnSpcReduction="20000"/>
          </a:bodyPr>
          <a:p>
            <a:pPr marL="228600" indent="-228600" defTabSz="914400">
              <a:lnSpc>
                <a:spcPct val="90000"/>
              </a:lnSpc>
              <a:spcBef>
                <a:spcPts val="1001"/>
              </a:spcBef>
              <a:spcAft>
                <a:spcPts val="201"/>
              </a:spcAft>
              <a:buClr>
                <a:srgbClr val="c00000"/>
              </a:buClr>
              <a:buFont typeface="Wingdings" charset="2"/>
              <a:buChar char=""/>
            </a:pPr>
            <a:r>
              <a:rPr b="0" lang="en-US" sz="2800" spc="-1" strike="noStrike">
                <a:solidFill>
                  <a:schemeClr val="lt1">
                    <a:lumMod val="65000"/>
                  </a:schemeClr>
                </a:solidFill>
                <a:latin typeface="Calibri"/>
              </a:rPr>
              <a:t>Despite size and time biases, landslide catalogs offer adequate data for assessing  landslide tsunami hazard</a:t>
            </a:r>
            <a:endParaRPr b="0" lang="en-US" sz="2800" spc="-1" strike="noStrike">
              <a:solidFill>
                <a:schemeClr val="dk1"/>
              </a:solidFill>
              <a:latin typeface="Calibri"/>
            </a:endParaRPr>
          </a:p>
          <a:p>
            <a:pPr lvl="1" marL="685800" indent="-228600" defTabSz="914400">
              <a:lnSpc>
                <a:spcPct val="90000"/>
              </a:lnSpc>
              <a:spcBef>
                <a:spcPts val="499"/>
              </a:spcBef>
              <a:spcAft>
                <a:spcPts val="201"/>
              </a:spcAft>
              <a:buClr>
                <a:srgbClr val="c00000"/>
              </a:buClr>
              <a:buFont typeface="Wingdings" charset="2"/>
              <a:buChar char=""/>
            </a:pPr>
            <a:r>
              <a:rPr b="0" lang="en-US" sz="2400" spc="-1" strike="noStrike">
                <a:solidFill>
                  <a:schemeClr val="lt1">
                    <a:lumMod val="65000"/>
                  </a:schemeClr>
                </a:solidFill>
                <a:latin typeface="Calibri"/>
              </a:rPr>
              <a:t>Where </a:t>
            </a:r>
            <a:r>
              <a:rPr b="0" lang="en-US" sz="2400" spc="-1" strike="noStrike">
                <a:solidFill>
                  <a:schemeClr val="lt1">
                    <a:lumMod val="65000"/>
                  </a:schemeClr>
                </a:solidFill>
                <a:latin typeface="Wingdings"/>
              </a:rPr>
              <a:t></a:t>
            </a:r>
            <a:r>
              <a:rPr b="0" lang="en-US" sz="2400" spc="-1" strike="noStrike">
                <a:solidFill>
                  <a:schemeClr val="lt1">
                    <a:lumMod val="65000"/>
                  </a:schemeClr>
                </a:solidFill>
                <a:latin typeface="Calibri"/>
              </a:rPr>
              <a:t> Susceptibility mapping</a:t>
            </a:r>
            <a:endParaRPr b="0" lang="en-US" sz="2400" spc="-1" strike="noStrike">
              <a:solidFill>
                <a:schemeClr val="dk1"/>
              </a:solidFill>
              <a:latin typeface="Calibri"/>
            </a:endParaRPr>
          </a:p>
          <a:p>
            <a:pPr lvl="1" marL="685800" indent="-228600" defTabSz="914400">
              <a:lnSpc>
                <a:spcPct val="90000"/>
              </a:lnSpc>
              <a:spcBef>
                <a:spcPts val="499"/>
              </a:spcBef>
              <a:spcAft>
                <a:spcPts val="201"/>
              </a:spcAft>
              <a:buClr>
                <a:srgbClr val="c00000"/>
              </a:buClr>
              <a:buFont typeface="Wingdings" charset="2"/>
              <a:buChar char=""/>
            </a:pPr>
            <a:r>
              <a:rPr b="0" lang="en-US" sz="2400" spc="-1" strike="noStrike">
                <a:solidFill>
                  <a:schemeClr val="lt1">
                    <a:lumMod val="65000"/>
                  </a:schemeClr>
                </a:solidFill>
                <a:latin typeface="Calibri"/>
              </a:rPr>
              <a:t>When and how large </a:t>
            </a:r>
            <a:r>
              <a:rPr b="0" lang="en-US" sz="2400" spc="-1" strike="noStrike">
                <a:solidFill>
                  <a:schemeClr val="lt1">
                    <a:lumMod val="65000"/>
                  </a:schemeClr>
                </a:solidFill>
                <a:latin typeface="Wingdings"/>
              </a:rPr>
              <a:t></a:t>
            </a:r>
            <a:r>
              <a:rPr b="0" lang="en-US" sz="2400" spc="-1" strike="noStrike">
                <a:solidFill>
                  <a:schemeClr val="lt1">
                    <a:lumMod val="65000"/>
                  </a:schemeClr>
                </a:solidFill>
                <a:latin typeface="Calibri"/>
              </a:rPr>
              <a:t> Frequency/magnitude relationships</a:t>
            </a:r>
            <a:endParaRPr b="0" lang="en-US" sz="2400" spc="-1" strike="noStrike">
              <a:solidFill>
                <a:schemeClr val="dk1"/>
              </a:solidFill>
              <a:latin typeface="Calibri"/>
            </a:endParaRPr>
          </a:p>
          <a:p>
            <a:pPr lvl="1" marL="685800" indent="-228600" defTabSz="914400">
              <a:lnSpc>
                <a:spcPct val="90000"/>
              </a:lnSpc>
              <a:spcBef>
                <a:spcPts val="499"/>
              </a:spcBef>
              <a:spcAft>
                <a:spcPts val="201"/>
              </a:spcAft>
              <a:buClr>
                <a:srgbClr val="c00000"/>
              </a:buClr>
              <a:buFont typeface="Wingdings" charset="2"/>
              <a:buChar char=""/>
            </a:pPr>
            <a:r>
              <a:rPr b="0" lang="en-US" sz="2400" spc="-1" strike="noStrike">
                <a:solidFill>
                  <a:schemeClr val="lt1">
                    <a:lumMod val="65000"/>
                  </a:schemeClr>
                </a:solidFill>
                <a:latin typeface="Calibri"/>
              </a:rPr>
              <a:t>Dynamics </a:t>
            </a:r>
            <a:r>
              <a:rPr b="0" lang="en-US" sz="2400" spc="-1" strike="noStrike">
                <a:solidFill>
                  <a:schemeClr val="lt1">
                    <a:lumMod val="65000"/>
                  </a:schemeClr>
                </a:solidFill>
                <a:latin typeface="Wingdings"/>
              </a:rPr>
              <a:t></a:t>
            </a:r>
            <a:r>
              <a:rPr b="0" lang="en-US" sz="2400" spc="-1" strike="noStrike">
                <a:solidFill>
                  <a:schemeClr val="lt1">
                    <a:lumMod val="65000"/>
                  </a:schemeClr>
                </a:solidFill>
                <a:latin typeface="Calibri"/>
              </a:rPr>
              <a:t> Runout</a:t>
            </a:r>
            <a:endParaRPr b="0" lang="en-US" sz="2400" spc="-1" strike="noStrike">
              <a:solidFill>
                <a:schemeClr val="dk1"/>
              </a:solidFill>
              <a:latin typeface="Calibri"/>
            </a:endParaRPr>
          </a:p>
          <a:p>
            <a:pPr indent="0" defTabSz="914400">
              <a:lnSpc>
                <a:spcPct val="90000"/>
              </a:lnSpc>
              <a:spcBef>
                <a:spcPts val="499"/>
              </a:spcBef>
              <a:spcAft>
                <a:spcPts val="201"/>
              </a:spcAft>
              <a:buNone/>
            </a:pPr>
            <a:endParaRPr b="0" lang="en-US" sz="2400" spc="-1" strike="noStrike">
              <a:solidFill>
                <a:schemeClr val="dk1"/>
              </a:solidFill>
              <a:latin typeface="Calibri"/>
            </a:endParaRPr>
          </a:p>
          <a:p>
            <a:pPr indent="0" defTabSz="914400">
              <a:lnSpc>
                <a:spcPct val="90000"/>
              </a:lnSpc>
              <a:spcBef>
                <a:spcPts val="1001"/>
              </a:spcBef>
              <a:buNone/>
              <a:tabLst>
                <a:tab algn="l" pos="0"/>
              </a:tabLst>
            </a:pPr>
            <a:r>
              <a:rPr b="0" lang="nl-NL" sz="2800" spc="-1" strike="noStrike">
                <a:solidFill>
                  <a:schemeClr val="dk1"/>
                </a:solidFill>
                <a:latin typeface="Calibri"/>
              </a:rPr>
              <a:t>H</a:t>
            </a:r>
            <a:r>
              <a:rPr b="0" lang="nl-NL" sz="2800" spc="-1" strike="noStrike" baseline="-25000">
                <a:solidFill>
                  <a:schemeClr val="dk1"/>
                </a:solidFill>
                <a:latin typeface="Calibri"/>
              </a:rPr>
              <a:t>L</a:t>
            </a:r>
            <a:r>
              <a:rPr b="0" lang="nl-NL" sz="2800" spc="-1" strike="noStrike">
                <a:solidFill>
                  <a:schemeClr val="dk1"/>
                </a:solidFill>
                <a:latin typeface="Calibri"/>
              </a:rPr>
              <a:t> </a:t>
            </a:r>
            <a:r>
              <a:rPr b="0" lang="en-US" sz="2800" spc="-1" strike="noStrike">
                <a:solidFill>
                  <a:schemeClr val="dk1"/>
                </a:solidFill>
                <a:latin typeface="Wingdings"/>
              </a:rPr>
              <a:t></a:t>
            </a:r>
            <a:r>
              <a:rPr b="0" lang="en-US" sz="2800" spc="-1" strike="noStrike">
                <a:solidFill>
                  <a:schemeClr val="dk1"/>
                </a:solidFill>
                <a:latin typeface="Calibri"/>
              </a:rPr>
              <a:t> </a:t>
            </a:r>
            <a:r>
              <a:rPr b="0" lang="nl-NL" sz="2800" spc="-1" strike="noStrike">
                <a:solidFill>
                  <a:schemeClr val="dk1"/>
                </a:solidFill>
                <a:latin typeface="Calibri"/>
              </a:rPr>
              <a:t>H</a:t>
            </a:r>
            <a:r>
              <a:rPr b="0" lang="nl-NL" sz="2800" spc="-1" strike="noStrike" baseline="-25000">
                <a:solidFill>
                  <a:schemeClr val="dk1"/>
                </a:solidFill>
                <a:latin typeface="Calibri"/>
              </a:rPr>
              <a:t>T</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ca-ES" sz="2800" spc="-1" strike="noStrike">
                <a:solidFill>
                  <a:schemeClr val="dk1"/>
                </a:solidFill>
                <a:latin typeface="Calibri"/>
              </a:rPr>
              <a:t>Hazard models </a:t>
            </a:r>
            <a:r>
              <a:rPr b="0" lang="en-US" sz="2800" spc="-1" strike="noStrike">
                <a:solidFill>
                  <a:schemeClr val="dk1"/>
                </a:solidFill>
                <a:latin typeface="Calibri"/>
              </a:rPr>
              <a:t>cannot predict when a landslide will occur based on where landslides have occurred in the past </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Synthetic submarine landslide catalogue consistent with:</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DB ground-truthed landslide susceptibility</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Frequency/Magnitude relationship</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Aspect ratio</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Slope/size relationship</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Propagated into</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Landslide dynamics (consistent with DB runout statistics)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Tsunami genesis &amp; propagation</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Offer potential approaches to characterize </a:t>
            </a:r>
            <a:r>
              <a:rPr b="0" lang="nl-NL" sz="2800" spc="-1" strike="noStrike">
                <a:solidFill>
                  <a:schemeClr val="dk1"/>
                </a:solidFill>
                <a:latin typeface="Calibri"/>
              </a:rPr>
              <a:t>H</a:t>
            </a:r>
            <a:r>
              <a:rPr b="0" lang="nl-NL" sz="2800" spc="-1" strike="noStrike" baseline="-25000">
                <a:solidFill>
                  <a:schemeClr val="dk1"/>
                </a:solidFill>
                <a:latin typeface="Calibri"/>
              </a:rPr>
              <a:t>T</a:t>
            </a:r>
            <a:endParaRPr b="0" lang="en-US" sz="2800" spc="-1" strike="noStrike">
              <a:solidFill>
                <a:schemeClr val="dk1"/>
              </a:solidFill>
              <a:latin typeface="Calibri"/>
            </a:endParaRPr>
          </a:p>
        </p:txBody>
      </p:sp>
      <p:sp>
        <p:nvSpPr>
          <p:cNvPr id="294" name="Rectangle 46"/>
          <p:cNvSpPr/>
          <p:nvPr/>
        </p:nvSpPr>
        <p:spPr>
          <a:xfrm>
            <a:off x="6356880" y="5378400"/>
            <a:ext cx="5594760" cy="892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650" spc="-1" strike="noStrike">
              <a:solidFill>
                <a:schemeClr val="lt1"/>
              </a:solidFill>
              <a:latin typeface="Calibri"/>
            </a:endParaRPr>
          </a:p>
        </p:txBody>
      </p:sp>
      <p:sp>
        <p:nvSpPr>
          <p:cNvPr id="295" name="Rectangle 47"/>
          <p:cNvSpPr/>
          <p:nvPr/>
        </p:nvSpPr>
        <p:spPr>
          <a:xfrm>
            <a:off x="6356880" y="4346280"/>
            <a:ext cx="5594760" cy="10342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650" spc="-1" strike="noStrike">
              <a:solidFill>
                <a:schemeClr val="lt1"/>
              </a:solidFill>
              <a:latin typeface="Calibri"/>
            </a:endParaRPr>
          </a:p>
        </p:txBody>
      </p:sp>
      <p:sp>
        <p:nvSpPr>
          <p:cNvPr id="296" name="Rectangle 48"/>
          <p:cNvSpPr/>
          <p:nvPr/>
        </p:nvSpPr>
        <p:spPr>
          <a:xfrm>
            <a:off x="6356880" y="3544200"/>
            <a:ext cx="5594760" cy="805320"/>
          </a:xfrm>
          <a:prstGeom prst="rect">
            <a:avLst/>
          </a:prstGeom>
          <a:solidFill>
            <a:srgbClr val="a8a4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650" spc="-1" strike="noStrike">
              <a:solidFill>
                <a:schemeClr val="lt1"/>
              </a:solidFill>
              <a:latin typeface="Calibri"/>
            </a:endParaRPr>
          </a:p>
        </p:txBody>
      </p:sp>
      <p:sp>
        <p:nvSpPr>
          <p:cNvPr id="297" name="Rectangle 49"/>
          <p:cNvSpPr/>
          <p:nvPr/>
        </p:nvSpPr>
        <p:spPr>
          <a:xfrm>
            <a:off x="9761040" y="812520"/>
            <a:ext cx="2190600" cy="2734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650" spc="-1" strike="noStrike">
              <a:solidFill>
                <a:schemeClr val="lt1"/>
              </a:solidFill>
              <a:latin typeface="Calibri"/>
            </a:endParaRPr>
          </a:p>
        </p:txBody>
      </p:sp>
      <p:sp>
        <p:nvSpPr>
          <p:cNvPr id="298" name="Rectangle 50"/>
          <p:cNvSpPr/>
          <p:nvPr/>
        </p:nvSpPr>
        <p:spPr>
          <a:xfrm>
            <a:off x="6356880" y="812520"/>
            <a:ext cx="3403800" cy="2734560"/>
          </a:xfrm>
          <a:prstGeom prst="rect">
            <a:avLst/>
          </a:prstGeom>
          <a:solidFill>
            <a:srgbClr val="a5300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650" spc="-1" strike="noStrike">
              <a:solidFill>
                <a:schemeClr val="lt1"/>
              </a:solidFill>
              <a:latin typeface="Calibri"/>
            </a:endParaRPr>
          </a:p>
        </p:txBody>
      </p:sp>
      <p:sp>
        <p:nvSpPr>
          <p:cNvPr id="299" name="Rectangle 51"/>
          <p:cNvSpPr/>
          <p:nvPr/>
        </p:nvSpPr>
        <p:spPr>
          <a:xfrm>
            <a:off x="8317440" y="877680"/>
            <a:ext cx="1369080" cy="26287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650" spc="-1" strike="noStrike">
              <a:solidFill>
                <a:schemeClr val="lt1"/>
              </a:solidFill>
              <a:latin typeface="Calibri"/>
            </a:endParaRPr>
          </a:p>
        </p:txBody>
      </p:sp>
      <p:sp>
        <p:nvSpPr>
          <p:cNvPr id="300" name="Rounded Rectangle 52"/>
          <p:cNvSpPr/>
          <p:nvPr/>
        </p:nvSpPr>
        <p:spPr>
          <a:xfrm>
            <a:off x="7538400" y="1024200"/>
            <a:ext cx="641520" cy="434160"/>
          </a:xfrm>
          <a:prstGeom prst="roundRect">
            <a:avLst>
              <a:gd name="adj"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1" lang="ca-ES" sz="860" spc="-1" strike="noStrike">
                <a:solidFill>
                  <a:srgbClr val="ff0000"/>
                </a:solidFill>
                <a:latin typeface="Calibri"/>
              </a:rPr>
              <a:t>Digital Elevation Model</a:t>
            </a:r>
            <a:endParaRPr b="0" lang="en-US" sz="860" spc="-1" strike="noStrike">
              <a:solidFill>
                <a:srgbClr val="000000"/>
              </a:solidFill>
              <a:latin typeface="Calibri"/>
            </a:endParaRPr>
          </a:p>
        </p:txBody>
      </p:sp>
      <p:sp>
        <p:nvSpPr>
          <p:cNvPr id="301" name="Rounded Rectangle 53"/>
          <p:cNvSpPr/>
          <p:nvPr/>
        </p:nvSpPr>
        <p:spPr>
          <a:xfrm>
            <a:off x="8668800" y="1028520"/>
            <a:ext cx="651240" cy="434160"/>
          </a:xfrm>
          <a:prstGeom prst="roundRect">
            <a:avLst>
              <a:gd name="adj"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1" lang="ca-ES" sz="860" spc="-1" strike="noStrike">
                <a:solidFill>
                  <a:srgbClr val="ff0000"/>
                </a:solidFill>
                <a:latin typeface="Calibri"/>
              </a:rPr>
              <a:t>Fault catalogue</a:t>
            </a:r>
            <a:endParaRPr b="0" lang="en-US" sz="860" spc="-1" strike="noStrike">
              <a:solidFill>
                <a:srgbClr val="000000"/>
              </a:solidFill>
              <a:latin typeface="Calibri"/>
            </a:endParaRPr>
          </a:p>
        </p:txBody>
      </p:sp>
      <p:sp>
        <p:nvSpPr>
          <p:cNvPr id="302" name="Rounded Rectangle 54"/>
          <p:cNvSpPr/>
          <p:nvPr/>
        </p:nvSpPr>
        <p:spPr>
          <a:xfrm>
            <a:off x="6522480" y="1023840"/>
            <a:ext cx="858960" cy="434160"/>
          </a:xfrm>
          <a:prstGeom prst="roundRect">
            <a:avLst>
              <a:gd name="adj"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1" lang="ca-ES" sz="860" spc="-1" strike="noStrike">
                <a:solidFill>
                  <a:srgbClr val="ff0000"/>
                </a:solidFill>
                <a:latin typeface="Calibri"/>
              </a:rPr>
              <a:t>Geotechnical data</a:t>
            </a:r>
            <a:endParaRPr b="0" lang="en-US" sz="860" spc="-1" strike="noStrike">
              <a:solidFill>
                <a:srgbClr val="000000"/>
              </a:solidFill>
              <a:latin typeface="Calibri"/>
            </a:endParaRPr>
          </a:p>
        </p:txBody>
      </p:sp>
      <p:sp>
        <p:nvSpPr>
          <p:cNvPr id="303" name="Rounded Rectangle 55"/>
          <p:cNvSpPr/>
          <p:nvPr/>
        </p:nvSpPr>
        <p:spPr>
          <a:xfrm>
            <a:off x="10501560" y="1023480"/>
            <a:ext cx="757080" cy="434160"/>
          </a:xfrm>
          <a:prstGeom prst="roundRect">
            <a:avLst>
              <a:gd name="adj"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1" lang="ca-ES" sz="860" spc="-1" strike="noStrike">
                <a:solidFill>
                  <a:srgbClr val="ff0000"/>
                </a:solidFill>
                <a:latin typeface="Calibri"/>
              </a:rPr>
              <a:t>Subamrine landslide catalogue</a:t>
            </a:r>
            <a:endParaRPr b="0" lang="en-US" sz="860" spc="-1" strike="noStrike">
              <a:solidFill>
                <a:srgbClr val="000000"/>
              </a:solidFill>
              <a:latin typeface="Calibri"/>
            </a:endParaRPr>
          </a:p>
        </p:txBody>
      </p:sp>
      <p:sp>
        <p:nvSpPr>
          <p:cNvPr id="304" name="Rounded Rectangle 56"/>
          <p:cNvSpPr/>
          <p:nvPr/>
        </p:nvSpPr>
        <p:spPr>
          <a:xfrm>
            <a:off x="10801080" y="4385880"/>
            <a:ext cx="679680" cy="440280"/>
          </a:xfrm>
          <a:prstGeom prst="roundRect">
            <a:avLst>
              <a:gd name="adj"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1" lang="ca-ES" sz="860" spc="-1" strike="noStrike">
                <a:solidFill>
                  <a:srgbClr val="ff0000"/>
                </a:solidFill>
                <a:latin typeface="Calibri"/>
              </a:rPr>
              <a:t>Rheological data</a:t>
            </a:r>
            <a:endParaRPr b="0" lang="en-US" sz="860" spc="-1" strike="noStrike">
              <a:solidFill>
                <a:srgbClr val="000000"/>
              </a:solidFill>
              <a:latin typeface="Calibri"/>
            </a:endParaRPr>
          </a:p>
        </p:txBody>
      </p:sp>
      <p:sp>
        <p:nvSpPr>
          <p:cNvPr id="305" name="Rectangle 57"/>
          <p:cNvSpPr/>
          <p:nvPr/>
        </p:nvSpPr>
        <p:spPr>
          <a:xfrm>
            <a:off x="7033680" y="2249280"/>
            <a:ext cx="807840" cy="5220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000" spc="-1" strike="noStrike">
                <a:solidFill>
                  <a:srgbClr val="00b050"/>
                </a:solidFill>
                <a:latin typeface="Calibri"/>
              </a:rPr>
              <a:t>Probability of failure </a:t>
            </a:r>
            <a:r>
              <a:rPr b="0" i="1" lang="ca-ES" sz="1000" spc="-1" strike="noStrike">
                <a:solidFill>
                  <a:srgbClr val="00b050"/>
                </a:solidFill>
                <a:latin typeface="Calibri"/>
              </a:rPr>
              <a:t>P</a:t>
            </a:r>
            <a:r>
              <a:rPr b="0" i="1" lang="ca-ES" sz="1000" spc="-1" strike="noStrike" baseline="-25000">
                <a:solidFill>
                  <a:srgbClr val="00b050"/>
                </a:solidFill>
                <a:latin typeface="Calibri"/>
              </a:rPr>
              <a:t>f</a:t>
            </a:r>
            <a:endParaRPr b="0" lang="en-US" sz="1000" spc="-1" strike="noStrike">
              <a:solidFill>
                <a:srgbClr val="000000"/>
              </a:solidFill>
              <a:latin typeface="Calibri"/>
            </a:endParaRPr>
          </a:p>
        </p:txBody>
      </p:sp>
      <p:sp>
        <p:nvSpPr>
          <p:cNvPr id="306" name="Oval 58"/>
          <p:cNvSpPr/>
          <p:nvPr/>
        </p:nvSpPr>
        <p:spPr>
          <a:xfrm>
            <a:off x="6994800" y="1505880"/>
            <a:ext cx="885960" cy="61236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000" spc="-1" strike="noStrike">
                <a:solidFill>
                  <a:schemeClr val="dk1"/>
                </a:solidFill>
                <a:latin typeface="Calibri"/>
              </a:rPr>
              <a:t>Slope stability model</a:t>
            </a:r>
            <a:endParaRPr b="0" lang="en-US" sz="1000" spc="-1" strike="noStrike">
              <a:solidFill>
                <a:srgbClr val="000000"/>
              </a:solidFill>
              <a:latin typeface="Calibri"/>
            </a:endParaRPr>
          </a:p>
        </p:txBody>
      </p:sp>
      <p:sp>
        <p:nvSpPr>
          <p:cNvPr id="307" name="Rectangle 59"/>
          <p:cNvSpPr/>
          <p:nvPr/>
        </p:nvSpPr>
        <p:spPr>
          <a:xfrm>
            <a:off x="10184040" y="1726920"/>
            <a:ext cx="1391760" cy="86436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000" spc="-1" strike="noStrike">
                <a:solidFill>
                  <a:schemeClr val="dk1"/>
                </a:solidFill>
                <a:latin typeface="Calibri"/>
              </a:rPr>
              <a:t>Frequency-magnitude relationship</a:t>
            </a:r>
            <a:endParaRPr b="0" lang="en-US" sz="1000" spc="-1" strike="noStrike">
              <a:solidFill>
                <a:srgbClr val="000000"/>
              </a:solidFill>
              <a:latin typeface="Calibri"/>
            </a:endParaRPr>
          </a:p>
          <a:p>
            <a:pPr algn="ctr" defTabSz="914400">
              <a:lnSpc>
                <a:spcPct val="100000"/>
              </a:lnSpc>
            </a:pPr>
            <a:r>
              <a:rPr b="0" lang="ca-ES" sz="1000" spc="-1" strike="noStrike">
                <a:solidFill>
                  <a:srgbClr val="00b050"/>
                </a:solidFill>
                <a:latin typeface="Calibri"/>
              </a:rPr>
              <a:t>Power-law CDF(V</a:t>
            </a:r>
            <a:r>
              <a:rPr b="0" lang="ca-ES" sz="1000" spc="-1" strike="noStrike" baseline="-25000">
                <a:solidFill>
                  <a:srgbClr val="00b050"/>
                </a:solidFill>
                <a:latin typeface="Calibri"/>
              </a:rPr>
              <a:t>min</a:t>
            </a:r>
            <a:r>
              <a:rPr b="0" lang="ca-ES" sz="1000" spc="-1" strike="noStrike">
                <a:solidFill>
                  <a:srgbClr val="00b050"/>
                </a:solidFill>
                <a:latin typeface="Calibri"/>
              </a:rPr>
              <a:t>,</a:t>
            </a:r>
            <a:r>
              <a:rPr b="0" lang="el-GR" sz="1000" spc="-1" strike="noStrike">
                <a:solidFill>
                  <a:srgbClr val="00b050"/>
                </a:solidFill>
                <a:latin typeface="Calibri"/>
              </a:rPr>
              <a:t>θ</a:t>
            </a:r>
            <a:r>
              <a:rPr b="0" lang="ca-ES" sz="1000" spc="-1" strike="noStrike">
                <a:solidFill>
                  <a:srgbClr val="00b050"/>
                </a:solidFill>
                <a:latin typeface="Calibri"/>
              </a:rPr>
              <a:t>)</a:t>
            </a:r>
            <a:endParaRPr b="0" lang="en-US" sz="1000" spc="-1" strike="noStrike">
              <a:solidFill>
                <a:srgbClr val="000000"/>
              </a:solidFill>
              <a:latin typeface="Calibri"/>
            </a:endParaRPr>
          </a:p>
        </p:txBody>
      </p:sp>
      <p:sp>
        <p:nvSpPr>
          <p:cNvPr id="308" name="TextBox 60"/>
          <p:cNvSpPr/>
          <p:nvPr/>
        </p:nvSpPr>
        <p:spPr>
          <a:xfrm>
            <a:off x="8345880" y="3017520"/>
            <a:ext cx="1311480" cy="5252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ca-ES" sz="1430" spc="-1" strike="noStrike">
                <a:solidFill>
                  <a:schemeClr val="accent1">
                    <a:lumMod val="60000"/>
                    <a:lumOff val="40000"/>
                  </a:schemeClr>
                </a:solidFill>
                <a:latin typeface="Calibri"/>
              </a:rPr>
              <a:t>SEISMOLOGICAL ANALYSIS</a:t>
            </a:r>
            <a:endParaRPr b="0" lang="en-US" sz="1430" spc="-1" strike="noStrike">
              <a:solidFill>
                <a:srgbClr val="000000"/>
              </a:solidFill>
              <a:latin typeface="Calibri"/>
            </a:endParaRPr>
          </a:p>
        </p:txBody>
      </p:sp>
      <p:sp>
        <p:nvSpPr>
          <p:cNvPr id="309" name="TextBox 61"/>
          <p:cNvSpPr/>
          <p:nvPr/>
        </p:nvSpPr>
        <p:spPr>
          <a:xfrm>
            <a:off x="6402960" y="3620880"/>
            <a:ext cx="1890360" cy="7430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ca-ES" sz="1430" spc="-1" strike="noStrike">
                <a:solidFill>
                  <a:srgbClr val="a8a400"/>
                </a:solidFill>
                <a:latin typeface="Calibri"/>
              </a:rPr>
              <a:t>SYNTHETIC </a:t>
            </a:r>
            <a:endParaRPr b="0" lang="en-US" sz="1430" spc="-1" strike="noStrike">
              <a:solidFill>
                <a:srgbClr val="000000"/>
              </a:solidFill>
              <a:latin typeface="Calibri"/>
            </a:endParaRPr>
          </a:p>
          <a:p>
            <a:pPr defTabSz="914400">
              <a:lnSpc>
                <a:spcPct val="100000"/>
              </a:lnSpc>
            </a:pPr>
            <a:r>
              <a:rPr b="1" lang="ca-ES" sz="1430" spc="-1" strike="noStrike">
                <a:solidFill>
                  <a:srgbClr val="a8a400"/>
                </a:solidFill>
                <a:latin typeface="Calibri"/>
              </a:rPr>
              <a:t>CATALOGUE GENERATION</a:t>
            </a:r>
            <a:endParaRPr b="0" lang="en-US" sz="1430" spc="-1" strike="noStrike">
              <a:solidFill>
                <a:srgbClr val="000000"/>
              </a:solidFill>
              <a:latin typeface="Calibri"/>
            </a:endParaRPr>
          </a:p>
        </p:txBody>
      </p:sp>
      <p:sp>
        <p:nvSpPr>
          <p:cNvPr id="310" name="TextBox 62"/>
          <p:cNvSpPr/>
          <p:nvPr/>
        </p:nvSpPr>
        <p:spPr>
          <a:xfrm>
            <a:off x="6408000" y="4820040"/>
            <a:ext cx="1055880" cy="525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ca-ES" sz="1430" spc="-1" strike="noStrike">
                <a:solidFill>
                  <a:srgbClr val="ffc000"/>
                </a:solidFill>
                <a:latin typeface="Calibri"/>
              </a:rPr>
              <a:t>LANDSLIDE </a:t>
            </a:r>
            <a:endParaRPr b="0" lang="en-US" sz="1430" spc="-1" strike="noStrike">
              <a:solidFill>
                <a:srgbClr val="000000"/>
              </a:solidFill>
              <a:latin typeface="Calibri"/>
            </a:endParaRPr>
          </a:p>
          <a:p>
            <a:pPr defTabSz="914400">
              <a:lnSpc>
                <a:spcPct val="100000"/>
              </a:lnSpc>
            </a:pPr>
            <a:r>
              <a:rPr b="1" lang="ca-ES" sz="1430" spc="-1" strike="noStrike">
                <a:solidFill>
                  <a:srgbClr val="ffc000"/>
                </a:solidFill>
                <a:latin typeface="Calibri"/>
              </a:rPr>
              <a:t>DYNAMICS</a:t>
            </a:r>
            <a:endParaRPr b="0" lang="en-US" sz="1430" spc="-1" strike="noStrike">
              <a:solidFill>
                <a:srgbClr val="000000"/>
              </a:solidFill>
              <a:latin typeface="Calibri"/>
            </a:endParaRPr>
          </a:p>
        </p:txBody>
      </p:sp>
      <p:sp>
        <p:nvSpPr>
          <p:cNvPr id="311" name="TextBox 63"/>
          <p:cNvSpPr/>
          <p:nvPr/>
        </p:nvSpPr>
        <p:spPr>
          <a:xfrm>
            <a:off x="6408720" y="5731920"/>
            <a:ext cx="1144080" cy="525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ca-ES" sz="1430" spc="-1" strike="noStrike">
                <a:solidFill>
                  <a:srgbClr val="ff0000"/>
                </a:solidFill>
                <a:latin typeface="Calibri"/>
              </a:rPr>
              <a:t>TSUNAMI </a:t>
            </a:r>
            <a:endParaRPr b="0" lang="en-US" sz="1430" spc="-1" strike="noStrike">
              <a:solidFill>
                <a:srgbClr val="000000"/>
              </a:solidFill>
              <a:latin typeface="Calibri"/>
            </a:endParaRPr>
          </a:p>
          <a:p>
            <a:pPr defTabSz="914400">
              <a:lnSpc>
                <a:spcPct val="100000"/>
              </a:lnSpc>
            </a:pPr>
            <a:r>
              <a:rPr b="1" lang="ca-ES" sz="1430" spc="-1" strike="noStrike">
                <a:solidFill>
                  <a:srgbClr val="ff0000"/>
                </a:solidFill>
                <a:latin typeface="Calibri"/>
              </a:rPr>
              <a:t>SIMULATION</a:t>
            </a:r>
            <a:endParaRPr b="0" lang="en-US" sz="1430" spc="-1" strike="noStrike">
              <a:solidFill>
                <a:srgbClr val="000000"/>
              </a:solidFill>
              <a:latin typeface="Calibri"/>
            </a:endParaRPr>
          </a:p>
        </p:txBody>
      </p:sp>
      <p:cxnSp>
        <p:nvCxnSpPr>
          <p:cNvPr id="312" name="Straight Arrow Connector 64"/>
          <p:cNvCxnSpPr>
            <a:stCxn id="302" idx="2"/>
            <a:endCxn id="306" idx="1"/>
          </p:cNvCxnSpPr>
          <p:nvPr/>
        </p:nvCxnSpPr>
        <p:spPr>
          <a:xfrm>
            <a:off x="6951600" y="1458360"/>
            <a:ext cx="173160" cy="137160"/>
          </a:xfrm>
          <a:prstGeom prst="straightConnector1">
            <a:avLst/>
          </a:prstGeom>
          <a:ln w="28575">
            <a:solidFill>
              <a:srgbClr val="ffffff"/>
            </a:solidFill>
            <a:tailEnd len="med" type="triangle" w="med"/>
          </a:ln>
        </p:spPr>
      </p:cxnSp>
      <p:cxnSp>
        <p:nvCxnSpPr>
          <p:cNvPr id="313" name="Straight Arrow Connector 65"/>
          <p:cNvCxnSpPr>
            <a:stCxn id="300" idx="2"/>
            <a:endCxn id="306" idx="7"/>
          </p:cNvCxnSpPr>
          <p:nvPr/>
        </p:nvCxnSpPr>
        <p:spPr>
          <a:xfrm flipH="1">
            <a:off x="7751160" y="1458720"/>
            <a:ext cx="108360" cy="136800"/>
          </a:xfrm>
          <a:prstGeom prst="straightConnector1">
            <a:avLst/>
          </a:prstGeom>
          <a:ln w="28575">
            <a:solidFill>
              <a:srgbClr val="ffffff"/>
            </a:solidFill>
            <a:tailEnd len="med" type="triangle" w="med"/>
          </a:ln>
        </p:spPr>
      </p:cxnSp>
      <p:cxnSp>
        <p:nvCxnSpPr>
          <p:cNvPr id="314" name="Straight Arrow Connector 66"/>
          <p:cNvCxnSpPr>
            <a:stCxn id="306" idx="4"/>
            <a:endCxn id="305" idx="0"/>
          </p:cNvCxnSpPr>
          <p:nvPr/>
        </p:nvCxnSpPr>
        <p:spPr>
          <a:xfrm>
            <a:off x="7437600" y="2118600"/>
            <a:ext cx="360" cy="131040"/>
          </a:xfrm>
          <a:prstGeom prst="straightConnector1">
            <a:avLst/>
          </a:prstGeom>
          <a:ln w="28575">
            <a:solidFill>
              <a:srgbClr val="ffffff"/>
            </a:solidFill>
            <a:tailEnd len="med" type="triangle" w="med"/>
          </a:ln>
        </p:spPr>
      </p:cxnSp>
      <p:cxnSp>
        <p:nvCxnSpPr>
          <p:cNvPr id="315" name="Elbow Connector 67"/>
          <p:cNvCxnSpPr>
            <a:stCxn id="301" idx="2"/>
          </p:cNvCxnSpPr>
          <p:nvPr/>
        </p:nvCxnSpPr>
        <p:spPr>
          <a:xfrm flipV="1" rot="10800000">
            <a:off x="7437240" y="1462320"/>
            <a:ext cx="1557360" cy="725760"/>
          </a:xfrm>
          <a:prstGeom prst="bentConnector2">
            <a:avLst/>
          </a:prstGeom>
          <a:ln w="28575">
            <a:solidFill>
              <a:srgbClr val="ffffff"/>
            </a:solidFill>
            <a:tailEnd len="med" type="triangle" w="med"/>
          </a:ln>
        </p:spPr>
      </p:cxnSp>
      <p:sp>
        <p:nvSpPr>
          <p:cNvPr id="316" name="Rectangle 68"/>
          <p:cNvSpPr/>
          <p:nvPr/>
        </p:nvSpPr>
        <p:spPr>
          <a:xfrm>
            <a:off x="8392680" y="3667320"/>
            <a:ext cx="1443600" cy="60624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000" spc="-1" strike="noStrike">
                <a:solidFill>
                  <a:schemeClr val="dk1"/>
                </a:solidFill>
                <a:latin typeface="Calibri"/>
              </a:rPr>
              <a:t>Morphology consistent synthetic catalogue n(X, Y, R|</a:t>
            </a:r>
            <a:r>
              <a:rPr b="0" lang="el-GR" sz="1000" spc="-1" strike="noStrike">
                <a:solidFill>
                  <a:schemeClr val="dk1"/>
                </a:solidFill>
                <a:latin typeface="Calibri"/>
              </a:rPr>
              <a:t>α</a:t>
            </a:r>
            <a:r>
              <a:rPr b="0" lang="ca-ES" sz="1000" spc="-1" strike="noStrike">
                <a:solidFill>
                  <a:schemeClr val="dk1"/>
                </a:solidFill>
                <a:latin typeface="Calibri"/>
              </a:rPr>
              <a:t>, V)</a:t>
            </a:r>
            <a:endParaRPr b="0" lang="en-US" sz="1000" spc="-1" strike="noStrike">
              <a:solidFill>
                <a:srgbClr val="000000"/>
              </a:solidFill>
              <a:latin typeface="Calibri"/>
            </a:endParaRPr>
          </a:p>
        </p:txBody>
      </p:sp>
      <p:cxnSp>
        <p:nvCxnSpPr>
          <p:cNvPr id="317" name="Straight Arrow Connector 69"/>
          <p:cNvCxnSpPr>
            <a:stCxn id="303" idx="2"/>
            <a:endCxn id="307" idx="0"/>
          </p:cNvCxnSpPr>
          <p:nvPr/>
        </p:nvCxnSpPr>
        <p:spPr>
          <a:xfrm>
            <a:off x="10880280" y="1457640"/>
            <a:ext cx="360" cy="269280"/>
          </a:xfrm>
          <a:prstGeom prst="straightConnector1">
            <a:avLst/>
          </a:prstGeom>
          <a:ln w="28575">
            <a:solidFill>
              <a:srgbClr val="ffffff"/>
            </a:solidFill>
            <a:tailEnd len="med" type="triangle" w="med"/>
          </a:ln>
        </p:spPr>
      </p:cxnSp>
      <p:sp>
        <p:nvSpPr>
          <p:cNvPr id="318" name="Rectangle 70"/>
          <p:cNvSpPr/>
          <p:nvPr/>
        </p:nvSpPr>
        <p:spPr>
          <a:xfrm>
            <a:off x="7901640" y="4938120"/>
            <a:ext cx="2431800" cy="380520"/>
          </a:xfrm>
          <a:prstGeom prst="rect">
            <a:avLst/>
          </a:prstGeom>
          <a:solidFill>
            <a:schemeClr val="bg1"/>
          </a:solidFill>
          <a:ln>
            <a:solidFill>
              <a:srgbClr val="a8a4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150" spc="-1" strike="noStrike">
                <a:solidFill>
                  <a:schemeClr val="dk1"/>
                </a:solidFill>
                <a:latin typeface="Calibri"/>
              </a:rPr>
              <a:t>Landslide Dynamics: a(t, x, y), v(t, x, y), </a:t>
            </a:r>
            <a:endParaRPr b="0" lang="en-US" sz="1150" spc="-1" strike="noStrike">
              <a:solidFill>
                <a:srgbClr val="000000"/>
              </a:solidFill>
              <a:latin typeface="Calibri"/>
            </a:endParaRPr>
          </a:p>
          <a:p>
            <a:pPr algn="ctr" defTabSz="914400">
              <a:lnSpc>
                <a:spcPct val="100000"/>
              </a:lnSpc>
            </a:pPr>
            <a:r>
              <a:rPr b="0" lang="ca-ES" sz="1150" spc="-1" strike="noStrike">
                <a:solidFill>
                  <a:srgbClr val="00b050"/>
                </a:solidFill>
                <a:latin typeface="Calibri"/>
              </a:rPr>
              <a:t>PDF(a</a:t>
            </a:r>
            <a:r>
              <a:rPr b="0" lang="ca-ES" sz="1150" spc="-1" strike="noStrike" baseline="-25000">
                <a:solidFill>
                  <a:srgbClr val="00b050"/>
                </a:solidFill>
                <a:latin typeface="Calibri"/>
              </a:rPr>
              <a:t>0</a:t>
            </a:r>
            <a:r>
              <a:rPr b="0" lang="ca-ES" sz="1150" spc="-1" strike="noStrike">
                <a:solidFill>
                  <a:srgbClr val="00b050"/>
                </a:solidFill>
                <a:latin typeface="Calibri"/>
              </a:rPr>
              <a:t>, v</a:t>
            </a:r>
            <a:r>
              <a:rPr b="0" lang="ca-ES" sz="1150" spc="-1" strike="noStrike" baseline="-25000">
                <a:solidFill>
                  <a:srgbClr val="00b050"/>
                </a:solidFill>
                <a:latin typeface="Calibri"/>
              </a:rPr>
              <a:t>max</a:t>
            </a:r>
            <a:r>
              <a:rPr b="0" lang="ca-ES" sz="1150" spc="-1" strike="noStrike">
                <a:solidFill>
                  <a:srgbClr val="00b050"/>
                </a:solidFill>
                <a:latin typeface="Calibri"/>
              </a:rPr>
              <a:t>)</a:t>
            </a:r>
            <a:endParaRPr b="0" lang="en-US" sz="1150" spc="-1" strike="noStrike">
              <a:solidFill>
                <a:srgbClr val="000000"/>
              </a:solidFill>
              <a:latin typeface="Calibri"/>
            </a:endParaRPr>
          </a:p>
        </p:txBody>
      </p:sp>
      <p:sp>
        <p:nvSpPr>
          <p:cNvPr id="319" name="Oval 71"/>
          <p:cNvSpPr/>
          <p:nvPr/>
        </p:nvSpPr>
        <p:spPr>
          <a:xfrm>
            <a:off x="7864200" y="4412160"/>
            <a:ext cx="2506320" cy="38772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150" spc="-1" strike="noStrike">
                <a:solidFill>
                  <a:schemeClr val="dk1"/>
                </a:solidFill>
                <a:latin typeface="Calibri"/>
              </a:rPr>
              <a:t>Depth-averaged Landslide dynamics model</a:t>
            </a:r>
            <a:endParaRPr b="0" lang="en-US" sz="1150" spc="-1" strike="noStrike">
              <a:solidFill>
                <a:srgbClr val="000000"/>
              </a:solidFill>
              <a:latin typeface="Calibri"/>
            </a:endParaRPr>
          </a:p>
        </p:txBody>
      </p:sp>
      <p:sp>
        <p:nvSpPr>
          <p:cNvPr id="320" name="Oval 72"/>
          <p:cNvSpPr/>
          <p:nvPr/>
        </p:nvSpPr>
        <p:spPr>
          <a:xfrm>
            <a:off x="8182800" y="5462280"/>
            <a:ext cx="1861920" cy="30168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0" lang="ca-ES" sz="1000" spc="-1" strike="noStrike">
                <a:solidFill>
                  <a:schemeClr val="dk1"/>
                </a:solidFill>
                <a:latin typeface="Calibri"/>
              </a:rPr>
              <a:t>Tsunami propagation model</a:t>
            </a:r>
            <a:endParaRPr b="0" lang="en-US" sz="1000" spc="-1" strike="noStrike">
              <a:solidFill>
                <a:srgbClr val="000000"/>
              </a:solidFill>
              <a:latin typeface="Calibri"/>
            </a:endParaRPr>
          </a:p>
        </p:txBody>
      </p:sp>
      <p:sp>
        <p:nvSpPr>
          <p:cNvPr id="321" name="Rectangle 73"/>
          <p:cNvSpPr/>
          <p:nvPr/>
        </p:nvSpPr>
        <p:spPr>
          <a:xfrm>
            <a:off x="7678080" y="5913360"/>
            <a:ext cx="2871720" cy="298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p:style>
        <p:txBody>
          <a:bodyPr numCol="1" spcCol="0" horzOverflow="overflow" lIns="52920" rIns="52920" tIns="26640" bIns="26640" anchor="ctr">
            <a:noAutofit/>
          </a:bodyPr>
          <a:p>
            <a:pPr algn="ctr" defTabSz="914400">
              <a:lnSpc>
                <a:spcPct val="100000"/>
              </a:lnSpc>
            </a:pPr>
            <a:r>
              <a:rPr b="1" lang="ca-ES" sz="1000" spc="-1" strike="noStrike">
                <a:solidFill>
                  <a:srgbClr val="00b050"/>
                </a:solidFill>
                <a:latin typeface="Calibri"/>
              </a:rPr>
              <a:t>PDF(</a:t>
            </a:r>
            <a:r>
              <a:rPr b="1" lang="el-GR" sz="1000" spc="-1" strike="noStrike">
                <a:solidFill>
                  <a:srgbClr val="00b050"/>
                </a:solidFill>
                <a:latin typeface="Calibri"/>
              </a:rPr>
              <a:t>μ</a:t>
            </a:r>
            <a:r>
              <a:rPr b="1" lang="ca-ES" sz="1000" spc="-1" strike="noStrike">
                <a:solidFill>
                  <a:srgbClr val="00b050"/>
                </a:solidFill>
                <a:latin typeface="Calibri"/>
              </a:rPr>
              <a:t>, </a:t>
            </a:r>
            <a:r>
              <a:rPr b="1" lang="el-GR" sz="1000" spc="-1" strike="noStrike">
                <a:solidFill>
                  <a:srgbClr val="00b050"/>
                </a:solidFill>
                <a:latin typeface="Calibri"/>
              </a:rPr>
              <a:t>σ</a:t>
            </a:r>
            <a:r>
              <a:rPr b="1" lang="ca-ES" sz="1000" spc="-1" strike="noStrike">
                <a:solidFill>
                  <a:srgbClr val="00b050"/>
                </a:solidFill>
                <a:latin typeface="Calibri"/>
              </a:rPr>
              <a:t>) maximum tsunami height at the coastline</a:t>
            </a:r>
            <a:endParaRPr b="0" lang="en-US" sz="1000" spc="-1" strike="noStrike">
              <a:solidFill>
                <a:srgbClr val="000000"/>
              </a:solidFill>
              <a:latin typeface="Calibri"/>
            </a:endParaRPr>
          </a:p>
          <a:p>
            <a:pPr algn="ctr" defTabSz="914400">
              <a:lnSpc>
                <a:spcPct val="100000"/>
              </a:lnSpc>
            </a:pPr>
            <a:r>
              <a:rPr b="1" lang="ca-ES" sz="1000" spc="-1" strike="noStrike">
                <a:solidFill>
                  <a:srgbClr val="00b050"/>
                </a:solidFill>
                <a:latin typeface="Calibri"/>
              </a:rPr>
              <a:t>PDF(</a:t>
            </a:r>
            <a:r>
              <a:rPr b="1" lang="el-GR" sz="1000" spc="-1" strike="noStrike">
                <a:solidFill>
                  <a:srgbClr val="00b050"/>
                </a:solidFill>
                <a:latin typeface="Calibri"/>
              </a:rPr>
              <a:t>μ</a:t>
            </a:r>
            <a:r>
              <a:rPr b="1" lang="ca-ES" sz="1000" spc="-1" strike="noStrike">
                <a:solidFill>
                  <a:srgbClr val="00b050"/>
                </a:solidFill>
                <a:latin typeface="Calibri"/>
              </a:rPr>
              <a:t>, </a:t>
            </a:r>
            <a:r>
              <a:rPr b="1" lang="el-GR" sz="1000" spc="-1" strike="noStrike">
                <a:solidFill>
                  <a:srgbClr val="00b050"/>
                </a:solidFill>
                <a:latin typeface="Calibri"/>
              </a:rPr>
              <a:t>σ</a:t>
            </a:r>
            <a:r>
              <a:rPr b="1" lang="ca-ES" sz="1000" spc="-1" strike="noStrike">
                <a:solidFill>
                  <a:srgbClr val="00b050"/>
                </a:solidFill>
                <a:latin typeface="Calibri"/>
              </a:rPr>
              <a:t>) minimum tsunami time at the coastline</a:t>
            </a:r>
            <a:endParaRPr b="0" lang="en-US" sz="1000" spc="-1" strike="noStrike">
              <a:solidFill>
                <a:srgbClr val="000000"/>
              </a:solidFill>
              <a:latin typeface="Calibri"/>
            </a:endParaRPr>
          </a:p>
        </p:txBody>
      </p:sp>
      <p:cxnSp>
        <p:nvCxnSpPr>
          <p:cNvPr id="322" name="Elbow Connector 74"/>
          <p:cNvCxnSpPr>
            <a:stCxn id="305" idx="2"/>
            <a:endCxn id="316" idx="0"/>
          </p:cNvCxnSpPr>
          <p:nvPr/>
        </p:nvCxnSpPr>
        <p:spPr>
          <a:xfrm>
            <a:off x="7437600" y="2771640"/>
            <a:ext cx="1676880" cy="896040"/>
          </a:xfrm>
          <a:prstGeom prst="bentConnector2">
            <a:avLst/>
          </a:prstGeom>
          <a:ln w="28575">
            <a:solidFill>
              <a:srgbClr val="ffffff"/>
            </a:solidFill>
            <a:tailEnd len="med" type="triangle" w="med"/>
          </a:ln>
        </p:spPr>
      </p:cxnSp>
      <p:cxnSp>
        <p:nvCxnSpPr>
          <p:cNvPr id="323" name="Elbow Connector 75"/>
          <p:cNvCxnSpPr>
            <a:stCxn id="307" idx="2"/>
            <a:endCxn id="316" idx="0"/>
          </p:cNvCxnSpPr>
          <p:nvPr/>
        </p:nvCxnSpPr>
        <p:spPr>
          <a:xfrm flipV="1" rot="10800000">
            <a:off x="9114120" y="2590920"/>
            <a:ext cx="1766520" cy="1076400"/>
          </a:xfrm>
          <a:prstGeom prst="bentConnector2">
            <a:avLst/>
          </a:prstGeom>
          <a:ln w="28575">
            <a:solidFill>
              <a:srgbClr val="ffffff"/>
            </a:solidFill>
            <a:tailEnd len="med" type="triangle" w="med"/>
          </a:ln>
        </p:spPr>
      </p:cxnSp>
      <p:cxnSp>
        <p:nvCxnSpPr>
          <p:cNvPr id="324" name="Elbow Connector 76"/>
          <p:cNvCxnSpPr>
            <a:stCxn id="303" idx="3"/>
            <a:endCxn id="304" idx="3"/>
          </p:cNvCxnSpPr>
          <p:nvPr/>
        </p:nvCxnSpPr>
        <p:spPr>
          <a:xfrm>
            <a:off x="11259000" y="1240560"/>
            <a:ext cx="222120" cy="3366000"/>
          </a:xfrm>
          <a:prstGeom prst="bentConnector2">
            <a:avLst/>
          </a:prstGeom>
          <a:ln w="28575">
            <a:solidFill>
              <a:srgbClr val="ffffff"/>
            </a:solidFill>
            <a:tailEnd len="med" type="triangle" w="med"/>
          </a:ln>
        </p:spPr>
      </p:cxnSp>
      <p:cxnSp>
        <p:nvCxnSpPr>
          <p:cNvPr id="325" name="Straight Arrow Connector 77"/>
          <p:cNvCxnSpPr>
            <a:stCxn id="304" idx="1"/>
            <a:endCxn id="319" idx="6"/>
          </p:cNvCxnSpPr>
          <p:nvPr/>
        </p:nvCxnSpPr>
        <p:spPr>
          <a:xfrm flipH="1">
            <a:off x="10370520" y="4606200"/>
            <a:ext cx="430560" cy="360"/>
          </a:xfrm>
          <a:prstGeom prst="straightConnector1">
            <a:avLst/>
          </a:prstGeom>
          <a:ln w="28575">
            <a:solidFill>
              <a:srgbClr val="ffffff"/>
            </a:solidFill>
            <a:tailEnd len="med" type="triangle" w="med"/>
          </a:ln>
        </p:spPr>
      </p:cxnSp>
      <p:sp>
        <p:nvSpPr>
          <p:cNvPr id="326" name="TextBox 78"/>
          <p:cNvSpPr/>
          <p:nvPr/>
        </p:nvSpPr>
        <p:spPr>
          <a:xfrm>
            <a:off x="9843840" y="2797920"/>
            <a:ext cx="2112120" cy="7430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ca-ES" sz="1430" spc="-1" strike="noStrike">
                <a:solidFill>
                  <a:srgbClr val="92d050"/>
                </a:solidFill>
                <a:latin typeface="Calibri"/>
              </a:rPr>
              <a:t>SUBMARINE LANDSLIDE</a:t>
            </a:r>
            <a:endParaRPr b="0" lang="en-US" sz="1430" spc="-1" strike="noStrike">
              <a:solidFill>
                <a:srgbClr val="000000"/>
              </a:solidFill>
              <a:latin typeface="Calibri"/>
            </a:endParaRPr>
          </a:p>
          <a:p>
            <a:pPr defTabSz="914400">
              <a:lnSpc>
                <a:spcPct val="100000"/>
              </a:lnSpc>
            </a:pPr>
            <a:r>
              <a:rPr b="1" lang="ca-ES" sz="1430" spc="-1" strike="noStrike">
                <a:solidFill>
                  <a:srgbClr val="92d050"/>
                </a:solidFill>
                <a:latin typeface="Calibri"/>
              </a:rPr>
              <a:t>FREQUENCY-MAGNITUDE ANALYSIS</a:t>
            </a:r>
            <a:endParaRPr b="0" lang="en-US" sz="1430" spc="-1" strike="noStrike">
              <a:solidFill>
                <a:srgbClr val="000000"/>
              </a:solidFill>
              <a:latin typeface="Calibri"/>
            </a:endParaRPr>
          </a:p>
        </p:txBody>
      </p:sp>
      <p:cxnSp>
        <p:nvCxnSpPr>
          <p:cNvPr id="327" name="Straight Arrow Connector 79"/>
          <p:cNvCxnSpPr>
            <a:stCxn id="316" idx="2"/>
            <a:endCxn id="319" idx="0"/>
          </p:cNvCxnSpPr>
          <p:nvPr/>
        </p:nvCxnSpPr>
        <p:spPr>
          <a:xfrm>
            <a:off x="9114120" y="4273920"/>
            <a:ext cx="3600" cy="138240"/>
          </a:xfrm>
          <a:prstGeom prst="straightConnector1">
            <a:avLst/>
          </a:prstGeom>
          <a:ln w="28575">
            <a:solidFill>
              <a:srgbClr val="ffffff"/>
            </a:solidFill>
            <a:tailEnd len="med" type="triangle" w="med"/>
          </a:ln>
        </p:spPr>
      </p:cxnSp>
      <p:cxnSp>
        <p:nvCxnSpPr>
          <p:cNvPr id="328" name="Straight Arrow Connector 80"/>
          <p:cNvCxnSpPr>
            <a:stCxn id="319" idx="4"/>
            <a:endCxn id="318" idx="0"/>
          </p:cNvCxnSpPr>
          <p:nvPr/>
        </p:nvCxnSpPr>
        <p:spPr>
          <a:xfrm>
            <a:off x="9117360" y="4800240"/>
            <a:ext cx="360" cy="138240"/>
          </a:xfrm>
          <a:prstGeom prst="straightConnector1">
            <a:avLst/>
          </a:prstGeom>
          <a:ln w="28575">
            <a:solidFill>
              <a:srgbClr val="ffffff"/>
            </a:solidFill>
            <a:tailEnd len="med" type="triangle" w="med"/>
          </a:ln>
        </p:spPr>
      </p:cxnSp>
      <p:cxnSp>
        <p:nvCxnSpPr>
          <p:cNvPr id="329" name="Straight Arrow Connector 81"/>
          <p:cNvCxnSpPr>
            <a:stCxn id="318" idx="2"/>
            <a:endCxn id="320" idx="0"/>
          </p:cNvCxnSpPr>
          <p:nvPr/>
        </p:nvCxnSpPr>
        <p:spPr>
          <a:xfrm flipH="1">
            <a:off x="9113760" y="5319000"/>
            <a:ext cx="3960" cy="143640"/>
          </a:xfrm>
          <a:prstGeom prst="straightConnector1">
            <a:avLst/>
          </a:prstGeom>
          <a:ln w="28575">
            <a:solidFill>
              <a:srgbClr val="ffffff"/>
            </a:solidFill>
            <a:tailEnd len="med" type="triangle" w="med"/>
          </a:ln>
        </p:spPr>
      </p:cxnSp>
      <p:cxnSp>
        <p:nvCxnSpPr>
          <p:cNvPr id="330" name="Straight Arrow Connector 82"/>
          <p:cNvCxnSpPr>
            <a:stCxn id="320" idx="4"/>
            <a:endCxn id="321" idx="0"/>
          </p:cNvCxnSpPr>
          <p:nvPr/>
        </p:nvCxnSpPr>
        <p:spPr>
          <a:xfrm>
            <a:off x="9113760" y="5764320"/>
            <a:ext cx="360" cy="149400"/>
          </a:xfrm>
          <a:prstGeom prst="straightConnector1">
            <a:avLst/>
          </a:prstGeom>
          <a:ln w="28575">
            <a:solidFill>
              <a:srgbClr val="ffffff"/>
            </a:solidFill>
            <a:tailEnd len="med" type="triangle" w="med"/>
          </a:ln>
        </p:spPr>
      </p:cxnSp>
      <p:cxnSp>
        <p:nvCxnSpPr>
          <p:cNvPr id="331" name="Elbow Connector 83"/>
          <p:cNvCxnSpPr>
            <a:stCxn id="300" idx="3"/>
            <a:endCxn id="316" idx="1"/>
          </p:cNvCxnSpPr>
          <p:nvPr/>
        </p:nvCxnSpPr>
        <p:spPr>
          <a:xfrm>
            <a:off x="8180280" y="1241640"/>
            <a:ext cx="212400" cy="2729160"/>
          </a:xfrm>
          <a:prstGeom prst="bentConnector2">
            <a:avLst/>
          </a:prstGeom>
          <a:ln w="28575">
            <a:solidFill>
              <a:srgbClr val="ffffff"/>
            </a:solidFill>
            <a:tailEnd len="med" type="triangle" w="med"/>
          </a:ln>
        </p:spPr>
      </p:cxnSp>
      <p:cxnSp>
        <p:nvCxnSpPr>
          <p:cNvPr id="332" name="Elbow Connector 84"/>
          <p:cNvCxnSpPr>
            <a:stCxn id="300" idx="3"/>
            <a:endCxn id="318" idx="1"/>
          </p:cNvCxnSpPr>
          <p:nvPr/>
        </p:nvCxnSpPr>
        <p:spPr>
          <a:xfrm flipV="1" rot="10800000">
            <a:off x="7900920" y="1241280"/>
            <a:ext cx="279360" cy="3887280"/>
          </a:xfrm>
          <a:prstGeom prst="bentConnector2">
            <a:avLst/>
          </a:prstGeom>
          <a:ln w="28575">
            <a:solidFill>
              <a:srgbClr val="ffffff"/>
            </a:solidFill>
            <a:tailEnd len="med" type="triangle" w="med"/>
          </a:ln>
        </p:spPr>
      </p:cxnSp>
      <p:cxnSp>
        <p:nvCxnSpPr>
          <p:cNvPr id="333" name="Elbow Connector 85"/>
          <p:cNvCxnSpPr>
            <a:stCxn id="300" idx="3"/>
            <a:endCxn id="321" idx="1"/>
          </p:cNvCxnSpPr>
          <p:nvPr/>
        </p:nvCxnSpPr>
        <p:spPr>
          <a:xfrm flipV="1" rot="10800000">
            <a:off x="7677720" y="1241280"/>
            <a:ext cx="502920" cy="4821840"/>
          </a:xfrm>
          <a:prstGeom prst="bentConnector2">
            <a:avLst/>
          </a:prstGeom>
          <a:ln w="28575">
            <a:solidFill>
              <a:srgbClr val="ffffff"/>
            </a:solidFill>
            <a:tailEnd len="med" type="triangle" w="med"/>
          </a:ln>
        </p:spPr>
      </p:cxnSp>
      <p:sp>
        <p:nvSpPr>
          <p:cNvPr id="334" name="TextBox 86"/>
          <p:cNvSpPr/>
          <p:nvPr/>
        </p:nvSpPr>
        <p:spPr>
          <a:xfrm>
            <a:off x="6402960" y="2797920"/>
            <a:ext cx="1848960" cy="7430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ca-ES" sz="1430" spc="-1" strike="noStrike">
                <a:solidFill>
                  <a:schemeClr val="accent1"/>
                </a:solidFill>
                <a:latin typeface="Calibri"/>
              </a:rPr>
              <a:t>SUBMARINE LANDSLIDE SUSCEPTIBILITY</a:t>
            </a:r>
            <a:endParaRPr b="0" lang="en-US" sz="1430" spc="-1" strike="noStrike">
              <a:solidFill>
                <a:srgbClr val="000000"/>
              </a:solidFill>
              <a:latin typeface="Calibri"/>
            </a:endParaRPr>
          </a:p>
        </p:txBody>
      </p:sp>
      <p:sp>
        <p:nvSpPr>
          <p:cNvPr id="335" name="PlaceHolder 3"/>
          <p:cNvSpPr>
            <a:spLocks noGrp="1"/>
          </p:cNvSpPr>
          <p:nvPr>
            <p:ph type="ftr" idx="28"/>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advTm="42000" p14:dur="700">
        <p:fade/>
      </p:transition>
    </mc:Choice>
    <mc:Fallback>
      <p:transition spd="med" advTm="42000">
        <p:fade/>
      </p:transition>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Introduction</a:t>
            </a:r>
            <a:endParaRPr b="0" lang="en-US" sz="3600" spc="-1" strike="noStrike">
              <a:solidFill>
                <a:schemeClr val="dk1"/>
              </a:solidFill>
              <a:latin typeface="Calibri"/>
            </a:endParaRPr>
          </a:p>
        </p:txBody>
      </p:sp>
      <p:sp>
        <p:nvSpPr>
          <p:cNvPr id="67" name="PlaceHolder 2"/>
          <p:cNvSpPr>
            <a:spLocks noGrp="1"/>
          </p:cNvSpPr>
          <p:nvPr>
            <p:ph/>
          </p:nvPr>
        </p:nvSpPr>
        <p:spPr>
          <a:xfrm>
            <a:off x="88560" y="671040"/>
            <a:ext cx="12015000" cy="5785560"/>
          </a:xfrm>
          <a:prstGeom prst="rect">
            <a:avLst/>
          </a:prstGeom>
          <a:noFill/>
          <a:ln w="0">
            <a:noFill/>
          </a:ln>
        </p:spPr>
        <p:txBody>
          <a:bodyPr lIns="91440" rIns="91440" tIns="45720" bIns="45720" anchor="t">
            <a:normAutofit/>
          </a:bodyPr>
          <a:p>
            <a:pPr marL="228600" indent="-228600" defTabSz="914400">
              <a:lnSpc>
                <a:spcPct val="90000"/>
              </a:lnSpc>
              <a:spcBef>
                <a:spcPts val="1001"/>
              </a:spcBef>
              <a:buClr>
                <a:srgbClr val="c00000"/>
              </a:buClr>
              <a:buFont typeface="Wingdings" charset="2"/>
              <a:buChar char=""/>
            </a:pPr>
            <a:r>
              <a:rPr b="0" lang="es-ES" sz="2800" spc="-1" strike="noStrike">
                <a:solidFill>
                  <a:schemeClr val="dk1"/>
                </a:solidFill>
                <a:latin typeface="Calibri"/>
              </a:rPr>
              <a:t>Earthquake tsunami</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Frequent events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Occur along well defined zones (faults)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Well established PTHA methods</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s-ES" sz="2800" spc="-1" strike="noStrike">
                <a:solidFill>
                  <a:srgbClr val="ff0000"/>
                </a:solidFill>
                <a:latin typeface="Calibri"/>
              </a:rPr>
              <a:t>Submarine landslide tsunamis</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Not so frequent events (</a:t>
            </a:r>
            <a:r>
              <a:rPr b="0" lang="en-US" sz="2400" spc="-1" strike="noStrike">
                <a:solidFill>
                  <a:schemeClr val="dk1"/>
                </a:solidFill>
                <a:latin typeface="Calibri"/>
              </a:rPr>
              <a:t>2</a:t>
            </a:r>
            <a:r>
              <a:rPr b="0" lang="en-US" sz="2400" spc="-1" strike="noStrike" baseline="30000">
                <a:solidFill>
                  <a:schemeClr val="dk1"/>
                </a:solidFill>
                <a:latin typeface="Calibri"/>
              </a:rPr>
              <a:t>nd</a:t>
            </a:r>
            <a:r>
              <a:rPr b="0" lang="en-US" sz="2400" spc="-1" strike="noStrike">
                <a:solidFill>
                  <a:schemeClr val="dk1"/>
                </a:solidFill>
                <a:latin typeface="Calibri"/>
              </a:rPr>
              <a:t> most frequent tsunami source, likely underreported) </a:t>
            </a:r>
            <a:r>
              <a:rPr b="0" lang="es-ES" sz="2400" spc="-1" strike="noStrike">
                <a:solidFill>
                  <a:schemeClr val="dk1"/>
                </a:solidFill>
                <a:latin typeface="Wingdings"/>
              </a:rPr>
              <a:t></a:t>
            </a:r>
            <a:r>
              <a:rPr b="0" lang="es-ES" sz="2400" spc="-1" strike="noStrike">
                <a:solidFill>
                  <a:schemeClr val="dk1"/>
                </a:solidFill>
                <a:latin typeface="Calibri"/>
              </a:rPr>
              <a:t> better evaluated on the long term, in periods not covered by tsunami DB.</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Do not tend to occur where they did in the past / they are more spatially random</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s-ES" sz="2400" spc="-1" strike="noStrike">
                <a:solidFill>
                  <a:schemeClr val="dk1"/>
                </a:solidFill>
                <a:latin typeface="Calibri"/>
              </a:rPr>
              <a:t>Not accounted in current PTHA methodologies</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s-ES" sz="2800" spc="-1" strike="noStrike">
                <a:solidFill>
                  <a:schemeClr val="dk1"/>
                </a:solidFill>
                <a:latin typeface="Calibri"/>
              </a:rPr>
              <a:t>Critical infrastructure</a:t>
            </a:r>
            <a:r>
              <a:rPr b="0" lang="es-ES" sz="2800" spc="-1" strike="noStrike">
                <a:solidFill>
                  <a:schemeClr val="dk1"/>
                </a:solidFill>
                <a:latin typeface="Wingdings"/>
              </a:rPr>
              <a:t></a:t>
            </a:r>
            <a:r>
              <a:rPr b="0" lang="es-ES" sz="2800" spc="-1" strike="noStrike">
                <a:solidFill>
                  <a:schemeClr val="dk1"/>
                </a:solidFill>
                <a:latin typeface="Calibri"/>
              </a:rPr>
              <a:t> P</a:t>
            </a:r>
            <a:r>
              <a:rPr b="0" lang="es-ES" sz="2800" spc="-1" strike="noStrike" baseline="-25000">
                <a:solidFill>
                  <a:schemeClr val="dk1"/>
                </a:solidFill>
                <a:latin typeface="Calibri"/>
              </a:rPr>
              <a:t>f</a:t>
            </a:r>
            <a:r>
              <a:rPr b="0" lang="es-ES" sz="2800" spc="-1" strike="noStrike">
                <a:solidFill>
                  <a:schemeClr val="dk1"/>
                </a:solidFill>
                <a:latin typeface="Calibri"/>
              </a:rPr>
              <a:t> </a:t>
            </a:r>
            <a:r>
              <a:rPr b="0" lang="es-ES" sz="2800" spc="-1" strike="noStrike">
                <a:solidFill>
                  <a:schemeClr val="dk1"/>
                </a:solidFill>
                <a:latin typeface="Symbol"/>
              </a:rPr>
              <a:t></a:t>
            </a:r>
            <a:r>
              <a:rPr b="0" lang="es-ES" sz="2800" spc="-1" strike="noStrike">
                <a:solidFill>
                  <a:schemeClr val="dk1"/>
                </a:solidFill>
                <a:latin typeface="Calibri"/>
              </a:rPr>
              <a:t> 10</a:t>
            </a:r>
            <a:r>
              <a:rPr b="0" lang="es-ES" sz="2800" spc="-1" strike="noStrike" baseline="30000">
                <a:solidFill>
                  <a:schemeClr val="dk1"/>
                </a:solidFill>
                <a:latin typeface="Calibri"/>
              </a:rPr>
              <a:t>–4</a:t>
            </a:r>
            <a:r>
              <a:rPr b="0" lang="es-ES" sz="2800" spc="-1" strike="noStrike">
                <a:solidFill>
                  <a:schemeClr val="dk1"/>
                </a:solidFill>
                <a:latin typeface="Calibri"/>
              </a:rPr>
              <a:t> - ​​10</a:t>
            </a:r>
            <a:r>
              <a:rPr b="0" lang="es-ES" sz="2800" spc="-1" strike="noStrike" baseline="30000">
                <a:solidFill>
                  <a:schemeClr val="dk1"/>
                </a:solidFill>
                <a:latin typeface="Calibri"/>
              </a:rPr>
              <a:t>–6</a:t>
            </a:r>
            <a:r>
              <a:rPr b="0" lang="es-ES" sz="2800" spc="-1" strike="noStrike">
                <a:solidFill>
                  <a:schemeClr val="dk1"/>
                </a:solidFill>
                <a:latin typeface="Calibri"/>
              </a:rPr>
              <a:t> </a:t>
            </a:r>
            <a:r>
              <a:rPr b="0" lang="es-ES" sz="2800" spc="-1" strike="noStrike">
                <a:solidFill>
                  <a:schemeClr val="dk1"/>
                </a:solidFill>
                <a:latin typeface="Wingdings"/>
              </a:rPr>
              <a:t></a:t>
            </a:r>
            <a:r>
              <a:rPr b="0" lang="es-ES" sz="2800" spc="-1" strike="noStrike">
                <a:solidFill>
                  <a:schemeClr val="dk1"/>
                </a:solidFill>
                <a:latin typeface="Calibri"/>
              </a:rPr>
              <a:t> events with return periods of 10 kyrs - 1 Myrs. </a:t>
            </a:r>
            <a:endParaRPr b="0" lang="en-US" sz="2800" spc="-1" strike="noStrike">
              <a:solidFill>
                <a:schemeClr val="dk1"/>
              </a:solidFill>
              <a:latin typeface="Calibri"/>
            </a:endParaRPr>
          </a:p>
          <a:p>
            <a:pPr lvl="2" marL="1143000" indent="-228600" defTabSz="914400">
              <a:lnSpc>
                <a:spcPct val="90000"/>
              </a:lnSpc>
              <a:spcBef>
                <a:spcPts val="499"/>
              </a:spcBef>
              <a:buClr>
                <a:srgbClr val="c00000"/>
              </a:buClr>
              <a:buFont typeface="Wingdings" charset="2"/>
              <a:buChar char=""/>
            </a:pPr>
            <a:r>
              <a:rPr b="0" lang="es-ES" sz="2000" spc="-1" strike="noStrike">
                <a:solidFill>
                  <a:schemeClr val="dk1"/>
                </a:solidFill>
                <a:latin typeface="Calibri"/>
              </a:rPr>
              <a:t>The US </a:t>
            </a:r>
            <a:r>
              <a:rPr b="0" lang="en-US" sz="2000" spc="-1" strike="noStrike">
                <a:solidFill>
                  <a:schemeClr val="dk1"/>
                </a:solidFill>
                <a:latin typeface="Calibri"/>
              </a:rPr>
              <a:t>Nuclear Regulatory Commission </a:t>
            </a:r>
            <a:r>
              <a:rPr b="0" lang="es-ES" sz="2000" spc="-1" strike="noStrike">
                <a:solidFill>
                  <a:schemeClr val="dk1"/>
                </a:solidFill>
                <a:latin typeface="Calibri"/>
              </a:rPr>
              <a:t>considers submarine landslides as the most probable tsunami source to the US east coast. </a:t>
            </a:r>
            <a:endParaRPr b="0" lang="en-US" sz="20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p:txBody>
      </p:sp>
      <p:sp>
        <p:nvSpPr>
          <p:cNvPr id="68" name="PlaceHolder 3"/>
          <p:cNvSpPr>
            <a:spLocks noGrp="1"/>
          </p:cNvSpPr>
          <p:nvPr>
            <p:ph type="ftr" idx="14"/>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Picture 3" descr=""/>
          <p:cNvPicPr/>
          <p:nvPr/>
        </p:nvPicPr>
        <p:blipFill>
          <a:blip r:embed="rId1"/>
          <a:srcRect l="0" t="2035" r="4697" b="0"/>
          <a:stretch/>
        </p:blipFill>
        <p:spPr>
          <a:xfrm>
            <a:off x="7348680" y="3705120"/>
            <a:ext cx="2253240" cy="2704680"/>
          </a:xfrm>
          <a:prstGeom prst="rect">
            <a:avLst/>
          </a:prstGeom>
          <a:noFill/>
          <a:ln w="0">
            <a:noFill/>
          </a:ln>
        </p:spPr>
      </p:pic>
      <p:pic>
        <p:nvPicPr>
          <p:cNvPr id="70" name="Picture 2" descr="http://ars.els-cdn.com/content/image/1-s2.0-S0025322709000255-gr1.jpg"/>
          <p:cNvPicPr/>
          <p:nvPr/>
        </p:nvPicPr>
        <p:blipFill>
          <a:blip r:embed="rId2"/>
          <a:stretch/>
        </p:blipFill>
        <p:spPr>
          <a:xfrm>
            <a:off x="3603960" y="3651840"/>
            <a:ext cx="3744360" cy="2760840"/>
          </a:xfrm>
          <a:prstGeom prst="rect">
            <a:avLst/>
          </a:prstGeom>
          <a:noFill/>
          <a:ln w="0">
            <a:noFill/>
          </a:ln>
        </p:spPr>
      </p:pic>
      <p:sp>
        <p:nvSpPr>
          <p:cNvPr id="71" name="22 Rectángulo"/>
          <p:cNvSpPr/>
          <p:nvPr/>
        </p:nvSpPr>
        <p:spPr>
          <a:xfrm>
            <a:off x="7629840" y="6372720"/>
            <a:ext cx="2134800" cy="2494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a-DK" sz="1050" spc="-1" strike="noStrike">
                <a:solidFill>
                  <a:srgbClr val="ff0000"/>
                </a:solidFill>
                <a:latin typeface="Calibri"/>
              </a:rPr>
              <a:t>Völker et al., 2011, SMMTC</a:t>
            </a:r>
            <a:endParaRPr b="0" lang="en-US" sz="1050" spc="-1" strike="noStrike">
              <a:solidFill>
                <a:srgbClr val="000000"/>
              </a:solidFill>
              <a:latin typeface="Calibri"/>
            </a:endParaRPr>
          </a:p>
        </p:txBody>
      </p:sp>
      <p:sp>
        <p:nvSpPr>
          <p:cNvPr id="72"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Autofit/>
          </a:bodyPr>
          <a:p>
            <a:pPr indent="0" defTabSz="914400">
              <a:lnSpc>
                <a:spcPct val="90000"/>
              </a:lnSpc>
              <a:buNone/>
            </a:pPr>
            <a:r>
              <a:rPr b="1" lang="en-US" sz="3600" spc="-1" strike="noStrike">
                <a:solidFill>
                  <a:schemeClr val="dk1"/>
                </a:solidFill>
                <a:latin typeface="Calibri"/>
              </a:rPr>
              <a:t>Introduction &amp; aim</a:t>
            </a:r>
            <a:endParaRPr b="0" lang="en-US" sz="3600" spc="-1" strike="noStrike">
              <a:solidFill>
                <a:schemeClr val="dk1"/>
              </a:solidFill>
              <a:latin typeface="Calibri"/>
            </a:endParaRPr>
          </a:p>
        </p:txBody>
      </p:sp>
      <p:sp>
        <p:nvSpPr>
          <p:cNvPr id="73" name="PlaceHolder 2"/>
          <p:cNvSpPr>
            <a:spLocks noGrp="1"/>
          </p:cNvSpPr>
          <p:nvPr>
            <p:ph/>
          </p:nvPr>
        </p:nvSpPr>
        <p:spPr>
          <a:xfrm>
            <a:off x="88560" y="671040"/>
            <a:ext cx="5931720" cy="2978640"/>
          </a:xfrm>
          <a:prstGeom prst="rect">
            <a:avLst/>
          </a:prstGeom>
          <a:noFill/>
          <a:ln w="0">
            <a:noFill/>
          </a:ln>
        </p:spPr>
        <p:txBody>
          <a:bodyPr lIns="91440" rIns="91440" tIns="45720" bIns="45720" anchor="t">
            <a:normAutofit fontScale="92500" lnSpcReduction="10000"/>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Landslide location &amp; geomorphology </a:t>
            </a:r>
            <a:r>
              <a:rPr b="0" lang="en-US" sz="2800" spc="-1" strike="noStrike">
                <a:solidFill>
                  <a:schemeClr val="dk1"/>
                </a:solidFill>
                <a:latin typeface="Wingdings"/>
              </a:rPr>
              <a:t></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Trigger mechanisms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Strength characteristics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Landslide dynamics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Tsunamigenic potential</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Landslide catalogues </a:t>
            </a:r>
            <a:r>
              <a:rPr b="0" lang="en-US" sz="2800" spc="-1" strike="noStrike">
                <a:solidFill>
                  <a:schemeClr val="dk1"/>
                </a:solidFill>
                <a:latin typeface="Wingdings"/>
              </a:rPr>
              <a:t></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PLHA</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PTHA</a:t>
            </a:r>
            <a:endParaRPr b="0" lang="en-US" sz="24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p:txBody>
      </p:sp>
      <p:sp>
        <p:nvSpPr>
          <p:cNvPr id="74" name="19 Rectángulo"/>
          <p:cNvSpPr/>
          <p:nvPr/>
        </p:nvSpPr>
        <p:spPr>
          <a:xfrm>
            <a:off x="907560" y="6297120"/>
            <a:ext cx="1875600" cy="242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000" spc="-1" strike="noStrike">
                <a:solidFill>
                  <a:srgbClr val="ff0000"/>
                </a:solidFill>
                <a:latin typeface="Calibri"/>
              </a:rPr>
              <a:t>Moore et al., 1994, Ann. Rev. EPS</a:t>
            </a:r>
            <a:endParaRPr b="0" lang="en-US" sz="1000" spc="-1" strike="noStrike">
              <a:solidFill>
                <a:srgbClr val="000000"/>
              </a:solidFill>
              <a:latin typeface="Calibri"/>
            </a:endParaRPr>
          </a:p>
        </p:txBody>
      </p:sp>
      <p:sp>
        <p:nvSpPr>
          <p:cNvPr id="75" name="Text Box 8"/>
          <p:cNvSpPr/>
          <p:nvPr/>
        </p:nvSpPr>
        <p:spPr>
          <a:xfrm>
            <a:off x="4601160" y="6364800"/>
            <a:ext cx="1726560" cy="245880"/>
          </a:xfrm>
          <a:prstGeom prst="rect">
            <a:avLst/>
          </a:prstGeom>
          <a:noFill/>
          <a:ln w="0">
            <a:noFill/>
          </a:ln>
        </p:spPr>
        <p:style>
          <a:lnRef idx="0"/>
          <a:fillRef idx="0"/>
          <a:effectRef idx="0"/>
          <a:fontRef idx="minor"/>
        </p:style>
        <p:txBody>
          <a:bodyPr wrap="none" lIns="90000" rIns="90000" tIns="46800" bIns="46800" anchor="t">
            <a:spAutoFit/>
          </a:bodyPr>
          <a:p>
            <a:pPr defTabSz="914400">
              <a:lnSpc>
                <a:spcPct val="100000"/>
              </a:lnSpc>
            </a:pPr>
            <a:r>
              <a:rPr b="0" lang="en-US" sz="1000" spc="-1" strike="noStrike">
                <a:solidFill>
                  <a:srgbClr val="ff3300"/>
                </a:solidFill>
                <a:latin typeface="Calibri"/>
              </a:rPr>
              <a:t>Twichell et al., 2009 Mar.Geol.</a:t>
            </a:r>
            <a:endParaRPr b="0" lang="en-US" sz="1000" spc="-1" strike="noStrike">
              <a:solidFill>
                <a:srgbClr val="000000"/>
              </a:solidFill>
              <a:latin typeface="Calibri"/>
            </a:endParaRPr>
          </a:p>
        </p:txBody>
      </p:sp>
      <p:pic>
        <p:nvPicPr>
          <p:cNvPr id="76" name="3 Imagen" descr=""/>
          <p:cNvPicPr/>
          <p:nvPr/>
        </p:nvPicPr>
        <p:blipFill>
          <a:blip r:embed="rId3"/>
          <a:stretch/>
        </p:blipFill>
        <p:spPr>
          <a:xfrm>
            <a:off x="165960" y="3705120"/>
            <a:ext cx="3354840" cy="2591640"/>
          </a:xfrm>
          <a:prstGeom prst="rect">
            <a:avLst/>
          </a:prstGeom>
          <a:noFill/>
          <a:ln w="0">
            <a:noFill/>
          </a:ln>
        </p:spPr>
      </p:pic>
      <p:pic>
        <p:nvPicPr>
          <p:cNvPr id="77" name="Picture 3" descr=""/>
          <p:cNvPicPr/>
          <p:nvPr/>
        </p:nvPicPr>
        <p:blipFill>
          <a:blip r:embed="rId4"/>
          <a:stretch/>
        </p:blipFill>
        <p:spPr>
          <a:xfrm>
            <a:off x="5898960" y="671040"/>
            <a:ext cx="6201720" cy="2760840"/>
          </a:xfrm>
          <a:prstGeom prst="rect">
            <a:avLst/>
          </a:prstGeom>
          <a:noFill/>
          <a:ln w="0">
            <a:noFill/>
          </a:ln>
        </p:spPr>
      </p:pic>
      <p:sp>
        <p:nvSpPr>
          <p:cNvPr id="78" name="19 Rectángulo"/>
          <p:cNvSpPr/>
          <p:nvPr/>
        </p:nvSpPr>
        <p:spPr>
          <a:xfrm>
            <a:off x="8452800" y="3403800"/>
            <a:ext cx="1534320" cy="242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000" spc="-1" strike="noStrike">
                <a:solidFill>
                  <a:srgbClr val="ff0000"/>
                </a:solidFill>
                <a:latin typeface="Calibri"/>
              </a:rPr>
              <a:t>Urgeles et al., 2013, JGRES</a:t>
            </a:r>
            <a:endParaRPr b="0" lang="en-US" sz="1000" spc="-1" strike="noStrike">
              <a:solidFill>
                <a:srgbClr val="000000"/>
              </a:solidFill>
              <a:latin typeface="Calibri"/>
            </a:endParaRPr>
          </a:p>
        </p:txBody>
      </p:sp>
      <p:pic>
        <p:nvPicPr>
          <p:cNvPr id="79" name="Picture 5" descr=""/>
          <p:cNvPicPr/>
          <p:nvPr/>
        </p:nvPicPr>
        <p:blipFill>
          <a:blip r:embed="rId5"/>
          <a:stretch/>
        </p:blipFill>
        <p:spPr>
          <a:xfrm>
            <a:off x="9755640" y="3741480"/>
            <a:ext cx="2218680" cy="2519280"/>
          </a:xfrm>
          <a:prstGeom prst="rect">
            <a:avLst/>
          </a:prstGeom>
          <a:noFill/>
          <a:ln w="0">
            <a:noFill/>
          </a:ln>
        </p:spPr>
      </p:pic>
      <p:sp>
        <p:nvSpPr>
          <p:cNvPr id="80" name="22 Rectángulo"/>
          <p:cNvSpPr/>
          <p:nvPr/>
        </p:nvSpPr>
        <p:spPr>
          <a:xfrm>
            <a:off x="9883440" y="6341760"/>
            <a:ext cx="2134800" cy="2494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a-DK" sz="1050" spc="-1" strike="noStrike">
                <a:solidFill>
                  <a:srgbClr val="ff0000"/>
                </a:solidFill>
                <a:latin typeface="Calibri"/>
              </a:rPr>
              <a:t>Gamboa et al., 2021, Sci.Data</a:t>
            </a:r>
            <a:endParaRPr b="0" lang="en-US" sz="1050" spc="-1" strike="noStrike">
              <a:solidFill>
                <a:srgbClr val="000000"/>
              </a:solidFill>
              <a:latin typeface="Calibri"/>
            </a:endParaRPr>
          </a:p>
        </p:txBody>
      </p:sp>
      <p:sp>
        <p:nvSpPr>
          <p:cNvPr id="81" name="PlaceHolder 3"/>
          <p:cNvSpPr>
            <a:spLocks noGrp="1"/>
          </p:cNvSpPr>
          <p:nvPr>
            <p:ph type="ftr" idx="15"/>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NEAM Regional Online Webinars on Tsunamis Generated by Non-Seismic Sources, Online | 27 November 2025</a:t>
            </a:r>
            <a:endParaRPr b="0" lang="en-US" sz="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EMSS25</a:t>
            </a:r>
            <a:endParaRPr b="0" lang="en-US" sz="3600" spc="-1" strike="noStrike">
              <a:solidFill>
                <a:schemeClr val="dk1"/>
              </a:solidFill>
              <a:latin typeface="Calibri"/>
            </a:endParaRPr>
          </a:p>
        </p:txBody>
      </p:sp>
      <p:sp>
        <p:nvSpPr>
          <p:cNvPr id="83" name="PlaceHolder 2"/>
          <p:cNvSpPr>
            <a:spLocks noGrp="1"/>
          </p:cNvSpPr>
          <p:nvPr>
            <p:ph/>
          </p:nvPr>
        </p:nvSpPr>
        <p:spPr>
          <a:xfrm>
            <a:off x="88560" y="671040"/>
            <a:ext cx="5397480" cy="57776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Increased coverage</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More events</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6954 Scars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6945 Source areas</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pPr>
            <a:r>
              <a:rPr b="0" lang="en-US" sz="2400" spc="-1" strike="noStrike">
                <a:solidFill>
                  <a:schemeClr val="dk1"/>
                </a:solidFill>
                <a:latin typeface="Calibri"/>
              </a:rPr>
              <a:t>2191 Deposits</a:t>
            </a:r>
            <a:endParaRPr b="0" lang="en-US" sz="24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More features &amp; information</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ea typeface="Calibri"/>
              </a:rPr>
              <a:t>Seed for the world ocean submarine landslide database</a:t>
            </a: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p:txBody>
      </p:sp>
      <p:sp>
        <p:nvSpPr>
          <p:cNvPr id="84" name="PlaceHolder 3"/>
          <p:cNvSpPr>
            <a:spLocks noGrp="1"/>
          </p:cNvSpPr>
          <p:nvPr>
            <p:ph type="ftr" idx="16"/>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NEAM Regional Online Webinars on Tsunamis Generated by Non-Seismic Sources, Online | 27 November 2025</a:t>
            </a:r>
            <a:endParaRPr b="0" lang="en-US" sz="800" spc="-1" strike="noStrike">
              <a:solidFill>
                <a:srgbClr val="000000"/>
              </a:solidFill>
              <a:latin typeface="Calibri"/>
            </a:endParaRPr>
          </a:p>
        </p:txBody>
      </p:sp>
      <p:pic>
        <p:nvPicPr>
          <p:cNvPr id="85" name="Content Placeholder 5" descr=""/>
          <p:cNvPicPr/>
          <p:nvPr/>
        </p:nvPicPr>
        <p:blipFill>
          <a:blip r:embed="rId1"/>
          <a:stretch/>
        </p:blipFill>
        <p:spPr>
          <a:xfrm>
            <a:off x="5450040" y="676800"/>
            <a:ext cx="6219000" cy="5903640"/>
          </a:xfrm>
          <a:prstGeom prst="rect">
            <a:avLst/>
          </a:prstGeom>
          <a:noFill/>
          <a:ln w="0">
            <a:noFill/>
          </a:ln>
        </p:spPr>
      </p:pic>
      <p:pic>
        <p:nvPicPr>
          <p:cNvPr id="86" name="Google Shape;46;p8" descr=""/>
          <p:cNvPicPr/>
          <p:nvPr/>
        </p:nvPicPr>
        <p:blipFill>
          <a:blip r:embed="rId2"/>
          <a:stretch/>
        </p:blipFill>
        <p:spPr>
          <a:xfrm>
            <a:off x="2426400" y="5431680"/>
            <a:ext cx="1956240" cy="724320"/>
          </a:xfrm>
          <a:prstGeom prst="rect">
            <a:avLst/>
          </a:prstGeom>
          <a:noFill/>
          <a:ln w="0">
            <a:noFill/>
          </a:ln>
        </p:spPr>
      </p:pic>
      <p:pic>
        <p:nvPicPr>
          <p:cNvPr id="87" name="Content Placeholder 8" descr=""/>
          <p:cNvPicPr/>
          <p:nvPr/>
        </p:nvPicPr>
        <p:blipFill>
          <a:blip r:embed="rId3"/>
          <a:stretch/>
        </p:blipFill>
        <p:spPr>
          <a:xfrm>
            <a:off x="1244880" y="5427000"/>
            <a:ext cx="1088640" cy="724320"/>
          </a:xfrm>
          <a:prstGeom prst="rect">
            <a:avLst/>
          </a:prstGeom>
          <a:noFill/>
          <a:ln w="0">
            <a:noFill/>
          </a:ln>
        </p:spPr>
      </p:pic>
    </p:spTree>
  </p:cSld>
  <mc:AlternateContent>
    <mc:Choice Requires="p14">
      <p:transition spd="med" p14:dur="700">
        <p:fade/>
      </p:transition>
    </mc:Choice>
    <mc:Fallback>
      <p:transition spd="med">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s-ES" sz="3600" spc="-1" strike="noStrike">
                <a:solidFill>
                  <a:schemeClr val="dk1"/>
                </a:solidFill>
                <a:latin typeface="Calibri"/>
              </a:rPr>
              <a:t>Landslide Tsunami Hazard</a:t>
            </a:r>
            <a:endParaRPr b="0" lang="en-US" sz="3600" spc="-1" strike="noStrike">
              <a:solidFill>
                <a:schemeClr val="dk1"/>
              </a:solidFill>
              <a:latin typeface="Calibri"/>
            </a:endParaRPr>
          </a:p>
        </p:txBody>
      </p:sp>
      <p:sp>
        <p:nvSpPr>
          <p:cNvPr id="89" name="PlaceHolder 2"/>
          <p:cNvSpPr>
            <a:spLocks noGrp="1"/>
          </p:cNvSpPr>
          <p:nvPr>
            <p:ph/>
          </p:nvPr>
        </p:nvSpPr>
        <p:spPr>
          <a:xfrm>
            <a:off x="88560" y="671040"/>
            <a:ext cx="12015000" cy="5785560"/>
          </a:xfrm>
          <a:prstGeom prst="rect">
            <a:avLst/>
          </a:prstGeom>
          <a:noFill/>
          <a:ln w="0">
            <a:noFill/>
          </a:ln>
        </p:spPr>
        <p:txBody>
          <a:bodyPr lIns="91440" rIns="91440" tIns="45720" bIns="45720" anchor="t">
            <a:normAutofit fontScale="92500" lnSpcReduction="20000"/>
          </a:bodyPr>
          <a:p>
            <a:pPr indent="0" defTabSz="914400">
              <a:lnSpc>
                <a:spcPct val="90000"/>
              </a:lnSpc>
              <a:spcBef>
                <a:spcPts val="1001"/>
              </a:spcBef>
              <a:buNone/>
              <a:tabLst>
                <a:tab algn="l" pos="0"/>
              </a:tabLst>
            </a:pPr>
            <a:r>
              <a:rPr b="0" lang="ca-ES" sz="2800" spc="-1" strike="noStrike">
                <a:solidFill>
                  <a:schemeClr val="dk1"/>
                </a:solidFill>
                <a:latin typeface="Calibri"/>
              </a:rPr>
              <a:t>Landslide hazard – </a:t>
            </a:r>
            <a:r>
              <a:rPr b="0" lang="nl-NL" sz="2800" spc="-1" strike="noStrike">
                <a:solidFill>
                  <a:schemeClr val="dk1"/>
                </a:solidFill>
                <a:latin typeface="Calibri"/>
              </a:rPr>
              <a:t>H</a:t>
            </a:r>
            <a:r>
              <a:rPr b="0" lang="nl-NL" sz="2800" spc="-1" strike="noStrike" baseline="-25000">
                <a:solidFill>
                  <a:schemeClr val="dk1"/>
                </a:solidFill>
                <a:latin typeface="Calibri"/>
              </a:rPr>
              <a:t>L  </a:t>
            </a:r>
            <a:r>
              <a:rPr b="0" lang="en-US" sz="1500" spc="-1" strike="noStrike">
                <a:solidFill>
                  <a:srgbClr val="ff0000"/>
                </a:solidFill>
                <a:latin typeface="Calibri"/>
              </a:rPr>
              <a:t>(Guzzetti et al., 2006; NHESS)</a:t>
            </a:r>
            <a:r>
              <a:rPr b="0" lang="ca-ES" sz="2800" spc="-1" strike="noStrike">
                <a:solidFill>
                  <a:schemeClr val="dk1"/>
                </a:solidFill>
                <a:latin typeface="Calibri"/>
              </a:rPr>
              <a:t>:</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a:p>
            <a:pPr indent="0" defTabSz="914400">
              <a:lnSpc>
                <a:spcPct val="90000"/>
              </a:lnSpc>
              <a:spcBef>
                <a:spcPts val="1001"/>
              </a:spcBef>
              <a:buNone/>
              <a:tabLst>
                <a:tab algn="l" pos="0"/>
              </a:tabLst>
            </a:pPr>
            <a:r>
              <a:rPr b="0" lang="nl-NL" sz="2800" spc="-1" strike="noStrike">
                <a:solidFill>
                  <a:schemeClr val="dk1"/>
                </a:solidFill>
                <a:latin typeface="Calibri"/>
              </a:rPr>
              <a:t>H</a:t>
            </a:r>
            <a:r>
              <a:rPr b="0" lang="nl-NL" sz="2800" spc="-1" strike="noStrike" baseline="-25000">
                <a:solidFill>
                  <a:schemeClr val="dk1"/>
                </a:solidFill>
                <a:latin typeface="Calibri"/>
              </a:rPr>
              <a:t>L</a:t>
            </a:r>
            <a:r>
              <a:rPr b="0" lang="nl-NL" sz="2800" spc="-1" strike="noStrike">
                <a:solidFill>
                  <a:schemeClr val="dk1"/>
                </a:solidFill>
                <a:latin typeface="Calibri"/>
              </a:rPr>
              <a:t> = P(M</a:t>
            </a:r>
            <a:r>
              <a:rPr b="0" lang="nl-NL" sz="2800" spc="-1" strike="noStrike" baseline="-25000">
                <a:solidFill>
                  <a:schemeClr val="dk1"/>
                </a:solidFill>
                <a:latin typeface="Calibri"/>
              </a:rPr>
              <a:t>L </a:t>
            </a:r>
            <a:r>
              <a:rPr b="0" lang="ca-ES" sz="2800" spc="-1" strike="noStrike">
                <a:solidFill>
                  <a:schemeClr val="dk1"/>
                </a:solidFill>
                <a:latin typeface="Calibri"/>
              </a:rPr>
              <a:t>≥ m</a:t>
            </a:r>
            <a:r>
              <a:rPr b="0" lang="ca-ES" sz="2800" spc="-1" strike="noStrike" baseline="-25000">
                <a:solidFill>
                  <a:schemeClr val="dk1"/>
                </a:solidFill>
                <a:latin typeface="Calibri"/>
              </a:rPr>
              <a:t>L</a:t>
            </a:r>
            <a:r>
              <a:rPr b="0" lang="nl-NL" sz="2800" spc="-1" strike="noStrike">
                <a:solidFill>
                  <a:schemeClr val="dk1"/>
                </a:solidFill>
                <a:latin typeface="Calibri"/>
              </a:rPr>
              <a:t>) × P(N</a:t>
            </a:r>
            <a:r>
              <a:rPr b="0" lang="nl-NL" sz="2800" spc="-1" strike="noStrike" baseline="-25000">
                <a:solidFill>
                  <a:schemeClr val="dk1"/>
                </a:solidFill>
                <a:latin typeface="Calibri"/>
              </a:rPr>
              <a:t>L</a:t>
            </a:r>
            <a:r>
              <a:rPr b="0" lang="nl-NL" sz="2800" spc="-1" strike="noStrike">
                <a:solidFill>
                  <a:schemeClr val="dk1"/>
                </a:solidFill>
                <a:latin typeface="Calibri"/>
              </a:rPr>
              <a:t>) × P(S) </a:t>
            </a:r>
            <a:r>
              <a:rPr b="0" lang="en-US" sz="2800" spc="-1" strike="noStrike">
                <a:solidFill>
                  <a:schemeClr val="dk1"/>
                </a:solidFill>
                <a:latin typeface="Calibri"/>
              </a:rPr>
              <a:t> expresses landslide hazard H</a:t>
            </a:r>
            <a:r>
              <a:rPr b="0" lang="en-US" sz="2800" spc="-1" strike="noStrike" baseline="-25000">
                <a:solidFill>
                  <a:schemeClr val="dk1"/>
                </a:solidFill>
                <a:latin typeface="Calibri"/>
              </a:rPr>
              <a:t>L</a:t>
            </a:r>
            <a:r>
              <a:rPr b="0" lang="en-US" sz="2800" spc="-1" strike="noStrike">
                <a:solidFill>
                  <a:schemeClr val="dk1"/>
                </a:solidFill>
                <a:latin typeface="Calibri"/>
              </a:rPr>
              <a:t> as the conditional probability of </a:t>
            </a:r>
            <a:endParaRPr b="0" lang="en-US" sz="28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P(M</a:t>
            </a:r>
            <a:r>
              <a:rPr b="0" lang="en-US" sz="2400" spc="-1" strike="noStrike" baseline="-25000">
                <a:solidFill>
                  <a:schemeClr val="dk1"/>
                </a:solidFill>
                <a:latin typeface="Calibri"/>
              </a:rPr>
              <a:t>L</a:t>
            </a:r>
            <a:r>
              <a:rPr b="0" lang="ca-ES" sz="2400" spc="-1" strike="noStrike">
                <a:solidFill>
                  <a:schemeClr val="dk1"/>
                </a:solidFill>
                <a:latin typeface="Calibri"/>
              </a:rPr>
              <a:t>≥ m</a:t>
            </a:r>
            <a:r>
              <a:rPr b="0" lang="ca-ES" sz="2400" spc="-1" strike="noStrike" baseline="-25000">
                <a:solidFill>
                  <a:schemeClr val="dk1"/>
                </a:solidFill>
                <a:latin typeface="Calibri"/>
              </a:rPr>
              <a:t>L</a:t>
            </a:r>
            <a:r>
              <a:rPr b="0" lang="en-US" sz="2400" spc="-1" strike="noStrike">
                <a:solidFill>
                  <a:schemeClr val="dk1"/>
                </a:solidFill>
                <a:latin typeface="Calibri"/>
              </a:rPr>
              <a:t>) landslide size, the magnitude (A|V) of a landslide greater or equal than a minimum magnitude,  m</a:t>
            </a:r>
            <a:r>
              <a:rPr b="0" lang="en-US" sz="2400" spc="-1" strike="noStrike" baseline="-25000">
                <a:solidFill>
                  <a:schemeClr val="dk1"/>
                </a:solidFill>
                <a:latin typeface="Calibri"/>
              </a:rPr>
              <a:t>L</a:t>
            </a:r>
            <a:r>
              <a:rPr b="0" lang="en-US" sz="2400" spc="-1" strike="noStrike">
                <a:solidFill>
                  <a:schemeClr val="dk1"/>
                </a:solidFill>
                <a:latin typeface="Calibri"/>
              </a:rPr>
              <a:t>. </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P(N</a:t>
            </a:r>
            <a:r>
              <a:rPr b="0" lang="en-US" sz="2400" spc="-1" strike="noStrike" baseline="-25000">
                <a:solidFill>
                  <a:schemeClr val="dk1"/>
                </a:solidFill>
                <a:latin typeface="Calibri"/>
              </a:rPr>
              <a:t>L</a:t>
            </a:r>
            <a:r>
              <a:rPr b="0" lang="en-US" sz="2400" spc="-1" strike="noStrike">
                <a:solidFill>
                  <a:schemeClr val="dk1"/>
                </a:solidFill>
                <a:latin typeface="Calibri"/>
              </a:rPr>
              <a:t>) landslide occurrence in a given region in an established period </a:t>
            </a:r>
            <a:endParaRPr b="0" lang="en-US" sz="2400" spc="-1" strike="noStrike">
              <a:solidFill>
                <a:schemeClr val="dk1"/>
              </a:solidFill>
              <a:latin typeface="Calibri"/>
            </a:endParaRPr>
          </a:p>
          <a:p>
            <a:pPr lvl="1" marL="685800" indent="-228600" defTabSz="914400">
              <a:lnSpc>
                <a:spcPct val="90000"/>
              </a:lnSpc>
              <a:spcBef>
                <a:spcPts val="499"/>
              </a:spcBef>
              <a:buClr>
                <a:srgbClr val="c00000"/>
              </a:buClr>
              <a:buFont typeface="Wingdings" charset="2"/>
              <a:buChar char=""/>
              <a:tabLst>
                <a:tab algn="l" pos="0"/>
              </a:tabLst>
            </a:pPr>
            <a:r>
              <a:rPr b="0" lang="en-US" sz="2400" spc="-1" strike="noStrike">
                <a:solidFill>
                  <a:schemeClr val="dk1"/>
                </a:solidFill>
                <a:latin typeface="Calibri"/>
              </a:rPr>
              <a:t>P(S) landslide spatial occurrence given the local environmental setting.</a:t>
            </a:r>
            <a:endParaRPr b="0" lang="en-US" sz="24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a:p>
            <a:pPr indent="0" defTabSz="914400">
              <a:lnSpc>
                <a:spcPct val="90000"/>
              </a:lnSpc>
              <a:spcBef>
                <a:spcPts val="1001"/>
              </a:spcBef>
              <a:buNone/>
              <a:tabLst>
                <a:tab algn="l" pos="0"/>
              </a:tabLst>
            </a:pPr>
            <a:r>
              <a:rPr b="0" lang="nl-NL" sz="2800" spc="-1" strike="noStrike">
                <a:solidFill>
                  <a:schemeClr val="dk1"/>
                </a:solidFill>
                <a:latin typeface="Calibri"/>
              </a:rPr>
              <a:t>For H</a:t>
            </a:r>
            <a:r>
              <a:rPr b="0" lang="nl-NL" sz="2800" spc="-1" strike="noStrike" baseline="-25000">
                <a:solidFill>
                  <a:schemeClr val="dk1"/>
                </a:solidFill>
                <a:latin typeface="Calibri"/>
              </a:rPr>
              <a:t>T</a:t>
            </a:r>
            <a:r>
              <a:rPr b="0" lang="nl-NL" sz="2800" spc="-1" strike="noStrike">
                <a:solidFill>
                  <a:schemeClr val="dk1"/>
                </a:solidFill>
                <a:latin typeface="Calibri"/>
              </a:rPr>
              <a:t>, H</a:t>
            </a:r>
            <a:r>
              <a:rPr b="0" lang="nl-NL" sz="2800" spc="-1" strike="noStrike" baseline="-25000">
                <a:solidFill>
                  <a:schemeClr val="dk1"/>
                </a:solidFill>
                <a:latin typeface="Calibri"/>
              </a:rPr>
              <a:t>L </a:t>
            </a:r>
            <a:r>
              <a:rPr b="0" lang="nl-NL" sz="2800" spc="-1" strike="noStrike">
                <a:solidFill>
                  <a:schemeClr val="dk1"/>
                </a:solidFill>
                <a:latin typeface="Calibri"/>
              </a:rPr>
              <a:t>n</a:t>
            </a:r>
            <a:r>
              <a:rPr b="0" lang="en-US" sz="2800" spc="-1" strike="noStrike">
                <a:solidFill>
                  <a:schemeClr val="dk1"/>
                </a:solidFill>
                <a:latin typeface="Calibri"/>
              </a:rPr>
              <a:t>eeds to be propagated for </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Landslide runout</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Tsunami generation</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Tsunami propagation</a:t>
            </a: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tabLst>
                <a:tab algn="l" pos="0"/>
              </a:tabLst>
            </a:pPr>
            <a:r>
              <a:rPr b="0" lang="en-US" sz="2800" spc="-1" strike="noStrike">
                <a:solidFill>
                  <a:schemeClr val="dk1"/>
                </a:solidFill>
                <a:latin typeface="Calibri"/>
              </a:rPr>
              <a:t>Tsunami runup</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p:txBody>
      </p:sp>
      <p:sp>
        <p:nvSpPr>
          <p:cNvPr id="90" name="PlaceHolder 3"/>
          <p:cNvSpPr>
            <a:spLocks noGrp="1"/>
          </p:cNvSpPr>
          <p:nvPr>
            <p:ph type="ftr" idx="17"/>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
        <p:nvSpPr>
          <p:cNvPr id="91" name="Right Brace 3"/>
          <p:cNvSpPr/>
          <p:nvPr/>
        </p:nvSpPr>
        <p:spPr>
          <a:xfrm>
            <a:off x="3286080" y="4562640"/>
            <a:ext cx="218880" cy="1714320"/>
          </a:xfrm>
          <a:prstGeom prst="rightBrace">
            <a:avLst>
              <a:gd name="adj1" fmla="val 8333"/>
              <a:gd name="adj2" fmla="val 50000"/>
            </a:avLst>
          </a:prstGeom>
          <a:noFill/>
          <a:ln w="19050">
            <a:solidFill>
              <a:srgbClr val="ff0000"/>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1"/>
              </a:solidFill>
              <a:latin typeface="Calibri"/>
            </a:endParaRPr>
          </a:p>
        </p:txBody>
      </p:sp>
      <p:sp>
        <p:nvSpPr>
          <p:cNvPr id="92" name="Rectangle 5"/>
          <p:cNvSpPr/>
          <p:nvPr/>
        </p:nvSpPr>
        <p:spPr>
          <a:xfrm>
            <a:off x="3831480" y="5235120"/>
            <a:ext cx="2494440" cy="5058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nl-NL" sz="2400" spc="-1" strike="noStrike">
                <a:solidFill>
                  <a:schemeClr val="dk1"/>
                </a:solidFill>
                <a:latin typeface="Calibri"/>
              </a:rPr>
              <a:t>P(H</a:t>
            </a:r>
            <a:r>
              <a:rPr b="0" lang="nl-NL" sz="2400" spc="-1" strike="noStrike" baseline="-25000">
                <a:solidFill>
                  <a:schemeClr val="dk1"/>
                </a:solidFill>
                <a:latin typeface="Calibri"/>
              </a:rPr>
              <a:t>T </a:t>
            </a:r>
            <a:r>
              <a:rPr b="0" lang="ca-ES" sz="2400" spc="-1" strike="noStrike">
                <a:solidFill>
                  <a:schemeClr val="dk1"/>
                </a:solidFill>
                <a:latin typeface="Calibri"/>
              </a:rPr>
              <a:t>≥ h</a:t>
            </a:r>
            <a:r>
              <a:rPr b="0" lang="ca-ES" sz="2400" spc="-1" strike="noStrike" baseline="-25000">
                <a:solidFill>
                  <a:schemeClr val="dk1"/>
                </a:solidFill>
                <a:latin typeface="Calibri"/>
              </a:rPr>
              <a:t>T</a:t>
            </a:r>
            <a:r>
              <a:rPr b="0" lang="nl-NL" sz="2400" spc="-1" strike="noStrike">
                <a:solidFill>
                  <a:schemeClr val="dk1"/>
                </a:solidFill>
                <a:latin typeface="Calibri"/>
              </a:rPr>
              <a:t>); P(R</a:t>
            </a:r>
            <a:r>
              <a:rPr b="0" lang="nl-NL" sz="2400" spc="-1" strike="noStrike" baseline="-25000">
                <a:solidFill>
                  <a:schemeClr val="dk1"/>
                </a:solidFill>
                <a:latin typeface="Calibri"/>
              </a:rPr>
              <a:t>T </a:t>
            </a:r>
            <a:r>
              <a:rPr b="0" lang="ca-ES" sz="2400" spc="-1" strike="noStrike">
                <a:solidFill>
                  <a:schemeClr val="dk1"/>
                </a:solidFill>
                <a:latin typeface="Calibri"/>
              </a:rPr>
              <a:t>≥ r</a:t>
            </a:r>
            <a:r>
              <a:rPr b="0" lang="ca-ES" sz="2400" spc="-1" strike="noStrike" baseline="-25000">
                <a:solidFill>
                  <a:schemeClr val="dk1"/>
                </a:solidFill>
                <a:latin typeface="Calibri"/>
              </a:rPr>
              <a:t>T</a:t>
            </a:r>
            <a:r>
              <a:rPr b="0" lang="nl-NL" sz="2400" spc="-1" strike="noStrike">
                <a:solidFill>
                  <a:schemeClr val="dk1"/>
                </a:solidFill>
                <a:latin typeface="Calibri"/>
              </a:rPr>
              <a:t>)</a:t>
            </a:r>
            <a:endParaRPr b="0" lang="en-US" sz="2400" spc="-1" strike="noStrike">
              <a:solidFill>
                <a:srgbClr val="000000"/>
              </a:solidFill>
              <a:latin typeface="Calibri"/>
            </a:endParaRPr>
          </a:p>
        </p:txBody>
      </p:sp>
    </p:spTree>
  </p:cSld>
  <mc:AlternateContent>
    <mc:Choice Requires="p14">
      <p:transition spd="med" advTm="42000" p14:dur="700">
        <p:fade/>
      </p:transition>
    </mc:Choice>
    <mc:Fallback>
      <p:transition spd="med" advTm="42000">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p:nvPr>
        </p:nvSpPr>
        <p:spPr>
          <a:xfrm>
            <a:off x="306720" y="1496520"/>
            <a:ext cx="5397480" cy="3672000"/>
          </a:xfrm>
          <a:prstGeom prst="rect">
            <a:avLst/>
          </a:prstGeom>
          <a:noFill/>
          <a:ln w="28440">
            <a:solidFill>
              <a:srgbClr val="ff0000"/>
            </a:solidFill>
            <a:round/>
          </a:ln>
        </p:spPr>
        <p:txBody>
          <a:bodyPr lIns="91440" rIns="91440" tIns="45720" bIns="45720" anchor="t">
            <a:normAutofit/>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Where? How deep? </a:t>
            </a:r>
            <a:r>
              <a:rPr b="0" lang="en-US" sz="2800" spc="-1" strike="noStrike">
                <a:solidFill>
                  <a:schemeClr val="dk1"/>
                </a:solidFill>
                <a:latin typeface="Wingdings"/>
              </a:rPr>
              <a:t></a:t>
            </a:r>
            <a:r>
              <a:rPr b="0" lang="en-US" sz="2800" spc="-1" strike="noStrike">
                <a:solidFill>
                  <a:schemeClr val="dk1"/>
                </a:solidFill>
                <a:latin typeface="Calibri"/>
              </a:rPr>
              <a:t> </a:t>
            </a:r>
            <a:r>
              <a:rPr b="0" lang="nl-NL" sz="2800" spc="-1" strike="noStrike">
                <a:solidFill>
                  <a:schemeClr val="dk1"/>
                </a:solidFill>
                <a:latin typeface="Calibri"/>
              </a:rPr>
              <a:t>P(S) </a:t>
            </a: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How large? </a:t>
            </a:r>
            <a:r>
              <a:rPr b="0" lang="en-US" sz="2800" spc="-1" strike="noStrike">
                <a:solidFill>
                  <a:schemeClr val="dk1"/>
                </a:solidFill>
                <a:latin typeface="Wingdings"/>
              </a:rPr>
              <a:t></a:t>
            </a:r>
            <a:r>
              <a:rPr b="0" lang="en-US" sz="2800" spc="-1" strike="noStrike">
                <a:solidFill>
                  <a:schemeClr val="dk1"/>
                </a:solidFill>
                <a:latin typeface="Calibri"/>
              </a:rPr>
              <a:t> </a:t>
            </a:r>
            <a:r>
              <a:rPr b="0" lang="nl-NL" sz="2800" spc="-1" strike="noStrike">
                <a:solidFill>
                  <a:schemeClr val="dk1"/>
                </a:solidFill>
                <a:latin typeface="Calibri"/>
              </a:rPr>
              <a:t>P(M</a:t>
            </a:r>
            <a:r>
              <a:rPr b="0" lang="nl-NL" sz="2800" spc="-1" strike="noStrike" baseline="-25000">
                <a:solidFill>
                  <a:schemeClr val="dk1"/>
                </a:solidFill>
                <a:latin typeface="Calibri"/>
              </a:rPr>
              <a:t>L</a:t>
            </a:r>
            <a:r>
              <a:rPr b="0" lang="nl-NL" sz="2800" spc="-1" strike="noStrike">
                <a:solidFill>
                  <a:schemeClr val="dk1"/>
                </a:solidFill>
                <a:latin typeface="Calibri"/>
              </a:rPr>
              <a:t>)</a:t>
            </a: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How often? How many? </a:t>
            </a:r>
            <a:r>
              <a:rPr b="0" lang="en-US" sz="2800" spc="-1" strike="noStrike">
                <a:solidFill>
                  <a:schemeClr val="dk1"/>
                </a:solidFill>
                <a:latin typeface="Wingdings"/>
              </a:rPr>
              <a:t></a:t>
            </a:r>
            <a:r>
              <a:rPr b="0" lang="en-US" sz="2800" spc="-1" strike="noStrike">
                <a:solidFill>
                  <a:schemeClr val="dk1"/>
                </a:solidFill>
                <a:latin typeface="Calibri"/>
              </a:rPr>
              <a:t> </a:t>
            </a:r>
            <a:r>
              <a:rPr b="0" lang="nl-NL" sz="2800" spc="-1" strike="noStrike">
                <a:solidFill>
                  <a:schemeClr val="dk1"/>
                </a:solidFill>
                <a:latin typeface="Calibri"/>
              </a:rPr>
              <a:t>P(N</a:t>
            </a:r>
            <a:r>
              <a:rPr b="0" lang="nl-NL" sz="2800" spc="-1" strike="noStrike" baseline="-25000">
                <a:solidFill>
                  <a:schemeClr val="dk1"/>
                </a:solidFill>
                <a:latin typeface="Calibri"/>
              </a:rPr>
              <a:t>L</a:t>
            </a:r>
            <a:r>
              <a:rPr b="0" lang="nl-NL" sz="2800" spc="-1" strike="noStrike">
                <a:solidFill>
                  <a:schemeClr val="dk1"/>
                </a:solidFill>
                <a:latin typeface="Calibri"/>
              </a:rPr>
              <a:t>)</a:t>
            </a: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Which runout?</a:t>
            </a: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p:txBody>
      </p:sp>
      <p:sp>
        <p:nvSpPr>
          <p:cNvPr id="94" name="PlaceHolder 2"/>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s-ES" sz="3600" spc="-1" strike="noStrike">
                <a:solidFill>
                  <a:schemeClr val="dk1"/>
                </a:solidFill>
                <a:latin typeface="Calibri"/>
              </a:rPr>
              <a:t>What matters?</a:t>
            </a:r>
            <a:endParaRPr b="0" lang="en-US" sz="3600" spc="-1" strike="noStrike">
              <a:solidFill>
                <a:schemeClr val="dk1"/>
              </a:solidFill>
              <a:latin typeface="Calibri"/>
            </a:endParaRPr>
          </a:p>
        </p:txBody>
      </p:sp>
      <p:sp>
        <p:nvSpPr>
          <p:cNvPr id="95" name="Rectangle 4"/>
          <p:cNvSpPr/>
          <p:nvPr/>
        </p:nvSpPr>
        <p:spPr>
          <a:xfrm>
            <a:off x="6702480" y="1866600"/>
            <a:ext cx="4979880" cy="2955600"/>
          </a:xfrm>
          <a:prstGeom prst="rect">
            <a:avLst/>
          </a:prstGeom>
          <a:noFill/>
          <a:ln w="28575">
            <a:solidFill>
              <a:srgbClr val="ff0000"/>
            </a:solidFill>
            <a:round/>
          </a:ln>
        </p:spPr>
        <p:style>
          <a:lnRef idx="0"/>
          <a:fillRef idx="0"/>
          <a:effectRef idx="0"/>
          <a:fontRef idx="minor"/>
        </p:style>
        <p:txBody>
          <a:bodyPr lIns="90000" rIns="90000" tIns="45000" bIns="45000" anchor="t">
            <a:spAutoFit/>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Which runout?</a:t>
            </a:r>
            <a:endParaRPr b="0" lang="en-US" sz="2800" spc="-1" strike="noStrike">
              <a:solidFill>
                <a:srgbClr val="000000"/>
              </a:solidFill>
              <a:latin typeface="Calibri"/>
            </a:endParaRPr>
          </a:p>
          <a:p>
            <a:pPr defTabSz="914400">
              <a:lnSpc>
                <a:spcPct val="90000"/>
              </a:lnSpc>
              <a:spcBef>
                <a:spcPts val="1001"/>
              </a:spcBef>
            </a:pPr>
            <a:endParaRPr b="0" lang="en-US" sz="2800" spc="-1" strike="noStrike">
              <a:solidFill>
                <a:srgbClr val="000000"/>
              </a:solidFill>
              <a:latin typeface="Calibri"/>
            </a:endParaRPr>
          </a:p>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How fast? (landslide dynamics)</a:t>
            </a:r>
            <a:endParaRPr b="0" lang="en-US" sz="2800" spc="-1" strike="noStrike">
              <a:solidFill>
                <a:srgbClr val="000000"/>
              </a:solidFill>
              <a:latin typeface="Calibri"/>
            </a:endParaRPr>
          </a:p>
          <a:p>
            <a:pPr defTabSz="914400">
              <a:lnSpc>
                <a:spcPct val="90000"/>
              </a:lnSpc>
              <a:spcBef>
                <a:spcPts val="1001"/>
              </a:spcBef>
            </a:pPr>
            <a:endParaRPr b="0" lang="en-US" sz="2800" spc="-1" strike="noStrike">
              <a:solidFill>
                <a:srgbClr val="000000"/>
              </a:solidFill>
              <a:latin typeface="Calibri"/>
            </a:endParaRPr>
          </a:p>
          <a:p>
            <a:pPr marL="285840" indent="-28584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How tsunamigenic?</a:t>
            </a:r>
            <a:br>
              <a:rPr sz="2800"/>
            </a:br>
            <a:r>
              <a:rPr b="0" lang="en-US" sz="2800" spc="-1" strike="noStrike">
                <a:solidFill>
                  <a:schemeClr val="dk1"/>
                </a:solidFill>
                <a:latin typeface="Calibri"/>
              </a:rPr>
              <a:t>	</a:t>
            </a:r>
            <a:r>
              <a:rPr b="0" lang="en-US" sz="2800" spc="-1" strike="noStrike">
                <a:solidFill>
                  <a:schemeClr val="dk1"/>
                </a:solidFill>
                <a:latin typeface="Calibri"/>
              </a:rPr>
              <a:t>	</a:t>
            </a:r>
            <a:r>
              <a:rPr b="0" lang="nl-NL" sz="2800" spc="-1" strike="noStrike">
                <a:solidFill>
                  <a:schemeClr val="dk1"/>
                </a:solidFill>
                <a:latin typeface="Calibri"/>
              </a:rPr>
              <a:t>P(H</a:t>
            </a:r>
            <a:r>
              <a:rPr b="0" lang="nl-NL" sz="2800" spc="-1" strike="noStrike" baseline="-25000">
                <a:solidFill>
                  <a:schemeClr val="dk1"/>
                </a:solidFill>
                <a:latin typeface="Calibri"/>
              </a:rPr>
              <a:t>T </a:t>
            </a:r>
            <a:r>
              <a:rPr b="0" lang="ca-ES" sz="2800" spc="-1" strike="noStrike">
                <a:solidFill>
                  <a:schemeClr val="dk1"/>
                </a:solidFill>
                <a:latin typeface="Calibri"/>
              </a:rPr>
              <a:t>≥ h</a:t>
            </a:r>
            <a:r>
              <a:rPr b="0" lang="ca-ES" sz="2800" spc="-1" strike="noStrike" baseline="-25000">
                <a:solidFill>
                  <a:schemeClr val="dk1"/>
                </a:solidFill>
                <a:latin typeface="Calibri"/>
              </a:rPr>
              <a:t>T</a:t>
            </a:r>
            <a:r>
              <a:rPr b="0" lang="nl-NL" sz="2800" spc="-1" strike="noStrike">
                <a:solidFill>
                  <a:schemeClr val="dk1"/>
                </a:solidFill>
                <a:latin typeface="Calibri"/>
              </a:rPr>
              <a:t>); P(R</a:t>
            </a:r>
            <a:r>
              <a:rPr b="0" lang="nl-NL" sz="2800" spc="-1" strike="noStrike" baseline="-25000">
                <a:solidFill>
                  <a:schemeClr val="dk1"/>
                </a:solidFill>
                <a:latin typeface="Calibri"/>
              </a:rPr>
              <a:t>T </a:t>
            </a:r>
            <a:r>
              <a:rPr b="0" lang="ca-ES" sz="2800" spc="-1" strike="noStrike">
                <a:solidFill>
                  <a:schemeClr val="dk1"/>
                </a:solidFill>
                <a:latin typeface="Calibri"/>
              </a:rPr>
              <a:t>≥ r</a:t>
            </a:r>
            <a:r>
              <a:rPr b="0" lang="ca-ES" sz="2800" spc="-1" strike="noStrike" baseline="-25000">
                <a:solidFill>
                  <a:schemeClr val="dk1"/>
                </a:solidFill>
                <a:latin typeface="Calibri"/>
              </a:rPr>
              <a:t>T</a:t>
            </a:r>
            <a:r>
              <a:rPr b="0" lang="nl-NL" sz="2800" spc="-1" strike="noStrike">
                <a:solidFill>
                  <a:schemeClr val="dk1"/>
                </a:solidFill>
                <a:latin typeface="Calibri"/>
              </a:rPr>
              <a:t>)</a:t>
            </a:r>
            <a:endParaRPr b="0" lang="en-US" sz="2800" spc="-1" strike="noStrike">
              <a:solidFill>
                <a:srgbClr val="000000"/>
              </a:solidFill>
              <a:latin typeface="Calibri"/>
            </a:endParaRPr>
          </a:p>
        </p:txBody>
      </p:sp>
      <p:cxnSp>
        <p:nvCxnSpPr>
          <p:cNvPr id="96" name="Straight Arrow Connector 7"/>
          <p:cNvCxnSpPr>
            <a:stCxn id="93" idx="3"/>
            <a:endCxn id="95" idx="1"/>
          </p:cNvCxnSpPr>
          <p:nvPr/>
        </p:nvCxnSpPr>
        <p:spPr>
          <a:xfrm>
            <a:off x="5704200" y="3332520"/>
            <a:ext cx="998640" cy="12240"/>
          </a:xfrm>
          <a:prstGeom prst="straightConnector1">
            <a:avLst/>
          </a:prstGeom>
          <a:ln w="28575">
            <a:solidFill>
              <a:srgbClr val="ff0000"/>
            </a:solidFill>
            <a:tailEnd len="med" type="triangle" w="med"/>
          </a:ln>
        </p:spPr>
      </p:cxnSp>
      <p:sp>
        <p:nvSpPr>
          <p:cNvPr id="97" name="TextBox 14"/>
          <p:cNvSpPr/>
          <p:nvPr/>
        </p:nvSpPr>
        <p:spPr>
          <a:xfrm>
            <a:off x="317520" y="973440"/>
            <a:ext cx="1621440" cy="5166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2800" spc="-1" strike="noStrike">
                <a:solidFill>
                  <a:schemeClr val="dk1"/>
                </a:solidFill>
                <a:latin typeface="Calibri"/>
              </a:rPr>
              <a:t>DB driven</a:t>
            </a:r>
            <a:endParaRPr b="0" lang="en-US" sz="2800" spc="-1" strike="noStrike">
              <a:solidFill>
                <a:srgbClr val="000000"/>
              </a:solidFill>
              <a:latin typeface="Calibri"/>
            </a:endParaRPr>
          </a:p>
        </p:txBody>
      </p:sp>
      <p:sp>
        <p:nvSpPr>
          <p:cNvPr id="98" name="TextBox 15"/>
          <p:cNvSpPr/>
          <p:nvPr/>
        </p:nvSpPr>
        <p:spPr>
          <a:xfrm>
            <a:off x="6715800" y="1343520"/>
            <a:ext cx="2156040" cy="5166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2800" spc="-1" strike="noStrike">
                <a:solidFill>
                  <a:schemeClr val="dk1"/>
                </a:solidFill>
                <a:latin typeface="Calibri"/>
              </a:rPr>
              <a:t>Model driven</a:t>
            </a:r>
            <a:endParaRPr b="0" lang="en-US" sz="2800" spc="-1" strike="noStrike">
              <a:solidFill>
                <a:srgbClr val="000000"/>
              </a:solidFill>
              <a:latin typeface="Calibri"/>
            </a:endParaRPr>
          </a:p>
        </p:txBody>
      </p:sp>
      <p:sp>
        <p:nvSpPr>
          <p:cNvPr id="99" name="PlaceHolder 3"/>
          <p:cNvSpPr>
            <a:spLocks noGrp="1"/>
          </p:cNvSpPr>
          <p:nvPr>
            <p:ph type="ftr" idx="18"/>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Tree>
  </p:cSld>
  <mc:AlternateContent>
    <mc:Choice Requires="p14">
      <p:transition spd="med" advTm="26000" p14:dur="700">
        <p:fade/>
      </p:transition>
    </mc:Choice>
    <mc:Fallback>
      <p:transition spd="med" advTm="26000">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Picture 6" descr=""/>
          <p:cNvPicPr/>
          <p:nvPr/>
        </p:nvPicPr>
        <p:blipFill>
          <a:blip r:embed="rId1"/>
          <a:stretch/>
        </p:blipFill>
        <p:spPr>
          <a:xfrm>
            <a:off x="5701680" y="923040"/>
            <a:ext cx="5414040" cy="5370120"/>
          </a:xfrm>
          <a:prstGeom prst="rect">
            <a:avLst/>
          </a:prstGeom>
          <a:noFill/>
          <a:ln w="0">
            <a:noFill/>
          </a:ln>
          <a:effectLst>
            <a:glow rad="63360">
              <a:srgbClr val="ffffff"/>
            </a:glow>
          </a:effectLst>
        </p:spPr>
      </p:pic>
      <p:sp>
        <p:nvSpPr>
          <p:cNvPr id="101"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Where? How deep? </a:t>
            </a:r>
            <a:r>
              <a:rPr b="1" lang="en-US" sz="3600" spc="-1" strike="noStrike">
                <a:solidFill>
                  <a:schemeClr val="dk1"/>
                </a:solidFill>
                <a:latin typeface="Wingdings"/>
              </a:rPr>
              <a:t></a:t>
            </a:r>
            <a:r>
              <a:rPr b="1" lang="en-US" sz="3600" spc="-1" strike="noStrike">
                <a:solidFill>
                  <a:schemeClr val="dk1"/>
                </a:solidFill>
                <a:latin typeface="Calibri"/>
              </a:rPr>
              <a:t> </a:t>
            </a:r>
            <a:r>
              <a:rPr b="1" lang="nl-NL" sz="3600" spc="-1" strike="noStrike">
                <a:solidFill>
                  <a:schemeClr val="dk1"/>
                </a:solidFill>
                <a:latin typeface="Calibri"/>
              </a:rPr>
              <a:t>P(S) </a:t>
            </a:r>
            <a:endParaRPr b="0" lang="en-US" sz="3600" spc="-1" strike="noStrike">
              <a:solidFill>
                <a:schemeClr val="dk1"/>
              </a:solidFill>
              <a:latin typeface="Calibri"/>
            </a:endParaRPr>
          </a:p>
        </p:txBody>
      </p:sp>
      <p:sp>
        <p:nvSpPr>
          <p:cNvPr id="102" name="PlaceHolder 2"/>
          <p:cNvSpPr>
            <a:spLocks noGrp="1"/>
          </p:cNvSpPr>
          <p:nvPr>
            <p:ph/>
          </p:nvPr>
        </p:nvSpPr>
        <p:spPr>
          <a:xfrm>
            <a:off x="609480" y="692640"/>
            <a:ext cx="5091840" cy="13896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c00000"/>
              </a:buClr>
              <a:buFont typeface="Wingdings" charset="2"/>
              <a:buChar char=""/>
            </a:pPr>
            <a:r>
              <a:rPr b="0" lang="en-US" sz="2800" spc="-1" strike="noStrike">
                <a:solidFill>
                  <a:schemeClr val="dk1"/>
                </a:solidFill>
                <a:latin typeface="Calibri"/>
              </a:rPr>
              <a:t>Most landslides occur in between 100-1500 mbsl </a:t>
            </a:r>
            <a:r>
              <a:rPr b="0" lang="en-US" sz="2800" spc="-1" strike="noStrike">
                <a:solidFill>
                  <a:schemeClr val="dk1"/>
                </a:solidFill>
                <a:latin typeface="Wingdings"/>
              </a:rPr>
              <a:t></a:t>
            </a:r>
            <a:r>
              <a:rPr b="0" lang="en-US" sz="2800" spc="-1" strike="noStrike">
                <a:solidFill>
                  <a:schemeClr val="dk1"/>
                </a:solidFill>
                <a:latin typeface="Calibri"/>
              </a:rPr>
              <a:t> continental slope</a:t>
            </a:r>
            <a:endParaRPr b="0" lang="en-US" sz="2800" spc="-1" strike="noStrike">
              <a:solidFill>
                <a:schemeClr val="dk1"/>
              </a:solidFill>
              <a:latin typeface="Calibri"/>
            </a:endParaRPr>
          </a:p>
          <a:p>
            <a:pPr indent="0" defTabSz="914400">
              <a:lnSpc>
                <a:spcPct val="90000"/>
              </a:lnSpc>
              <a:spcBef>
                <a:spcPts val="1001"/>
              </a:spcBef>
              <a:buNone/>
            </a:pPr>
            <a:endParaRPr b="0" lang="en-US" sz="2800" spc="-1" strike="noStrike">
              <a:solidFill>
                <a:schemeClr val="dk1"/>
              </a:solidFill>
              <a:latin typeface="Calibri"/>
            </a:endParaRPr>
          </a:p>
        </p:txBody>
      </p:sp>
      <p:sp>
        <p:nvSpPr>
          <p:cNvPr id="103" name="TextBox 3"/>
          <p:cNvSpPr/>
          <p:nvPr/>
        </p:nvSpPr>
        <p:spPr>
          <a:xfrm>
            <a:off x="6170760" y="1587600"/>
            <a:ext cx="5817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rgbClr val="00ffff"/>
                </a:solidFill>
                <a:latin typeface="Calibri"/>
              </a:rPr>
              <a:t>Max</a:t>
            </a:r>
            <a:endParaRPr b="0" lang="en-US" sz="1800" spc="-1" strike="noStrike">
              <a:solidFill>
                <a:srgbClr val="000000"/>
              </a:solidFill>
              <a:latin typeface="Calibri"/>
            </a:endParaRPr>
          </a:p>
        </p:txBody>
      </p:sp>
      <p:sp>
        <p:nvSpPr>
          <p:cNvPr id="104" name="TextBox 4"/>
          <p:cNvSpPr/>
          <p:nvPr/>
        </p:nvSpPr>
        <p:spPr>
          <a:xfrm>
            <a:off x="7783920" y="2410200"/>
            <a:ext cx="5482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rgbClr val="ff0000"/>
                </a:solidFill>
                <a:latin typeface="Calibri"/>
              </a:rPr>
              <a:t>Min</a:t>
            </a:r>
            <a:endParaRPr b="0" lang="en-US" sz="1800" spc="-1" strike="noStrike">
              <a:solidFill>
                <a:srgbClr val="000000"/>
              </a:solidFill>
              <a:latin typeface="Calibri"/>
            </a:endParaRPr>
          </a:p>
        </p:txBody>
      </p:sp>
      <p:pic>
        <p:nvPicPr>
          <p:cNvPr id="105" name="Picture 7" descr=""/>
          <p:cNvPicPr/>
          <p:nvPr/>
        </p:nvPicPr>
        <p:blipFill>
          <a:blip r:embed="rId2"/>
          <a:stretch/>
        </p:blipFill>
        <p:spPr>
          <a:xfrm>
            <a:off x="781920" y="2171880"/>
            <a:ext cx="4398840" cy="4175640"/>
          </a:xfrm>
          <a:prstGeom prst="rect">
            <a:avLst/>
          </a:prstGeom>
          <a:noFill/>
          <a:ln w="0">
            <a:noFill/>
          </a:ln>
        </p:spPr>
      </p:pic>
      <p:sp>
        <p:nvSpPr>
          <p:cNvPr id="106" name="PlaceHolder 3"/>
          <p:cNvSpPr>
            <a:spLocks noGrp="1"/>
          </p:cNvSpPr>
          <p:nvPr>
            <p:ph type="ftr" idx="19"/>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sp>
        <p:nvSpPr>
          <p:cNvPr id="107" name="TextBox 8"/>
          <p:cNvSpPr/>
          <p:nvPr/>
        </p:nvSpPr>
        <p:spPr>
          <a:xfrm>
            <a:off x="3595680" y="5686560"/>
            <a:ext cx="9295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pc="-1" strike="noStrike">
                <a:solidFill>
                  <a:srgbClr val="ff0000"/>
                </a:solidFill>
                <a:latin typeface="Calibri"/>
              </a:rPr>
              <a:t>EMSS25</a:t>
            </a:r>
            <a:endParaRPr b="0" lang="en-US" sz="18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Where? How deep? </a:t>
            </a:r>
            <a:r>
              <a:rPr b="1" lang="en-US" sz="3600" spc="-1" strike="noStrike">
                <a:solidFill>
                  <a:schemeClr val="dk1"/>
                </a:solidFill>
                <a:latin typeface="Wingdings"/>
              </a:rPr>
              <a:t></a:t>
            </a:r>
            <a:r>
              <a:rPr b="1" lang="en-US" sz="3600" spc="-1" strike="noStrike">
                <a:solidFill>
                  <a:schemeClr val="dk1"/>
                </a:solidFill>
                <a:latin typeface="Calibri"/>
              </a:rPr>
              <a:t> </a:t>
            </a:r>
            <a:r>
              <a:rPr b="1" lang="nl-NL" sz="3600" spc="-1" strike="noStrike">
                <a:solidFill>
                  <a:schemeClr val="dk1"/>
                </a:solidFill>
                <a:latin typeface="Calibri"/>
              </a:rPr>
              <a:t>P(S) </a:t>
            </a:r>
            <a:endParaRPr b="0" lang="en-US" sz="3600" spc="-1" strike="noStrike">
              <a:solidFill>
                <a:schemeClr val="dk1"/>
              </a:solidFill>
              <a:latin typeface="Calibri"/>
            </a:endParaRPr>
          </a:p>
        </p:txBody>
      </p:sp>
      <p:sp>
        <p:nvSpPr>
          <p:cNvPr id="109" name="PlaceHolder 2"/>
          <p:cNvSpPr>
            <a:spLocks noGrp="1"/>
          </p:cNvSpPr>
          <p:nvPr>
            <p:ph/>
          </p:nvPr>
        </p:nvSpPr>
        <p:spPr>
          <a:xfrm>
            <a:off x="88560" y="671040"/>
            <a:ext cx="3322080" cy="2390400"/>
          </a:xfrm>
          <a:prstGeom prst="rect">
            <a:avLst/>
          </a:prstGeom>
          <a:noFill/>
          <a:ln w="0">
            <a:noFill/>
          </a:ln>
        </p:spPr>
        <p:txBody>
          <a:bodyPr lIns="91440" rIns="91440" tIns="45720" bIns="45720" anchor="t">
            <a:normAutofit fontScale="55000" lnSpcReduction="20000"/>
          </a:bodyPr>
          <a:p>
            <a:pPr indent="0" defTabSz="914400">
              <a:lnSpc>
                <a:spcPct val="90000"/>
              </a:lnSpc>
              <a:spcBef>
                <a:spcPts val="1001"/>
              </a:spcBef>
              <a:buNone/>
              <a:tabLst>
                <a:tab algn="l" pos="0"/>
              </a:tabLst>
            </a:pPr>
            <a:r>
              <a:rPr b="0" lang="ca-ES" sz="2800" spc="-1" strike="noStrike">
                <a:solidFill>
                  <a:schemeClr val="dk1"/>
                </a:solidFill>
                <a:latin typeface="Calibri"/>
              </a:rPr>
              <a:t>Hazard models </a:t>
            </a:r>
            <a:r>
              <a:rPr b="0" lang="en-US" sz="2800" spc="-1" strike="noStrike">
                <a:solidFill>
                  <a:schemeClr val="dk1"/>
                </a:solidFill>
                <a:latin typeface="Calibri"/>
              </a:rPr>
              <a:t>cannot predict when a landslide will occur based on where landslides have occurred in the past </a:t>
            </a:r>
            <a:r>
              <a:rPr b="0" lang="en-US" sz="1800" spc="-1" strike="noStrike">
                <a:solidFill>
                  <a:srgbClr val="ff0000"/>
                </a:solidFill>
                <a:latin typeface="Calibri"/>
              </a:rPr>
              <a:t>(Guzzetti, 2003)</a:t>
            </a:r>
            <a:endParaRPr b="0" lang="en-US" sz="1800" spc="-1" strike="noStrike">
              <a:solidFill>
                <a:schemeClr val="dk1"/>
              </a:solidFill>
              <a:latin typeface="Calibri"/>
            </a:endParaRPr>
          </a:p>
          <a:p>
            <a:pPr indent="0" defTabSz="914400">
              <a:lnSpc>
                <a:spcPct val="90000"/>
              </a:lnSpc>
              <a:spcBef>
                <a:spcPts val="1001"/>
              </a:spcBef>
              <a:buNone/>
              <a:tabLst>
                <a:tab algn="l" pos="0"/>
              </a:tabLst>
            </a:pPr>
            <a:r>
              <a:rPr b="0" lang="en-US" sz="2800" spc="-1" strike="noStrike">
                <a:solidFill>
                  <a:schemeClr val="dk1"/>
                </a:solidFill>
                <a:latin typeface="Calibri"/>
              </a:rPr>
              <a:t>Model performance quantification</a:t>
            </a:r>
            <a:endParaRPr b="0" lang="en-US" sz="2800" spc="-1" strike="noStrike">
              <a:solidFill>
                <a:schemeClr val="dk1"/>
              </a:solidFill>
              <a:latin typeface="Calibri"/>
            </a:endParaRPr>
          </a:p>
          <a:p>
            <a:pPr indent="0" defTabSz="914400">
              <a:lnSpc>
                <a:spcPct val="90000"/>
              </a:lnSpc>
              <a:spcBef>
                <a:spcPts val="1001"/>
              </a:spcBef>
              <a:buNone/>
              <a:tabLst>
                <a:tab algn="l" pos="0"/>
              </a:tabLst>
            </a:pPr>
            <a:r>
              <a:rPr b="0" i="1" lang="en-US" sz="2800" spc="-1" strike="noStrike">
                <a:solidFill>
                  <a:schemeClr val="dk1"/>
                </a:solidFill>
                <a:latin typeface="Calibri"/>
              </a:rPr>
              <a:t>Receiver Operating Characteristic (ROC) </a:t>
            </a:r>
            <a:r>
              <a:rPr b="0" lang="en-US" sz="2800" spc="-1" strike="noStrike">
                <a:solidFill>
                  <a:schemeClr val="dk1"/>
                </a:solidFill>
                <a:latin typeface="Calibri"/>
              </a:rPr>
              <a:t>curves compare</a:t>
            </a:r>
            <a:endParaRPr b="0" lang="en-US" sz="2800" spc="-1" strike="noStrike">
              <a:solidFill>
                <a:schemeClr val="dk1"/>
              </a:solidFill>
              <a:latin typeface="Calibri"/>
            </a:endParaRPr>
          </a:p>
          <a:p>
            <a:pPr marL="271440" indent="-271440" defTabSz="914400">
              <a:lnSpc>
                <a:spcPct val="90000"/>
              </a:lnSpc>
              <a:spcBef>
                <a:spcPts val="1001"/>
              </a:spcBef>
              <a:buClr>
                <a:srgbClr val="c00000"/>
              </a:buClr>
              <a:buFont typeface="Calibri Light"/>
              <a:buAutoNum type="arabicPeriod"/>
              <a:tabLst>
                <a:tab algn="l" pos="0"/>
              </a:tabLst>
            </a:pPr>
            <a:r>
              <a:rPr b="0" lang="en-US" sz="2800" spc="-1" strike="noStrike">
                <a:solidFill>
                  <a:schemeClr val="dk1"/>
                </a:solidFill>
                <a:latin typeface="Calibri"/>
              </a:rPr>
              <a:t>model outputs (probabilistic susceptibility maps) </a:t>
            </a:r>
            <a:endParaRPr b="0" lang="en-US" sz="2800" spc="-1" strike="noStrike">
              <a:solidFill>
                <a:schemeClr val="dk1"/>
              </a:solidFill>
              <a:latin typeface="Calibri"/>
            </a:endParaRPr>
          </a:p>
          <a:p>
            <a:pPr marL="271440" indent="-271440" defTabSz="914400">
              <a:lnSpc>
                <a:spcPct val="90000"/>
              </a:lnSpc>
              <a:spcBef>
                <a:spcPts val="1001"/>
              </a:spcBef>
              <a:buClr>
                <a:srgbClr val="c00000"/>
              </a:buClr>
              <a:buFont typeface="Calibri Light"/>
              <a:buAutoNum type="arabicPeriod"/>
              <a:tabLst>
                <a:tab algn="l" pos="0"/>
              </a:tabLst>
            </a:pPr>
            <a:r>
              <a:rPr b="0" lang="en-US" sz="2800" spc="-1" strike="noStrike">
                <a:solidFill>
                  <a:schemeClr val="dk1"/>
                </a:solidFill>
                <a:latin typeface="Calibri"/>
              </a:rPr>
              <a:t>observations (i.e. grid cells with mapped landslide)</a:t>
            </a:r>
            <a:endParaRPr b="0" lang="en-US" sz="2800" spc="-1" strike="noStrike">
              <a:solidFill>
                <a:schemeClr val="dk1"/>
              </a:solidFill>
              <a:latin typeface="Calibri"/>
            </a:endParaRPr>
          </a:p>
          <a:p>
            <a:pPr indent="0" defTabSz="914400">
              <a:lnSpc>
                <a:spcPct val="90000"/>
              </a:lnSpc>
              <a:spcBef>
                <a:spcPts val="1001"/>
              </a:spcBef>
              <a:buNone/>
              <a:tabLst>
                <a:tab algn="l" pos="0"/>
              </a:tabLst>
            </a:pPr>
            <a:endParaRPr b="0" lang="en-US" sz="2800" spc="-1" strike="noStrike">
              <a:solidFill>
                <a:schemeClr val="dk1"/>
              </a:solidFill>
              <a:latin typeface="Calibri"/>
            </a:endParaRPr>
          </a:p>
        </p:txBody>
      </p:sp>
      <p:sp>
        <p:nvSpPr>
          <p:cNvPr id="110" name="PlaceHolder 3"/>
          <p:cNvSpPr>
            <a:spLocks noGrp="1"/>
          </p:cNvSpPr>
          <p:nvPr>
            <p:ph type="ftr" idx="20"/>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NEAM Regional Online Webinars on Tsunamis Generated by Non-Seismic Sources, Online | 27 November 2025</a:t>
            </a:r>
            <a:endParaRPr b="0" lang="en-US" sz="800" spc="-1" strike="noStrike">
              <a:solidFill>
                <a:srgbClr val="000000"/>
              </a:solidFill>
              <a:latin typeface="Calibri"/>
            </a:endParaRPr>
          </a:p>
        </p:txBody>
      </p:sp>
      <p:pic>
        <p:nvPicPr>
          <p:cNvPr id="111" name="Picture 6" descr=""/>
          <p:cNvPicPr/>
          <p:nvPr/>
        </p:nvPicPr>
        <p:blipFill>
          <a:blip r:embed="rId1"/>
          <a:stretch/>
        </p:blipFill>
        <p:spPr>
          <a:xfrm>
            <a:off x="7891200" y="4617360"/>
            <a:ext cx="2812320" cy="2202120"/>
          </a:xfrm>
          <a:prstGeom prst="rect">
            <a:avLst/>
          </a:prstGeom>
          <a:noFill/>
          <a:ln w="0">
            <a:noFill/>
          </a:ln>
        </p:spPr>
      </p:pic>
      <p:pic>
        <p:nvPicPr>
          <p:cNvPr id="112" name="Picture 9" descr=""/>
          <p:cNvPicPr/>
          <p:nvPr/>
        </p:nvPicPr>
        <p:blipFill>
          <a:blip r:embed="rId2"/>
          <a:stretch/>
        </p:blipFill>
        <p:spPr>
          <a:xfrm>
            <a:off x="-24120" y="3067200"/>
            <a:ext cx="6800040" cy="3785040"/>
          </a:xfrm>
          <a:prstGeom prst="rect">
            <a:avLst/>
          </a:prstGeom>
          <a:noFill/>
          <a:ln w="0">
            <a:noFill/>
          </a:ln>
        </p:spPr>
      </p:pic>
      <p:pic>
        <p:nvPicPr>
          <p:cNvPr id="113" name="Picture 10" descr=""/>
          <p:cNvPicPr/>
          <p:nvPr/>
        </p:nvPicPr>
        <p:blipFill>
          <a:blip r:embed="rId3"/>
          <a:stretch/>
        </p:blipFill>
        <p:spPr>
          <a:xfrm>
            <a:off x="32040" y="3066120"/>
            <a:ext cx="6727320" cy="3773160"/>
          </a:xfrm>
          <a:prstGeom prst="rect">
            <a:avLst/>
          </a:prstGeom>
          <a:noFill/>
          <a:ln w="0">
            <a:noFill/>
          </a:ln>
        </p:spPr>
      </p:pic>
      <p:pic>
        <p:nvPicPr>
          <p:cNvPr id="114" name="Picture 11" descr=""/>
          <p:cNvPicPr/>
          <p:nvPr/>
        </p:nvPicPr>
        <p:blipFill>
          <a:blip r:embed="rId4"/>
          <a:stretch/>
        </p:blipFill>
        <p:spPr>
          <a:xfrm>
            <a:off x="71640" y="3102120"/>
            <a:ext cx="7028280" cy="3696840"/>
          </a:xfrm>
          <a:prstGeom prst="rect">
            <a:avLst/>
          </a:prstGeom>
          <a:noFill/>
          <a:ln w="0">
            <a:noFill/>
          </a:ln>
        </p:spPr>
      </p:pic>
      <p:sp>
        <p:nvSpPr>
          <p:cNvPr id="115" name="TextBox 16"/>
          <p:cNvSpPr/>
          <p:nvPr/>
        </p:nvSpPr>
        <p:spPr>
          <a:xfrm>
            <a:off x="1442160" y="6963840"/>
            <a:ext cx="4160160" cy="793800"/>
          </a:xfrm>
          <a:prstGeom prst="rect">
            <a:avLst/>
          </a:pr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US" sz="1800" spc="-1" strike="noStrike">
                <a:solidFill>
                  <a:srgbClr val="ffffff">
                    <a:alpha val="1000"/>
                  </a:srgbClr>
                </a:solidFill>
                <a:latin typeface="Calibri"/>
              </a:rPr>
              <a:t> </a:t>
            </a:r>
            <a:endParaRPr b="0" lang="en-US" sz="1800" spc="-1" strike="noStrike">
              <a:solidFill>
                <a:srgbClr val="000000"/>
              </a:solidFill>
              <a:latin typeface="Calibri"/>
            </a:endParaRPr>
          </a:p>
        </p:txBody>
      </p:sp>
      <p:sp>
        <p:nvSpPr>
          <p:cNvPr id="116" name="TextBox 18"/>
          <p:cNvSpPr/>
          <p:nvPr/>
        </p:nvSpPr>
        <p:spPr>
          <a:xfrm>
            <a:off x="5761080" y="7111080"/>
            <a:ext cx="1250280" cy="276480"/>
          </a:xfrm>
          <a:prstGeom prst="rect">
            <a:avLst/>
          </a:pr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US" sz="1800" spc="-1" strike="noStrike">
                <a:solidFill>
                  <a:srgbClr val="ffffff">
                    <a:alpha val="1000"/>
                  </a:srgbClr>
                </a:solidFill>
                <a:latin typeface="Calibri"/>
              </a:rPr>
              <a:t> </a:t>
            </a:r>
            <a:endParaRPr b="0" lang="en-US" sz="1800" spc="-1" strike="noStrike">
              <a:solidFill>
                <a:srgbClr val="000000"/>
              </a:solidFill>
              <a:latin typeface="Calibri"/>
            </a:endParaRPr>
          </a:p>
        </p:txBody>
      </p:sp>
      <p:grpSp>
        <p:nvGrpSpPr>
          <p:cNvPr id="117" name="Group 98"/>
          <p:cNvGrpSpPr/>
          <p:nvPr/>
        </p:nvGrpSpPr>
        <p:grpSpPr>
          <a:xfrm>
            <a:off x="3522240" y="727920"/>
            <a:ext cx="8578440" cy="4128480"/>
            <a:chOff x="3522240" y="727920"/>
            <a:chExt cx="8578440" cy="4128480"/>
          </a:xfrm>
        </p:grpSpPr>
        <p:sp>
          <p:nvSpPr>
            <p:cNvPr id="118" name="Rounded Rectangle 20"/>
            <p:cNvSpPr/>
            <p:nvPr/>
          </p:nvSpPr>
          <p:spPr>
            <a:xfrm>
              <a:off x="8096040" y="727920"/>
              <a:ext cx="932040" cy="331920"/>
            </a:xfrm>
            <a:prstGeom prst="roundRect">
              <a:avLst>
                <a:gd name="adj" fmla="val 16667"/>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Digital Elevation Model</a:t>
              </a:r>
              <a:endParaRPr b="0" lang="en-US" sz="1050" spc="-1" strike="noStrike">
                <a:solidFill>
                  <a:srgbClr val="000000"/>
                </a:solidFill>
                <a:latin typeface="Calibri"/>
              </a:endParaRPr>
            </a:p>
          </p:txBody>
        </p:sp>
        <p:sp>
          <p:nvSpPr>
            <p:cNvPr id="119" name="Rectangle 21"/>
            <p:cNvSpPr/>
            <p:nvPr/>
          </p:nvSpPr>
          <p:spPr>
            <a:xfrm>
              <a:off x="7975440" y="1244160"/>
              <a:ext cx="117360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perturbation</a:t>
              </a:r>
              <a:br>
                <a:rPr sz="1050"/>
              </a:br>
              <a:r>
                <a:rPr b="0" lang="el-GR" sz="1050" spc="-1" strike="noStrike">
                  <a:solidFill>
                    <a:schemeClr val="dk1"/>
                  </a:solidFill>
                  <a:latin typeface="Calibri"/>
                </a:rPr>
                <a:t>ξ</a:t>
              </a:r>
              <a:r>
                <a:rPr b="0" lang="ca-ES" sz="1050" spc="-1" strike="noStrike">
                  <a:solidFill>
                    <a:schemeClr val="dk1"/>
                  </a:solidFill>
                  <a:latin typeface="Calibri"/>
                </a:rPr>
                <a:t> ~ N(</a:t>
              </a:r>
              <a:r>
                <a:rPr b="0" lang="el-GR" sz="1050" spc="-1" strike="noStrike">
                  <a:solidFill>
                    <a:schemeClr val="dk1"/>
                  </a:solidFill>
                  <a:latin typeface="Calibri"/>
                </a:rPr>
                <a:t>μ</a:t>
              </a:r>
              <a:r>
                <a:rPr b="0" lang="el-GR" sz="1050" spc="-1" strike="noStrike" baseline="-25000">
                  <a:solidFill>
                    <a:schemeClr val="dk1"/>
                  </a:solidFill>
                  <a:latin typeface="Calibri"/>
                </a:rPr>
                <a:t>ε</a:t>
              </a:r>
              <a:r>
                <a:rPr b="0" lang="ca-ES" sz="1050" spc="-1" strike="noStrike" baseline="-25000">
                  <a:solidFill>
                    <a:schemeClr val="dk1"/>
                  </a:solidFill>
                  <a:latin typeface="Calibri"/>
                </a:rPr>
                <a:t>DEM</a:t>
              </a:r>
              <a:r>
                <a:rPr b="0" lang="ca-ES" sz="1050" spc="-1" strike="noStrike">
                  <a:solidFill>
                    <a:schemeClr val="dk1"/>
                  </a:solidFill>
                  <a:latin typeface="Calibri"/>
                </a:rPr>
                <a:t>, </a:t>
              </a:r>
              <a:r>
                <a:rPr b="0" lang="el-GR" sz="1050" spc="-1" strike="noStrike">
                  <a:solidFill>
                    <a:schemeClr val="dk1"/>
                  </a:solidFill>
                  <a:latin typeface="Calibri"/>
                </a:rPr>
                <a:t>σ</a:t>
              </a:r>
              <a:r>
                <a:rPr b="0" lang="el-GR" sz="1050" spc="-1" strike="noStrike" baseline="-25000">
                  <a:solidFill>
                    <a:schemeClr val="dk1"/>
                  </a:solidFill>
                  <a:latin typeface="Calibri"/>
                </a:rPr>
                <a:t>ε</a:t>
              </a:r>
              <a:r>
                <a:rPr b="0" lang="ca-ES" sz="1050" spc="-1" strike="noStrike" baseline="-25000">
                  <a:solidFill>
                    <a:schemeClr val="dk1"/>
                  </a:solidFill>
                  <a:latin typeface="Calibri"/>
                </a:rPr>
                <a:t>DEM</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20" name="Rectangle 22"/>
            <p:cNvSpPr/>
            <p:nvPr/>
          </p:nvSpPr>
          <p:spPr>
            <a:xfrm>
              <a:off x="8200800" y="1668600"/>
              <a:ext cx="7221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Perturbated DEM</a:t>
              </a:r>
              <a:endParaRPr b="0" lang="en-US" sz="1050" spc="-1" strike="noStrike">
                <a:solidFill>
                  <a:srgbClr val="000000"/>
                </a:solidFill>
                <a:latin typeface="Calibri"/>
              </a:endParaRPr>
            </a:p>
          </p:txBody>
        </p:sp>
        <p:sp>
          <p:nvSpPr>
            <p:cNvPr id="121" name="Rectangle 23"/>
            <p:cNvSpPr/>
            <p:nvPr/>
          </p:nvSpPr>
          <p:spPr>
            <a:xfrm>
              <a:off x="8109360" y="2124000"/>
              <a:ext cx="90540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Perturbated Slope gradient</a:t>
              </a:r>
              <a:endParaRPr b="0" lang="en-US" sz="1050" spc="-1" strike="noStrike">
                <a:solidFill>
                  <a:srgbClr val="000000"/>
                </a:solidFill>
                <a:latin typeface="Calibri"/>
              </a:endParaRPr>
            </a:p>
          </p:txBody>
        </p:sp>
        <p:sp>
          <p:nvSpPr>
            <p:cNvPr id="122" name="Rectangle 24"/>
            <p:cNvSpPr/>
            <p:nvPr/>
          </p:nvSpPr>
          <p:spPr>
            <a:xfrm>
              <a:off x="8333640" y="2579760"/>
              <a:ext cx="457200" cy="30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a:t>
              </a:r>
              <a:r>
                <a:rPr b="0" lang="el-GR" sz="1050" spc="-1" strike="noStrike">
                  <a:solidFill>
                    <a:schemeClr val="dk1"/>
                  </a:solidFill>
                  <a:latin typeface="Calibri"/>
                </a:rPr>
                <a:t>α</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23" name="Rectangle 25"/>
            <p:cNvSpPr/>
            <p:nvPr/>
          </p:nvSpPr>
          <p:spPr>
            <a:xfrm>
              <a:off x="10191960" y="1244160"/>
              <a:ext cx="79344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fault activated</a:t>
              </a:r>
              <a:endParaRPr b="0" lang="en-US" sz="1050" spc="-1" strike="noStrike">
                <a:solidFill>
                  <a:srgbClr val="000000"/>
                </a:solidFill>
                <a:latin typeface="Calibri"/>
              </a:endParaRPr>
            </a:p>
          </p:txBody>
        </p:sp>
        <p:sp>
          <p:nvSpPr>
            <p:cNvPr id="124" name="Rounded Rectangle 26"/>
            <p:cNvSpPr/>
            <p:nvPr/>
          </p:nvSpPr>
          <p:spPr>
            <a:xfrm>
              <a:off x="10122840" y="727920"/>
              <a:ext cx="932040" cy="331920"/>
            </a:xfrm>
            <a:prstGeom prst="roundRect">
              <a:avLst>
                <a:gd name="adj" fmla="val 16667"/>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Fault catalogue</a:t>
              </a:r>
              <a:endParaRPr b="0" lang="en-US" sz="1050" spc="-1" strike="noStrike">
                <a:solidFill>
                  <a:srgbClr val="000000"/>
                </a:solidFill>
                <a:latin typeface="Calibri"/>
              </a:endParaRPr>
            </a:p>
          </p:txBody>
        </p:sp>
        <p:sp>
          <p:nvSpPr>
            <p:cNvPr id="125" name="Rectangle 27"/>
            <p:cNvSpPr/>
            <p:nvPr/>
          </p:nvSpPr>
          <p:spPr>
            <a:xfrm>
              <a:off x="10026000" y="1800000"/>
              <a:ext cx="112572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Uniform PDF(M</a:t>
              </a:r>
              <a:r>
                <a:rPr b="0" lang="ca-ES" sz="1050" spc="-1" strike="noStrike" baseline="-25000">
                  <a:solidFill>
                    <a:schemeClr val="dk1"/>
                  </a:solidFill>
                  <a:latin typeface="Calibri"/>
                </a:rPr>
                <a:t>wmax</a:t>
              </a:r>
              <a:r>
                <a:rPr b="0" lang="ca-ES" sz="1050" spc="-1" strike="noStrike">
                  <a:solidFill>
                    <a:schemeClr val="dk1"/>
                  </a:solidFill>
                  <a:latin typeface="Calibri"/>
                </a:rPr>
                <a:t>) of the fault</a:t>
              </a:r>
              <a:endParaRPr b="0" lang="en-US" sz="1050" spc="-1" strike="noStrike">
                <a:solidFill>
                  <a:srgbClr val="000000"/>
                </a:solidFill>
                <a:latin typeface="Calibri"/>
              </a:endParaRPr>
            </a:p>
          </p:txBody>
        </p:sp>
        <p:sp>
          <p:nvSpPr>
            <p:cNvPr id="126" name="Rectangle 28"/>
            <p:cNvSpPr/>
            <p:nvPr/>
          </p:nvSpPr>
          <p:spPr>
            <a:xfrm>
              <a:off x="10026000" y="2258280"/>
              <a:ext cx="112572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M</a:t>
              </a:r>
              <a:r>
                <a:rPr b="0" lang="ca-ES" sz="1050" spc="-1" strike="noStrike" baseline="-25000">
                  <a:solidFill>
                    <a:schemeClr val="dk1"/>
                  </a:solidFill>
                  <a:latin typeface="Calibri"/>
                </a:rPr>
                <a:t>w</a:t>
              </a:r>
              <a:r>
                <a:rPr b="0" lang="ca-ES" sz="1050" spc="-1" strike="noStrike">
                  <a:solidFill>
                    <a:schemeClr val="dk1"/>
                  </a:solidFill>
                  <a:latin typeface="Calibri"/>
                </a:rPr>
                <a:t> sample</a:t>
              </a:r>
              <a:endParaRPr b="0" lang="en-US" sz="1050" spc="-1" strike="noStrike">
                <a:solidFill>
                  <a:srgbClr val="000000"/>
                </a:solidFill>
                <a:latin typeface="Calibri"/>
              </a:endParaRPr>
            </a:p>
          </p:txBody>
        </p:sp>
        <p:sp>
          <p:nvSpPr>
            <p:cNvPr id="127" name="Rectangle 29"/>
            <p:cNvSpPr/>
            <p:nvPr/>
          </p:nvSpPr>
          <p:spPr>
            <a:xfrm>
              <a:off x="10844280" y="2657520"/>
              <a:ext cx="1256400" cy="30996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Epicentral distance to fault</a:t>
              </a:r>
              <a:endParaRPr b="0" lang="en-US" sz="1050" spc="-1" strike="noStrike">
                <a:solidFill>
                  <a:srgbClr val="000000"/>
                </a:solidFill>
                <a:latin typeface="Calibri"/>
              </a:endParaRPr>
            </a:p>
          </p:txBody>
        </p:sp>
        <p:sp>
          <p:nvSpPr>
            <p:cNvPr id="128" name="Rectangle 30"/>
            <p:cNvSpPr/>
            <p:nvPr/>
          </p:nvSpPr>
          <p:spPr>
            <a:xfrm>
              <a:off x="9518760" y="2664720"/>
              <a:ext cx="88488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Fault Mechanism</a:t>
              </a:r>
              <a:endParaRPr b="0" lang="en-US" sz="1050" spc="-1" strike="noStrike">
                <a:solidFill>
                  <a:srgbClr val="000000"/>
                </a:solidFill>
                <a:latin typeface="Calibri"/>
              </a:endParaRPr>
            </a:p>
          </p:txBody>
        </p:sp>
        <p:sp>
          <p:nvSpPr>
            <p:cNvPr id="129" name="Rectangle 31"/>
            <p:cNvSpPr/>
            <p:nvPr/>
          </p:nvSpPr>
          <p:spPr>
            <a:xfrm>
              <a:off x="10321200" y="3063960"/>
              <a:ext cx="54828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PGA grid</a:t>
              </a:r>
              <a:endParaRPr b="0" lang="en-US" sz="1050" spc="-1" strike="noStrike">
                <a:solidFill>
                  <a:srgbClr val="000000"/>
                </a:solidFill>
                <a:latin typeface="Calibri"/>
              </a:endParaRPr>
            </a:p>
          </p:txBody>
        </p:sp>
        <p:sp>
          <p:nvSpPr>
            <p:cNvPr id="130" name="Rectangle 32"/>
            <p:cNvSpPr/>
            <p:nvPr/>
          </p:nvSpPr>
          <p:spPr>
            <a:xfrm>
              <a:off x="10304280" y="3718800"/>
              <a:ext cx="598320" cy="30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PDF(PGA)</a:t>
              </a:r>
              <a:endParaRPr b="0" lang="en-US" sz="1050" spc="-1" strike="noStrike">
                <a:solidFill>
                  <a:srgbClr val="000000"/>
                </a:solidFill>
                <a:latin typeface="Calibri"/>
              </a:endParaRPr>
            </a:p>
          </p:txBody>
        </p:sp>
        <p:cxnSp>
          <p:nvCxnSpPr>
            <p:cNvPr id="131" name="Straight Arrow Connector 33"/>
            <p:cNvCxnSpPr>
              <a:stCxn id="124" idx="2"/>
              <a:endCxn id="123" idx="0"/>
            </p:cNvCxnSpPr>
            <p:nvPr/>
          </p:nvCxnSpPr>
          <p:spPr>
            <a:xfrm flipH="1">
              <a:off x="10588680" y="1059840"/>
              <a:ext cx="720" cy="184680"/>
            </a:xfrm>
            <a:prstGeom prst="straightConnector1">
              <a:avLst/>
            </a:prstGeom>
            <a:ln w="12700">
              <a:solidFill>
                <a:srgbClr val="000000"/>
              </a:solidFill>
              <a:tailEnd len="med" type="triangle" w="med"/>
            </a:ln>
          </p:spPr>
        </p:cxnSp>
        <p:cxnSp>
          <p:nvCxnSpPr>
            <p:cNvPr id="132" name="Straight Arrow Connector 34"/>
            <p:cNvCxnSpPr>
              <a:stCxn id="123" idx="2"/>
              <a:endCxn id="125" idx="0"/>
            </p:cNvCxnSpPr>
            <p:nvPr/>
          </p:nvCxnSpPr>
          <p:spPr>
            <a:xfrm>
              <a:off x="10588680" y="1546920"/>
              <a:ext cx="360" cy="253440"/>
            </a:xfrm>
            <a:prstGeom prst="straightConnector1">
              <a:avLst/>
            </a:prstGeom>
            <a:ln w="12700">
              <a:solidFill>
                <a:srgbClr val="000000"/>
              </a:solidFill>
              <a:tailEnd len="med" type="triangle" w="med"/>
            </a:ln>
          </p:spPr>
        </p:cxnSp>
        <p:cxnSp>
          <p:nvCxnSpPr>
            <p:cNvPr id="133" name="Straight Arrow Connector 35"/>
            <p:cNvCxnSpPr>
              <a:stCxn id="125" idx="2"/>
              <a:endCxn id="126" idx="0"/>
            </p:cNvCxnSpPr>
            <p:nvPr/>
          </p:nvCxnSpPr>
          <p:spPr>
            <a:xfrm>
              <a:off x="10588680" y="2102760"/>
              <a:ext cx="360" cy="155520"/>
            </a:xfrm>
            <a:prstGeom prst="straightConnector1">
              <a:avLst/>
            </a:prstGeom>
            <a:ln w="12700">
              <a:solidFill>
                <a:srgbClr val="000000"/>
              </a:solidFill>
              <a:tailEnd len="med" type="triangle" w="med"/>
            </a:ln>
          </p:spPr>
        </p:cxnSp>
        <p:cxnSp>
          <p:nvCxnSpPr>
            <p:cNvPr id="134" name="Elbow Connector 36"/>
            <p:cNvCxnSpPr>
              <a:stCxn id="128" idx="2"/>
              <a:endCxn id="129" idx="1"/>
            </p:cNvCxnSpPr>
            <p:nvPr/>
          </p:nvCxnSpPr>
          <p:spPr>
            <a:xfrm>
              <a:off x="9961200" y="2967480"/>
              <a:ext cx="360360" cy="248040"/>
            </a:xfrm>
            <a:prstGeom prst="bentConnector2">
              <a:avLst/>
            </a:prstGeom>
            <a:ln w="12700">
              <a:solidFill>
                <a:srgbClr val="000000"/>
              </a:solidFill>
              <a:tailEnd len="med" type="triangle" w="med"/>
            </a:ln>
          </p:spPr>
        </p:cxnSp>
        <p:cxnSp>
          <p:nvCxnSpPr>
            <p:cNvPr id="135" name="Elbow Connector 37"/>
            <p:cNvCxnSpPr>
              <a:stCxn id="127" idx="2"/>
              <a:endCxn id="129" idx="3"/>
            </p:cNvCxnSpPr>
            <p:nvPr/>
          </p:nvCxnSpPr>
          <p:spPr>
            <a:xfrm flipV="1" rot="10800000">
              <a:off x="10869480" y="2967480"/>
              <a:ext cx="603360" cy="248040"/>
            </a:xfrm>
            <a:prstGeom prst="bentConnector2">
              <a:avLst/>
            </a:prstGeom>
            <a:ln w="12700">
              <a:solidFill>
                <a:srgbClr val="000000"/>
              </a:solidFill>
              <a:tailEnd len="med" type="triangle" w="med"/>
            </a:ln>
          </p:spPr>
        </p:cxnSp>
        <p:cxnSp>
          <p:nvCxnSpPr>
            <p:cNvPr id="136" name="Straight Arrow Connector 38"/>
            <p:cNvCxnSpPr>
              <a:stCxn id="126" idx="2"/>
              <a:endCxn id="129" idx="0"/>
            </p:cNvCxnSpPr>
            <p:nvPr/>
          </p:nvCxnSpPr>
          <p:spPr>
            <a:xfrm>
              <a:off x="10588680" y="2560680"/>
              <a:ext cx="7200" cy="503640"/>
            </a:xfrm>
            <a:prstGeom prst="straightConnector1">
              <a:avLst/>
            </a:prstGeom>
            <a:ln w="12700">
              <a:solidFill>
                <a:srgbClr val="000000"/>
              </a:solidFill>
              <a:tailEnd len="med" type="triangle" w="med"/>
            </a:ln>
          </p:spPr>
        </p:cxnSp>
        <p:cxnSp>
          <p:nvCxnSpPr>
            <p:cNvPr id="137" name="Straight Arrow Connector 39"/>
            <p:cNvCxnSpPr/>
            <p:nvPr/>
          </p:nvCxnSpPr>
          <p:spPr>
            <a:xfrm>
              <a:off x="8561880" y="1074240"/>
              <a:ext cx="360" cy="194040"/>
            </a:xfrm>
            <a:prstGeom prst="straightConnector1">
              <a:avLst/>
            </a:prstGeom>
            <a:ln w="12700">
              <a:solidFill>
                <a:srgbClr val="000000"/>
              </a:solidFill>
              <a:tailEnd len="med" type="triangle" w="med"/>
            </a:ln>
          </p:spPr>
        </p:cxnSp>
        <p:cxnSp>
          <p:nvCxnSpPr>
            <p:cNvPr id="138" name="Straight Arrow Connector 40"/>
            <p:cNvCxnSpPr>
              <a:stCxn id="119" idx="2"/>
              <a:endCxn id="120" idx="0"/>
            </p:cNvCxnSpPr>
            <p:nvPr/>
          </p:nvCxnSpPr>
          <p:spPr>
            <a:xfrm>
              <a:off x="8561880" y="1546920"/>
              <a:ext cx="360" cy="122040"/>
            </a:xfrm>
            <a:prstGeom prst="straightConnector1">
              <a:avLst/>
            </a:prstGeom>
            <a:ln w="12700">
              <a:solidFill>
                <a:srgbClr val="000000"/>
              </a:solidFill>
              <a:tailEnd len="med" type="triangle" w="med"/>
            </a:ln>
          </p:spPr>
        </p:cxnSp>
        <p:cxnSp>
          <p:nvCxnSpPr>
            <p:cNvPr id="139" name="Straight Arrow Connector 41"/>
            <p:cNvCxnSpPr>
              <a:stCxn id="120" idx="2"/>
              <a:endCxn id="121" idx="0"/>
            </p:cNvCxnSpPr>
            <p:nvPr/>
          </p:nvCxnSpPr>
          <p:spPr>
            <a:xfrm>
              <a:off x="8561880" y="1971360"/>
              <a:ext cx="360" cy="153000"/>
            </a:xfrm>
            <a:prstGeom prst="straightConnector1">
              <a:avLst/>
            </a:prstGeom>
            <a:ln w="12700">
              <a:solidFill>
                <a:srgbClr val="000000"/>
              </a:solidFill>
              <a:tailEnd len="med" type="triangle" w="med"/>
            </a:ln>
          </p:spPr>
        </p:cxnSp>
        <p:cxnSp>
          <p:nvCxnSpPr>
            <p:cNvPr id="140" name="Straight Arrow Connector 42"/>
            <p:cNvCxnSpPr>
              <a:stCxn id="121" idx="2"/>
              <a:endCxn id="122" idx="0"/>
            </p:cNvCxnSpPr>
            <p:nvPr/>
          </p:nvCxnSpPr>
          <p:spPr>
            <a:xfrm>
              <a:off x="8561880" y="2426760"/>
              <a:ext cx="360" cy="153000"/>
            </a:xfrm>
            <a:prstGeom prst="straightConnector1">
              <a:avLst/>
            </a:prstGeom>
            <a:ln w="12700">
              <a:solidFill>
                <a:srgbClr val="000000"/>
              </a:solidFill>
              <a:tailEnd len="med" type="triangle" w="med"/>
            </a:ln>
          </p:spPr>
        </p:cxnSp>
        <p:sp>
          <p:nvSpPr>
            <p:cNvPr id="141" name="Rounded Rectangle 43"/>
            <p:cNvSpPr/>
            <p:nvPr/>
          </p:nvSpPr>
          <p:spPr>
            <a:xfrm>
              <a:off x="3522240" y="727920"/>
              <a:ext cx="1028880" cy="331920"/>
            </a:xfrm>
            <a:prstGeom prst="roundRect">
              <a:avLst>
                <a:gd name="adj" fmla="val 16667"/>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Local Geotechnical data</a:t>
              </a:r>
              <a:endParaRPr b="0" lang="en-US" sz="1050" spc="-1" strike="noStrike">
                <a:solidFill>
                  <a:srgbClr val="000000"/>
                </a:solidFill>
                <a:latin typeface="Calibri"/>
              </a:endParaRPr>
            </a:p>
          </p:txBody>
        </p:sp>
        <p:sp>
          <p:nvSpPr>
            <p:cNvPr id="142" name="Rounded Rectangle 44"/>
            <p:cNvSpPr/>
            <p:nvPr/>
          </p:nvSpPr>
          <p:spPr>
            <a:xfrm>
              <a:off x="4652640" y="727920"/>
              <a:ext cx="1028880" cy="331920"/>
            </a:xfrm>
            <a:prstGeom prst="roundRect">
              <a:avLst>
                <a:gd name="adj" fmla="val 16667"/>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Global Geotechnical data</a:t>
              </a:r>
              <a:endParaRPr b="0" lang="en-US" sz="1050" spc="-1" strike="noStrike">
                <a:solidFill>
                  <a:srgbClr val="000000"/>
                </a:solidFill>
                <a:latin typeface="Calibri"/>
              </a:endParaRPr>
            </a:p>
          </p:txBody>
        </p:sp>
        <p:sp>
          <p:nvSpPr>
            <p:cNvPr id="143" name="Rectangle 45"/>
            <p:cNvSpPr/>
            <p:nvPr/>
          </p:nvSpPr>
          <p:spPr>
            <a:xfrm>
              <a:off x="3611520" y="1244160"/>
              <a:ext cx="850680" cy="3024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a:t>
              </a:r>
              <a:r>
                <a:rPr b="0" lang="el-GR" sz="1050" spc="-1" strike="noStrike">
                  <a:solidFill>
                    <a:schemeClr val="dk1"/>
                  </a:solidFill>
                  <a:latin typeface="Calibri"/>
                </a:rPr>
                <a:t>μ</a:t>
              </a:r>
              <a:r>
                <a:rPr b="0" lang="ca-ES" sz="1050" spc="-1" strike="noStrike" baseline="-25000">
                  <a:solidFill>
                    <a:schemeClr val="dk1"/>
                  </a:solidFill>
                  <a:latin typeface="Calibri"/>
                </a:rPr>
                <a:t>Cu/</a:t>
              </a:r>
              <a:r>
                <a:rPr b="0" lang="el-GR" sz="1050" spc="-1" strike="noStrike" baseline="-25000">
                  <a:solidFill>
                    <a:schemeClr val="dk1"/>
                  </a:solidFill>
                  <a:latin typeface="Calibri"/>
                </a:rPr>
                <a:t>σ</a:t>
              </a:r>
              <a:r>
                <a:rPr b="0" lang="ca-ES" sz="1050" spc="-1" strike="noStrike" baseline="-25000">
                  <a:solidFill>
                    <a:schemeClr val="dk1"/>
                  </a:solidFill>
                  <a:latin typeface="Calibri"/>
                </a:rPr>
                <a:t>’v0</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44" name="Rectangle 46"/>
            <p:cNvSpPr/>
            <p:nvPr/>
          </p:nvSpPr>
          <p:spPr>
            <a:xfrm>
              <a:off x="4741560" y="1244160"/>
              <a:ext cx="850680" cy="3024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a:t>
              </a:r>
              <a:r>
                <a:rPr b="0" lang="el-GR" sz="1050" spc="-1" strike="noStrike">
                  <a:solidFill>
                    <a:schemeClr val="dk1"/>
                  </a:solidFill>
                  <a:latin typeface="Calibri"/>
                </a:rPr>
                <a:t>σ</a:t>
              </a:r>
              <a:r>
                <a:rPr b="0" lang="ca-ES" sz="1050" spc="-1" strike="noStrike" baseline="-25000">
                  <a:solidFill>
                    <a:schemeClr val="dk1"/>
                  </a:solidFill>
                  <a:latin typeface="Calibri"/>
                </a:rPr>
                <a:t>Cu/</a:t>
              </a:r>
              <a:r>
                <a:rPr b="0" lang="el-GR" sz="1050" spc="-1" strike="noStrike" baseline="-25000">
                  <a:solidFill>
                    <a:schemeClr val="dk1"/>
                  </a:solidFill>
                  <a:latin typeface="Calibri"/>
                </a:rPr>
                <a:t>σ</a:t>
              </a:r>
              <a:r>
                <a:rPr b="0" lang="ca-ES" sz="1050" spc="-1" strike="noStrike" baseline="-25000">
                  <a:solidFill>
                    <a:schemeClr val="dk1"/>
                  </a:solidFill>
                  <a:latin typeface="Calibri"/>
                </a:rPr>
                <a:t>’v0</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45" name="Rectangle 47"/>
            <p:cNvSpPr/>
            <p:nvPr/>
          </p:nvSpPr>
          <p:spPr>
            <a:xfrm>
              <a:off x="3772080" y="166860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sp>
          <p:nvSpPr>
            <p:cNvPr id="146" name="Rectangle 48"/>
            <p:cNvSpPr/>
            <p:nvPr/>
          </p:nvSpPr>
          <p:spPr>
            <a:xfrm>
              <a:off x="4902120" y="166860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sp>
          <p:nvSpPr>
            <p:cNvPr id="147" name="Rectangle 49"/>
            <p:cNvSpPr/>
            <p:nvPr/>
          </p:nvSpPr>
          <p:spPr>
            <a:xfrm>
              <a:off x="4126320" y="2238120"/>
              <a:ext cx="850680" cy="30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PDF(C</a:t>
              </a:r>
              <a:r>
                <a:rPr b="0" lang="ca-ES" sz="1050" spc="-1" strike="noStrike" baseline="-25000">
                  <a:solidFill>
                    <a:schemeClr val="dk1"/>
                  </a:solidFill>
                  <a:latin typeface="Calibri"/>
                </a:rPr>
                <a:t>u</a:t>
              </a:r>
              <a:r>
                <a:rPr b="0" lang="ca-ES" sz="1050" spc="-1" strike="noStrike">
                  <a:solidFill>
                    <a:schemeClr val="dk1"/>
                  </a:solidFill>
                  <a:latin typeface="Calibri"/>
                </a:rPr>
                <a:t>/</a:t>
              </a:r>
              <a:r>
                <a:rPr b="0" lang="el-GR" sz="1050" spc="-1" strike="noStrike">
                  <a:solidFill>
                    <a:schemeClr val="dk1"/>
                  </a:solidFill>
                  <a:latin typeface="Calibri"/>
                </a:rPr>
                <a:t>σ</a:t>
              </a:r>
              <a:r>
                <a:rPr b="0" lang="ca-ES" sz="1050" spc="-1" strike="noStrike">
                  <a:solidFill>
                    <a:schemeClr val="dk1"/>
                  </a:solidFill>
                  <a:latin typeface="Calibri"/>
                </a:rPr>
                <a:t>’</a:t>
              </a:r>
              <a:r>
                <a:rPr b="0" lang="ca-ES" sz="1050" spc="-1" strike="noStrike" baseline="-25000">
                  <a:solidFill>
                    <a:schemeClr val="dk1"/>
                  </a:solidFill>
                  <a:latin typeface="Calibri"/>
                </a:rPr>
                <a:t>v0</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48" name="Rectangle 50"/>
            <p:cNvSpPr/>
            <p:nvPr/>
          </p:nvSpPr>
          <p:spPr>
            <a:xfrm>
              <a:off x="4286880" y="269352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cxnSp>
          <p:nvCxnSpPr>
            <p:cNvPr id="149" name="Straight Arrow Connector 51"/>
            <p:cNvCxnSpPr>
              <a:stCxn id="141" idx="2"/>
              <a:endCxn id="143" idx="0"/>
            </p:cNvCxnSpPr>
            <p:nvPr/>
          </p:nvCxnSpPr>
          <p:spPr>
            <a:xfrm>
              <a:off x="4036680" y="1059840"/>
              <a:ext cx="360" cy="184680"/>
            </a:xfrm>
            <a:prstGeom prst="straightConnector1">
              <a:avLst/>
            </a:prstGeom>
            <a:ln w="12700">
              <a:solidFill>
                <a:srgbClr val="000000"/>
              </a:solidFill>
              <a:tailEnd len="med" type="triangle" w="med"/>
            </a:ln>
          </p:spPr>
        </p:cxnSp>
        <p:cxnSp>
          <p:nvCxnSpPr>
            <p:cNvPr id="150" name="Straight Arrow Connector 52"/>
            <p:cNvCxnSpPr>
              <a:stCxn id="142" idx="2"/>
              <a:endCxn id="144" idx="0"/>
            </p:cNvCxnSpPr>
            <p:nvPr/>
          </p:nvCxnSpPr>
          <p:spPr>
            <a:xfrm>
              <a:off x="5167080" y="1059840"/>
              <a:ext cx="360" cy="184680"/>
            </a:xfrm>
            <a:prstGeom prst="straightConnector1">
              <a:avLst/>
            </a:prstGeom>
            <a:ln w="12700">
              <a:solidFill>
                <a:srgbClr val="000000"/>
              </a:solidFill>
              <a:tailEnd len="med" type="triangle" w="med"/>
            </a:ln>
          </p:spPr>
        </p:cxnSp>
        <p:cxnSp>
          <p:nvCxnSpPr>
            <p:cNvPr id="151" name="Straight Arrow Connector 53"/>
            <p:cNvCxnSpPr>
              <a:stCxn id="143" idx="2"/>
              <a:endCxn id="145" idx="0"/>
            </p:cNvCxnSpPr>
            <p:nvPr/>
          </p:nvCxnSpPr>
          <p:spPr>
            <a:xfrm>
              <a:off x="4036680" y="1546920"/>
              <a:ext cx="360" cy="122040"/>
            </a:xfrm>
            <a:prstGeom prst="straightConnector1">
              <a:avLst/>
            </a:prstGeom>
            <a:ln w="12700">
              <a:solidFill>
                <a:srgbClr val="000000"/>
              </a:solidFill>
              <a:tailEnd len="med" type="triangle" w="med"/>
            </a:ln>
          </p:spPr>
        </p:cxnSp>
        <p:cxnSp>
          <p:nvCxnSpPr>
            <p:cNvPr id="152" name="Straight Arrow Connector 54"/>
            <p:cNvCxnSpPr>
              <a:stCxn id="144" idx="2"/>
              <a:endCxn id="146" idx="0"/>
            </p:cNvCxnSpPr>
            <p:nvPr/>
          </p:nvCxnSpPr>
          <p:spPr>
            <a:xfrm>
              <a:off x="5167080" y="1546920"/>
              <a:ext cx="360" cy="122040"/>
            </a:xfrm>
            <a:prstGeom prst="straightConnector1">
              <a:avLst/>
            </a:prstGeom>
            <a:ln w="12700">
              <a:solidFill>
                <a:srgbClr val="000000"/>
              </a:solidFill>
              <a:tailEnd len="med" type="triangle" w="med"/>
            </a:ln>
          </p:spPr>
        </p:cxnSp>
        <p:cxnSp>
          <p:nvCxnSpPr>
            <p:cNvPr id="153" name="Elbow Connector 55"/>
            <p:cNvCxnSpPr>
              <a:stCxn id="145" idx="2"/>
              <a:endCxn id="147" idx="0"/>
            </p:cNvCxnSpPr>
            <p:nvPr/>
          </p:nvCxnSpPr>
          <p:spPr>
            <a:xfrm>
              <a:off x="4036680" y="1971360"/>
              <a:ext cx="515160" cy="266760"/>
            </a:xfrm>
            <a:prstGeom prst="bentConnector2">
              <a:avLst/>
            </a:prstGeom>
            <a:ln w="12700">
              <a:solidFill>
                <a:srgbClr val="000000"/>
              </a:solidFill>
              <a:tailEnd len="med" type="triangle" w="med"/>
            </a:ln>
          </p:spPr>
        </p:cxnSp>
        <p:cxnSp>
          <p:nvCxnSpPr>
            <p:cNvPr id="154" name="Elbow Connector 56"/>
            <p:cNvCxnSpPr>
              <a:stCxn id="146" idx="2"/>
              <a:endCxn id="147" idx="0"/>
            </p:cNvCxnSpPr>
            <p:nvPr/>
          </p:nvCxnSpPr>
          <p:spPr>
            <a:xfrm flipV="1" rot="10800000">
              <a:off x="4551480" y="1971360"/>
              <a:ext cx="615960" cy="266760"/>
            </a:xfrm>
            <a:prstGeom prst="bentConnector2">
              <a:avLst/>
            </a:prstGeom>
            <a:ln w="12700">
              <a:solidFill>
                <a:srgbClr val="000000"/>
              </a:solidFill>
              <a:tailEnd len="med" type="triangle" w="med"/>
            </a:ln>
          </p:spPr>
        </p:cxnSp>
        <p:cxnSp>
          <p:nvCxnSpPr>
            <p:cNvPr id="155" name="Straight Arrow Connector 57"/>
            <p:cNvCxnSpPr>
              <a:stCxn id="147" idx="2"/>
              <a:endCxn id="148" idx="0"/>
            </p:cNvCxnSpPr>
            <p:nvPr/>
          </p:nvCxnSpPr>
          <p:spPr>
            <a:xfrm>
              <a:off x="4551480" y="2540520"/>
              <a:ext cx="360" cy="153000"/>
            </a:xfrm>
            <a:prstGeom prst="straightConnector1">
              <a:avLst/>
            </a:prstGeom>
            <a:ln w="12700">
              <a:solidFill>
                <a:srgbClr val="000000"/>
              </a:solidFill>
              <a:tailEnd len="med" type="triangle" w="med"/>
            </a:ln>
          </p:spPr>
        </p:cxnSp>
        <p:sp>
          <p:nvSpPr>
            <p:cNvPr id="156" name="Rounded Rectangle 58"/>
            <p:cNvSpPr/>
            <p:nvPr/>
          </p:nvSpPr>
          <p:spPr>
            <a:xfrm>
              <a:off x="5782680" y="727920"/>
              <a:ext cx="1028880" cy="331920"/>
            </a:xfrm>
            <a:prstGeom prst="roundRect">
              <a:avLst>
                <a:gd name="adj" fmla="val 16667"/>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Local Geotechnical data</a:t>
              </a:r>
              <a:endParaRPr b="0" lang="en-US" sz="1050" spc="-1" strike="noStrike">
                <a:solidFill>
                  <a:srgbClr val="000000"/>
                </a:solidFill>
                <a:latin typeface="Calibri"/>
              </a:endParaRPr>
            </a:p>
          </p:txBody>
        </p:sp>
        <p:sp>
          <p:nvSpPr>
            <p:cNvPr id="157" name="Rounded Rectangle 59"/>
            <p:cNvSpPr/>
            <p:nvPr/>
          </p:nvSpPr>
          <p:spPr>
            <a:xfrm>
              <a:off x="6912720" y="727920"/>
              <a:ext cx="1028880" cy="331920"/>
            </a:xfrm>
            <a:prstGeom prst="roundRect">
              <a:avLst>
                <a:gd name="adj" fmla="val 16667"/>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Global Geotechnical data</a:t>
              </a:r>
              <a:endParaRPr b="0" lang="en-US" sz="1050" spc="-1" strike="noStrike">
                <a:solidFill>
                  <a:srgbClr val="000000"/>
                </a:solidFill>
                <a:latin typeface="Calibri"/>
              </a:endParaRPr>
            </a:p>
          </p:txBody>
        </p:sp>
        <p:sp>
          <p:nvSpPr>
            <p:cNvPr id="158" name="Rectangle 60"/>
            <p:cNvSpPr/>
            <p:nvPr/>
          </p:nvSpPr>
          <p:spPr>
            <a:xfrm>
              <a:off x="5871960" y="1244160"/>
              <a:ext cx="850680" cy="3024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a:t>
              </a:r>
              <a:r>
                <a:rPr b="0" lang="el-GR" sz="1050" spc="-1" strike="noStrike">
                  <a:solidFill>
                    <a:schemeClr val="dk1"/>
                  </a:solidFill>
                  <a:latin typeface="Calibri"/>
                </a:rPr>
                <a:t>μ</a:t>
              </a:r>
              <a:r>
                <a:rPr b="0" lang="el-GR" sz="1050" spc="-1" strike="noStrike" baseline="-25000">
                  <a:solidFill>
                    <a:schemeClr val="dk1"/>
                  </a:solidFill>
                  <a:latin typeface="Calibri"/>
                </a:rPr>
                <a:t>γ</a:t>
              </a:r>
              <a:r>
                <a:rPr b="0" lang="ca-ES" sz="1050" spc="-1" strike="noStrike" baseline="-25000">
                  <a:solidFill>
                    <a:schemeClr val="dk1"/>
                  </a:solidFill>
                  <a:latin typeface="Calibri"/>
                </a:rPr>
                <a:t>/</a:t>
              </a:r>
              <a:r>
                <a:rPr b="0" lang="el-GR" sz="1050" spc="-1" strike="noStrike" baseline="-25000">
                  <a:solidFill>
                    <a:schemeClr val="dk1"/>
                  </a:solidFill>
                  <a:latin typeface="Calibri"/>
                </a:rPr>
                <a:t>γ</a:t>
              </a:r>
              <a:r>
                <a:rPr b="0" lang="ca-ES" sz="1050" spc="-1" strike="noStrike" baseline="-25000">
                  <a:solidFill>
                    <a:schemeClr val="dk1"/>
                  </a:solidFill>
                  <a:latin typeface="Calibri"/>
                </a:rPr>
                <a:t>’</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59" name="Rectangle 61"/>
            <p:cNvSpPr/>
            <p:nvPr/>
          </p:nvSpPr>
          <p:spPr>
            <a:xfrm>
              <a:off x="7002000" y="1244160"/>
              <a:ext cx="850680" cy="3024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a:t>
              </a:r>
              <a:r>
                <a:rPr b="0" lang="el-GR" sz="1050" spc="-1" strike="noStrike">
                  <a:solidFill>
                    <a:schemeClr val="dk1"/>
                  </a:solidFill>
                  <a:latin typeface="Calibri"/>
                </a:rPr>
                <a:t>σ</a:t>
              </a:r>
              <a:r>
                <a:rPr b="0" lang="el-GR" sz="1050" spc="-1" strike="noStrike" baseline="-25000">
                  <a:solidFill>
                    <a:schemeClr val="dk1"/>
                  </a:solidFill>
                  <a:latin typeface="Calibri"/>
                </a:rPr>
                <a:t>γ</a:t>
              </a:r>
              <a:r>
                <a:rPr b="0" lang="ca-ES" sz="1050" spc="-1" strike="noStrike" baseline="-25000">
                  <a:solidFill>
                    <a:schemeClr val="dk1"/>
                  </a:solidFill>
                  <a:latin typeface="Calibri"/>
                </a:rPr>
                <a:t>/</a:t>
              </a:r>
              <a:r>
                <a:rPr b="0" lang="el-GR" sz="1050" spc="-1" strike="noStrike" baseline="-25000">
                  <a:solidFill>
                    <a:schemeClr val="dk1"/>
                  </a:solidFill>
                  <a:latin typeface="Calibri"/>
                </a:rPr>
                <a:t>γ</a:t>
              </a:r>
              <a:r>
                <a:rPr b="0" lang="ca-ES" sz="1050" spc="-1" strike="noStrike" baseline="-25000">
                  <a:solidFill>
                    <a:schemeClr val="dk1"/>
                  </a:solidFill>
                  <a:latin typeface="Calibri"/>
                </a:rPr>
                <a:t>’</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60" name="Rectangle 62"/>
            <p:cNvSpPr/>
            <p:nvPr/>
          </p:nvSpPr>
          <p:spPr>
            <a:xfrm>
              <a:off x="6032520" y="166860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sp>
          <p:nvSpPr>
            <p:cNvPr id="161" name="Rectangle 63"/>
            <p:cNvSpPr/>
            <p:nvPr/>
          </p:nvSpPr>
          <p:spPr>
            <a:xfrm>
              <a:off x="7162560" y="166860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sp>
          <p:nvSpPr>
            <p:cNvPr id="162" name="Rectangle 64"/>
            <p:cNvSpPr/>
            <p:nvPr/>
          </p:nvSpPr>
          <p:spPr>
            <a:xfrm>
              <a:off x="6386400" y="2238120"/>
              <a:ext cx="850680" cy="30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PDF(</a:t>
              </a:r>
              <a:r>
                <a:rPr b="0" lang="el-GR" sz="1050" spc="-1" strike="noStrike">
                  <a:solidFill>
                    <a:schemeClr val="dk1"/>
                  </a:solidFill>
                  <a:latin typeface="Calibri"/>
                </a:rPr>
                <a:t>γ/γ’</a:t>
              </a:r>
              <a:r>
                <a:rPr b="0" lang="ca-ES" sz="1050" spc="-1" strike="noStrike">
                  <a:solidFill>
                    <a:schemeClr val="dk1"/>
                  </a:solidFill>
                  <a:latin typeface="Calibri"/>
                </a:rPr>
                <a:t>)</a:t>
              </a:r>
              <a:endParaRPr b="0" lang="en-US" sz="1050" spc="-1" strike="noStrike">
                <a:solidFill>
                  <a:srgbClr val="000000"/>
                </a:solidFill>
                <a:latin typeface="Calibri"/>
              </a:endParaRPr>
            </a:p>
          </p:txBody>
        </p:sp>
        <p:sp>
          <p:nvSpPr>
            <p:cNvPr id="163" name="Rectangle 65"/>
            <p:cNvSpPr/>
            <p:nvPr/>
          </p:nvSpPr>
          <p:spPr>
            <a:xfrm>
              <a:off x="6546960" y="269352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cxnSp>
          <p:nvCxnSpPr>
            <p:cNvPr id="164" name="Straight Arrow Connector 66"/>
            <p:cNvCxnSpPr>
              <a:stCxn id="156" idx="2"/>
              <a:endCxn id="158" idx="0"/>
            </p:cNvCxnSpPr>
            <p:nvPr/>
          </p:nvCxnSpPr>
          <p:spPr>
            <a:xfrm>
              <a:off x="6297120" y="1059840"/>
              <a:ext cx="360" cy="184680"/>
            </a:xfrm>
            <a:prstGeom prst="straightConnector1">
              <a:avLst/>
            </a:prstGeom>
            <a:ln w="12700">
              <a:solidFill>
                <a:srgbClr val="000000"/>
              </a:solidFill>
              <a:tailEnd len="med" type="triangle" w="med"/>
            </a:ln>
          </p:spPr>
        </p:cxnSp>
        <p:cxnSp>
          <p:nvCxnSpPr>
            <p:cNvPr id="165" name="Straight Arrow Connector 67"/>
            <p:cNvCxnSpPr>
              <a:stCxn id="157" idx="2"/>
              <a:endCxn id="159" idx="0"/>
            </p:cNvCxnSpPr>
            <p:nvPr/>
          </p:nvCxnSpPr>
          <p:spPr>
            <a:xfrm>
              <a:off x="7427160" y="1059840"/>
              <a:ext cx="360" cy="184680"/>
            </a:xfrm>
            <a:prstGeom prst="straightConnector1">
              <a:avLst/>
            </a:prstGeom>
            <a:ln w="12700">
              <a:solidFill>
                <a:srgbClr val="000000"/>
              </a:solidFill>
              <a:tailEnd len="med" type="triangle" w="med"/>
            </a:ln>
          </p:spPr>
        </p:cxnSp>
        <p:cxnSp>
          <p:nvCxnSpPr>
            <p:cNvPr id="166" name="Straight Arrow Connector 68"/>
            <p:cNvCxnSpPr>
              <a:stCxn id="158" idx="2"/>
              <a:endCxn id="160" idx="0"/>
            </p:cNvCxnSpPr>
            <p:nvPr/>
          </p:nvCxnSpPr>
          <p:spPr>
            <a:xfrm>
              <a:off x="6297120" y="1546920"/>
              <a:ext cx="360" cy="122040"/>
            </a:xfrm>
            <a:prstGeom prst="straightConnector1">
              <a:avLst/>
            </a:prstGeom>
            <a:ln w="12700">
              <a:solidFill>
                <a:srgbClr val="000000"/>
              </a:solidFill>
              <a:tailEnd len="med" type="triangle" w="med"/>
            </a:ln>
          </p:spPr>
        </p:cxnSp>
        <p:cxnSp>
          <p:nvCxnSpPr>
            <p:cNvPr id="167" name="Straight Arrow Connector 69"/>
            <p:cNvCxnSpPr>
              <a:stCxn id="159" idx="2"/>
              <a:endCxn id="161" idx="0"/>
            </p:cNvCxnSpPr>
            <p:nvPr/>
          </p:nvCxnSpPr>
          <p:spPr>
            <a:xfrm>
              <a:off x="7427160" y="1546920"/>
              <a:ext cx="360" cy="122040"/>
            </a:xfrm>
            <a:prstGeom prst="straightConnector1">
              <a:avLst/>
            </a:prstGeom>
            <a:ln w="12700">
              <a:solidFill>
                <a:srgbClr val="000000"/>
              </a:solidFill>
              <a:tailEnd len="med" type="triangle" w="med"/>
            </a:ln>
          </p:spPr>
        </p:cxnSp>
        <p:cxnSp>
          <p:nvCxnSpPr>
            <p:cNvPr id="168" name="Elbow Connector 70"/>
            <p:cNvCxnSpPr>
              <a:stCxn id="160" idx="2"/>
              <a:endCxn id="162" idx="0"/>
            </p:cNvCxnSpPr>
            <p:nvPr/>
          </p:nvCxnSpPr>
          <p:spPr>
            <a:xfrm>
              <a:off x="6297120" y="1971360"/>
              <a:ext cx="515160" cy="266760"/>
            </a:xfrm>
            <a:prstGeom prst="bentConnector2">
              <a:avLst/>
            </a:prstGeom>
            <a:ln w="12700">
              <a:solidFill>
                <a:srgbClr val="000000"/>
              </a:solidFill>
              <a:tailEnd len="med" type="triangle" w="med"/>
            </a:ln>
          </p:spPr>
        </p:cxnSp>
        <p:cxnSp>
          <p:nvCxnSpPr>
            <p:cNvPr id="169" name="Elbow Connector 71"/>
            <p:cNvCxnSpPr>
              <a:stCxn id="161" idx="2"/>
              <a:endCxn id="162" idx="0"/>
            </p:cNvCxnSpPr>
            <p:nvPr/>
          </p:nvCxnSpPr>
          <p:spPr>
            <a:xfrm flipV="1" rot="10800000">
              <a:off x="6811560" y="1971360"/>
              <a:ext cx="615600" cy="266760"/>
            </a:xfrm>
            <a:prstGeom prst="bentConnector2">
              <a:avLst/>
            </a:prstGeom>
            <a:ln w="12700">
              <a:solidFill>
                <a:srgbClr val="000000"/>
              </a:solidFill>
              <a:tailEnd len="med" type="triangle" w="med"/>
            </a:ln>
          </p:spPr>
        </p:cxnSp>
        <p:cxnSp>
          <p:nvCxnSpPr>
            <p:cNvPr id="170" name="Straight Arrow Connector 72"/>
            <p:cNvCxnSpPr>
              <a:stCxn id="162" idx="2"/>
              <a:endCxn id="163" idx="0"/>
            </p:cNvCxnSpPr>
            <p:nvPr/>
          </p:nvCxnSpPr>
          <p:spPr>
            <a:xfrm>
              <a:off x="6811920" y="2540520"/>
              <a:ext cx="360" cy="153000"/>
            </a:xfrm>
            <a:prstGeom prst="straightConnector1">
              <a:avLst/>
            </a:prstGeom>
            <a:ln w="12700">
              <a:solidFill>
                <a:srgbClr val="000000"/>
              </a:solidFill>
              <a:tailEnd len="med" type="triangle" w="med"/>
            </a:ln>
          </p:spPr>
        </p:cxnSp>
        <p:sp>
          <p:nvSpPr>
            <p:cNvPr id="171" name="Rectangle 73"/>
            <p:cNvSpPr/>
            <p:nvPr/>
          </p:nvSpPr>
          <p:spPr>
            <a:xfrm>
              <a:off x="8297280" y="319032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cxnSp>
          <p:nvCxnSpPr>
            <p:cNvPr id="172" name="Straight Arrow Connector 74"/>
            <p:cNvCxnSpPr>
              <a:stCxn id="122" idx="2"/>
              <a:endCxn id="171" idx="0"/>
            </p:cNvCxnSpPr>
            <p:nvPr/>
          </p:nvCxnSpPr>
          <p:spPr>
            <a:xfrm>
              <a:off x="8561880" y="2882160"/>
              <a:ext cx="360" cy="308160"/>
            </a:xfrm>
            <a:prstGeom prst="straightConnector1">
              <a:avLst/>
            </a:prstGeom>
            <a:ln w="12700">
              <a:solidFill>
                <a:srgbClr val="000000"/>
              </a:solidFill>
              <a:tailEnd len="med" type="triangle" w="med"/>
            </a:ln>
          </p:spPr>
        </p:cxnSp>
        <p:sp>
          <p:nvSpPr>
            <p:cNvPr id="173" name="Rectangle 75"/>
            <p:cNvSpPr/>
            <p:nvPr/>
          </p:nvSpPr>
          <p:spPr>
            <a:xfrm>
              <a:off x="10338840" y="4188600"/>
              <a:ext cx="52956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Random sample</a:t>
              </a:r>
              <a:endParaRPr b="0" lang="en-US" sz="1050" spc="-1" strike="noStrike">
                <a:solidFill>
                  <a:srgbClr val="000000"/>
                </a:solidFill>
                <a:latin typeface="Calibri"/>
              </a:endParaRPr>
            </a:p>
          </p:txBody>
        </p:sp>
        <p:cxnSp>
          <p:nvCxnSpPr>
            <p:cNvPr id="174" name="Straight Arrow Connector 76"/>
            <p:cNvCxnSpPr>
              <a:stCxn id="130" idx="2"/>
            </p:cNvCxnSpPr>
            <p:nvPr/>
          </p:nvCxnSpPr>
          <p:spPr>
            <a:xfrm>
              <a:off x="10603440" y="4021200"/>
              <a:ext cx="360" cy="167400"/>
            </a:xfrm>
            <a:prstGeom prst="straightConnector1">
              <a:avLst/>
            </a:prstGeom>
            <a:ln w="12700">
              <a:solidFill>
                <a:srgbClr val="000000"/>
              </a:solidFill>
              <a:tailEnd len="med" type="triangle" w="med"/>
            </a:ln>
          </p:spPr>
        </p:cxnSp>
        <p:sp>
          <p:nvSpPr>
            <p:cNvPr id="175" name="Rectangle 77"/>
            <p:cNvSpPr/>
            <p:nvPr/>
          </p:nvSpPr>
          <p:spPr>
            <a:xfrm>
              <a:off x="9711000" y="4188600"/>
              <a:ext cx="31428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a:t>
              </a:r>
              <a:r>
                <a:rPr b="0" lang="el-GR" sz="1050" spc="-1" strike="noStrike">
                  <a:solidFill>
                    <a:schemeClr val="dk1"/>
                  </a:solidFill>
                  <a:latin typeface="Calibri"/>
                </a:rPr>
                <a:t>η</a:t>
              </a:r>
              <a:r>
                <a:rPr b="0" lang="ca-ES" sz="1050" spc="-1" strike="noStrike">
                  <a:solidFill>
                    <a:schemeClr val="dk1"/>
                  </a:solidFill>
                  <a:latin typeface="Calibri"/>
                </a:rPr>
                <a:t>)</a:t>
              </a:r>
              <a:endParaRPr b="0" lang="en-US" sz="1050" spc="-1" strike="noStrike">
                <a:solidFill>
                  <a:srgbClr val="000000"/>
                </a:solidFill>
                <a:latin typeface="Calibri"/>
              </a:endParaRPr>
            </a:p>
          </p:txBody>
        </p:sp>
        <p:cxnSp>
          <p:nvCxnSpPr>
            <p:cNvPr id="176" name="Straight Arrow Connector 78"/>
            <p:cNvCxnSpPr>
              <a:stCxn id="173" idx="1"/>
              <a:endCxn id="175" idx="3"/>
            </p:cNvCxnSpPr>
            <p:nvPr/>
          </p:nvCxnSpPr>
          <p:spPr>
            <a:xfrm flipH="1">
              <a:off x="10025640" y="4339800"/>
              <a:ext cx="313560" cy="360"/>
            </a:xfrm>
            <a:prstGeom prst="straightConnector1">
              <a:avLst/>
            </a:prstGeom>
            <a:ln w="12700">
              <a:solidFill>
                <a:srgbClr val="000000"/>
              </a:solidFill>
              <a:tailEnd len="med" type="triangle" w="med"/>
            </a:ln>
          </p:spPr>
        </p:cxnSp>
        <p:sp>
          <p:nvSpPr>
            <p:cNvPr id="177" name="Rectangle 79"/>
            <p:cNvSpPr/>
            <p:nvPr/>
          </p:nvSpPr>
          <p:spPr>
            <a:xfrm>
              <a:off x="6032520" y="3718080"/>
              <a:ext cx="1550520" cy="4694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Dynamically- corrected pseudo-static factor of safety </a:t>
              </a:r>
              <a:r>
                <a:rPr b="0" i="1" lang="ca-ES" sz="1050" spc="-1" strike="noStrike">
                  <a:solidFill>
                    <a:schemeClr val="dk1"/>
                  </a:solidFill>
                  <a:latin typeface="Calibri"/>
                </a:rPr>
                <a:t>FS</a:t>
              </a:r>
              <a:r>
                <a:rPr b="0" i="1" lang="ca-ES" sz="1050" spc="-1" strike="noStrike" baseline="-25000">
                  <a:solidFill>
                    <a:schemeClr val="dk1"/>
                  </a:solidFill>
                  <a:latin typeface="Calibri"/>
                </a:rPr>
                <a:t>p-stat</a:t>
              </a:r>
              <a:endParaRPr b="0" lang="en-US" sz="1050" spc="-1" strike="noStrike">
                <a:solidFill>
                  <a:srgbClr val="000000"/>
                </a:solidFill>
                <a:latin typeface="Calibri"/>
              </a:endParaRPr>
            </a:p>
          </p:txBody>
        </p:sp>
        <p:sp>
          <p:nvSpPr>
            <p:cNvPr id="178" name="Rectangle 80"/>
            <p:cNvSpPr/>
            <p:nvPr/>
          </p:nvSpPr>
          <p:spPr>
            <a:xfrm>
              <a:off x="6444360" y="4554000"/>
              <a:ext cx="732240" cy="3024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1" lang="ca-ES" sz="1050" spc="-1" strike="noStrike">
                  <a:solidFill>
                    <a:srgbClr val="ff0000"/>
                  </a:solidFill>
                  <a:latin typeface="Calibri"/>
                </a:rPr>
                <a:t>Probability of failure </a:t>
              </a:r>
              <a:r>
                <a:rPr b="1" i="1" lang="ca-ES" sz="1050" spc="-1" strike="noStrike">
                  <a:solidFill>
                    <a:srgbClr val="ff0000"/>
                  </a:solidFill>
                  <a:latin typeface="Calibri"/>
                </a:rPr>
                <a:t>P</a:t>
              </a:r>
              <a:r>
                <a:rPr b="1" i="1" lang="ca-ES" sz="1050" spc="-1" strike="noStrike" baseline="-25000">
                  <a:solidFill>
                    <a:srgbClr val="ff0000"/>
                  </a:solidFill>
                  <a:latin typeface="Calibri"/>
                </a:rPr>
                <a:t>f</a:t>
              </a:r>
              <a:endParaRPr b="0" lang="en-US" sz="1050" spc="-1" strike="noStrike">
                <a:solidFill>
                  <a:srgbClr val="000000"/>
                </a:solidFill>
                <a:latin typeface="Calibri"/>
              </a:endParaRPr>
            </a:p>
          </p:txBody>
        </p:sp>
        <p:cxnSp>
          <p:nvCxnSpPr>
            <p:cNvPr id="179" name="Elbow Connector 81"/>
            <p:cNvCxnSpPr>
              <a:stCxn id="175" idx="1"/>
              <a:endCxn id="177" idx="3"/>
            </p:cNvCxnSpPr>
            <p:nvPr/>
          </p:nvCxnSpPr>
          <p:spPr>
            <a:xfrm rot="10800000">
              <a:off x="7582680" y="3952440"/>
              <a:ext cx="2128320" cy="387360"/>
            </a:xfrm>
            <a:prstGeom prst="bentConnector2">
              <a:avLst/>
            </a:prstGeom>
            <a:ln w="12700">
              <a:solidFill>
                <a:srgbClr val="000000"/>
              </a:solidFill>
              <a:tailEnd len="med" type="triangle" w="med"/>
            </a:ln>
          </p:spPr>
        </p:cxnSp>
        <p:cxnSp>
          <p:nvCxnSpPr>
            <p:cNvPr id="180" name="Straight Arrow Connector 82"/>
            <p:cNvCxnSpPr>
              <a:stCxn id="163" idx="2"/>
              <a:endCxn id="181" idx="0"/>
            </p:cNvCxnSpPr>
            <p:nvPr/>
          </p:nvCxnSpPr>
          <p:spPr>
            <a:xfrm>
              <a:off x="6811920" y="2995920"/>
              <a:ext cx="1440" cy="153000"/>
            </a:xfrm>
            <a:prstGeom prst="straightConnector1">
              <a:avLst/>
            </a:prstGeom>
            <a:ln w="12700">
              <a:solidFill>
                <a:srgbClr val="000000"/>
              </a:solidFill>
              <a:tailEnd len="med" type="triangle" w="med"/>
            </a:ln>
          </p:spPr>
        </p:cxnSp>
        <p:cxnSp>
          <p:nvCxnSpPr>
            <p:cNvPr id="182" name="Elbow Connector 83"/>
            <p:cNvCxnSpPr>
              <a:stCxn id="148" idx="2"/>
              <a:endCxn id="181" idx="2"/>
            </p:cNvCxnSpPr>
            <p:nvPr/>
          </p:nvCxnSpPr>
          <p:spPr>
            <a:xfrm>
              <a:off x="4551480" y="2995920"/>
              <a:ext cx="1491480" cy="345960"/>
            </a:xfrm>
            <a:prstGeom prst="bentConnector2">
              <a:avLst/>
            </a:prstGeom>
            <a:ln w="12700">
              <a:solidFill>
                <a:srgbClr val="000000"/>
              </a:solidFill>
              <a:tailEnd len="med" type="triangle" w="med"/>
            </a:ln>
          </p:spPr>
        </p:cxnSp>
        <p:cxnSp>
          <p:nvCxnSpPr>
            <p:cNvPr id="183" name="Straight Arrow Connector 84"/>
            <p:cNvCxnSpPr>
              <a:stCxn id="177" idx="2"/>
              <a:endCxn id="178" idx="0"/>
            </p:cNvCxnSpPr>
            <p:nvPr/>
          </p:nvCxnSpPr>
          <p:spPr>
            <a:xfrm>
              <a:off x="6807600" y="4187880"/>
              <a:ext cx="3240" cy="366480"/>
            </a:xfrm>
            <a:prstGeom prst="straightConnector1">
              <a:avLst/>
            </a:prstGeom>
            <a:ln w="12700">
              <a:solidFill>
                <a:srgbClr val="000000"/>
              </a:solidFill>
              <a:tailEnd len="med" type="triangle" w="med"/>
            </a:ln>
          </p:spPr>
        </p:cxnSp>
        <p:cxnSp>
          <p:nvCxnSpPr>
            <p:cNvPr id="184" name="Straight Arrow Connector 85"/>
            <p:cNvCxnSpPr>
              <a:stCxn id="141" idx="2"/>
              <a:endCxn id="144" idx="0"/>
            </p:cNvCxnSpPr>
            <p:nvPr/>
          </p:nvCxnSpPr>
          <p:spPr>
            <a:xfrm>
              <a:off x="4036680" y="1059840"/>
              <a:ext cx="1130760" cy="184680"/>
            </a:xfrm>
            <a:prstGeom prst="straightConnector1">
              <a:avLst/>
            </a:prstGeom>
            <a:ln w="12700">
              <a:solidFill>
                <a:srgbClr val="000000"/>
              </a:solidFill>
              <a:tailEnd len="med" type="triangle" w="med"/>
            </a:ln>
          </p:spPr>
        </p:cxnSp>
        <p:cxnSp>
          <p:nvCxnSpPr>
            <p:cNvPr id="185" name="Straight Arrow Connector 86"/>
            <p:cNvCxnSpPr>
              <a:stCxn id="142" idx="2"/>
              <a:endCxn id="143" idx="0"/>
            </p:cNvCxnSpPr>
            <p:nvPr/>
          </p:nvCxnSpPr>
          <p:spPr>
            <a:xfrm flipH="1">
              <a:off x="4036680" y="1059840"/>
              <a:ext cx="1130760" cy="184680"/>
            </a:xfrm>
            <a:prstGeom prst="straightConnector1">
              <a:avLst/>
            </a:prstGeom>
            <a:ln w="12700">
              <a:solidFill>
                <a:srgbClr val="000000"/>
              </a:solidFill>
              <a:tailEnd len="med" type="triangle" w="med"/>
            </a:ln>
          </p:spPr>
        </p:cxnSp>
        <p:cxnSp>
          <p:nvCxnSpPr>
            <p:cNvPr id="186" name="Straight Arrow Connector 87"/>
            <p:cNvCxnSpPr>
              <a:stCxn id="156" idx="2"/>
              <a:endCxn id="159" idx="0"/>
            </p:cNvCxnSpPr>
            <p:nvPr/>
          </p:nvCxnSpPr>
          <p:spPr>
            <a:xfrm>
              <a:off x="6297120" y="1059840"/>
              <a:ext cx="1130400" cy="184680"/>
            </a:xfrm>
            <a:prstGeom prst="straightConnector1">
              <a:avLst/>
            </a:prstGeom>
            <a:ln w="12700">
              <a:solidFill>
                <a:srgbClr val="000000"/>
              </a:solidFill>
              <a:tailEnd len="med" type="triangle" w="med"/>
            </a:ln>
          </p:spPr>
        </p:cxnSp>
        <p:cxnSp>
          <p:nvCxnSpPr>
            <p:cNvPr id="187" name="Straight Arrow Connector 88"/>
            <p:cNvCxnSpPr>
              <a:stCxn id="157" idx="2"/>
              <a:endCxn id="158" idx="0"/>
            </p:cNvCxnSpPr>
            <p:nvPr/>
          </p:nvCxnSpPr>
          <p:spPr>
            <a:xfrm flipH="1">
              <a:off x="6297120" y="1059840"/>
              <a:ext cx="1130400" cy="184680"/>
            </a:xfrm>
            <a:prstGeom prst="straightConnector1">
              <a:avLst/>
            </a:prstGeom>
            <a:ln w="12700">
              <a:solidFill>
                <a:srgbClr val="000000"/>
              </a:solidFill>
              <a:tailEnd len="med" type="triangle" w="med"/>
            </a:ln>
          </p:spPr>
        </p:cxnSp>
        <p:sp>
          <p:nvSpPr>
            <p:cNvPr id="188" name="TextBox 89"/>
            <p:cNvSpPr/>
            <p:nvPr/>
          </p:nvSpPr>
          <p:spPr>
            <a:xfrm>
              <a:off x="6439320" y="4287600"/>
              <a:ext cx="113976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ca-ES" sz="1050" spc="-1" strike="noStrike">
                  <a:solidFill>
                    <a:schemeClr val="dk1"/>
                  </a:solidFill>
                  <a:latin typeface="Calibri"/>
                </a:rPr>
                <a:t>after </a:t>
              </a:r>
              <a:r>
                <a:rPr b="0" i="1" lang="ca-ES" sz="1050" spc="-1" strike="noStrike">
                  <a:solidFill>
                    <a:schemeClr val="dk1"/>
                  </a:solidFill>
                  <a:latin typeface="Calibri"/>
                </a:rPr>
                <a:t>i</a:t>
              </a:r>
              <a:r>
                <a:rPr b="0" lang="ca-ES" sz="1050" spc="-1" strike="noStrike">
                  <a:solidFill>
                    <a:schemeClr val="dk1"/>
                  </a:solidFill>
                  <a:latin typeface="Calibri"/>
                </a:rPr>
                <a:t> simulations</a:t>
              </a:r>
              <a:endParaRPr b="0" lang="en-US" sz="1050" spc="-1" strike="noStrike">
                <a:solidFill>
                  <a:srgbClr val="000000"/>
                </a:solidFill>
                <a:latin typeface="Calibri"/>
              </a:endParaRPr>
            </a:p>
          </p:txBody>
        </p:sp>
        <p:cxnSp>
          <p:nvCxnSpPr>
            <p:cNvPr id="189" name="Straight Arrow Connector 90"/>
            <p:cNvCxnSpPr>
              <a:stCxn id="129" idx="2"/>
              <a:endCxn id="130" idx="0"/>
            </p:cNvCxnSpPr>
            <p:nvPr/>
          </p:nvCxnSpPr>
          <p:spPr>
            <a:xfrm>
              <a:off x="10595520" y="3366720"/>
              <a:ext cx="8280" cy="352080"/>
            </a:xfrm>
            <a:prstGeom prst="straightConnector1">
              <a:avLst/>
            </a:prstGeom>
            <a:ln w="12700">
              <a:solidFill>
                <a:srgbClr val="000000"/>
              </a:solidFill>
              <a:tailEnd len="med" type="triangle" w="med"/>
            </a:ln>
          </p:spPr>
        </p:cxnSp>
        <p:sp>
          <p:nvSpPr>
            <p:cNvPr id="190" name="TextBox 91"/>
            <p:cNvSpPr/>
            <p:nvPr/>
          </p:nvSpPr>
          <p:spPr>
            <a:xfrm>
              <a:off x="10215000" y="3430440"/>
              <a:ext cx="1139760" cy="249480"/>
            </a:xfrm>
            <a:prstGeom prst="rect">
              <a:avLst/>
            </a:prstGeom>
            <a:noFill/>
            <a:ln w="0">
              <a:noFill/>
            </a:ln>
            <a:effectLst>
              <a:glow rad="1905120">
                <a:srgbClr val="ffffff">
                  <a:alpha val="40000"/>
                </a:srgbClr>
              </a:glow>
            </a:effectLst>
          </p:spPr>
          <p:style>
            <a:lnRef idx="0"/>
            <a:fillRef idx="0"/>
            <a:effectRef idx="0"/>
            <a:fontRef idx="minor"/>
          </p:style>
          <p:txBody>
            <a:bodyPr wrap="none" lIns="90000" rIns="90000" tIns="45000" bIns="45000" anchor="t">
              <a:spAutoFit/>
            </a:bodyPr>
            <a:p>
              <a:pPr defTabSz="914400">
                <a:lnSpc>
                  <a:spcPct val="100000"/>
                </a:lnSpc>
              </a:pPr>
              <a:r>
                <a:rPr b="0" lang="ca-ES" sz="1050" spc="-1" strike="noStrike">
                  <a:solidFill>
                    <a:schemeClr val="dk1"/>
                  </a:solidFill>
                  <a:latin typeface="Calibri"/>
                </a:rPr>
                <a:t>after </a:t>
              </a:r>
              <a:r>
                <a:rPr b="0" i="1" lang="ca-ES" sz="1050" spc="-1" strike="noStrike">
                  <a:solidFill>
                    <a:schemeClr val="dk1"/>
                  </a:solidFill>
                  <a:latin typeface="Calibri"/>
                </a:rPr>
                <a:t>i</a:t>
              </a:r>
              <a:r>
                <a:rPr b="0" lang="ca-ES" sz="1050" spc="-1" strike="noStrike">
                  <a:solidFill>
                    <a:schemeClr val="dk1"/>
                  </a:solidFill>
                  <a:latin typeface="Calibri"/>
                </a:rPr>
                <a:t> simulations</a:t>
              </a:r>
              <a:endParaRPr b="0" lang="en-US" sz="1050" spc="-1" strike="noStrike">
                <a:solidFill>
                  <a:srgbClr val="000000"/>
                </a:solidFill>
                <a:latin typeface="Calibri"/>
              </a:endParaRPr>
            </a:p>
          </p:txBody>
        </p:sp>
        <p:sp>
          <p:nvSpPr>
            <p:cNvPr id="181" name="Oval 94"/>
            <p:cNvSpPr/>
            <p:nvPr/>
          </p:nvSpPr>
          <p:spPr>
            <a:xfrm>
              <a:off x="6042960" y="3148920"/>
              <a:ext cx="1540080" cy="38484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numCol="1" spcCol="0" horzOverflow="overflow" lIns="0" rIns="0" tIns="0" bIns="0" anchor="ctr">
              <a:noAutofit/>
            </a:bodyPr>
            <a:p>
              <a:pPr algn="ctr" defTabSz="914400">
                <a:lnSpc>
                  <a:spcPct val="100000"/>
                </a:lnSpc>
              </a:pPr>
              <a:r>
                <a:rPr b="0" lang="ca-ES" sz="1050" spc="-1" strike="noStrike">
                  <a:solidFill>
                    <a:schemeClr val="dk1"/>
                  </a:solidFill>
                  <a:latin typeface="Calibri"/>
                </a:rPr>
                <a:t>Slope stability model</a:t>
              </a:r>
              <a:endParaRPr b="0" lang="en-US" sz="1050" spc="-1" strike="noStrike">
                <a:solidFill>
                  <a:srgbClr val="000000"/>
                </a:solidFill>
                <a:latin typeface="Calibri"/>
              </a:endParaRPr>
            </a:p>
          </p:txBody>
        </p:sp>
        <p:cxnSp>
          <p:nvCxnSpPr>
            <p:cNvPr id="191" name="Straight Arrow Connector 95"/>
            <p:cNvCxnSpPr>
              <a:stCxn id="171" idx="1"/>
              <a:endCxn id="181" idx="6"/>
            </p:cNvCxnSpPr>
            <p:nvPr/>
          </p:nvCxnSpPr>
          <p:spPr>
            <a:xfrm flipH="1">
              <a:off x="7583040" y="3341520"/>
              <a:ext cx="714600" cy="360"/>
            </a:xfrm>
            <a:prstGeom prst="straightConnector1">
              <a:avLst/>
            </a:prstGeom>
            <a:ln w="12700">
              <a:solidFill>
                <a:srgbClr val="000000"/>
              </a:solidFill>
              <a:tailEnd len="med" type="triangle" w="med"/>
            </a:ln>
          </p:spPr>
        </p:cxnSp>
        <p:cxnSp>
          <p:nvCxnSpPr>
            <p:cNvPr id="192" name="Straight Arrow Connector 96"/>
            <p:cNvCxnSpPr>
              <a:stCxn id="181" idx="4"/>
              <a:endCxn id="177" idx="0"/>
            </p:cNvCxnSpPr>
            <p:nvPr/>
          </p:nvCxnSpPr>
          <p:spPr>
            <a:xfrm flipH="1">
              <a:off x="6807600" y="3534120"/>
              <a:ext cx="5760" cy="184320"/>
            </a:xfrm>
            <a:prstGeom prst="straightConnector1">
              <a:avLst/>
            </a:prstGeom>
            <a:ln w="12700">
              <a:solidFill>
                <a:srgbClr val="000000"/>
              </a:solidFill>
              <a:tailEnd len="med" type="triangle" w="med"/>
            </a:ln>
          </p:spPr>
        </p:cxnSp>
      </p:grpSp>
      <p:sp>
        <p:nvSpPr>
          <p:cNvPr id="193" name="Rectangle 107"/>
          <p:cNvSpPr/>
          <p:nvPr/>
        </p:nvSpPr>
        <p:spPr>
          <a:xfrm>
            <a:off x="3952440" y="3903120"/>
            <a:ext cx="1649520" cy="227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900" spc="-1" strike="noStrike">
                <a:solidFill>
                  <a:srgbClr val="ff0000"/>
                </a:solidFill>
                <a:latin typeface="Calibri"/>
              </a:rPr>
              <a:t>Collico et al., 2021. Mar. Geol.</a:t>
            </a:r>
            <a:endParaRPr b="0" lang="en-US" sz="900" spc="-1" strike="noStrike">
              <a:solidFill>
                <a:srgbClr val="000000"/>
              </a:solidFill>
              <a:latin typeface="Calibri"/>
            </a:endParaRPr>
          </a:p>
        </p:txBody>
      </p:sp>
      <p:sp>
        <p:nvSpPr>
          <p:cNvPr id="194" name="Rectangle 1"/>
          <p:cNvSpPr/>
          <p:nvPr/>
        </p:nvSpPr>
        <p:spPr>
          <a:xfrm>
            <a:off x="10684080" y="5138280"/>
            <a:ext cx="1197720" cy="7606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en-US" sz="1100" spc="-1" strike="noStrike">
                <a:solidFill>
                  <a:schemeClr val="dk1"/>
                </a:solidFill>
                <a:latin typeface="Calibri"/>
              </a:rPr>
              <a:t>Receiver Operating Characteristic (ROC) </a:t>
            </a:r>
            <a:r>
              <a:rPr b="0" lang="en-US" sz="1100" spc="-1" strike="noStrike">
                <a:solidFill>
                  <a:schemeClr val="dk1"/>
                </a:solidFill>
                <a:latin typeface="Calibri"/>
              </a:rPr>
              <a:t>curves </a:t>
            </a:r>
            <a:endParaRPr b="0" lang="en-US" sz="1100" spc="-1" strike="noStrike">
              <a:solidFill>
                <a:srgbClr val="000000"/>
              </a:solidFill>
              <a:latin typeface="Calibri"/>
            </a:endParaRPr>
          </a:p>
        </p:txBody>
      </p:sp>
      <p:sp>
        <p:nvSpPr>
          <p:cNvPr id="195" name="Rectangle 92"/>
          <p:cNvSpPr/>
          <p:nvPr/>
        </p:nvSpPr>
        <p:spPr>
          <a:xfrm>
            <a:off x="9120600" y="5873400"/>
            <a:ext cx="1649520" cy="227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900" spc="-1" strike="noStrike">
                <a:solidFill>
                  <a:srgbClr val="ff0000"/>
                </a:solidFill>
                <a:latin typeface="Calibri"/>
              </a:rPr>
              <a:t>Collico et al., 2021. Mar. Geol.</a:t>
            </a:r>
            <a:endParaRPr b="0" lang="en-US" sz="9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113"/>
                                        </p:tgtEl>
                                        <p:attrNameLst>
                                          <p:attrName>style.visibility</p:attrName>
                                        </p:attrNameLst>
                                      </p:cBhvr>
                                      <p:to>
                                        <p:strVal val="visible"/>
                                      </p:to>
                                    </p:set>
                                    <p:animEffect filter="fade" transition="in">
                                      <p:cBhvr additive="repl">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10">
                                  <p:stCondLst>
                                    <p:cond delay="0"/>
                                  </p:stCondLst>
                                  <p:childTnLst>
                                    <p:set>
                                      <p:cBhvr>
                                        <p:cTn id="11" dur="1" fill="hold">
                                          <p:stCondLst>
                                            <p:cond delay="0"/>
                                          </p:stCondLst>
                                        </p:cTn>
                                        <p:tgtEl>
                                          <p:spTgt spid="114"/>
                                        </p:tgtEl>
                                        <p:attrNameLst>
                                          <p:attrName>style.visibility</p:attrName>
                                        </p:attrNameLst>
                                      </p:cBhvr>
                                      <p:to>
                                        <p:strVal val="visible"/>
                                      </p:to>
                                    </p:set>
                                    <p:animEffect filter="fade" transition="in">
                                      <p:cBhvr additive="repl">
                                        <p:cTn id="12"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90720" y="109080"/>
            <a:ext cx="12010320" cy="435960"/>
          </a:xfrm>
          <a:prstGeom prst="rect">
            <a:avLst/>
          </a:prstGeom>
          <a:noFill/>
          <a:ln w="0">
            <a:noFill/>
          </a:ln>
        </p:spPr>
        <p:txBody>
          <a:bodyPr lIns="91440" rIns="91440" tIns="45720" bIns="45720" anchor="ctr">
            <a:normAutofit fontScale="85000" lnSpcReduction="20000"/>
          </a:bodyPr>
          <a:p>
            <a:pPr indent="0" defTabSz="914400">
              <a:lnSpc>
                <a:spcPct val="90000"/>
              </a:lnSpc>
              <a:buNone/>
            </a:pPr>
            <a:r>
              <a:rPr b="1" lang="en-US" sz="3600" spc="-1" strike="noStrike">
                <a:solidFill>
                  <a:schemeClr val="dk1"/>
                </a:solidFill>
                <a:latin typeface="Calibri"/>
              </a:rPr>
              <a:t>How often?</a:t>
            </a:r>
            <a:endParaRPr b="0" lang="en-US" sz="3600" spc="-1" strike="noStrike">
              <a:solidFill>
                <a:schemeClr val="dk1"/>
              </a:solidFill>
              <a:latin typeface="Calibri"/>
            </a:endParaRPr>
          </a:p>
        </p:txBody>
      </p:sp>
      <p:pic>
        <p:nvPicPr>
          <p:cNvPr id="197" name="Picture 3" descr=""/>
          <p:cNvPicPr/>
          <p:nvPr/>
        </p:nvPicPr>
        <p:blipFill>
          <a:blip r:embed="rId1"/>
          <a:stretch/>
        </p:blipFill>
        <p:spPr>
          <a:xfrm>
            <a:off x="2894040" y="545400"/>
            <a:ext cx="7508160" cy="6184440"/>
          </a:xfrm>
          <a:prstGeom prst="rect">
            <a:avLst/>
          </a:prstGeom>
          <a:noFill/>
          <a:ln w="0">
            <a:noFill/>
          </a:ln>
          <a:effectLst>
            <a:glow rad="63360">
              <a:srgbClr val="ffffff"/>
            </a:glow>
          </a:effectLst>
        </p:spPr>
      </p:pic>
      <p:sp>
        <p:nvSpPr>
          <p:cNvPr id="198" name="TextBox 4"/>
          <p:cNvSpPr/>
          <p:nvPr/>
        </p:nvSpPr>
        <p:spPr>
          <a:xfrm>
            <a:off x="1436400" y="1940400"/>
            <a:ext cx="315000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rgbClr val="ff0000"/>
                </a:solidFill>
                <a:latin typeface="Calibri"/>
              </a:rPr>
              <a:t>Mediterranean subset (n=141)</a:t>
            </a:r>
            <a:endParaRPr b="0" lang="en-US" sz="1800" spc="-1" strike="noStrike">
              <a:solidFill>
                <a:srgbClr val="000000"/>
              </a:solidFill>
              <a:latin typeface="Calibri"/>
            </a:endParaRPr>
          </a:p>
        </p:txBody>
      </p:sp>
      <p:sp>
        <p:nvSpPr>
          <p:cNvPr id="199" name="TextBox 5"/>
          <p:cNvSpPr/>
          <p:nvPr/>
        </p:nvSpPr>
        <p:spPr>
          <a:xfrm>
            <a:off x="5852160" y="5374800"/>
            <a:ext cx="114768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rgbClr val="ffc000"/>
                </a:solidFill>
                <a:latin typeface="Calibri"/>
              </a:rPr>
              <a:t>V &gt; 1 km</a:t>
            </a:r>
            <a:r>
              <a:rPr b="0" lang="es-ES" sz="1800" spc="-1" strike="noStrike" baseline="30000">
                <a:solidFill>
                  <a:srgbClr val="ffc000"/>
                </a:solidFill>
                <a:latin typeface="Calibri"/>
              </a:rPr>
              <a:t>3</a:t>
            </a:r>
            <a:endParaRPr b="0" lang="en-US" sz="1800" spc="-1" strike="noStrike">
              <a:solidFill>
                <a:srgbClr val="000000"/>
              </a:solidFill>
              <a:latin typeface="Calibri"/>
            </a:endParaRPr>
          </a:p>
        </p:txBody>
      </p:sp>
      <p:cxnSp>
        <p:nvCxnSpPr>
          <p:cNvPr id="200" name="Straight Connector 8"/>
          <p:cNvCxnSpPr/>
          <p:nvPr/>
        </p:nvCxnSpPr>
        <p:spPr>
          <a:xfrm>
            <a:off x="6431040" y="5780880"/>
            <a:ext cx="579600" cy="315360"/>
          </a:xfrm>
          <a:prstGeom prst="straightConnector1">
            <a:avLst/>
          </a:prstGeom>
          <a:ln>
            <a:solidFill>
              <a:srgbClr val="b27d49"/>
            </a:solidFill>
          </a:ln>
        </p:spPr>
      </p:cxnSp>
      <p:sp>
        <p:nvSpPr>
          <p:cNvPr id="201" name="TextBox 9"/>
          <p:cNvSpPr/>
          <p:nvPr/>
        </p:nvSpPr>
        <p:spPr>
          <a:xfrm>
            <a:off x="6898680" y="2608920"/>
            <a:ext cx="60912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rgbClr val="ff0000"/>
                </a:solidFill>
                <a:latin typeface="Calibri"/>
              </a:rPr>
              <a:t>Flux</a:t>
            </a:r>
            <a:endParaRPr b="0" lang="en-US" sz="1800" spc="-1" strike="noStrike">
              <a:solidFill>
                <a:srgbClr val="000000"/>
              </a:solidFill>
              <a:latin typeface="Calibri"/>
            </a:endParaRPr>
          </a:p>
        </p:txBody>
      </p:sp>
      <p:sp>
        <p:nvSpPr>
          <p:cNvPr id="202" name="TextBox 10"/>
          <p:cNvSpPr/>
          <p:nvPr/>
        </p:nvSpPr>
        <p:spPr>
          <a:xfrm>
            <a:off x="1436400" y="1392120"/>
            <a:ext cx="360648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chemeClr val="dk1"/>
                </a:solidFill>
                <a:latin typeface="Calibri"/>
              </a:rPr>
              <a:t>Accounting for age uncertainty</a:t>
            </a:r>
            <a:endParaRPr b="0" lang="en-US" sz="1800" spc="-1" strike="noStrike">
              <a:solidFill>
                <a:srgbClr val="000000"/>
              </a:solidFill>
              <a:latin typeface="Calibri"/>
            </a:endParaRPr>
          </a:p>
        </p:txBody>
      </p:sp>
      <p:sp>
        <p:nvSpPr>
          <p:cNvPr id="203" name="TextBox 11"/>
          <p:cNvSpPr/>
          <p:nvPr/>
        </p:nvSpPr>
        <p:spPr>
          <a:xfrm>
            <a:off x="7863120" y="2883240"/>
            <a:ext cx="30528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s-ES" sz="1800" spc="-1" strike="noStrike">
                <a:solidFill>
                  <a:srgbClr val="c00000"/>
                </a:solidFill>
                <a:latin typeface="Calibri"/>
              </a:rPr>
              <a:t>#</a:t>
            </a:r>
            <a:endParaRPr b="0" lang="en-US" sz="1800" spc="-1" strike="noStrike">
              <a:solidFill>
                <a:srgbClr val="000000"/>
              </a:solidFill>
              <a:latin typeface="Calibri"/>
            </a:endParaRPr>
          </a:p>
        </p:txBody>
      </p:sp>
      <p:sp>
        <p:nvSpPr>
          <p:cNvPr id="204" name="TextBox 12"/>
          <p:cNvSpPr/>
          <p:nvPr/>
        </p:nvSpPr>
        <p:spPr>
          <a:xfrm>
            <a:off x="9673560" y="844920"/>
            <a:ext cx="2400120" cy="1064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600" spc="-1" strike="noStrike">
                <a:solidFill>
                  <a:schemeClr val="accent1"/>
                </a:solidFill>
                <a:latin typeface="Calibri"/>
              </a:rPr>
              <a:t>Age </a:t>
            </a:r>
            <a:r>
              <a:rPr b="0" lang="en-US" sz="1600" spc="-1" strike="noStrike">
                <a:solidFill>
                  <a:schemeClr val="accent1"/>
                </a:solidFill>
                <a:latin typeface="Wingdings"/>
              </a:rPr>
              <a:t></a:t>
            </a:r>
            <a:r>
              <a:rPr b="0" lang="en-US" sz="1600" spc="-1" strike="noStrike">
                <a:solidFill>
                  <a:schemeClr val="accent1"/>
                </a:solidFill>
                <a:latin typeface="Calibri"/>
              </a:rPr>
              <a:t> not so important if we can put an overall time frame and assume equal probability in time</a:t>
            </a:r>
            <a:endParaRPr b="0" lang="en-US" sz="1600" spc="-1" strike="noStrike">
              <a:solidFill>
                <a:srgbClr val="000000"/>
              </a:solidFill>
              <a:latin typeface="Calibri"/>
            </a:endParaRPr>
          </a:p>
        </p:txBody>
      </p:sp>
      <p:sp>
        <p:nvSpPr>
          <p:cNvPr id="205" name="PlaceHolder 2"/>
          <p:cNvSpPr>
            <a:spLocks noGrp="1"/>
          </p:cNvSpPr>
          <p:nvPr>
            <p:ph type="ftr" idx="21"/>
          </p:nvPr>
        </p:nvSpPr>
        <p:spPr>
          <a:xfrm>
            <a:off x="1674720" y="6580800"/>
            <a:ext cx="9008640" cy="182520"/>
          </a:xfrm>
          <a:prstGeom prst="rect">
            <a:avLst/>
          </a:prstGeom>
          <a:noFill/>
          <a:ln w="0">
            <a:noFill/>
          </a:ln>
        </p:spPr>
        <p:txBody>
          <a:bodyPr lIns="91440" rIns="91440" tIns="45720" bIns="45720" anchor="ctr">
            <a:noAutofit/>
          </a:bodyPr>
          <a:lstStyle>
            <a:lvl1pPr indent="0" defTabSz="914400">
              <a:lnSpc>
                <a:spcPct val="100000"/>
              </a:lnSpc>
              <a:buNone/>
              <a:defRPr b="0" lang="es-ES" sz="800" spc="-1" strike="noStrike">
                <a:solidFill>
                  <a:schemeClr val="dk1">
                    <a:tint val="75000"/>
                  </a:schemeClr>
                </a:solidFill>
                <a:latin typeface="Calibri"/>
              </a:defRPr>
            </a:lvl1pPr>
          </a:lstStyle>
          <a:p>
            <a:pPr indent="0" defTabSz="914400">
              <a:lnSpc>
                <a:spcPct val="100000"/>
              </a:lnSpc>
              <a:buNone/>
            </a:pPr>
            <a:r>
              <a:rPr b="0" lang="es-ES" sz="800" spc="-1" strike="noStrike">
                <a:solidFill>
                  <a:schemeClr val="dk1">
                    <a:tint val="75000"/>
                  </a:schemeClr>
                </a:solidFill>
                <a:latin typeface="Calibri"/>
              </a:rPr>
              <a:t>R. Urgeles et al., </a:t>
            </a:r>
            <a:r>
              <a:rPr b="1" lang="en-US" sz="800" spc="-1" strike="noStrike">
                <a:solidFill>
                  <a:schemeClr val="dk1">
                    <a:tint val="75000"/>
                  </a:schemeClr>
                </a:solidFill>
                <a:latin typeface="Calibri"/>
              </a:rPr>
              <a:t>NEAM Regional Online Webinars on Tsunamis Generated by Non-Seismic Sources, </a:t>
            </a:r>
            <a:r>
              <a:rPr b="0" lang="es-ES" sz="800" spc="-1" strike="noStrike">
                <a:solidFill>
                  <a:schemeClr val="dk1">
                    <a:tint val="75000"/>
                  </a:schemeClr>
                </a:solidFill>
                <a:latin typeface="Calibri"/>
              </a:rPr>
              <a:t>Online | 27 November 2025</a:t>
            </a:r>
            <a:endParaRPr b="0" lang="en-US" sz="800" spc="-1" strike="noStrike">
              <a:solidFill>
                <a:srgbClr val="000000"/>
              </a:solidFill>
              <a:latin typeface="Calibri"/>
            </a:endParaRPr>
          </a:p>
        </p:txBody>
      </p:sp>
      <p:pic>
        <p:nvPicPr>
          <p:cNvPr id="206" name="Picture 13" descr=""/>
          <p:cNvPicPr/>
          <p:nvPr/>
        </p:nvPicPr>
        <p:blipFill>
          <a:blip r:embed="rId2"/>
          <a:stretch/>
        </p:blipFill>
        <p:spPr>
          <a:xfrm>
            <a:off x="0" y="3873600"/>
            <a:ext cx="2684520" cy="2548440"/>
          </a:xfrm>
          <a:prstGeom prst="rect">
            <a:avLst/>
          </a:prstGeom>
          <a:noFill/>
          <a:ln w="0">
            <a:noFill/>
          </a:ln>
        </p:spPr>
      </p:pic>
      <p:sp>
        <p:nvSpPr>
          <p:cNvPr id="207" name="TextBox 14"/>
          <p:cNvSpPr/>
          <p:nvPr/>
        </p:nvSpPr>
        <p:spPr>
          <a:xfrm>
            <a:off x="1798200" y="5947560"/>
            <a:ext cx="108648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US" sz="1800" spc="-1" strike="noStrike">
                <a:solidFill>
                  <a:srgbClr val="ff0000"/>
                </a:solidFill>
                <a:latin typeface="Calibri"/>
              </a:rPr>
              <a:t>EMSS25</a:t>
            </a:r>
            <a:endParaRPr b="0" lang="en-US" sz="1800" spc="-1" strike="noStrike">
              <a:solidFill>
                <a:srgbClr val="000000"/>
              </a:solidFill>
              <a:latin typeface="Calibri"/>
            </a:endParaRPr>
          </a:p>
        </p:txBody>
      </p:sp>
      <p:sp>
        <p:nvSpPr>
          <p:cNvPr id="208" name="Rectangle 6"/>
          <p:cNvSpPr/>
          <p:nvPr/>
        </p:nvSpPr>
        <p:spPr>
          <a:xfrm>
            <a:off x="883800" y="5148000"/>
            <a:ext cx="1725480" cy="693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Calibri"/>
            </a:endParaRPr>
          </a:p>
        </p:txBody>
      </p:sp>
    </p:spTree>
  </p:cSld>
  <mc:AlternateContent>
    <mc:Choice Requires="p14">
      <p:transition spd="med" p14:dur="700">
        <p:fade/>
      </p:transition>
    </mc:Choice>
    <mc:Fallback>
      <p:transition spd="med">
        <p:fade/>
      </p:transition>
    </mc:Fallback>
  </mc:AlternateContent>
  <p:timing>
    <p:tnLst>
      <p:par>
        <p:cTn id="13" dur="indefinite" restart="never" nodeType="tmRoot">
          <p:childTnLst>
            <p:seq>
              <p:cTn id="14" dur="indefinite" nodeType="mainSeq">
                <p:childTnLst>
                  <p:par>
                    <p:cTn id="15" fill="hold">
                      <p:stCondLst>
                        <p:cond delay="0"/>
                      </p:stCondLst>
                      <p:childTnLst>
                        <p:par>
                          <p:cTn id="16" fill="hold">
                            <p:stCondLst>
                              <p:cond delay="0"/>
                            </p:stCondLst>
                            <p:childTnLst>
                              <p:par>
                                <p:cTn id="17" nodeType="withEffect" fill="hold" presetClass="entr" presetID="10">
                                  <p:stCondLst>
                                    <p:cond delay="0"/>
                                  </p:stCondLst>
                                  <p:childTnLst>
                                    <p:set>
                                      <p:cBhvr>
                                        <p:cTn id="18" dur="1" fill="hold">
                                          <p:stCondLst>
                                            <p:cond delay="0"/>
                                          </p:stCondLst>
                                        </p:cTn>
                                        <p:tgtEl>
                                          <p:spTgt spid="198"/>
                                        </p:tgtEl>
                                        <p:attrNameLst>
                                          <p:attrName>style.visibility</p:attrName>
                                        </p:attrNameLst>
                                      </p:cBhvr>
                                      <p:to>
                                        <p:strVal val="visible"/>
                                      </p:to>
                                    </p:set>
                                    <p:animEffect filter="fade" transition="in">
                                      <p:cBhvr additive="repl">
                                        <p:cTn id="19"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Red">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Facet</Template>
  <TotalTime>10638</TotalTime>
  <Application>Collabora_Office/24.04.16.3$Linux_X86_64 LibreOffice_project/74780936283c3969f1f141b3a179c743ec84a56e</Application>
  <AppVersion>15.0000</AppVersion>
  <Words>1741</Words>
  <Paragraphs>411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2022-04-07T21:17:10Z</dcterms:created>
  <dc:creator>Roger Urgeles</dc:creator>
  <dc:description/>
  <dc:language>en-US</dc:language>
  <cp:lastModifiedBy>Roger Urgeles</cp:lastModifiedBy>
  <cp:lastPrinted>2022-04-25T14:32:39Z</cp:lastPrinted>
  <dcterms:modified xsi:type="dcterms:W3CDTF">2025-11-25T21:42:09Z</dcterms:modified>
  <cp:revision>424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16</vt:r8>
  </property>
  <property fmtid="{D5CDD505-2E9C-101B-9397-08002B2CF9AE}" pid="3" name="Notes">
    <vt:r8>6</vt:r8>
  </property>
  <property fmtid="{D5CDD505-2E9C-101B-9397-08002B2CF9AE}" pid="4" name="PresentationFormat">
    <vt:lpwstr>Widescreen</vt:lpwstr>
  </property>
  <property fmtid="{D5CDD505-2E9C-101B-9397-08002B2CF9AE}" pid="5" name="Slides">
    <vt:r8>16</vt:r8>
  </property>
</Properties>
</file>