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5"/>
    <p:sldMasterId id="2147483660" r:id="rId6"/>
    <p:sldMasterId id="2147483671" r:id="rId7"/>
    <p:sldMasterId id="2147483683"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40" roundtripDataSignature="AMtx7miaNGION05ezokZDqjmTvwfFVd8j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F1863FC-79F3-4779-8E4D-2C590FE9F40D}">
  <a:tblStyle styleId="{CF1863FC-79F3-4779-8E4D-2C590FE9F40D}" styleName="Table_0">
    <a:wholeTbl>
      <a:tcTxStyle b="off" i="off">
        <a:font>
          <a:latin typeface="Calibri"/>
          <a:ea typeface="Calibri"/>
          <a:cs typeface="Calibri"/>
        </a:font>
        <a:schemeClr val="dk1"/>
      </a:tcTxStyle>
      <a:tcStyle>
        <a:tcBdr>
          <a:left>
            <a:ln cap="flat" cmpd="sng" w="12700">
              <a:solidFill>
                <a:schemeClr val="accent1"/>
              </a:solidFill>
              <a:prstDash val="solid"/>
              <a:round/>
              <a:headEnd len="sm" w="sm" type="none"/>
              <a:tailEnd len="sm" w="sm" type="none"/>
            </a:ln>
          </a:left>
          <a:right>
            <a:ln cap="flat" cmpd="sng" w="12700">
              <a:solidFill>
                <a:schemeClr val="accent1"/>
              </a:solidFill>
              <a:prstDash val="solid"/>
              <a:round/>
              <a:headEnd len="sm" w="sm" type="none"/>
              <a:tailEnd len="sm" w="sm" type="none"/>
            </a:ln>
          </a:right>
          <a:top>
            <a:ln cap="flat" cmpd="sng" w="12700">
              <a:solidFill>
                <a:schemeClr val="accent1"/>
              </a:solidFill>
              <a:prstDash val="solid"/>
              <a:round/>
              <a:headEnd len="sm" w="sm" type="none"/>
              <a:tailEnd len="sm" w="sm" type="none"/>
            </a:ln>
          </a:top>
          <a:bottom>
            <a:ln cap="flat" cmpd="sng" w="12700">
              <a:solidFill>
                <a:schemeClr val="accent1"/>
              </a:solidFill>
              <a:prstDash val="solid"/>
              <a:round/>
              <a:headEnd len="sm" w="sm" type="none"/>
              <a:tailEnd len="sm" w="sm" type="none"/>
            </a:ln>
          </a:bottom>
          <a:insideH>
            <a:ln cap="flat" cmpd="sng" w="12700">
              <a:solidFill>
                <a:schemeClr val="accent1"/>
              </a:solidFill>
              <a:prstDash val="solid"/>
              <a:round/>
              <a:headEnd len="sm" w="sm" type="none"/>
              <a:tailEnd len="sm" w="sm" type="none"/>
            </a:ln>
          </a:insideH>
          <a:insideV>
            <a:ln cap="flat" cmpd="sng" w="12700">
              <a:solidFill>
                <a:schemeClr val="accent1"/>
              </a:solidFill>
              <a:prstDash val="solid"/>
              <a:round/>
              <a:headEnd len="sm" w="sm" type="none"/>
              <a:tailEnd len="sm" w="sm" type="none"/>
            </a:ln>
          </a:insideV>
        </a:tcBdr>
        <a:fill>
          <a:solidFill>
            <a:srgbClr val="FFFFFF">
              <a:alpha val="0"/>
            </a:srgbClr>
          </a:solidFill>
        </a:fill>
      </a:tcStyle>
    </a:wholeTbl>
    <a:band1H>
      <a:tcTxStyle b="off" i="off"/>
      <a:tcStyle>
        <a:fill>
          <a:solidFill>
            <a:schemeClr val="accent1">
              <a:alpha val="20000"/>
            </a:schemeClr>
          </a:solidFill>
        </a:fill>
      </a:tcStyle>
    </a:band1H>
    <a:band2H>
      <a:tcTxStyle b="off" i="off"/>
    </a:band2H>
    <a:band1V>
      <a:tcTxStyle b="off" i="off"/>
      <a:tcStyle>
        <a:fill>
          <a:solidFill>
            <a:schemeClr val="accent1">
              <a:alpha val="20000"/>
            </a:schemeClr>
          </a:solidFill>
        </a:fill>
      </a:tcStyle>
    </a:band1V>
    <a:band2V>
      <a:tcTxStyle b="off" i="off"/>
    </a:band2V>
    <a:lastCol>
      <a:tcTxStyle b="on" i="off"/>
    </a:lastCol>
    <a:firstCol>
      <a:tcTxStyle b="on" i="off"/>
    </a:firstCol>
    <a:lastRow>
      <a:tcTxStyle b="on" i="off"/>
      <a:tcStyle>
        <a:tcBdr>
          <a:top>
            <a:ln cap="flat" cmpd="sng" w="50800">
              <a:solidFill>
                <a:schemeClr val="accent1"/>
              </a:solidFill>
              <a:prstDash val="solid"/>
              <a:round/>
              <a:headEnd len="sm" w="sm" type="none"/>
              <a:tailEnd len="sm" w="sm" type="none"/>
            </a:ln>
          </a:top>
        </a:tcBdr>
        <a:fill>
          <a:solidFill>
            <a:srgbClr val="FFFFFF">
              <a:alpha val="0"/>
            </a:srgbClr>
          </a:solidFill>
        </a:fill>
      </a:tcStyle>
    </a:lastRow>
    <a:seCell>
      <a:tcTxStyle b="off" i="off"/>
    </a:seCell>
    <a:swCell>
      <a:tcTxStyle b="off" i="off"/>
    </a:swCell>
    <a:firstRow>
      <a:tcTxStyle b="on" i="off"/>
      <a:tcStyle>
        <a:tcBdr>
          <a:bottom>
            <a:ln cap="flat" cmpd="sng" w="25400">
              <a:solidFill>
                <a:schemeClr val="accent1"/>
              </a:solidFill>
              <a:prstDash val="solid"/>
              <a:round/>
              <a:headEnd len="sm" w="sm" type="none"/>
              <a:tailEnd len="sm" w="sm" type="none"/>
            </a:ln>
          </a:bottom>
        </a:tcBdr>
        <a:fill>
          <a:solidFill>
            <a:srgbClr val="FFFFFF">
              <a:alpha val="0"/>
            </a:srgbClr>
          </a:solidFill>
        </a:fill>
      </a:tcStyle>
    </a:firstRow>
    <a:neCell>
      <a:tcTxStyle b="off" i="off"/>
    </a:neCell>
    <a:nwCell>
      <a:tcTxStyle b="off" i="off"/>
    </a:nwCell>
  </a:tblStyle>
  <a:tblStyle styleId="{986C6641-7C40-4D8B-A950-90AE609D7654}" styleName="Table_1">
    <a:wholeTbl>
      <a:tcTxStyle b="off" i="off">
        <a:font>
          <a:latin typeface="Calibri"/>
          <a:ea typeface="Calibri"/>
          <a:cs typeface="Calibri"/>
        </a:font>
        <a:srgbClr val="000000"/>
      </a:tcTxStyle>
      <a:tcStyle>
        <a:tcBdr>
          <a:left>
            <a:ln cap="flat" cmpd="sng" w="12700">
              <a:solidFill>
                <a:srgbClr val="FFFFFF"/>
              </a:solidFill>
              <a:prstDash val="solid"/>
              <a:round/>
              <a:headEnd len="sm" w="sm" type="none"/>
              <a:tailEnd len="sm" w="sm" type="none"/>
            </a:ln>
          </a:left>
          <a:right>
            <a:ln cap="flat" cmpd="sng" w="12700">
              <a:solidFill>
                <a:srgbClr val="FFFFFF"/>
              </a:solidFill>
              <a:prstDash val="solid"/>
              <a:round/>
              <a:headEnd len="sm" w="sm" type="none"/>
              <a:tailEnd len="sm" w="sm" type="none"/>
            </a:ln>
          </a:right>
          <a:top>
            <a:ln cap="flat" cmpd="sng" w="12700">
              <a:solidFill>
                <a:srgbClr val="FFFFFF"/>
              </a:solidFill>
              <a:prstDash val="solid"/>
              <a:round/>
              <a:headEnd len="sm" w="sm" type="none"/>
              <a:tailEnd len="sm" w="sm" type="none"/>
            </a:ln>
          </a:top>
          <a:bottom>
            <a:ln cap="flat" cmpd="sng" w="12700">
              <a:solidFill>
                <a:srgbClr val="FFFFFF"/>
              </a:solidFill>
              <a:prstDash val="solid"/>
              <a:round/>
              <a:headEnd len="sm" w="sm" type="none"/>
              <a:tailEnd len="sm" w="sm" type="none"/>
            </a:ln>
          </a:bottom>
          <a:insideH>
            <a:ln cap="flat" cmpd="sng" w="12700">
              <a:solidFill>
                <a:srgbClr val="FFFFFF"/>
              </a:solidFill>
              <a:prstDash val="solid"/>
              <a:round/>
              <a:headEnd len="sm" w="sm" type="none"/>
              <a:tailEnd len="sm" w="sm" type="none"/>
            </a:ln>
          </a:insideH>
          <a:insideV>
            <a:ln cap="flat" cmpd="sng" w="12700">
              <a:solidFill>
                <a:srgbClr val="FFFFFF"/>
              </a:solidFill>
              <a:prstDash val="solid"/>
              <a:round/>
              <a:headEnd len="sm" w="sm" type="none"/>
              <a:tailEnd len="sm" w="sm" type="none"/>
            </a:ln>
          </a:insideV>
        </a:tcBdr>
        <a:fill>
          <a:solidFill>
            <a:srgbClr val="E8ECF4"/>
          </a:solidFill>
        </a:fill>
      </a:tcStyle>
    </a:wholeTbl>
    <a:band1H>
      <a:tcTxStyle b="off" i="off"/>
      <a:tcStyle>
        <a:fill>
          <a:solidFill>
            <a:srgbClr val="CFD7E7"/>
          </a:solidFill>
        </a:fill>
      </a:tcStyle>
    </a:band1H>
    <a:band2H>
      <a:tcTxStyle b="off" i="off"/>
    </a:band2H>
    <a:band1V>
      <a:tcTxStyle b="off" i="off"/>
      <a:tcStyle>
        <a:fill>
          <a:solidFill>
            <a:srgbClr val="CFD7E7"/>
          </a:solidFill>
        </a:fill>
      </a:tcStyle>
    </a:band1V>
    <a:band2V>
      <a:tcTxStyle b="off" i="off"/>
    </a:band2V>
    <a:lastCol>
      <a:tcTxStyle b="on" i="off">
        <a:font>
          <a:latin typeface="Calibri"/>
          <a:ea typeface="Calibri"/>
          <a:cs typeface="Calibri"/>
        </a:font>
        <a:srgbClr val="FFFFFF"/>
      </a:tcTxStyle>
      <a:tcStyle>
        <a:fill>
          <a:solidFill>
            <a:srgbClr val="4F81BD"/>
          </a:solidFill>
        </a:fill>
      </a:tcStyle>
    </a:lastCol>
    <a:firstCol>
      <a:tcTxStyle b="on" i="off">
        <a:font>
          <a:latin typeface="Calibri"/>
          <a:ea typeface="Calibri"/>
          <a:cs typeface="Calibri"/>
        </a:font>
        <a:srgbClr val="FFFFFF"/>
      </a:tcTxStyle>
      <a:tcStyle>
        <a:fill>
          <a:solidFill>
            <a:srgbClr val="4F81BD"/>
          </a:solidFill>
        </a:fill>
      </a:tcStyle>
    </a:firstCol>
    <a:lastRow>
      <a:tcTxStyle b="on" i="off">
        <a:font>
          <a:latin typeface="Calibri"/>
          <a:ea typeface="Calibri"/>
          <a:cs typeface="Calibri"/>
        </a:font>
        <a:srgbClr val="FFFFFF"/>
      </a:tcTxStyle>
      <a:tcStyle>
        <a:tcBdr>
          <a:top>
            <a:ln cap="flat" cmpd="sng" w="38100">
              <a:solidFill>
                <a:srgbClr val="FFFFFF"/>
              </a:solidFill>
              <a:prstDash val="solid"/>
              <a:round/>
              <a:headEnd len="sm" w="sm" type="none"/>
              <a:tailEnd len="sm" w="sm" type="none"/>
            </a:ln>
          </a:top>
        </a:tcBdr>
        <a:fill>
          <a:solidFill>
            <a:srgbClr val="4F81BD"/>
          </a:solidFill>
        </a:fill>
      </a:tcStyle>
    </a:lastRow>
    <a:seCell>
      <a:tcTxStyle b="off" i="off"/>
    </a:seCell>
    <a:swCell>
      <a:tcTxStyle b="off" i="off"/>
    </a:swCell>
    <a:firstRow>
      <a:tcTxStyle b="on" i="off">
        <a:font>
          <a:latin typeface="Calibri"/>
          <a:ea typeface="Calibri"/>
          <a:cs typeface="Calibri"/>
        </a:font>
        <a:srgbClr val="FFFFFF"/>
      </a:tcTxStyle>
      <a:tcStyle>
        <a:tcBdr>
          <a:bottom>
            <a:ln cap="flat" cmpd="sng" w="38100">
              <a:solidFill>
                <a:srgbClr val="FFFFFF"/>
              </a:solidFill>
              <a:prstDash val="solid"/>
              <a:round/>
              <a:headEnd len="sm" w="sm" type="none"/>
              <a:tailEnd len="sm" w="sm" type="none"/>
            </a:ln>
          </a:bottom>
        </a:tcBdr>
        <a:fill>
          <a:solidFill>
            <a:srgbClr val="4F81BD"/>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customschemas.google.com/relationships/presentationmetadata" Target="metadata"/><Relationship Id="rId20" Type="http://schemas.openxmlformats.org/officeDocument/2006/relationships/slide" Target="slides/slide11.xml"/><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notesMaster" Target="notesMasters/notesMaster1.xml"/><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slide" Target="slides/slide19.xml"/><Relationship Id="rId27" Type="http://schemas.openxmlformats.org/officeDocument/2006/relationships/slide" Target="slides/slide18.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20.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slide" Target="slides/slide22.xml"/><Relationship Id="rId30" Type="http://schemas.openxmlformats.org/officeDocument/2006/relationships/slide" Target="slides/slide21.xml"/><Relationship Id="rId11" Type="http://schemas.openxmlformats.org/officeDocument/2006/relationships/slide" Target="slides/slide2.xml"/><Relationship Id="rId33" Type="http://schemas.openxmlformats.org/officeDocument/2006/relationships/slide" Target="slides/slide24.xml"/><Relationship Id="rId10" Type="http://schemas.openxmlformats.org/officeDocument/2006/relationships/slide" Target="slides/slide1.xml"/><Relationship Id="rId32" Type="http://schemas.openxmlformats.org/officeDocument/2006/relationships/slide" Target="slides/slide23.xml"/><Relationship Id="rId13" Type="http://schemas.openxmlformats.org/officeDocument/2006/relationships/slide" Target="slides/slide4.xml"/><Relationship Id="rId35" Type="http://schemas.openxmlformats.org/officeDocument/2006/relationships/slide" Target="slides/slide26.xml"/><Relationship Id="rId12" Type="http://schemas.openxmlformats.org/officeDocument/2006/relationships/slide" Target="slides/slide3.xml"/><Relationship Id="rId34" Type="http://schemas.openxmlformats.org/officeDocument/2006/relationships/slide" Target="slides/slide25.xml"/><Relationship Id="rId15" Type="http://schemas.openxmlformats.org/officeDocument/2006/relationships/slide" Target="slides/slide6.xml"/><Relationship Id="rId37" Type="http://schemas.openxmlformats.org/officeDocument/2006/relationships/slide" Target="slides/slide28.xml"/><Relationship Id="rId14" Type="http://schemas.openxmlformats.org/officeDocument/2006/relationships/slide" Target="slides/slide5.xml"/><Relationship Id="rId36" Type="http://schemas.openxmlformats.org/officeDocument/2006/relationships/slide" Target="slides/slide27.xml"/><Relationship Id="rId17" Type="http://schemas.openxmlformats.org/officeDocument/2006/relationships/slide" Target="slides/slide8.xml"/><Relationship Id="rId39" Type="http://schemas.openxmlformats.org/officeDocument/2006/relationships/slide" Target="slides/slide30.xml"/><Relationship Id="rId16" Type="http://schemas.openxmlformats.org/officeDocument/2006/relationships/slide" Target="slides/slide7.xml"/><Relationship Id="rId38" Type="http://schemas.openxmlformats.org/officeDocument/2006/relationships/slide" Target="slides/slide29.xml"/><Relationship Id="rId19" Type="http://schemas.openxmlformats.org/officeDocument/2006/relationships/slide" Target="slides/slide10.xml"/><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7" name="Google Shape;307;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5" name="Google Shape;385;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1" name="Google Shape;391;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7" name="Google Shape;397;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3deb90488a5_0_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4" name="Google Shape;404;g3deb90488a5_0_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5" name="Google Shape;405;g3deb90488a5_0_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3deb90488a5_0_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1" name="Google Shape;411;g3deb90488a5_0_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2" name="Google Shape;412;g3deb90488a5_0_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3deb90488a5_0_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8" name="Google Shape;418;g3deb90488a5_0_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9" name="Google Shape;419;g3deb90488a5_0_2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3deb90488a5_0_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6" name="Google Shape;426;g3deb90488a5_0_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7" name="Google Shape;427;g3deb90488a5_0_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3deb90488a5_0_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4" name="Google Shape;434;g3deb90488a5_0_3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5" name="Google Shape;435;g3deb90488a5_0_3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2" name="Google Shape;442;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3" name="Google Shape;443;p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3deb90488a5_0_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9" name="Google Shape;449;g3deb90488a5_0_5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0" name="Google Shape;450;g3deb90488a5_0_5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232fd8f1d3e_0_414:notes"/>
          <p:cNvSpPr txBox="1"/>
          <p:nvPr>
            <p:ph idx="1" type="body"/>
          </p:nvPr>
        </p:nvSpPr>
        <p:spPr>
          <a:xfrm>
            <a:off x="686421" y="4400238"/>
            <a:ext cx="5485200" cy="3600900"/>
          </a:xfrm>
          <a:prstGeom prst="rect">
            <a:avLst/>
          </a:prstGeom>
          <a:noFill/>
          <a:ln>
            <a:noFill/>
          </a:ln>
        </p:spPr>
        <p:txBody>
          <a:bodyPr anchorCtr="0" anchor="t" bIns="89600" lIns="89600" spcFirstLastPara="1" rIns="89600" wrap="square" tIns="89600">
            <a:noAutofit/>
          </a:bodyPr>
          <a:lstStyle/>
          <a:p>
            <a:pPr indent="0" lvl="0" marL="0" marR="0" rtl="0" algn="l">
              <a:lnSpc>
                <a:spcPct val="100000"/>
              </a:lnSpc>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321" name="Google Shape;321;g232fd8f1d3e_0_4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5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6" name="Google Shape;456;p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3" name="Google Shape;463;p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4" name="Google Shape;464;p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1" name="Google Shape;471;p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2" name="Google Shape;472;p1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9" name="Google Shape;479;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p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8" name="Google Shape;488;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3dd6b359786_0_109:notes"/>
          <p:cNvSpPr txBox="1"/>
          <p:nvPr>
            <p:ph idx="1" type="body"/>
          </p:nvPr>
        </p:nvSpPr>
        <p:spPr>
          <a:xfrm>
            <a:off x="686421" y="4400238"/>
            <a:ext cx="5485200" cy="3600900"/>
          </a:xfrm>
          <a:prstGeom prst="rect">
            <a:avLst/>
          </a:prstGeom>
          <a:noFill/>
          <a:ln>
            <a:noFill/>
          </a:ln>
        </p:spPr>
        <p:txBody>
          <a:bodyPr anchorCtr="0" anchor="t" bIns="89600" lIns="89600" spcFirstLastPara="1" rIns="89600" wrap="square" tIns="89600">
            <a:noAutofit/>
          </a:bodyPr>
          <a:lstStyle/>
          <a:p>
            <a:pPr indent="0" lvl="0" marL="0" marR="0" rtl="0" algn="l">
              <a:lnSpc>
                <a:spcPct val="100000"/>
              </a:lnSpc>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495" name="Google Shape;495;g3dd6b359786_0_109:notes"/>
          <p:cNvSpPr/>
          <p:nvPr>
            <p:ph idx="2" type="sldImg"/>
          </p:nvPr>
        </p:nvSpPr>
        <p:spPr>
          <a:xfrm>
            <a:off x="1383714" y="1143000"/>
            <a:ext cx="4090500" cy="3085500"/>
          </a:xfrm>
          <a:custGeom>
            <a:rect b="b" l="l" r="r" t="t"/>
            <a:pathLst>
              <a:path extrusionOk="0" h="120000" w="120000">
                <a:moveTo>
                  <a:pt x="0" y="0"/>
                </a:moveTo>
                <a:lnTo>
                  <a:pt x="120000" y="0"/>
                </a:lnTo>
                <a:lnTo>
                  <a:pt x="120000" y="120000"/>
                </a:lnTo>
                <a:lnTo>
                  <a:pt x="0" y="120000"/>
                </a:lnTo>
                <a:close/>
              </a:path>
            </a:pathLst>
          </a:custGeom>
          <a:noFill/>
          <a:ln cap="flat" cmpd="sng" w="1245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3dd6b359786_0_114:notes"/>
          <p:cNvSpPr txBox="1"/>
          <p:nvPr>
            <p:ph idx="1" type="body"/>
          </p:nvPr>
        </p:nvSpPr>
        <p:spPr>
          <a:xfrm>
            <a:off x="686421" y="4400238"/>
            <a:ext cx="5485200" cy="3600900"/>
          </a:xfrm>
          <a:prstGeom prst="rect">
            <a:avLst/>
          </a:prstGeom>
          <a:noFill/>
          <a:ln>
            <a:noFill/>
          </a:ln>
        </p:spPr>
        <p:txBody>
          <a:bodyPr anchorCtr="0" anchor="t" bIns="89600" lIns="89600" spcFirstLastPara="1" rIns="89600" wrap="square" tIns="89600">
            <a:noAutofit/>
          </a:bodyPr>
          <a:lstStyle/>
          <a:p>
            <a:pPr indent="0" lvl="0" marL="0" marR="0" rtl="0" algn="l">
              <a:lnSpc>
                <a:spcPct val="100000"/>
              </a:lnSpc>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501" name="Google Shape;501;g3dd6b359786_0_114:notes"/>
          <p:cNvSpPr/>
          <p:nvPr>
            <p:ph idx="2" type="sldImg"/>
          </p:nvPr>
        </p:nvSpPr>
        <p:spPr>
          <a:xfrm>
            <a:off x="1383714" y="1143000"/>
            <a:ext cx="4090500" cy="3085500"/>
          </a:xfrm>
          <a:custGeom>
            <a:rect b="b" l="l" r="r" t="t"/>
            <a:pathLst>
              <a:path extrusionOk="0" h="120000" w="120000">
                <a:moveTo>
                  <a:pt x="0" y="0"/>
                </a:moveTo>
                <a:lnTo>
                  <a:pt x="120000" y="0"/>
                </a:lnTo>
                <a:lnTo>
                  <a:pt x="120000" y="120000"/>
                </a:lnTo>
                <a:lnTo>
                  <a:pt x="0" y="120000"/>
                </a:lnTo>
                <a:close/>
              </a:path>
            </a:pathLst>
          </a:custGeom>
          <a:noFill/>
          <a:ln cap="flat" cmpd="sng" w="1245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34cf35791fb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7" name="Google Shape;507;g34cf35791fb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8" name="Google Shape;508;g34cf35791fb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34cf35791fb_0_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3" name="Google Shape;513;g34cf35791fb_0_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4" name="Google Shape;514;g34cf35791fb_0_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3523507dbde_0_253:notes"/>
          <p:cNvSpPr/>
          <p:nvPr>
            <p:ph idx="2" type="sldImg"/>
          </p:nvPr>
        </p:nvSpPr>
        <p:spPr>
          <a:xfrm>
            <a:off x="1383714" y="1143000"/>
            <a:ext cx="40905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9" name="Google Shape;519;g3523507dbde_0_253:notes"/>
          <p:cNvSpPr txBox="1"/>
          <p:nvPr>
            <p:ph idx="1" type="body"/>
          </p:nvPr>
        </p:nvSpPr>
        <p:spPr>
          <a:xfrm>
            <a:off x="686421" y="4400238"/>
            <a:ext cx="5485200" cy="3600900"/>
          </a:xfrm>
          <a:prstGeom prst="rect">
            <a:avLst/>
          </a:prstGeom>
          <a:noFill/>
          <a:ln>
            <a:noFill/>
          </a:ln>
        </p:spPr>
        <p:txBody>
          <a:bodyPr anchorCtr="0" anchor="t" bIns="44800" lIns="89600" spcFirstLastPara="1" rIns="89600" wrap="square" tIns="44800">
            <a:noAutofit/>
          </a:bodyPr>
          <a:lstStyle/>
          <a:p>
            <a:pPr indent="0" lvl="0" marL="0" marR="0" rtl="0" algn="l">
              <a:lnSpc>
                <a:spcPct val="100000"/>
              </a:lnSpc>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520" name="Google Shape;520;g3523507dbde_0_253:notes"/>
          <p:cNvSpPr txBox="1"/>
          <p:nvPr>
            <p:ph idx="12" type="sldNum"/>
          </p:nvPr>
        </p:nvSpPr>
        <p:spPr>
          <a:xfrm>
            <a:off x="3884025" y="8684926"/>
            <a:ext cx="2972400" cy="459000"/>
          </a:xfrm>
          <a:prstGeom prst="rect">
            <a:avLst/>
          </a:prstGeom>
          <a:noFill/>
          <a:ln>
            <a:noFill/>
          </a:ln>
        </p:spPr>
        <p:txBody>
          <a:bodyPr anchorCtr="0" anchor="b" bIns="44800" lIns="89600" spcFirstLastPara="1" rIns="89600" wrap="square" tIns="448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3dd6b359786_0_6:notes"/>
          <p:cNvSpPr txBox="1"/>
          <p:nvPr>
            <p:ph idx="1" type="body"/>
          </p:nvPr>
        </p:nvSpPr>
        <p:spPr>
          <a:xfrm>
            <a:off x="686421" y="4400238"/>
            <a:ext cx="5485200" cy="3600900"/>
          </a:xfrm>
          <a:prstGeom prst="rect">
            <a:avLst/>
          </a:prstGeom>
          <a:noFill/>
          <a:ln>
            <a:noFill/>
          </a:ln>
        </p:spPr>
        <p:txBody>
          <a:bodyPr anchorCtr="0" anchor="t" bIns="89600" lIns="89600" spcFirstLastPara="1" rIns="89600" wrap="square" tIns="89600">
            <a:noAutofit/>
          </a:bodyPr>
          <a:lstStyle/>
          <a:p>
            <a:pPr indent="0" lvl="0" marL="0" marR="0" rtl="0" algn="l">
              <a:lnSpc>
                <a:spcPct val="100000"/>
              </a:lnSpc>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334" name="Google Shape;334;g3dd6b359786_0_6:notes"/>
          <p:cNvSpPr/>
          <p:nvPr>
            <p:ph idx="2" type="sldImg"/>
          </p:nvPr>
        </p:nvSpPr>
        <p:spPr>
          <a:xfrm>
            <a:off x="1383714" y="1143000"/>
            <a:ext cx="4090500" cy="3085500"/>
          </a:xfrm>
          <a:custGeom>
            <a:rect b="b" l="l" r="r" t="t"/>
            <a:pathLst>
              <a:path extrusionOk="0" h="120000" w="120000">
                <a:moveTo>
                  <a:pt x="0" y="0"/>
                </a:moveTo>
                <a:lnTo>
                  <a:pt x="120000" y="0"/>
                </a:lnTo>
                <a:lnTo>
                  <a:pt x="120000" y="120000"/>
                </a:lnTo>
                <a:lnTo>
                  <a:pt x="0" y="120000"/>
                </a:lnTo>
                <a:close/>
              </a:path>
            </a:pathLst>
          </a:custGeom>
          <a:noFill/>
          <a:ln cap="flat" cmpd="sng" w="1245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6" name="Google Shape;526;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3dd6b359786_0_29:notes"/>
          <p:cNvSpPr txBox="1"/>
          <p:nvPr>
            <p:ph idx="1" type="body"/>
          </p:nvPr>
        </p:nvSpPr>
        <p:spPr>
          <a:xfrm>
            <a:off x="686421" y="4400238"/>
            <a:ext cx="5485200" cy="3600900"/>
          </a:xfrm>
          <a:prstGeom prst="rect">
            <a:avLst/>
          </a:prstGeom>
          <a:noFill/>
          <a:ln>
            <a:noFill/>
          </a:ln>
        </p:spPr>
        <p:txBody>
          <a:bodyPr anchorCtr="0" anchor="t" bIns="89600" lIns="89600" spcFirstLastPara="1" rIns="89600" wrap="square" tIns="89600">
            <a:noAutofit/>
          </a:bodyPr>
          <a:lstStyle/>
          <a:p>
            <a:pPr indent="0" lvl="0" marL="0" marR="0" rtl="0" algn="l">
              <a:lnSpc>
                <a:spcPct val="100000"/>
              </a:lnSpc>
              <a:spcBef>
                <a:spcPts val="0"/>
              </a:spcBef>
              <a:spcAft>
                <a:spcPts val="0"/>
              </a:spcAft>
              <a:buClr>
                <a:schemeClr val="dk1"/>
              </a:buClr>
              <a:buSzPts val="300"/>
              <a:buFont typeface="Calibri"/>
              <a:buNone/>
            </a:pPr>
            <a:r>
              <a:rPr b="1" lang="en-US"/>
              <a:t> Need to emphasize that there was a delay in getting out CL and Handbook, due to delays in defining sources and generating products (KemJ).  </a:t>
            </a:r>
            <a:endParaRPr b="1"/>
          </a:p>
          <a:p>
            <a:pPr indent="0" lvl="0" marL="0" marR="0" rtl="0" algn="l">
              <a:lnSpc>
                <a:spcPct val="100000"/>
              </a:lnSpc>
              <a:spcBef>
                <a:spcPts val="0"/>
              </a:spcBef>
              <a:spcAft>
                <a:spcPts val="0"/>
              </a:spcAft>
              <a:buClr>
                <a:schemeClr val="dk1"/>
              </a:buClr>
              <a:buSzPts val="300"/>
              <a:buFont typeface="Calibri"/>
              <a:buNone/>
            </a:pPr>
            <a:r>
              <a:rPr b="1" lang="en-US"/>
              <a:t>Enfatizar que contesten los formularios de evaluación en la fecha indicada.</a:t>
            </a:r>
            <a:endParaRPr b="1"/>
          </a:p>
        </p:txBody>
      </p:sp>
      <p:sp>
        <p:nvSpPr>
          <p:cNvPr id="348" name="Google Shape;348;g3dd6b359786_0_29:notes"/>
          <p:cNvSpPr/>
          <p:nvPr>
            <p:ph idx="2" type="sldImg"/>
          </p:nvPr>
        </p:nvSpPr>
        <p:spPr>
          <a:xfrm>
            <a:off x="1383714" y="1143000"/>
            <a:ext cx="4090500" cy="3085500"/>
          </a:xfrm>
          <a:custGeom>
            <a:rect b="b" l="l" r="r" t="t"/>
            <a:pathLst>
              <a:path extrusionOk="0" h="120000" w="120000">
                <a:moveTo>
                  <a:pt x="0" y="0"/>
                </a:moveTo>
                <a:lnTo>
                  <a:pt x="120000" y="0"/>
                </a:lnTo>
                <a:lnTo>
                  <a:pt x="120000" y="120000"/>
                </a:lnTo>
                <a:lnTo>
                  <a:pt x="0" y="120000"/>
                </a:lnTo>
                <a:close/>
              </a:path>
            </a:pathLst>
          </a:custGeom>
          <a:noFill/>
          <a:ln cap="flat" cmpd="sng" w="1245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3523507dbde_0_88:notes"/>
          <p:cNvSpPr txBox="1"/>
          <p:nvPr>
            <p:ph idx="1" type="body"/>
          </p:nvPr>
        </p:nvSpPr>
        <p:spPr>
          <a:xfrm>
            <a:off x="686421" y="4400238"/>
            <a:ext cx="5485200" cy="3600900"/>
          </a:xfrm>
          <a:prstGeom prst="rect">
            <a:avLst/>
          </a:prstGeom>
          <a:noFill/>
          <a:ln>
            <a:noFill/>
          </a:ln>
        </p:spPr>
        <p:txBody>
          <a:bodyPr anchorCtr="0" anchor="t" bIns="89600" lIns="89600" spcFirstLastPara="1" rIns="89600" wrap="square" tIns="89600">
            <a:noAutofit/>
          </a:bodyPr>
          <a:lstStyle/>
          <a:p>
            <a:pPr indent="0" lvl="0" marL="0" marR="0" rtl="0" algn="l">
              <a:lnSpc>
                <a:spcPct val="100000"/>
              </a:lnSpc>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354" name="Google Shape;354;g3523507dbde_0_8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1" name="Google Shape;361;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4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7" name="Google Shape;367;p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3" name="Google Shape;373;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9" name="Google Shape;379;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2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2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3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39"/>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3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3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3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40"/>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40"/>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 name="Google Shape;81;p4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4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4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0" name="Shape 90"/>
        <p:cNvGrpSpPr/>
        <p:nvPr/>
      </p:nvGrpSpPr>
      <p:grpSpPr>
        <a:xfrm>
          <a:off x="0" y="0"/>
          <a:ext cx="0" cy="0"/>
          <a:chOff x="0" y="0"/>
          <a:chExt cx="0" cy="0"/>
        </a:xfrm>
      </p:grpSpPr>
      <p:sp>
        <p:nvSpPr>
          <p:cNvPr id="91" name="Google Shape;91;p29"/>
          <p:cNvSpPr txBox="1"/>
          <p:nvPr>
            <p:ph type="title"/>
          </p:nvPr>
        </p:nvSpPr>
        <p:spPr>
          <a:xfrm>
            <a:off x="457200" y="274637"/>
            <a:ext cx="8531352" cy="914400"/>
          </a:xfrm>
          <a:prstGeom prst="rect">
            <a:avLst/>
          </a:prstGeom>
          <a:solidFill>
            <a:srgbClr val="366092"/>
          </a:solid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1pPr>
            <a:lvl2pPr lvl="1" algn="l">
              <a:lnSpc>
                <a:spcPct val="100000"/>
              </a:lnSpc>
              <a:spcBef>
                <a:spcPts val="0"/>
              </a:spcBef>
              <a:spcAft>
                <a:spcPts val="0"/>
              </a:spcAft>
              <a:buSzPts val="1800"/>
              <a:buFont typeface="Arial"/>
              <a:buNone/>
              <a:defRPr sz="1800"/>
            </a:lvl2pPr>
            <a:lvl3pPr lvl="2" algn="l">
              <a:lnSpc>
                <a:spcPct val="100000"/>
              </a:lnSpc>
              <a:spcBef>
                <a:spcPts val="0"/>
              </a:spcBef>
              <a:spcAft>
                <a:spcPts val="0"/>
              </a:spcAft>
              <a:buSzPts val="1800"/>
              <a:buFont typeface="Arial"/>
              <a:buNone/>
              <a:defRPr sz="1800"/>
            </a:lvl3pPr>
            <a:lvl4pPr lvl="3" algn="l">
              <a:lnSpc>
                <a:spcPct val="100000"/>
              </a:lnSpc>
              <a:spcBef>
                <a:spcPts val="0"/>
              </a:spcBef>
              <a:spcAft>
                <a:spcPts val="0"/>
              </a:spcAft>
              <a:buSzPts val="1800"/>
              <a:buFont typeface="Arial"/>
              <a:buNone/>
              <a:defRPr sz="1800"/>
            </a:lvl4pPr>
            <a:lvl5pPr lvl="4" algn="l">
              <a:lnSpc>
                <a:spcPct val="100000"/>
              </a:lnSpc>
              <a:spcBef>
                <a:spcPts val="0"/>
              </a:spcBef>
              <a:spcAft>
                <a:spcPts val="0"/>
              </a:spcAft>
              <a:buSzPts val="1800"/>
              <a:buFont typeface="Arial"/>
              <a:buNone/>
              <a:defRPr sz="1800"/>
            </a:lvl5pPr>
            <a:lvl6pPr lvl="5" algn="l">
              <a:lnSpc>
                <a:spcPct val="100000"/>
              </a:lnSpc>
              <a:spcBef>
                <a:spcPts val="0"/>
              </a:spcBef>
              <a:spcAft>
                <a:spcPts val="0"/>
              </a:spcAft>
              <a:buSzPts val="1800"/>
              <a:buFont typeface="Arial"/>
              <a:buNone/>
              <a:defRPr sz="1800"/>
            </a:lvl6pPr>
            <a:lvl7pPr lvl="6" algn="l">
              <a:lnSpc>
                <a:spcPct val="100000"/>
              </a:lnSpc>
              <a:spcBef>
                <a:spcPts val="0"/>
              </a:spcBef>
              <a:spcAft>
                <a:spcPts val="0"/>
              </a:spcAft>
              <a:buSzPts val="1800"/>
              <a:buFont typeface="Arial"/>
              <a:buNone/>
              <a:defRPr sz="1800"/>
            </a:lvl7pPr>
            <a:lvl8pPr lvl="7" algn="l">
              <a:lnSpc>
                <a:spcPct val="100000"/>
              </a:lnSpc>
              <a:spcBef>
                <a:spcPts val="0"/>
              </a:spcBef>
              <a:spcAft>
                <a:spcPts val="0"/>
              </a:spcAft>
              <a:buSzPts val="1800"/>
              <a:buFont typeface="Arial"/>
              <a:buNone/>
              <a:defRPr sz="1800"/>
            </a:lvl8pPr>
            <a:lvl9pPr lvl="8" algn="l">
              <a:lnSpc>
                <a:spcPct val="100000"/>
              </a:lnSpc>
              <a:spcBef>
                <a:spcPts val="0"/>
              </a:spcBef>
              <a:spcAft>
                <a:spcPts val="0"/>
              </a:spcAft>
              <a:buSzPts val="1800"/>
              <a:buFont typeface="Arial"/>
              <a:buNone/>
              <a:defRPr sz="1800"/>
            </a:lvl9pPr>
          </a:lstStyle>
          <a:p/>
        </p:txBody>
      </p:sp>
      <p:sp>
        <p:nvSpPr>
          <p:cNvPr id="92" name="Google Shape;92;p29"/>
          <p:cNvSpPr txBox="1"/>
          <p:nvPr>
            <p:ph idx="1" type="body"/>
          </p:nvPr>
        </p:nvSpPr>
        <p:spPr>
          <a:xfrm>
            <a:off x="457200" y="1600200"/>
            <a:ext cx="8229600" cy="4525963"/>
          </a:xfrm>
          <a:prstGeom prst="rect">
            <a:avLst/>
          </a:prstGeom>
          <a:noFill/>
          <a:ln cap="flat" cmpd="sng" w="9525">
            <a:solidFill>
              <a:srgbClr val="366092"/>
            </a:solidFill>
            <a:prstDash val="solid"/>
            <a:round/>
            <a:headEnd len="sm" w="sm" type="none"/>
            <a:tailEnd len="sm" w="sm" type="none"/>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3" name="Google Shape;93;p29"/>
          <p:cNvSpPr txBox="1"/>
          <p:nvPr>
            <p:ph idx="10" type="dt"/>
          </p:nvPr>
        </p:nvSpPr>
        <p:spPr>
          <a:xfrm>
            <a:off x="457200" y="6356350"/>
            <a:ext cx="2133598"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94" name="Google Shape;94;p29"/>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95" name="Google Shape;95;p29"/>
          <p:cNvSpPr txBox="1"/>
          <p:nvPr>
            <p:ph idx="12" type="sldNum"/>
          </p:nvPr>
        </p:nvSpPr>
        <p:spPr>
          <a:xfrm>
            <a:off x="6553200" y="6356350"/>
            <a:ext cx="213359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6" name="Shape 96"/>
        <p:cNvGrpSpPr/>
        <p:nvPr/>
      </p:nvGrpSpPr>
      <p:grpSpPr>
        <a:xfrm>
          <a:off x="0" y="0"/>
          <a:ext cx="0" cy="0"/>
          <a:chOff x="0" y="0"/>
          <a:chExt cx="0" cy="0"/>
        </a:xfrm>
      </p:grpSpPr>
      <p:sp>
        <p:nvSpPr>
          <p:cNvPr id="97" name="Google Shape;97;p30"/>
          <p:cNvSpPr txBox="1"/>
          <p:nvPr>
            <p:ph type="title"/>
          </p:nvPr>
        </p:nvSpPr>
        <p:spPr>
          <a:xfrm>
            <a:off x="457200" y="274637"/>
            <a:ext cx="8229600" cy="1143000"/>
          </a:xfrm>
          <a:prstGeom prst="rect">
            <a:avLst/>
          </a:prstGeom>
          <a:solidFill>
            <a:srgbClr val="366092"/>
          </a:solid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F2F2F2"/>
              </a:buClr>
              <a:buSzPts val="3200"/>
              <a:buFont typeface="Calibri"/>
              <a:buNone/>
              <a:defRPr b="0" i="0" sz="3200" u="none" cap="none" strike="noStrike">
                <a:solidFill>
                  <a:srgbClr val="F2F2F2"/>
                </a:solidFill>
                <a:latin typeface="Calibri"/>
                <a:ea typeface="Calibri"/>
                <a:cs typeface="Calibri"/>
                <a:sym typeface="Calibri"/>
              </a:defRPr>
            </a:lvl1pPr>
            <a:lvl2pPr lvl="1" algn="l">
              <a:lnSpc>
                <a:spcPct val="100000"/>
              </a:lnSpc>
              <a:spcBef>
                <a:spcPts val="0"/>
              </a:spcBef>
              <a:spcAft>
                <a:spcPts val="0"/>
              </a:spcAft>
              <a:buSzPts val="1800"/>
              <a:buFont typeface="Arial"/>
              <a:buNone/>
              <a:defRPr sz="1800"/>
            </a:lvl2pPr>
            <a:lvl3pPr lvl="2" algn="l">
              <a:lnSpc>
                <a:spcPct val="100000"/>
              </a:lnSpc>
              <a:spcBef>
                <a:spcPts val="0"/>
              </a:spcBef>
              <a:spcAft>
                <a:spcPts val="0"/>
              </a:spcAft>
              <a:buSzPts val="1800"/>
              <a:buFont typeface="Arial"/>
              <a:buNone/>
              <a:defRPr sz="1800"/>
            </a:lvl3pPr>
            <a:lvl4pPr lvl="3" algn="l">
              <a:lnSpc>
                <a:spcPct val="100000"/>
              </a:lnSpc>
              <a:spcBef>
                <a:spcPts val="0"/>
              </a:spcBef>
              <a:spcAft>
                <a:spcPts val="0"/>
              </a:spcAft>
              <a:buSzPts val="1800"/>
              <a:buFont typeface="Arial"/>
              <a:buNone/>
              <a:defRPr sz="1800"/>
            </a:lvl4pPr>
            <a:lvl5pPr lvl="4" algn="l">
              <a:lnSpc>
                <a:spcPct val="100000"/>
              </a:lnSpc>
              <a:spcBef>
                <a:spcPts val="0"/>
              </a:spcBef>
              <a:spcAft>
                <a:spcPts val="0"/>
              </a:spcAft>
              <a:buSzPts val="1800"/>
              <a:buFont typeface="Arial"/>
              <a:buNone/>
              <a:defRPr sz="1800"/>
            </a:lvl5pPr>
            <a:lvl6pPr lvl="5" algn="l">
              <a:lnSpc>
                <a:spcPct val="100000"/>
              </a:lnSpc>
              <a:spcBef>
                <a:spcPts val="0"/>
              </a:spcBef>
              <a:spcAft>
                <a:spcPts val="0"/>
              </a:spcAft>
              <a:buSzPts val="1800"/>
              <a:buFont typeface="Arial"/>
              <a:buNone/>
              <a:defRPr sz="1800"/>
            </a:lvl6pPr>
            <a:lvl7pPr lvl="6" algn="l">
              <a:lnSpc>
                <a:spcPct val="100000"/>
              </a:lnSpc>
              <a:spcBef>
                <a:spcPts val="0"/>
              </a:spcBef>
              <a:spcAft>
                <a:spcPts val="0"/>
              </a:spcAft>
              <a:buSzPts val="1800"/>
              <a:buFont typeface="Arial"/>
              <a:buNone/>
              <a:defRPr sz="1800"/>
            </a:lvl7pPr>
            <a:lvl8pPr lvl="7" algn="l">
              <a:lnSpc>
                <a:spcPct val="100000"/>
              </a:lnSpc>
              <a:spcBef>
                <a:spcPts val="0"/>
              </a:spcBef>
              <a:spcAft>
                <a:spcPts val="0"/>
              </a:spcAft>
              <a:buSzPts val="1800"/>
              <a:buFont typeface="Arial"/>
              <a:buNone/>
              <a:defRPr sz="1800"/>
            </a:lvl8pPr>
            <a:lvl9pPr lvl="8" algn="l">
              <a:lnSpc>
                <a:spcPct val="100000"/>
              </a:lnSpc>
              <a:spcBef>
                <a:spcPts val="0"/>
              </a:spcBef>
              <a:spcAft>
                <a:spcPts val="0"/>
              </a:spcAft>
              <a:buSzPts val="1800"/>
              <a:buFont typeface="Arial"/>
              <a:buNone/>
              <a:defRPr sz="1800"/>
            </a:lvl9pPr>
          </a:lstStyle>
          <a:p/>
        </p:txBody>
      </p:sp>
      <p:sp>
        <p:nvSpPr>
          <p:cNvPr id="98" name="Google Shape;98;p30"/>
          <p:cNvSpPr txBox="1"/>
          <p:nvPr>
            <p:ph idx="10" type="dt"/>
          </p:nvPr>
        </p:nvSpPr>
        <p:spPr>
          <a:xfrm>
            <a:off x="457200" y="6356350"/>
            <a:ext cx="2133598"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99" name="Google Shape;99;p30"/>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00" name="Google Shape;100;p30"/>
          <p:cNvSpPr txBox="1"/>
          <p:nvPr>
            <p:ph idx="12" type="sldNum"/>
          </p:nvPr>
        </p:nvSpPr>
        <p:spPr>
          <a:xfrm>
            <a:off x="6553200" y="6356350"/>
            <a:ext cx="213359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1" name="Shape 101"/>
        <p:cNvGrpSpPr/>
        <p:nvPr/>
      </p:nvGrpSpPr>
      <p:grpSpPr>
        <a:xfrm>
          <a:off x="0" y="0"/>
          <a:ext cx="0" cy="0"/>
          <a:chOff x="0" y="0"/>
          <a:chExt cx="0" cy="0"/>
        </a:xfrm>
      </p:grpSpPr>
      <p:sp>
        <p:nvSpPr>
          <p:cNvPr id="102" name="Google Shape;102;p31"/>
          <p:cNvSpPr txBox="1"/>
          <p:nvPr>
            <p:ph type="title"/>
          </p:nvPr>
        </p:nvSpPr>
        <p:spPr>
          <a:xfrm>
            <a:off x="457200" y="274637"/>
            <a:ext cx="8229600" cy="1143000"/>
          </a:xfrm>
          <a:prstGeom prst="rect">
            <a:avLst/>
          </a:prstGeom>
          <a:solidFill>
            <a:srgbClr val="366092"/>
          </a:solid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F2F2F2"/>
              </a:buClr>
              <a:buSzPts val="3200"/>
              <a:buFont typeface="Calibri"/>
              <a:buNone/>
              <a:defRPr b="0" i="0" sz="3200" u="none" cap="none" strike="noStrike">
                <a:solidFill>
                  <a:srgbClr val="F2F2F2"/>
                </a:solidFill>
                <a:latin typeface="Calibri"/>
                <a:ea typeface="Calibri"/>
                <a:cs typeface="Calibri"/>
                <a:sym typeface="Calibri"/>
              </a:defRPr>
            </a:lvl1pPr>
            <a:lvl2pPr lvl="1" algn="l">
              <a:lnSpc>
                <a:spcPct val="100000"/>
              </a:lnSpc>
              <a:spcBef>
                <a:spcPts val="0"/>
              </a:spcBef>
              <a:spcAft>
                <a:spcPts val="0"/>
              </a:spcAft>
              <a:buSzPts val="1800"/>
              <a:buFont typeface="Arial"/>
              <a:buNone/>
              <a:defRPr sz="1800"/>
            </a:lvl2pPr>
            <a:lvl3pPr lvl="2" algn="l">
              <a:lnSpc>
                <a:spcPct val="100000"/>
              </a:lnSpc>
              <a:spcBef>
                <a:spcPts val="0"/>
              </a:spcBef>
              <a:spcAft>
                <a:spcPts val="0"/>
              </a:spcAft>
              <a:buSzPts val="1800"/>
              <a:buFont typeface="Arial"/>
              <a:buNone/>
              <a:defRPr sz="1800"/>
            </a:lvl3pPr>
            <a:lvl4pPr lvl="3" algn="l">
              <a:lnSpc>
                <a:spcPct val="100000"/>
              </a:lnSpc>
              <a:spcBef>
                <a:spcPts val="0"/>
              </a:spcBef>
              <a:spcAft>
                <a:spcPts val="0"/>
              </a:spcAft>
              <a:buSzPts val="1800"/>
              <a:buFont typeface="Arial"/>
              <a:buNone/>
              <a:defRPr sz="1800"/>
            </a:lvl4pPr>
            <a:lvl5pPr lvl="4" algn="l">
              <a:lnSpc>
                <a:spcPct val="100000"/>
              </a:lnSpc>
              <a:spcBef>
                <a:spcPts val="0"/>
              </a:spcBef>
              <a:spcAft>
                <a:spcPts val="0"/>
              </a:spcAft>
              <a:buSzPts val="1800"/>
              <a:buFont typeface="Arial"/>
              <a:buNone/>
              <a:defRPr sz="1800"/>
            </a:lvl5pPr>
            <a:lvl6pPr lvl="5" algn="l">
              <a:lnSpc>
                <a:spcPct val="100000"/>
              </a:lnSpc>
              <a:spcBef>
                <a:spcPts val="0"/>
              </a:spcBef>
              <a:spcAft>
                <a:spcPts val="0"/>
              </a:spcAft>
              <a:buSzPts val="1800"/>
              <a:buFont typeface="Arial"/>
              <a:buNone/>
              <a:defRPr sz="1800"/>
            </a:lvl6pPr>
            <a:lvl7pPr lvl="6" algn="l">
              <a:lnSpc>
                <a:spcPct val="100000"/>
              </a:lnSpc>
              <a:spcBef>
                <a:spcPts val="0"/>
              </a:spcBef>
              <a:spcAft>
                <a:spcPts val="0"/>
              </a:spcAft>
              <a:buSzPts val="1800"/>
              <a:buFont typeface="Arial"/>
              <a:buNone/>
              <a:defRPr sz="1800"/>
            </a:lvl7pPr>
            <a:lvl8pPr lvl="7" algn="l">
              <a:lnSpc>
                <a:spcPct val="100000"/>
              </a:lnSpc>
              <a:spcBef>
                <a:spcPts val="0"/>
              </a:spcBef>
              <a:spcAft>
                <a:spcPts val="0"/>
              </a:spcAft>
              <a:buSzPts val="1800"/>
              <a:buFont typeface="Arial"/>
              <a:buNone/>
              <a:defRPr sz="1800"/>
            </a:lvl8pPr>
            <a:lvl9pPr lvl="8" algn="l">
              <a:lnSpc>
                <a:spcPct val="100000"/>
              </a:lnSpc>
              <a:spcBef>
                <a:spcPts val="0"/>
              </a:spcBef>
              <a:spcAft>
                <a:spcPts val="0"/>
              </a:spcAft>
              <a:buSzPts val="1800"/>
              <a:buFont typeface="Arial"/>
              <a:buNone/>
              <a:defRPr sz="1800"/>
            </a:lvl9pPr>
          </a:lstStyle>
          <a:p/>
        </p:txBody>
      </p:sp>
      <p:sp>
        <p:nvSpPr>
          <p:cNvPr id="103" name="Google Shape;103;p31"/>
          <p:cNvSpPr txBox="1"/>
          <p:nvPr>
            <p:ph idx="1" type="body"/>
          </p:nvPr>
        </p:nvSpPr>
        <p:spPr>
          <a:xfrm>
            <a:off x="457200" y="1600200"/>
            <a:ext cx="4038598" cy="4525963"/>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4" name="Google Shape;104;p31"/>
          <p:cNvSpPr txBox="1"/>
          <p:nvPr>
            <p:ph idx="2" type="body"/>
          </p:nvPr>
        </p:nvSpPr>
        <p:spPr>
          <a:xfrm>
            <a:off x="4648200" y="1600200"/>
            <a:ext cx="4038598" cy="4525963"/>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5" name="Google Shape;105;p31"/>
          <p:cNvSpPr txBox="1"/>
          <p:nvPr>
            <p:ph idx="10" type="dt"/>
          </p:nvPr>
        </p:nvSpPr>
        <p:spPr>
          <a:xfrm>
            <a:off x="457200" y="6356350"/>
            <a:ext cx="2133598"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06" name="Google Shape;106;p31"/>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07" name="Google Shape;107;p31"/>
          <p:cNvSpPr txBox="1"/>
          <p:nvPr>
            <p:ph idx="12" type="sldNum"/>
          </p:nvPr>
        </p:nvSpPr>
        <p:spPr>
          <a:xfrm>
            <a:off x="6553200" y="6356350"/>
            <a:ext cx="213359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8" name="Shape 108"/>
        <p:cNvGrpSpPr/>
        <p:nvPr/>
      </p:nvGrpSpPr>
      <p:grpSpPr>
        <a:xfrm>
          <a:off x="0" y="0"/>
          <a:ext cx="0" cy="0"/>
          <a:chOff x="0" y="0"/>
          <a:chExt cx="0" cy="0"/>
        </a:xfrm>
      </p:grpSpPr>
      <p:sp>
        <p:nvSpPr>
          <p:cNvPr id="109" name="Google Shape;109;p41"/>
          <p:cNvSpPr txBox="1"/>
          <p:nvPr>
            <p:ph type="ctrTitle"/>
          </p:nvPr>
        </p:nvSpPr>
        <p:spPr>
          <a:xfrm>
            <a:off x="685800" y="2130425"/>
            <a:ext cx="7772400" cy="1470023"/>
          </a:xfrm>
          <a:prstGeom prst="rect">
            <a:avLst/>
          </a:prstGeom>
          <a:solidFill>
            <a:srgbClr val="366092"/>
          </a:solid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F2F2F2"/>
              </a:buClr>
              <a:buSzPts val="3200"/>
              <a:buFont typeface="Calibri"/>
              <a:buNone/>
              <a:defRPr b="0" i="0" sz="3200" u="none" cap="none" strike="noStrike">
                <a:solidFill>
                  <a:srgbClr val="F2F2F2"/>
                </a:solidFill>
                <a:latin typeface="Calibri"/>
                <a:ea typeface="Calibri"/>
                <a:cs typeface="Calibri"/>
                <a:sym typeface="Calibri"/>
              </a:defRPr>
            </a:lvl1pPr>
            <a:lvl2pPr lvl="1" algn="l">
              <a:lnSpc>
                <a:spcPct val="100000"/>
              </a:lnSpc>
              <a:spcBef>
                <a:spcPts val="0"/>
              </a:spcBef>
              <a:spcAft>
                <a:spcPts val="0"/>
              </a:spcAft>
              <a:buSzPts val="1800"/>
              <a:buFont typeface="Arial"/>
              <a:buNone/>
              <a:defRPr sz="1800"/>
            </a:lvl2pPr>
            <a:lvl3pPr lvl="2" algn="l">
              <a:lnSpc>
                <a:spcPct val="100000"/>
              </a:lnSpc>
              <a:spcBef>
                <a:spcPts val="0"/>
              </a:spcBef>
              <a:spcAft>
                <a:spcPts val="0"/>
              </a:spcAft>
              <a:buSzPts val="1800"/>
              <a:buFont typeface="Arial"/>
              <a:buNone/>
              <a:defRPr sz="1800"/>
            </a:lvl3pPr>
            <a:lvl4pPr lvl="3" algn="l">
              <a:lnSpc>
                <a:spcPct val="100000"/>
              </a:lnSpc>
              <a:spcBef>
                <a:spcPts val="0"/>
              </a:spcBef>
              <a:spcAft>
                <a:spcPts val="0"/>
              </a:spcAft>
              <a:buSzPts val="1800"/>
              <a:buFont typeface="Arial"/>
              <a:buNone/>
              <a:defRPr sz="1800"/>
            </a:lvl4pPr>
            <a:lvl5pPr lvl="4" algn="l">
              <a:lnSpc>
                <a:spcPct val="100000"/>
              </a:lnSpc>
              <a:spcBef>
                <a:spcPts val="0"/>
              </a:spcBef>
              <a:spcAft>
                <a:spcPts val="0"/>
              </a:spcAft>
              <a:buSzPts val="1800"/>
              <a:buFont typeface="Arial"/>
              <a:buNone/>
              <a:defRPr sz="1800"/>
            </a:lvl5pPr>
            <a:lvl6pPr lvl="5" algn="l">
              <a:lnSpc>
                <a:spcPct val="100000"/>
              </a:lnSpc>
              <a:spcBef>
                <a:spcPts val="0"/>
              </a:spcBef>
              <a:spcAft>
                <a:spcPts val="0"/>
              </a:spcAft>
              <a:buSzPts val="1800"/>
              <a:buFont typeface="Arial"/>
              <a:buNone/>
              <a:defRPr sz="1800"/>
            </a:lvl6pPr>
            <a:lvl7pPr lvl="6" algn="l">
              <a:lnSpc>
                <a:spcPct val="100000"/>
              </a:lnSpc>
              <a:spcBef>
                <a:spcPts val="0"/>
              </a:spcBef>
              <a:spcAft>
                <a:spcPts val="0"/>
              </a:spcAft>
              <a:buSzPts val="1800"/>
              <a:buFont typeface="Arial"/>
              <a:buNone/>
              <a:defRPr sz="1800"/>
            </a:lvl7pPr>
            <a:lvl8pPr lvl="7" algn="l">
              <a:lnSpc>
                <a:spcPct val="100000"/>
              </a:lnSpc>
              <a:spcBef>
                <a:spcPts val="0"/>
              </a:spcBef>
              <a:spcAft>
                <a:spcPts val="0"/>
              </a:spcAft>
              <a:buSzPts val="1800"/>
              <a:buFont typeface="Arial"/>
              <a:buNone/>
              <a:defRPr sz="1800"/>
            </a:lvl8pPr>
            <a:lvl9pPr lvl="8" algn="l">
              <a:lnSpc>
                <a:spcPct val="100000"/>
              </a:lnSpc>
              <a:spcBef>
                <a:spcPts val="0"/>
              </a:spcBef>
              <a:spcAft>
                <a:spcPts val="0"/>
              </a:spcAft>
              <a:buSzPts val="1800"/>
              <a:buFont typeface="Arial"/>
              <a:buNone/>
              <a:defRPr sz="1800"/>
            </a:lvl9pPr>
          </a:lstStyle>
          <a:p/>
        </p:txBody>
      </p:sp>
      <p:sp>
        <p:nvSpPr>
          <p:cNvPr id="110" name="Google Shape;110;p41"/>
          <p:cNvSpPr txBox="1"/>
          <p:nvPr>
            <p:ph idx="1" type="subTitle"/>
          </p:nvPr>
        </p:nvSpPr>
        <p:spPr>
          <a:xfrm>
            <a:off x="1371600" y="3886200"/>
            <a:ext cx="6400799" cy="1752600"/>
          </a:xfrm>
          <a:prstGeom prst="rect">
            <a:avLst/>
          </a:prstGeom>
          <a:noFill/>
          <a:ln>
            <a:noFill/>
          </a:ln>
        </p:spPr>
        <p:txBody>
          <a:bodyPr anchorCtr="0" anchor="t" bIns="91425" lIns="91425" spcFirstLastPara="1" rIns="91425" wrap="square" tIns="91425">
            <a:noAutofit/>
          </a:bodyPr>
          <a:lstStyle>
            <a:lvl1pPr lvl="0" marR="0" algn="ctr">
              <a:lnSpc>
                <a:spcPct val="100000"/>
              </a:lnSpc>
              <a:spcBef>
                <a:spcPts val="56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1pPr>
            <a:lvl2pPr lvl="1" marR="0" algn="ctr">
              <a:lnSpc>
                <a:spcPct val="100000"/>
              </a:lnSpc>
              <a:spcBef>
                <a:spcPts val="48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2pPr>
            <a:lvl3pPr lvl="2"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3pPr>
            <a:lvl4pPr lvl="3" marR="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4pPr>
            <a:lvl5pPr lvl="4" marR="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5pPr>
            <a:lvl6pPr lvl="5"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111" name="Google Shape;111;p41"/>
          <p:cNvSpPr txBox="1"/>
          <p:nvPr>
            <p:ph idx="10" type="dt"/>
          </p:nvPr>
        </p:nvSpPr>
        <p:spPr>
          <a:xfrm>
            <a:off x="457200" y="6356350"/>
            <a:ext cx="2133598"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12" name="Google Shape;112;p41"/>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13" name="Google Shape;113;p41"/>
          <p:cNvSpPr txBox="1"/>
          <p:nvPr>
            <p:ph idx="12" type="sldNum"/>
          </p:nvPr>
        </p:nvSpPr>
        <p:spPr>
          <a:xfrm>
            <a:off x="6553200" y="6356350"/>
            <a:ext cx="213359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4" name="Shape 114"/>
        <p:cNvGrpSpPr/>
        <p:nvPr/>
      </p:nvGrpSpPr>
      <p:grpSpPr>
        <a:xfrm>
          <a:off x="0" y="0"/>
          <a:ext cx="0" cy="0"/>
          <a:chOff x="0" y="0"/>
          <a:chExt cx="0" cy="0"/>
        </a:xfrm>
      </p:grpSpPr>
      <p:sp>
        <p:nvSpPr>
          <p:cNvPr id="115" name="Google Shape;115;p42"/>
          <p:cNvSpPr txBox="1"/>
          <p:nvPr>
            <p:ph type="title"/>
          </p:nvPr>
        </p:nvSpPr>
        <p:spPr>
          <a:xfrm>
            <a:off x="722312" y="4406900"/>
            <a:ext cx="7772400" cy="1362075"/>
          </a:xfrm>
          <a:prstGeom prst="rect">
            <a:avLst/>
          </a:prstGeom>
          <a:solidFill>
            <a:srgbClr val="366092"/>
          </a:solid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rgbClr val="F2F2F2"/>
              </a:buClr>
              <a:buSzPts val="4000"/>
              <a:buFont typeface="Calibri"/>
              <a:buNone/>
              <a:defRPr b="1" i="0" sz="4000" u="none" cap="none" strike="noStrike">
                <a:solidFill>
                  <a:srgbClr val="F2F2F2"/>
                </a:solidFill>
                <a:latin typeface="Calibri"/>
                <a:ea typeface="Calibri"/>
                <a:cs typeface="Calibri"/>
                <a:sym typeface="Calibri"/>
              </a:defRPr>
            </a:lvl1pPr>
            <a:lvl2pPr lvl="1" algn="l">
              <a:lnSpc>
                <a:spcPct val="100000"/>
              </a:lnSpc>
              <a:spcBef>
                <a:spcPts val="0"/>
              </a:spcBef>
              <a:spcAft>
                <a:spcPts val="0"/>
              </a:spcAft>
              <a:buSzPts val="1800"/>
              <a:buFont typeface="Arial"/>
              <a:buNone/>
              <a:defRPr sz="1800"/>
            </a:lvl2pPr>
            <a:lvl3pPr lvl="2" algn="l">
              <a:lnSpc>
                <a:spcPct val="100000"/>
              </a:lnSpc>
              <a:spcBef>
                <a:spcPts val="0"/>
              </a:spcBef>
              <a:spcAft>
                <a:spcPts val="0"/>
              </a:spcAft>
              <a:buSzPts val="1800"/>
              <a:buFont typeface="Arial"/>
              <a:buNone/>
              <a:defRPr sz="1800"/>
            </a:lvl3pPr>
            <a:lvl4pPr lvl="3" algn="l">
              <a:lnSpc>
                <a:spcPct val="100000"/>
              </a:lnSpc>
              <a:spcBef>
                <a:spcPts val="0"/>
              </a:spcBef>
              <a:spcAft>
                <a:spcPts val="0"/>
              </a:spcAft>
              <a:buSzPts val="1800"/>
              <a:buFont typeface="Arial"/>
              <a:buNone/>
              <a:defRPr sz="1800"/>
            </a:lvl4pPr>
            <a:lvl5pPr lvl="4" algn="l">
              <a:lnSpc>
                <a:spcPct val="100000"/>
              </a:lnSpc>
              <a:spcBef>
                <a:spcPts val="0"/>
              </a:spcBef>
              <a:spcAft>
                <a:spcPts val="0"/>
              </a:spcAft>
              <a:buSzPts val="1800"/>
              <a:buFont typeface="Arial"/>
              <a:buNone/>
              <a:defRPr sz="1800"/>
            </a:lvl5pPr>
            <a:lvl6pPr lvl="5" algn="l">
              <a:lnSpc>
                <a:spcPct val="100000"/>
              </a:lnSpc>
              <a:spcBef>
                <a:spcPts val="0"/>
              </a:spcBef>
              <a:spcAft>
                <a:spcPts val="0"/>
              </a:spcAft>
              <a:buSzPts val="1800"/>
              <a:buFont typeface="Arial"/>
              <a:buNone/>
              <a:defRPr sz="1800"/>
            </a:lvl6pPr>
            <a:lvl7pPr lvl="6" algn="l">
              <a:lnSpc>
                <a:spcPct val="100000"/>
              </a:lnSpc>
              <a:spcBef>
                <a:spcPts val="0"/>
              </a:spcBef>
              <a:spcAft>
                <a:spcPts val="0"/>
              </a:spcAft>
              <a:buSzPts val="1800"/>
              <a:buFont typeface="Arial"/>
              <a:buNone/>
              <a:defRPr sz="1800"/>
            </a:lvl7pPr>
            <a:lvl8pPr lvl="7" algn="l">
              <a:lnSpc>
                <a:spcPct val="100000"/>
              </a:lnSpc>
              <a:spcBef>
                <a:spcPts val="0"/>
              </a:spcBef>
              <a:spcAft>
                <a:spcPts val="0"/>
              </a:spcAft>
              <a:buSzPts val="1800"/>
              <a:buFont typeface="Arial"/>
              <a:buNone/>
              <a:defRPr sz="1800"/>
            </a:lvl8pPr>
            <a:lvl9pPr lvl="8" algn="l">
              <a:lnSpc>
                <a:spcPct val="100000"/>
              </a:lnSpc>
              <a:spcBef>
                <a:spcPts val="0"/>
              </a:spcBef>
              <a:spcAft>
                <a:spcPts val="0"/>
              </a:spcAft>
              <a:buSzPts val="1800"/>
              <a:buFont typeface="Arial"/>
              <a:buNone/>
              <a:defRPr sz="1800"/>
            </a:lvl9pPr>
          </a:lstStyle>
          <a:p/>
        </p:txBody>
      </p:sp>
      <p:sp>
        <p:nvSpPr>
          <p:cNvPr id="116" name="Google Shape;116;p42"/>
          <p:cNvSpPr txBox="1"/>
          <p:nvPr>
            <p:ph idx="1" type="body"/>
          </p:nvPr>
        </p:nvSpPr>
        <p:spPr>
          <a:xfrm>
            <a:off x="722312" y="2906713"/>
            <a:ext cx="7772400" cy="1500187"/>
          </a:xfrm>
          <a:prstGeom prst="rect">
            <a:avLst/>
          </a:prstGeom>
          <a:noFill/>
          <a:ln>
            <a:noFill/>
          </a:ln>
        </p:spPr>
        <p:txBody>
          <a:bodyPr anchorCtr="0" anchor="b" bIns="91425" lIns="91425" spcFirstLastPara="1" rIns="91425" wrap="square" tIns="91425">
            <a:noAutofit/>
          </a:bodyPr>
          <a:lstStyle>
            <a:lvl1pPr indent="-228600" lvl="0" marL="457200" marR="0" algn="l">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1pPr>
            <a:lvl2pPr indent="-228600" lvl="1" marL="914400" marR="0" algn="l">
              <a:lnSpc>
                <a:spcPct val="100000"/>
              </a:lnSpc>
              <a:spcBef>
                <a:spcPts val="36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2pPr>
            <a:lvl3pPr indent="-228600" lvl="2" marL="1371600" marR="0" algn="l">
              <a:lnSpc>
                <a:spcPct val="100000"/>
              </a:lnSpc>
              <a:spcBef>
                <a:spcPts val="32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3pPr>
            <a:lvl4pPr indent="-228600" lvl="3" marL="18288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4pPr>
            <a:lvl5pPr indent="-228600" lvl="4" marL="22860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5pPr>
            <a:lvl6pPr indent="-228600" lvl="5" marL="27432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
        <p:nvSpPr>
          <p:cNvPr id="117" name="Google Shape;117;p42"/>
          <p:cNvSpPr txBox="1"/>
          <p:nvPr>
            <p:ph idx="10" type="dt"/>
          </p:nvPr>
        </p:nvSpPr>
        <p:spPr>
          <a:xfrm>
            <a:off x="457200" y="6356350"/>
            <a:ext cx="2133598"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18" name="Google Shape;118;p42"/>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19" name="Google Shape;119;p42"/>
          <p:cNvSpPr txBox="1"/>
          <p:nvPr>
            <p:ph idx="12" type="sldNum"/>
          </p:nvPr>
        </p:nvSpPr>
        <p:spPr>
          <a:xfrm>
            <a:off x="6553200" y="6356350"/>
            <a:ext cx="213359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20" name="Shape 120"/>
        <p:cNvGrpSpPr/>
        <p:nvPr/>
      </p:nvGrpSpPr>
      <p:grpSpPr>
        <a:xfrm>
          <a:off x="0" y="0"/>
          <a:ext cx="0" cy="0"/>
          <a:chOff x="0" y="0"/>
          <a:chExt cx="0" cy="0"/>
        </a:xfrm>
      </p:grpSpPr>
      <p:sp>
        <p:nvSpPr>
          <p:cNvPr id="121" name="Google Shape;121;p43"/>
          <p:cNvSpPr txBox="1"/>
          <p:nvPr>
            <p:ph type="title"/>
          </p:nvPr>
        </p:nvSpPr>
        <p:spPr>
          <a:xfrm>
            <a:off x="457200" y="274637"/>
            <a:ext cx="8229600" cy="1143000"/>
          </a:xfrm>
          <a:prstGeom prst="rect">
            <a:avLst/>
          </a:prstGeom>
          <a:solidFill>
            <a:srgbClr val="366092"/>
          </a:solid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F2F2F2"/>
              </a:buClr>
              <a:buSzPts val="3200"/>
              <a:buFont typeface="Calibri"/>
              <a:buNone/>
              <a:defRPr b="0" i="0" sz="3200" u="none" cap="none" strike="noStrike">
                <a:solidFill>
                  <a:srgbClr val="F2F2F2"/>
                </a:solidFill>
                <a:latin typeface="Calibri"/>
                <a:ea typeface="Calibri"/>
                <a:cs typeface="Calibri"/>
                <a:sym typeface="Calibri"/>
              </a:defRPr>
            </a:lvl1pPr>
            <a:lvl2pPr lvl="1" algn="l">
              <a:lnSpc>
                <a:spcPct val="100000"/>
              </a:lnSpc>
              <a:spcBef>
                <a:spcPts val="0"/>
              </a:spcBef>
              <a:spcAft>
                <a:spcPts val="0"/>
              </a:spcAft>
              <a:buSzPts val="1800"/>
              <a:buFont typeface="Arial"/>
              <a:buNone/>
              <a:defRPr sz="1800"/>
            </a:lvl2pPr>
            <a:lvl3pPr lvl="2" algn="l">
              <a:lnSpc>
                <a:spcPct val="100000"/>
              </a:lnSpc>
              <a:spcBef>
                <a:spcPts val="0"/>
              </a:spcBef>
              <a:spcAft>
                <a:spcPts val="0"/>
              </a:spcAft>
              <a:buSzPts val="1800"/>
              <a:buFont typeface="Arial"/>
              <a:buNone/>
              <a:defRPr sz="1800"/>
            </a:lvl3pPr>
            <a:lvl4pPr lvl="3" algn="l">
              <a:lnSpc>
                <a:spcPct val="100000"/>
              </a:lnSpc>
              <a:spcBef>
                <a:spcPts val="0"/>
              </a:spcBef>
              <a:spcAft>
                <a:spcPts val="0"/>
              </a:spcAft>
              <a:buSzPts val="1800"/>
              <a:buFont typeface="Arial"/>
              <a:buNone/>
              <a:defRPr sz="1800"/>
            </a:lvl4pPr>
            <a:lvl5pPr lvl="4" algn="l">
              <a:lnSpc>
                <a:spcPct val="100000"/>
              </a:lnSpc>
              <a:spcBef>
                <a:spcPts val="0"/>
              </a:spcBef>
              <a:spcAft>
                <a:spcPts val="0"/>
              </a:spcAft>
              <a:buSzPts val="1800"/>
              <a:buFont typeface="Arial"/>
              <a:buNone/>
              <a:defRPr sz="1800"/>
            </a:lvl5pPr>
            <a:lvl6pPr lvl="5" algn="l">
              <a:lnSpc>
                <a:spcPct val="100000"/>
              </a:lnSpc>
              <a:spcBef>
                <a:spcPts val="0"/>
              </a:spcBef>
              <a:spcAft>
                <a:spcPts val="0"/>
              </a:spcAft>
              <a:buSzPts val="1800"/>
              <a:buFont typeface="Arial"/>
              <a:buNone/>
              <a:defRPr sz="1800"/>
            </a:lvl6pPr>
            <a:lvl7pPr lvl="6" algn="l">
              <a:lnSpc>
                <a:spcPct val="100000"/>
              </a:lnSpc>
              <a:spcBef>
                <a:spcPts val="0"/>
              </a:spcBef>
              <a:spcAft>
                <a:spcPts val="0"/>
              </a:spcAft>
              <a:buSzPts val="1800"/>
              <a:buFont typeface="Arial"/>
              <a:buNone/>
              <a:defRPr sz="1800"/>
            </a:lvl7pPr>
            <a:lvl8pPr lvl="7" algn="l">
              <a:lnSpc>
                <a:spcPct val="100000"/>
              </a:lnSpc>
              <a:spcBef>
                <a:spcPts val="0"/>
              </a:spcBef>
              <a:spcAft>
                <a:spcPts val="0"/>
              </a:spcAft>
              <a:buSzPts val="1800"/>
              <a:buFont typeface="Arial"/>
              <a:buNone/>
              <a:defRPr sz="1800"/>
            </a:lvl8pPr>
            <a:lvl9pPr lvl="8" algn="l">
              <a:lnSpc>
                <a:spcPct val="100000"/>
              </a:lnSpc>
              <a:spcBef>
                <a:spcPts val="0"/>
              </a:spcBef>
              <a:spcAft>
                <a:spcPts val="0"/>
              </a:spcAft>
              <a:buSzPts val="1800"/>
              <a:buFont typeface="Arial"/>
              <a:buNone/>
              <a:defRPr sz="1800"/>
            </a:lvl9pPr>
          </a:lstStyle>
          <a:p/>
        </p:txBody>
      </p:sp>
      <p:sp>
        <p:nvSpPr>
          <p:cNvPr id="122" name="Google Shape;122;p43"/>
          <p:cNvSpPr txBox="1"/>
          <p:nvPr>
            <p:ph idx="1" type="body"/>
          </p:nvPr>
        </p:nvSpPr>
        <p:spPr>
          <a:xfrm>
            <a:off x="457200" y="1535112"/>
            <a:ext cx="4040187" cy="639762"/>
          </a:xfrm>
          <a:prstGeom prst="rect">
            <a:avLst/>
          </a:prstGeom>
          <a:noFill/>
          <a:ln>
            <a:noFill/>
          </a:ln>
        </p:spPr>
        <p:txBody>
          <a:bodyPr anchorCtr="0" anchor="b" bIns="91425" lIns="91425" spcFirstLastPara="1" rIns="91425" wrap="square" tIns="91425">
            <a:noAutofit/>
          </a:bodyPr>
          <a:lstStyle>
            <a:lvl1pPr indent="-228600" lvl="0" marL="457200" marR="0" algn="l">
              <a:lnSpc>
                <a:spcPct val="100000"/>
              </a:lnSpc>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algn="l">
              <a:lnSpc>
                <a:spcPct val="100000"/>
              </a:lnSpc>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algn="l">
              <a:lnSpc>
                <a:spcPct val="100000"/>
              </a:lnSpc>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123" name="Google Shape;123;p43"/>
          <p:cNvSpPr txBox="1"/>
          <p:nvPr>
            <p:ph idx="2" type="body"/>
          </p:nvPr>
        </p:nvSpPr>
        <p:spPr>
          <a:xfrm>
            <a:off x="457200" y="2174875"/>
            <a:ext cx="4040187" cy="3951286"/>
          </a:xfrm>
          <a:prstGeom prst="rect">
            <a:avLst/>
          </a:prstGeom>
          <a:noFill/>
          <a:ln>
            <a:noFill/>
          </a:ln>
        </p:spPr>
        <p:txBody>
          <a:bodyPr anchorCtr="0" anchor="t" bIns="91425" lIns="91425" spcFirstLastPara="1" rIns="91425" wrap="square" tIns="91425">
            <a:noAutofit/>
          </a:bodyPr>
          <a:lstStyle>
            <a:lvl1pPr indent="-381000" lvl="0" marL="4572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124" name="Google Shape;124;p43"/>
          <p:cNvSpPr txBox="1"/>
          <p:nvPr>
            <p:ph idx="3" type="body"/>
          </p:nvPr>
        </p:nvSpPr>
        <p:spPr>
          <a:xfrm>
            <a:off x="4645025" y="1535112"/>
            <a:ext cx="4041773" cy="639762"/>
          </a:xfrm>
          <a:prstGeom prst="rect">
            <a:avLst/>
          </a:prstGeom>
          <a:noFill/>
          <a:ln>
            <a:noFill/>
          </a:ln>
        </p:spPr>
        <p:txBody>
          <a:bodyPr anchorCtr="0" anchor="b" bIns="91425" lIns="91425" spcFirstLastPara="1" rIns="91425" wrap="square" tIns="91425">
            <a:noAutofit/>
          </a:bodyPr>
          <a:lstStyle>
            <a:lvl1pPr indent="-228600" lvl="0" marL="457200" marR="0" algn="l">
              <a:lnSpc>
                <a:spcPct val="100000"/>
              </a:lnSpc>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algn="l">
              <a:lnSpc>
                <a:spcPct val="100000"/>
              </a:lnSpc>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algn="l">
              <a:lnSpc>
                <a:spcPct val="100000"/>
              </a:lnSpc>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125" name="Google Shape;125;p43"/>
          <p:cNvSpPr txBox="1"/>
          <p:nvPr>
            <p:ph idx="4" type="body"/>
          </p:nvPr>
        </p:nvSpPr>
        <p:spPr>
          <a:xfrm>
            <a:off x="4645025" y="2174875"/>
            <a:ext cx="4041773" cy="3951286"/>
          </a:xfrm>
          <a:prstGeom prst="rect">
            <a:avLst/>
          </a:prstGeom>
          <a:noFill/>
          <a:ln>
            <a:noFill/>
          </a:ln>
        </p:spPr>
        <p:txBody>
          <a:bodyPr anchorCtr="0" anchor="t" bIns="91425" lIns="91425" spcFirstLastPara="1" rIns="91425" wrap="square" tIns="91425">
            <a:noAutofit/>
          </a:bodyPr>
          <a:lstStyle>
            <a:lvl1pPr indent="-381000" lvl="0" marL="4572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126" name="Google Shape;126;p43"/>
          <p:cNvSpPr txBox="1"/>
          <p:nvPr>
            <p:ph idx="10" type="dt"/>
          </p:nvPr>
        </p:nvSpPr>
        <p:spPr>
          <a:xfrm>
            <a:off x="457200" y="6356350"/>
            <a:ext cx="2133598"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27" name="Google Shape;127;p43"/>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28" name="Google Shape;128;p43"/>
          <p:cNvSpPr txBox="1"/>
          <p:nvPr>
            <p:ph idx="12" type="sldNum"/>
          </p:nvPr>
        </p:nvSpPr>
        <p:spPr>
          <a:xfrm>
            <a:off x="6553200" y="6356350"/>
            <a:ext cx="213359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29" name="Shape 129"/>
        <p:cNvGrpSpPr/>
        <p:nvPr/>
      </p:nvGrpSpPr>
      <p:grpSpPr>
        <a:xfrm>
          <a:off x="0" y="0"/>
          <a:ext cx="0" cy="0"/>
          <a:chOff x="0" y="0"/>
          <a:chExt cx="0" cy="0"/>
        </a:xfrm>
      </p:grpSpPr>
      <p:sp>
        <p:nvSpPr>
          <p:cNvPr id="130" name="Google Shape;130;p44"/>
          <p:cNvSpPr txBox="1"/>
          <p:nvPr>
            <p:ph type="title"/>
          </p:nvPr>
        </p:nvSpPr>
        <p:spPr>
          <a:xfrm>
            <a:off x="457200" y="273050"/>
            <a:ext cx="3008313" cy="1162048"/>
          </a:xfrm>
          <a:prstGeom prst="rect">
            <a:avLst/>
          </a:prstGeom>
          <a:solidFill>
            <a:srgbClr val="366092"/>
          </a:solid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rgbClr val="F2F2F2"/>
              </a:buClr>
              <a:buSzPts val="2000"/>
              <a:buFont typeface="Calibri"/>
              <a:buNone/>
              <a:defRPr b="1" i="0" sz="2000" u="none" cap="none" strike="noStrike">
                <a:solidFill>
                  <a:srgbClr val="F2F2F2"/>
                </a:solidFill>
                <a:latin typeface="Calibri"/>
                <a:ea typeface="Calibri"/>
                <a:cs typeface="Calibri"/>
                <a:sym typeface="Calibri"/>
              </a:defRPr>
            </a:lvl1pPr>
            <a:lvl2pPr lvl="1" algn="l">
              <a:lnSpc>
                <a:spcPct val="100000"/>
              </a:lnSpc>
              <a:spcBef>
                <a:spcPts val="0"/>
              </a:spcBef>
              <a:spcAft>
                <a:spcPts val="0"/>
              </a:spcAft>
              <a:buSzPts val="1800"/>
              <a:buFont typeface="Arial"/>
              <a:buNone/>
              <a:defRPr sz="1800"/>
            </a:lvl2pPr>
            <a:lvl3pPr lvl="2" algn="l">
              <a:lnSpc>
                <a:spcPct val="100000"/>
              </a:lnSpc>
              <a:spcBef>
                <a:spcPts val="0"/>
              </a:spcBef>
              <a:spcAft>
                <a:spcPts val="0"/>
              </a:spcAft>
              <a:buSzPts val="1800"/>
              <a:buFont typeface="Arial"/>
              <a:buNone/>
              <a:defRPr sz="1800"/>
            </a:lvl3pPr>
            <a:lvl4pPr lvl="3" algn="l">
              <a:lnSpc>
                <a:spcPct val="100000"/>
              </a:lnSpc>
              <a:spcBef>
                <a:spcPts val="0"/>
              </a:spcBef>
              <a:spcAft>
                <a:spcPts val="0"/>
              </a:spcAft>
              <a:buSzPts val="1800"/>
              <a:buFont typeface="Arial"/>
              <a:buNone/>
              <a:defRPr sz="1800"/>
            </a:lvl4pPr>
            <a:lvl5pPr lvl="4" algn="l">
              <a:lnSpc>
                <a:spcPct val="100000"/>
              </a:lnSpc>
              <a:spcBef>
                <a:spcPts val="0"/>
              </a:spcBef>
              <a:spcAft>
                <a:spcPts val="0"/>
              </a:spcAft>
              <a:buSzPts val="1800"/>
              <a:buFont typeface="Arial"/>
              <a:buNone/>
              <a:defRPr sz="1800"/>
            </a:lvl5pPr>
            <a:lvl6pPr lvl="5" algn="l">
              <a:lnSpc>
                <a:spcPct val="100000"/>
              </a:lnSpc>
              <a:spcBef>
                <a:spcPts val="0"/>
              </a:spcBef>
              <a:spcAft>
                <a:spcPts val="0"/>
              </a:spcAft>
              <a:buSzPts val="1800"/>
              <a:buFont typeface="Arial"/>
              <a:buNone/>
              <a:defRPr sz="1800"/>
            </a:lvl6pPr>
            <a:lvl7pPr lvl="6" algn="l">
              <a:lnSpc>
                <a:spcPct val="100000"/>
              </a:lnSpc>
              <a:spcBef>
                <a:spcPts val="0"/>
              </a:spcBef>
              <a:spcAft>
                <a:spcPts val="0"/>
              </a:spcAft>
              <a:buSzPts val="1800"/>
              <a:buFont typeface="Arial"/>
              <a:buNone/>
              <a:defRPr sz="1800"/>
            </a:lvl7pPr>
            <a:lvl8pPr lvl="7" algn="l">
              <a:lnSpc>
                <a:spcPct val="100000"/>
              </a:lnSpc>
              <a:spcBef>
                <a:spcPts val="0"/>
              </a:spcBef>
              <a:spcAft>
                <a:spcPts val="0"/>
              </a:spcAft>
              <a:buSzPts val="1800"/>
              <a:buFont typeface="Arial"/>
              <a:buNone/>
              <a:defRPr sz="1800"/>
            </a:lvl8pPr>
            <a:lvl9pPr lvl="8" algn="l">
              <a:lnSpc>
                <a:spcPct val="100000"/>
              </a:lnSpc>
              <a:spcBef>
                <a:spcPts val="0"/>
              </a:spcBef>
              <a:spcAft>
                <a:spcPts val="0"/>
              </a:spcAft>
              <a:buSzPts val="1800"/>
              <a:buFont typeface="Arial"/>
              <a:buNone/>
              <a:defRPr sz="1800"/>
            </a:lvl9pPr>
          </a:lstStyle>
          <a:p/>
        </p:txBody>
      </p:sp>
      <p:sp>
        <p:nvSpPr>
          <p:cNvPr id="131" name="Google Shape;131;p44"/>
          <p:cNvSpPr txBox="1"/>
          <p:nvPr>
            <p:ph idx="1" type="body"/>
          </p:nvPr>
        </p:nvSpPr>
        <p:spPr>
          <a:xfrm>
            <a:off x="3575050" y="273050"/>
            <a:ext cx="5111750" cy="5853111"/>
          </a:xfrm>
          <a:prstGeom prst="rect">
            <a:avLst/>
          </a:prstGeom>
          <a:noFill/>
          <a:ln>
            <a:noFill/>
          </a:ln>
        </p:spPr>
        <p:txBody>
          <a:bodyPr anchorCtr="0" anchor="t" bIns="91425" lIns="91425" spcFirstLastPara="1" rIns="91425" wrap="square" tIns="91425">
            <a:noAutofit/>
          </a:bodyPr>
          <a:lstStyle>
            <a:lvl1pPr indent="-431800" lvl="0" marL="457200" marR="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32" name="Google Shape;132;p44"/>
          <p:cNvSpPr txBox="1"/>
          <p:nvPr>
            <p:ph idx="2" type="body"/>
          </p:nvPr>
        </p:nvSpPr>
        <p:spPr>
          <a:xfrm>
            <a:off x="457200" y="1435100"/>
            <a:ext cx="3008313" cy="4691063"/>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algn="l">
              <a:lnSpc>
                <a:spcPct val="100000"/>
              </a:lnSpc>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133" name="Google Shape;133;p44"/>
          <p:cNvSpPr txBox="1"/>
          <p:nvPr>
            <p:ph idx="10" type="dt"/>
          </p:nvPr>
        </p:nvSpPr>
        <p:spPr>
          <a:xfrm>
            <a:off x="457200" y="6356350"/>
            <a:ext cx="2133598"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34" name="Google Shape;134;p44"/>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35" name="Google Shape;135;p44"/>
          <p:cNvSpPr txBox="1"/>
          <p:nvPr>
            <p:ph idx="12" type="sldNum"/>
          </p:nvPr>
        </p:nvSpPr>
        <p:spPr>
          <a:xfrm>
            <a:off x="6553200" y="6356350"/>
            <a:ext cx="213359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36" name="Shape 136"/>
        <p:cNvGrpSpPr/>
        <p:nvPr/>
      </p:nvGrpSpPr>
      <p:grpSpPr>
        <a:xfrm>
          <a:off x="0" y="0"/>
          <a:ext cx="0" cy="0"/>
          <a:chOff x="0" y="0"/>
          <a:chExt cx="0" cy="0"/>
        </a:xfrm>
      </p:grpSpPr>
      <p:sp>
        <p:nvSpPr>
          <p:cNvPr id="137" name="Google Shape;137;p45"/>
          <p:cNvSpPr txBox="1"/>
          <p:nvPr>
            <p:ph type="title"/>
          </p:nvPr>
        </p:nvSpPr>
        <p:spPr>
          <a:xfrm>
            <a:off x="1792288" y="4800600"/>
            <a:ext cx="5486399" cy="566736"/>
          </a:xfrm>
          <a:prstGeom prst="rect">
            <a:avLst/>
          </a:prstGeom>
          <a:solidFill>
            <a:srgbClr val="366092"/>
          </a:solid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rgbClr val="F2F2F2"/>
              </a:buClr>
              <a:buSzPts val="2000"/>
              <a:buFont typeface="Calibri"/>
              <a:buNone/>
              <a:defRPr b="1" i="0" sz="2000" u="none" cap="none" strike="noStrike">
                <a:solidFill>
                  <a:srgbClr val="F2F2F2"/>
                </a:solidFill>
                <a:latin typeface="Calibri"/>
                <a:ea typeface="Calibri"/>
                <a:cs typeface="Calibri"/>
                <a:sym typeface="Calibri"/>
              </a:defRPr>
            </a:lvl1pPr>
            <a:lvl2pPr lvl="1" algn="l">
              <a:lnSpc>
                <a:spcPct val="100000"/>
              </a:lnSpc>
              <a:spcBef>
                <a:spcPts val="0"/>
              </a:spcBef>
              <a:spcAft>
                <a:spcPts val="0"/>
              </a:spcAft>
              <a:buSzPts val="1800"/>
              <a:buFont typeface="Arial"/>
              <a:buNone/>
              <a:defRPr sz="1800"/>
            </a:lvl2pPr>
            <a:lvl3pPr lvl="2" algn="l">
              <a:lnSpc>
                <a:spcPct val="100000"/>
              </a:lnSpc>
              <a:spcBef>
                <a:spcPts val="0"/>
              </a:spcBef>
              <a:spcAft>
                <a:spcPts val="0"/>
              </a:spcAft>
              <a:buSzPts val="1800"/>
              <a:buFont typeface="Arial"/>
              <a:buNone/>
              <a:defRPr sz="1800"/>
            </a:lvl3pPr>
            <a:lvl4pPr lvl="3" algn="l">
              <a:lnSpc>
                <a:spcPct val="100000"/>
              </a:lnSpc>
              <a:spcBef>
                <a:spcPts val="0"/>
              </a:spcBef>
              <a:spcAft>
                <a:spcPts val="0"/>
              </a:spcAft>
              <a:buSzPts val="1800"/>
              <a:buFont typeface="Arial"/>
              <a:buNone/>
              <a:defRPr sz="1800"/>
            </a:lvl4pPr>
            <a:lvl5pPr lvl="4" algn="l">
              <a:lnSpc>
                <a:spcPct val="100000"/>
              </a:lnSpc>
              <a:spcBef>
                <a:spcPts val="0"/>
              </a:spcBef>
              <a:spcAft>
                <a:spcPts val="0"/>
              </a:spcAft>
              <a:buSzPts val="1800"/>
              <a:buFont typeface="Arial"/>
              <a:buNone/>
              <a:defRPr sz="1800"/>
            </a:lvl5pPr>
            <a:lvl6pPr lvl="5" algn="l">
              <a:lnSpc>
                <a:spcPct val="100000"/>
              </a:lnSpc>
              <a:spcBef>
                <a:spcPts val="0"/>
              </a:spcBef>
              <a:spcAft>
                <a:spcPts val="0"/>
              </a:spcAft>
              <a:buSzPts val="1800"/>
              <a:buFont typeface="Arial"/>
              <a:buNone/>
              <a:defRPr sz="1800"/>
            </a:lvl6pPr>
            <a:lvl7pPr lvl="6" algn="l">
              <a:lnSpc>
                <a:spcPct val="100000"/>
              </a:lnSpc>
              <a:spcBef>
                <a:spcPts val="0"/>
              </a:spcBef>
              <a:spcAft>
                <a:spcPts val="0"/>
              </a:spcAft>
              <a:buSzPts val="1800"/>
              <a:buFont typeface="Arial"/>
              <a:buNone/>
              <a:defRPr sz="1800"/>
            </a:lvl7pPr>
            <a:lvl8pPr lvl="7" algn="l">
              <a:lnSpc>
                <a:spcPct val="100000"/>
              </a:lnSpc>
              <a:spcBef>
                <a:spcPts val="0"/>
              </a:spcBef>
              <a:spcAft>
                <a:spcPts val="0"/>
              </a:spcAft>
              <a:buSzPts val="1800"/>
              <a:buFont typeface="Arial"/>
              <a:buNone/>
              <a:defRPr sz="1800"/>
            </a:lvl8pPr>
            <a:lvl9pPr lvl="8" algn="l">
              <a:lnSpc>
                <a:spcPct val="100000"/>
              </a:lnSpc>
              <a:spcBef>
                <a:spcPts val="0"/>
              </a:spcBef>
              <a:spcAft>
                <a:spcPts val="0"/>
              </a:spcAft>
              <a:buSzPts val="1800"/>
              <a:buFont typeface="Arial"/>
              <a:buNone/>
              <a:defRPr sz="1800"/>
            </a:lvl9pPr>
          </a:lstStyle>
          <a:p/>
        </p:txBody>
      </p:sp>
      <p:sp>
        <p:nvSpPr>
          <p:cNvPr id="138" name="Google Shape;138;p45"/>
          <p:cNvSpPr/>
          <p:nvPr>
            <p:ph idx="2" type="pic"/>
          </p:nvPr>
        </p:nvSpPr>
        <p:spPr>
          <a:xfrm>
            <a:off x="1792288" y="612775"/>
            <a:ext cx="5486399" cy="4114800"/>
          </a:xfrm>
          <a:prstGeom prst="rect">
            <a:avLst/>
          </a:prstGeom>
          <a:noFill/>
          <a:ln>
            <a:noFill/>
          </a:ln>
        </p:spPr>
      </p:sp>
      <p:sp>
        <p:nvSpPr>
          <p:cNvPr id="139" name="Google Shape;139;p45"/>
          <p:cNvSpPr txBox="1"/>
          <p:nvPr>
            <p:ph idx="1" type="body"/>
          </p:nvPr>
        </p:nvSpPr>
        <p:spPr>
          <a:xfrm>
            <a:off x="1792288" y="5367337"/>
            <a:ext cx="5486399" cy="804861"/>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algn="l">
              <a:lnSpc>
                <a:spcPct val="100000"/>
              </a:lnSpc>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140" name="Google Shape;140;p45"/>
          <p:cNvSpPr txBox="1"/>
          <p:nvPr>
            <p:ph idx="10" type="dt"/>
          </p:nvPr>
        </p:nvSpPr>
        <p:spPr>
          <a:xfrm>
            <a:off x="457200" y="6356350"/>
            <a:ext cx="2133598"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41" name="Google Shape;141;p45"/>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42" name="Google Shape;142;p45"/>
          <p:cNvSpPr txBox="1"/>
          <p:nvPr>
            <p:ph idx="12" type="sldNum"/>
          </p:nvPr>
        </p:nvSpPr>
        <p:spPr>
          <a:xfrm>
            <a:off x="6553200" y="6356350"/>
            <a:ext cx="213359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9" name="Shape 19"/>
        <p:cNvGrpSpPr/>
        <p:nvPr/>
      </p:nvGrpSpPr>
      <p:grpSpPr>
        <a:xfrm>
          <a:off x="0" y="0"/>
          <a:ext cx="0" cy="0"/>
          <a:chOff x="0" y="0"/>
          <a:chExt cx="0" cy="0"/>
        </a:xfrm>
      </p:grpSpPr>
      <p:sp>
        <p:nvSpPr>
          <p:cNvPr id="20" name="Google Shape;20;p2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2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2" name="Google Shape;22;p2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2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2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3" name="Shape 143"/>
        <p:cNvGrpSpPr/>
        <p:nvPr/>
      </p:nvGrpSpPr>
      <p:grpSpPr>
        <a:xfrm>
          <a:off x="0" y="0"/>
          <a:ext cx="0" cy="0"/>
          <a:chOff x="0" y="0"/>
          <a:chExt cx="0" cy="0"/>
        </a:xfrm>
      </p:grpSpPr>
      <p:sp>
        <p:nvSpPr>
          <p:cNvPr id="144" name="Google Shape;144;p46"/>
          <p:cNvSpPr txBox="1"/>
          <p:nvPr>
            <p:ph type="title"/>
          </p:nvPr>
        </p:nvSpPr>
        <p:spPr>
          <a:xfrm>
            <a:off x="457200" y="274637"/>
            <a:ext cx="8229600" cy="1143000"/>
          </a:xfrm>
          <a:prstGeom prst="rect">
            <a:avLst/>
          </a:prstGeom>
          <a:solidFill>
            <a:srgbClr val="366092"/>
          </a:solid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F2F2F2"/>
              </a:buClr>
              <a:buSzPts val="3200"/>
              <a:buFont typeface="Calibri"/>
              <a:buNone/>
              <a:defRPr b="0" i="0" sz="3200" u="none" cap="none" strike="noStrike">
                <a:solidFill>
                  <a:srgbClr val="F2F2F2"/>
                </a:solidFill>
                <a:latin typeface="Calibri"/>
                <a:ea typeface="Calibri"/>
                <a:cs typeface="Calibri"/>
                <a:sym typeface="Calibri"/>
              </a:defRPr>
            </a:lvl1pPr>
            <a:lvl2pPr lvl="1" algn="l">
              <a:lnSpc>
                <a:spcPct val="100000"/>
              </a:lnSpc>
              <a:spcBef>
                <a:spcPts val="0"/>
              </a:spcBef>
              <a:spcAft>
                <a:spcPts val="0"/>
              </a:spcAft>
              <a:buSzPts val="1800"/>
              <a:buFont typeface="Arial"/>
              <a:buNone/>
              <a:defRPr sz="1800"/>
            </a:lvl2pPr>
            <a:lvl3pPr lvl="2" algn="l">
              <a:lnSpc>
                <a:spcPct val="100000"/>
              </a:lnSpc>
              <a:spcBef>
                <a:spcPts val="0"/>
              </a:spcBef>
              <a:spcAft>
                <a:spcPts val="0"/>
              </a:spcAft>
              <a:buSzPts val="1800"/>
              <a:buFont typeface="Arial"/>
              <a:buNone/>
              <a:defRPr sz="1800"/>
            </a:lvl3pPr>
            <a:lvl4pPr lvl="3" algn="l">
              <a:lnSpc>
                <a:spcPct val="100000"/>
              </a:lnSpc>
              <a:spcBef>
                <a:spcPts val="0"/>
              </a:spcBef>
              <a:spcAft>
                <a:spcPts val="0"/>
              </a:spcAft>
              <a:buSzPts val="1800"/>
              <a:buFont typeface="Arial"/>
              <a:buNone/>
              <a:defRPr sz="1800"/>
            </a:lvl4pPr>
            <a:lvl5pPr lvl="4" algn="l">
              <a:lnSpc>
                <a:spcPct val="100000"/>
              </a:lnSpc>
              <a:spcBef>
                <a:spcPts val="0"/>
              </a:spcBef>
              <a:spcAft>
                <a:spcPts val="0"/>
              </a:spcAft>
              <a:buSzPts val="1800"/>
              <a:buFont typeface="Arial"/>
              <a:buNone/>
              <a:defRPr sz="1800"/>
            </a:lvl5pPr>
            <a:lvl6pPr lvl="5" algn="l">
              <a:lnSpc>
                <a:spcPct val="100000"/>
              </a:lnSpc>
              <a:spcBef>
                <a:spcPts val="0"/>
              </a:spcBef>
              <a:spcAft>
                <a:spcPts val="0"/>
              </a:spcAft>
              <a:buSzPts val="1800"/>
              <a:buFont typeface="Arial"/>
              <a:buNone/>
              <a:defRPr sz="1800"/>
            </a:lvl6pPr>
            <a:lvl7pPr lvl="6" algn="l">
              <a:lnSpc>
                <a:spcPct val="100000"/>
              </a:lnSpc>
              <a:spcBef>
                <a:spcPts val="0"/>
              </a:spcBef>
              <a:spcAft>
                <a:spcPts val="0"/>
              </a:spcAft>
              <a:buSzPts val="1800"/>
              <a:buFont typeface="Arial"/>
              <a:buNone/>
              <a:defRPr sz="1800"/>
            </a:lvl7pPr>
            <a:lvl8pPr lvl="7" algn="l">
              <a:lnSpc>
                <a:spcPct val="100000"/>
              </a:lnSpc>
              <a:spcBef>
                <a:spcPts val="0"/>
              </a:spcBef>
              <a:spcAft>
                <a:spcPts val="0"/>
              </a:spcAft>
              <a:buSzPts val="1800"/>
              <a:buFont typeface="Arial"/>
              <a:buNone/>
              <a:defRPr sz="1800"/>
            </a:lvl8pPr>
            <a:lvl9pPr lvl="8" algn="l">
              <a:lnSpc>
                <a:spcPct val="100000"/>
              </a:lnSpc>
              <a:spcBef>
                <a:spcPts val="0"/>
              </a:spcBef>
              <a:spcAft>
                <a:spcPts val="0"/>
              </a:spcAft>
              <a:buSzPts val="1800"/>
              <a:buFont typeface="Arial"/>
              <a:buNone/>
              <a:defRPr sz="1800"/>
            </a:lvl9pPr>
          </a:lstStyle>
          <a:p/>
        </p:txBody>
      </p:sp>
      <p:sp>
        <p:nvSpPr>
          <p:cNvPr id="145" name="Google Shape;145;p46"/>
          <p:cNvSpPr txBox="1"/>
          <p:nvPr>
            <p:ph idx="1" type="body"/>
          </p:nvPr>
        </p:nvSpPr>
        <p:spPr>
          <a:xfrm rot="5400000">
            <a:off x="2309017" y="-251618"/>
            <a:ext cx="4525963" cy="82296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46" name="Google Shape;146;p46"/>
          <p:cNvSpPr txBox="1"/>
          <p:nvPr>
            <p:ph idx="10" type="dt"/>
          </p:nvPr>
        </p:nvSpPr>
        <p:spPr>
          <a:xfrm>
            <a:off x="457200" y="6356350"/>
            <a:ext cx="2133598"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47" name="Google Shape;147;p46"/>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48" name="Google Shape;148;p46"/>
          <p:cNvSpPr txBox="1"/>
          <p:nvPr>
            <p:ph idx="12" type="sldNum"/>
          </p:nvPr>
        </p:nvSpPr>
        <p:spPr>
          <a:xfrm>
            <a:off x="6553200" y="6356350"/>
            <a:ext cx="213359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49" name="Shape 149"/>
        <p:cNvGrpSpPr/>
        <p:nvPr/>
      </p:nvGrpSpPr>
      <p:grpSpPr>
        <a:xfrm>
          <a:off x="0" y="0"/>
          <a:ext cx="0" cy="0"/>
          <a:chOff x="0" y="0"/>
          <a:chExt cx="0" cy="0"/>
        </a:xfrm>
      </p:grpSpPr>
      <p:sp>
        <p:nvSpPr>
          <p:cNvPr id="150" name="Google Shape;150;p47"/>
          <p:cNvSpPr txBox="1"/>
          <p:nvPr>
            <p:ph type="title"/>
          </p:nvPr>
        </p:nvSpPr>
        <p:spPr>
          <a:xfrm rot="5400000">
            <a:off x="4732336" y="2171700"/>
            <a:ext cx="5851525" cy="2057400"/>
          </a:xfrm>
          <a:prstGeom prst="rect">
            <a:avLst/>
          </a:prstGeom>
          <a:solidFill>
            <a:srgbClr val="366092"/>
          </a:solid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F2F2F2"/>
              </a:buClr>
              <a:buSzPts val="3200"/>
              <a:buFont typeface="Calibri"/>
              <a:buNone/>
              <a:defRPr b="0" i="0" sz="3200" u="none" cap="none" strike="noStrike">
                <a:solidFill>
                  <a:srgbClr val="F2F2F2"/>
                </a:solidFill>
                <a:latin typeface="Calibri"/>
                <a:ea typeface="Calibri"/>
                <a:cs typeface="Calibri"/>
                <a:sym typeface="Calibri"/>
              </a:defRPr>
            </a:lvl1pPr>
            <a:lvl2pPr lvl="1" algn="l">
              <a:lnSpc>
                <a:spcPct val="100000"/>
              </a:lnSpc>
              <a:spcBef>
                <a:spcPts val="0"/>
              </a:spcBef>
              <a:spcAft>
                <a:spcPts val="0"/>
              </a:spcAft>
              <a:buSzPts val="1800"/>
              <a:buFont typeface="Arial"/>
              <a:buNone/>
              <a:defRPr sz="1800"/>
            </a:lvl2pPr>
            <a:lvl3pPr lvl="2" algn="l">
              <a:lnSpc>
                <a:spcPct val="100000"/>
              </a:lnSpc>
              <a:spcBef>
                <a:spcPts val="0"/>
              </a:spcBef>
              <a:spcAft>
                <a:spcPts val="0"/>
              </a:spcAft>
              <a:buSzPts val="1800"/>
              <a:buFont typeface="Arial"/>
              <a:buNone/>
              <a:defRPr sz="1800"/>
            </a:lvl3pPr>
            <a:lvl4pPr lvl="3" algn="l">
              <a:lnSpc>
                <a:spcPct val="100000"/>
              </a:lnSpc>
              <a:spcBef>
                <a:spcPts val="0"/>
              </a:spcBef>
              <a:spcAft>
                <a:spcPts val="0"/>
              </a:spcAft>
              <a:buSzPts val="1800"/>
              <a:buFont typeface="Arial"/>
              <a:buNone/>
              <a:defRPr sz="1800"/>
            </a:lvl4pPr>
            <a:lvl5pPr lvl="4" algn="l">
              <a:lnSpc>
                <a:spcPct val="100000"/>
              </a:lnSpc>
              <a:spcBef>
                <a:spcPts val="0"/>
              </a:spcBef>
              <a:spcAft>
                <a:spcPts val="0"/>
              </a:spcAft>
              <a:buSzPts val="1800"/>
              <a:buFont typeface="Arial"/>
              <a:buNone/>
              <a:defRPr sz="1800"/>
            </a:lvl5pPr>
            <a:lvl6pPr lvl="5" algn="l">
              <a:lnSpc>
                <a:spcPct val="100000"/>
              </a:lnSpc>
              <a:spcBef>
                <a:spcPts val="0"/>
              </a:spcBef>
              <a:spcAft>
                <a:spcPts val="0"/>
              </a:spcAft>
              <a:buSzPts val="1800"/>
              <a:buFont typeface="Arial"/>
              <a:buNone/>
              <a:defRPr sz="1800"/>
            </a:lvl6pPr>
            <a:lvl7pPr lvl="6" algn="l">
              <a:lnSpc>
                <a:spcPct val="100000"/>
              </a:lnSpc>
              <a:spcBef>
                <a:spcPts val="0"/>
              </a:spcBef>
              <a:spcAft>
                <a:spcPts val="0"/>
              </a:spcAft>
              <a:buSzPts val="1800"/>
              <a:buFont typeface="Arial"/>
              <a:buNone/>
              <a:defRPr sz="1800"/>
            </a:lvl7pPr>
            <a:lvl8pPr lvl="7" algn="l">
              <a:lnSpc>
                <a:spcPct val="100000"/>
              </a:lnSpc>
              <a:spcBef>
                <a:spcPts val="0"/>
              </a:spcBef>
              <a:spcAft>
                <a:spcPts val="0"/>
              </a:spcAft>
              <a:buSzPts val="1800"/>
              <a:buFont typeface="Arial"/>
              <a:buNone/>
              <a:defRPr sz="1800"/>
            </a:lvl8pPr>
            <a:lvl9pPr lvl="8" algn="l">
              <a:lnSpc>
                <a:spcPct val="100000"/>
              </a:lnSpc>
              <a:spcBef>
                <a:spcPts val="0"/>
              </a:spcBef>
              <a:spcAft>
                <a:spcPts val="0"/>
              </a:spcAft>
              <a:buSzPts val="1800"/>
              <a:buFont typeface="Arial"/>
              <a:buNone/>
              <a:defRPr sz="1800"/>
            </a:lvl9pPr>
          </a:lstStyle>
          <a:p/>
        </p:txBody>
      </p:sp>
      <p:sp>
        <p:nvSpPr>
          <p:cNvPr id="151" name="Google Shape;151;p47"/>
          <p:cNvSpPr txBox="1"/>
          <p:nvPr>
            <p:ph idx="1" type="body"/>
          </p:nvPr>
        </p:nvSpPr>
        <p:spPr>
          <a:xfrm rot="5400000">
            <a:off x="541336" y="190500"/>
            <a:ext cx="5851525" cy="6019798"/>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52" name="Google Shape;152;p47"/>
          <p:cNvSpPr txBox="1"/>
          <p:nvPr>
            <p:ph idx="10" type="dt"/>
          </p:nvPr>
        </p:nvSpPr>
        <p:spPr>
          <a:xfrm>
            <a:off x="457200" y="6356350"/>
            <a:ext cx="2133598"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53" name="Google Shape;153;p47"/>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54" name="Google Shape;154;p47"/>
          <p:cNvSpPr txBox="1"/>
          <p:nvPr>
            <p:ph idx="12" type="sldNum"/>
          </p:nvPr>
        </p:nvSpPr>
        <p:spPr>
          <a:xfrm>
            <a:off x="6553200" y="6356350"/>
            <a:ext cx="213359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61" name="Shape 161"/>
        <p:cNvGrpSpPr/>
        <p:nvPr/>
      </p:nvGrpSpPr>
      <p:grpSpPr>
        <a:xfrm>
          <a:off x="0" y="0"/>
          <a:ext cx="0" cy="0"/>
          <a:chOff x="0" y="0"/>
          <a:chExt cx="0" cy="0"/>
        </a:xfrm>
      </p:grpSpPr>
      <p:sp>
        <p:nvSpPr>
          <p:cNvPr id="162" name="Google Shape;162;g2cba8d0373a_0_441"/>
          <p:cNvSpPr txBox="1"/>
          <p:nvPr>
            <p:ph type="title"/>
          </p:nvPr>
        </p:nvSpPr>
        <p:spPr>
          <a:xfrm>
            <a:off x="457200" y="274637"/>
            <a:ext cx="8531400" cy="914400"/>
          </a:xfrm>
          <a:prstGeom prst="rect">
            <a:avLst/>
          </a:prstGeom>
          <a:solidFill>
            <a:srgbClr val="366092"/>
          </a:solid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1pPr>
            <a:lvl2pPr lvl="1" algn="l">
              <a:lnSpc>
                <a:spcPct val="100000"/>
              </a:lnSpc>
              <a:spcBef>
                <a:spcPts val="0"/>
              </a:spcBef>
              <a:spcAft>
                <a:spcPts val="0"/>
              </a:spcAft>
              <a:buSzPts val="1800"/>
              <a:buFont typeface="Arial"/>
              <a:buNone/>
              <a:defRPr sz="1800"/>
            </a:lvl2pPr>
            <a:lvl3pPr lvl="2" algn="l">
              <a:lnSpc>
                <a:spcPct val="100000"/>
              </a:lnSpc>
              <a:spcBef>
                <a:spcPts val="0"/>
              </a:spcBef>
              <a:spcAft>
                <a:spcPts val="0"/>
              </a:spcAft>
              <a:buSzPts val="1800"/>
              <a:buFont typeface="Arial"/>
              <a:buNone/>
              <a:defRPr sz="1800"/>
            </a:lvl3pPr>
            <a:lvl4pPr lvl="3" algn="l">
              <a:lnSpc>
                <a:spcPct val="100000"/>
              </a:lnSpc>
              <a:spcBef>
                <a:spcPts val="0"/>
              </a:spcBef>
              <a:spcAft>
                <a:spcPts val="0"/>
              </a:spcAft>
              <a:buSzPts val="1800"/>
              <a:buFont typeface="Arial"/>
              <a:buNone/>
              <a:defRPr sz="1800"/>
            </a:lvl4pPr>
            <a:lvl5pPr lvl="4" algn="l">
              <a:lnSpc>
                <a:spcPct val="100000"/>
              </a:lnSpc>
              <a:spcBef>
                <a:spcPts val="0"/>
              </a:spcBef>
              <a:spcAft>
                <a:spcPts val="0"/>
              </a:spcAft>
              <a:buSzPts val="1800"/>
              <a:buFont typeface="Arial"/>
              <a:buNone/>
              <a:defRPr sz="1800"/>
            </a:lvl5pPr>
            <a:lvl6pPr lvl="5" algn="l">
              <a:lnSpc>
                <a:spcPct val="100000"/>
              </a:lnSpc>
              <a:spcBef>
                <a:spcPts val="0"/>
              </a:spcBef>
              <a:spcAft>
                <a:spcPts val="0"/>
              </a:spcAft>
              <a:buSzPts val="1800"/>
              <a:buFont typeface="Arial"/>
              <a:buNone/>
              <a:defRPr sz="1800"/>
            </a:lvl6pPr>
            <a:lvl7pPr lvl="6" algn="l">
              <a:lnSpc>
                <a:spcPct val="100000"/>
              </a:lnSpc>
              <a:spcBef>
                <a:spcPts val="0"/>
              </a:spcBef>
              <a:spcAft>
                <a:spcPts val="0"/>
              </a:spcAft>
              <a:buSzPts val="1800"/>
              <a:buFont typeface="Arial"/>
              <a:buNone/>
              <a:defRPr sz="1800"/>
            </a:lvl7pPr>
            <a:lvl8pPr lvl="7" algn="l">
              <a:lnSpc>
                <a:spcPct val="100000"/>
              </a:lnSpc>
              <a:spcBef>
                <a:spcPts val="0"/>
              </a:spcBef>
              <a:spcAft>
                <a:spcPts val="0"/>
              </a:spcAft>
              <a:buSzPts val="1800"/>
              <a:buFont typeface="Arial"/>
              <a:buNone/>
              <a:defRPr sz="1800"/>
            </a:lvl8pPr>
            <a:lvl9pPr lvl="8" algn="l">
              <a:lnSpc>
                <a:spcPct val="100000"/>
              </a:lnSpc>
              <a:spcBef>
                <a:spcPts val="0"/>
              </a:spcBef>
              <a:spcAft>
                <a:spcPts val="0"/>
              </a:spcAft>
              <a:buSzPts val="1800"/>
              <a:buFont typeface="Arial"/>
              <a:buNone/>
              <a:defRPr sz="1800"/>
            </a:lvl9pPr>
          </a:lstStyle>
          <a:p/>
        </p:txBody>
      </p:sp>
      <p:sp>
        <p:nvSpPr>
          <p:cNvPr id="163" name="Google Shape;163;g2cba8d0373a_0_441"/>
          <p:cNvSpPr txBox="1"/>
          <p:nvPr>
            <p:ph idx="1" type="body"/>
          </p:nvPr>
        </p:nvSpPr>
        <p:spPr>
          <a:xfrm>
            <a:off x="457200" y="1600200"/>
            <a:ext cx="8229600" cy="4526100"/>
          </a:xfrm>
          <a:prstGeom prst="rect">
            <a:avLst/>
          </a:prstGeom>
          <a:noFill/>
          <a:ln cap="flat" cmpd="sng" w="9525">
            <a:solidFill>
              <a:srgbClr val="366092"/>
            </a:solidFill>
            <a:prstDash val="solid"/>
            <a:round/>
            <a:headEnd len="sm" w="sm" type="none"/>
            <a:tailEnd len="sm" w="sm" type="none"/>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64" name="Google Shape;164;g2cba8d0373a_0_441"/>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65" name="Google Shape;165;g2cba8d0373a_0_441"/>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66" name="Google Shape;166;g2cba8d0373a_0_44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67" name="Shape 167"/>
        <p:cNvGrpSpPr/>
        <p:nvPr/>
      </p:nvGrpSpPr>
      <p:grpSpPr>
        <a:xfrm>
          <a:off x="0" y="0"/>
          <a:ext cx="0" cy="0"/>
          <a:chOff x="0" y="0"/>
          <a:chExt cx="0" cy="0"/>
        </a:xfrm>
      </p:grpSpPr>
      <p:sp>
        <p:nvSpPr>
          <p:cNvPr id="168" name="Google Shape;168;g2cba8d0373a_0_447"/>
          <p:cNvSpPr txBox="1"/>
          <p:nvPr>
            <p:ph type="title"/>
          </p:nvPr>
        </p:nvSpPr>
        <p:spPr>
          <a:xfrm>
            <a:off x="457200" y="274637"/>
            <a:ext cx="8229600" cy="1143000"/>
          </a:xfrm>
          <a:prstGeom prst="rect">
            <a:avLst/>
          </a:prstGeom>
          <a:solidFill>
            <a:srgbClr val="366092"/>
          </a:solid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F2F2F2"/>
              </a:buClr>
              <a:buSzPts val="3200"/>
              <a:buFont typeface="Calibri"/>
              <a:buNone/>
              <a:defRPr b="0" i="0" sz="3200" u="none" cap="none" strike="noStrike">
                <a:solidFill>
                  <a:srgbClr val="F2F2F2"/>
                </a:solidFill>
                <a:latin typeface="Calibri"/>
                <a:ea typeface="Calibri"/>
                <a:cs typeface="Calibri"/>
                <a:sym typeface="Calibri"/>
              </a:defRPr>
            </a:lvl1pPr>
            <a:lvl2pPr lvl="1" algn="l">
              <a:lnSpc>
                <a:spcPct val="100000"/>
              </a:lnSpc>
              <a:spcBef>
                <a:spcPts val="0"/>
              </a:spcBef>
              <a:spcAft>
                <a:spcPts val="0"/>
              </a:spcAft>
              <a:buSzPts val="1800"/>
              <a:buFont typeface="Arial"/>
              <a:buNone/>
              <a:defRPr sz="1800"/>
            </a:lvl2pPr>
            <a:lvl3pPr lvl="2" algn="l">
              <a:lnSpc>
                <a:spcPct val="100000"/>
              </a:lnSpc>
              <a:spcBef>
                <a:spcPts val="0"/>
              </a:spcBef>
              <a:spcAft>
                <a:spcPts val="0"/>
              </a:spcAft>
              <a:buSzPts val="1800"/>
              <a:buFont typeface="Arial"/>
              <a:buNone/>
              <a:defRPr sz="1800"/>
            </a:lvl3pPr>
            <a:lvl4pPr lvl="3" algn="l">
              <a:lnSpc>
                <a:spcPct val="100000"/>
              </a:lnSpc>
              <a:spcBef>
                <a:spcPts val="0"/>
              </a:spcBef>
              <a:spcAft>
                <a:spcPts val="0"/>
              </a:spcAft>
              <a:buSzPts val="1800"/>
              <a:buFont typeface="Arial"/>
              <a:buNone/>
              <a:defRPr sz="1800"/>
            </a:lvl4pPr>
            <a:lvl5pPr lvl="4" algn="l">
              <a:lnSpc>
                <a:spcPct val="100000"/>
              </a:lnSpc>
              <a:spcBef>
                <a:spcPts val="0"/>
              </a:spcBef>
              <a:spcAft>
                <a:spcPts val="0"/>
              </a:spcAft>
              <a:buSzPts val="1800"/>
              <a:buFont typeface="Arial"/>
              <a:buNone/>
              <a:defRPr sz="1800"/>
            </a:lvl5pPr>
            <a:lvl6pPr lvl="5" algn="l">
              <a:lnSpc>
                <a:spcPct val="100000"/>
              </a:lnSpc>
              <a:spcBef>
                <a:spcPts val="0"/>
              </a:spcBef>
              <a:spcAft>
                <a:spcPts val="0"/>
              </a:spcAft>
              <a:buSzPts val="1800"/>
              <a:buFont typeface="Arial"/>
              <a:buNone/>
              <a:defRPr sz="1800"/>
            </a:lvl6pPr>
            <a:lvl7pPr lvl="6" algn="l">
              <a:lnSpc>
                <a:spcPct val="100000"/>
              </a:lnSpc>
              <a:spcBef>
                <a:spcPts val="0"/>
              </a:spcBef>
              <a:spcAft>
                <a:spcPts val="0"/>
              </a:spcAft>
              <a:buSzPts val="1800"/>
              <a:buFont typeface="Arial"/>
              <a:buNone/>
              <a:defRPr sz="1800"/>
            </a:lvl7pPr>
            <a:lvl8pPr lvl="7" algn="l">
              <a:lnSpc>
                <a:spcPct val="100000"/>
              </a:lnSpc>
              <a:spcBef>
                <a:spcPts val="0"/>
              </a:spcBef>
              <a:spcAft>
                <a:spcPts val="0"/>
              </a:spcAft>
              <a:buSzPts val="1800"/>
              <a:buFont typeface="Arial"/>
              <a:buNone/>
              <a:defRPr sz="1800"/>
            </a:lvl8pPr>
            <a:lvl9pPr lvl="8" algn="l">
              <a:lnSpc>
                <a:spcPct val="100000"/>
              </a:lnSpc>
              <a:spcBef>
                <a:spcPts val="0"/>
              </a:spcBef>
              <a:spcAft>
                <a:spcPts val="0"/>
              </a:spcAft>
              <a:buSzPts val="1800"/>
              <a:buFont typeface="Arial"/>
              <a:buNone/>
              <a:defRPr sz="1800"/>
            </a:lvl9pPr>
          </a:lstStyle>
          <a:p/>
        </p:txBody>
      </p:sp>
      <p:sp>
        <p:nvSpPr>
          <p:cNvPr id="169" name="Google Shape;169;g2cba8d0373a_0_447"/>
          <p:cNvSpPr txBox="1"/>
          <p:nvPr>
            <p:ph idx="1" type="body"/>
          </p:nvPr>
        </p:nvSpPr>
        <p:spPr>
          <a:xfrm>
            <a:off x="457200" y="1600200"/>
            <a:ext cx="4038600" cy="45261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0" name="Google Shape;170;g2cba8d0373a_0_447"/>
          <p:cNvSpPr txBox="1"/>
          <p:nvPr>
            <p:ph idx="2" type="body"/>
          </p:nvPr>
        </p:nvSpPr>
        <p:spPr>
          <a:xfrm>
            <a:off x="4648200" y="1600200"/>
            <a:ext cx="4038600" cy="45261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1" name="Google Shape;171;g2cba8d0373a_0_447"/>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72" name="Google Shape;172;g2cba8d0373a_0_447"/>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73" name="Google Shape;173;g2cba8d0373a_0_44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4" name="Shape 174"/>
        <p:cNvGrpSpPr/>
        <p:nvPr/>
      </p:nvGrpSpPr>
      <p:grpSpPr>
        <a:xfrm>
          <a:off x="0" y="0"/>
          <a:ext cx="0" cy="0"/>
          <a:chOff x="0" y="0"/>
          <a:chExt cx="0" cy="0"/>
        </a:xfrm>
      </p:grpSpPr>
      <p:sp>
        <p:nvSpPr>
          <p:cNvPr id="175" name="Google Shape;175;g2cba8d0373a_0_454"/>
          <p:cNvSpPr txBox="1"/>
          <p:nvPr>
            <p:ph type="ctrTitle"/>
          </p:nvPr>
        </p:nvSpPr>
        <p:spPr>
          <a:xfrm>
            <a:off x="685800" y="2130425"/>
            <a:ext cx="7772400" cy="1470000"/>
          </a:xfrm>
          <a:prstGeom prst="rect">
            <a:avLst/>
          </a:prstGeom>
          <a:solidFill>
            <a:srgbClr val="366092"/>
          </a:solid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F2F2F2"/>
              </a:buClr>
              <a:buSzPts val="3200"/>
              <a:buFont typeface="Calibri"/>
              <a:buNone/>
              <a:defRPr b="0" i="0" sz="3200" u="none" cap="none" strike="noStrike">
                <a:solidFill>
                  <a:srgbClr val="F2F2F2"/>
                </a:solidFill>
                <a:latin typeface="Calibri"/>
                <a:ea typeface="Calibri"/>
                <a:cs typeface="Calibri"/>
                <a:sym typeface="Calibri"/>
              </a:defRPr>
            </a:lvl1pPr>
            <a:lvl2pPr lvl="1" algn="l">
              <a:lnSpc>
                <a:spcPct val="100000"/>
              </a:lnSpc>
              <a:spcBef>
                <a:spcPts val="0"/>
              </a:spcBef>
              <a:spcAft>
                <a:spcPts val="0"/>
              </a:spcAft>
              <a:buSzPts val="1800"/>
              <a:buFont typeface="Arial"/>
              <a:buNone/>
              <a:defRPr sz="1800"/>
            </a:lvl2pPr>
            <a:lvl3pPr lvl="2" algn="l">
              <a:lnSpc>
                <a:spcPct val="100000"/>
              </a:lnSpc>
              <a:spcBef>
                <a:spcPts val="0"/>
              </a:spcBef>
              <a:spcAft>
                <a:spcPts val="0"/>
              </a:spcAft>
              <a:buSzPts val="1800"/>
              <a:buFont typeface="Arial"/>
              <a:buNone/>
              <a:defRPr sz="1800"/>
            </a:lvl3pPr>
            <a:lvl4pPr lvl="3" algn="l">
              <a:lnSpc>
                <a:spcPct val="100000"/>
              </a:lnSpc>
              <a:spcBef>
                <a:spcPts val="0"/>
              </a:spcBef>
              <a:spcAft>
                <a:spcPts val="0"/>
              </a:spcAft>
              <a:buSzPts val="1800"/>
              <a:buFont typeface="Arial"/>
              <a:buNone/>
              <a:defRPr sz="1800"/>
            </a:lvl4pPr>
            <a:lvl5pPr lvl="4" algn="l">
              <a:lnSpc>
                <a:spcPct val="100000"/>
              </a:lnSpc>
              <a:spcBef>
                <a:spcPts val="0"/>
              </a:spcBef>
              <a:spcAft>
                <a:spcPts val="0"/>
              </a:spcAft>
              <a:buSzPts val="1800"/>
              <a:buFont typeface="Arial"/>
              <a:buNone/>
              <a:defRPr sz="1800"/>
            </a:lvl5pPr>
            <a:lvl6pPr lvl="5" algn="l">
              <a:lnSpc>
                <a:spcPct val="100000"/>
              </a:lnSpc>
              <a:spcBef>
                <a:spcPts val="0"/>
              </a:spcBef>
              <a:spcAft>
                <a:spcPts val="0"/>
              </a:spcAft>
              <a:buSzPts val="1800"/>
              <a:buFont typeface="Arial"/>
              <a:buNone/>
              <a:defRPr sz="1800"/>
            </a:lvl6pPr>
            <a:lvl7pPr lvl="6" algn="l">
              <a:lnSpc>
                <a:spcPct val="100000"/>
              </a:lnSpc>
              <a:spcBef>
                <a:spcPts val="0"/>
              </a:spcBef>
              <a:spcAft>
                <a:spcPts val="0"/>
              </a:spcAft>
              <a:buSzPts val="1800"/>
              <a:buFont typeface="Arial"/>
              <a:buNone/>
              <a:defRPr sz="1800"/>
            </a:lvl7pPr>
            <a:lvl8pPr lvl="7" algn="l">
              <a:lnSpc>
                <a:spcPct val="100000"/>
              </a:lnSpc>
              <a:spcBef>
                <a:spcPts val="0"/>
              </a:spcBef>
              <a:spcAft>
                <a:spcPts val="0"/>
              </a:spcAft>
              <a:buSzPts val="1800"/>
              <a:buFont typeface="Arial"/>
              <a:buNone/>
              <a:defRPr sz="1800"/>
            </a:lvl8pPr>
            <a:lvl9pPr lvl="8" algn="l">
              <a:lnSpc>
                <a:spcPct val="100000"/>
              </a:lnSpc>
              <a:spcBef>
                <a:spcPts val="0"/>
              </a:spcBef>
              <a:spcAft>
                <a:spcPts val="0"/>
              </a:spcAft>
              <a:buSzPts val="1800"/>
              <a:buFont typeface="Arial"/>
              <a:buNone/>
              <a:defRPr sz="1800"/>
            </a:lvl9pPr>
          </a:lstStyle>
          <a:p/>
        </p:txBody>
      </p:sp>
      <p:sp>
        <p:nvSpPr>
          <p:cNvPr id="176" name="Google Shape;176;g2cba8d0373a_0_454"/>
          <p:cNvSpPr txBox="1"/>
          <p:nvPr>
            <p:ph idx="1" type="subTitle"/>
          </p:nvPr>
        </p:nvSpPr>
        <p:spPr>
          <a:xfrm>
            <a:off x="1371600" y="3886200"/>
            <a:ext cx="6400800" cy="1752600"/>
          </a:xfrm>
          <a:prstGeom prst="rect">
            <a:avLst/>
          </a:prstGeom>
          <a:noFill/>
          <a:ln>
            <a:noFill/>
          </a:ln>
        </p:spPr>
        <p:txBody>
          <a:bodyPr anchorCtr="0" anchor="t" bIns="91425" lIns="91425" spcFirstLastPara="1" rIns="91425" wrap="square" tIns="91425">
            <a:noAutofit/>
          </a:bodyPr>
          <a:lstStyle>
            <a:lvl1pPr lvl="0" marR="0" algn="ctr">
              <a:lnSpc>
                <a:spcPct val="100000"/>
              </a:lnSpc>
              <a:spcBef>
                <a:spcPts val="56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1pPr>
            <a:lvl2pPr lvl="1" marR="0" algn="ctr">
              <a:lnSpc>
                <a:spcPct val="100000"/>
              </a:lnSpc>
              <a:spcBef>
                <a:spcPts val="48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2pPr>
            <a:lvl3pPr lvl="2"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3pPr>
            <a:lvl4pPr lvl="3" marR="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4pPr>
            <a:lvl5pPr lvl="4" marR="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5pPr>
            <a:lvl6pPr lvl="5"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177" name="Google Shape;177;g2cba8d0373a_0_454"/>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78" name="Google Shape;178;g2cba8d0373a_0_454"/>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79" name="Google Shape;179;g2cba8d0373a_0_45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80" name="Shape 180"/>
        <p:cNvGrpSpPr/>
        <p:nvPr/>
      </p:nvGrpSpPr>
      <p:grpSpPr>
        <a:xfrm>
          <a:off x="0" y="0"/>
          <a:ext cx="0" cy="0"/>
          <a:chOff x="0" y="0"/>
          <a:chExt cx="0" cy="0"/>
        </a:xfrm>
      </p:grpSpPr>
      <p:sp>
        <p:nvSpPr>
          <p:cNvPr id="181" name="Google Shape;181;g2cba8d0373a_0_460"/>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82" name="Google Shape;182;g2cba8d0373a_0_460"/>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83" name="Google Shape;183;g2cba8d0373a_0_46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4" name="Shape 184"/>
        <p:cNvGrpSpPr/>
        <p:nvPr/>
      </p:nvGrpSpPr>
      <p:grpSpPr>
        <a:xfrm>
          <a:off x="0" y="0"/>
          <a:ext cx="0" cy="0"/>
          <a:chOff x="0" y="0"/>
          <a:chExt cx="0" cy="0"/>
        </a:xfrm>
      </p:grpSpPr>
      <p:sp>
        <p:nvSpPr>
          <p:cNvPr id="185" name="Google Shape;185;g2cba8d0373a_0_464"/>
          <p:cNvSpPr txBox="1"/>
          <p:nvPr>
            <p:ph type="title"/>
          </p:nvPr>
        </p:nvSpPr>
        <p:spPr>
          <a:xfrm>
            <a:off x="722312" y="4406900"/>
            <a:ext cx="7772400" cy="1362000"/>
          </a:xfrm>
          <a:prstGeom prst="rect">
            <a:avLst/>
          </a:prstGeom>
          <a:solidFill>
            <a:srgbClr val="366092"/>
          </a:solid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rgbClr val="F2F2F2"/>
              </a:buClr>
              <a:buSzPts val="4000"/>
              <a:buFont typeface="Calibri"/>
              <a:buNone/>
              <a:defRPr b="1" i="0" sz="4000" u="none" cap="none" strike="noStrike">
                <a:solidFill>
                  <a:srgbClr val="F2F2F2"/>
                </a:solidFill>
                <a:latin typeface="Calibri"/>
                <a:ea typeface="Calibri"/>
                <a:cs typeface="Calibri"/>
                <a:sym typeface="Calibri"/>
              </a:defRPr>
            </a:lvl1pPr>
            <a:lvl2pPr lvl="1" algn="l">
              <a:lnSpc>
                <a:spcPct val="100000"/>
              </a:lnSpc>
              <a:spcBef>
                <a:spcPts val="0"/>
              </a:spcBef>
              <a:spcAft>
                <a:spcPts val="0"/>
              </a:spcAft>
              <a:buSzPts val="1800"/>
              <a:buFont typeface="Arial"/>
              <a:buNone/>
              <a:defRPr sz="1800"/>
            </a:lvl2pPr>
            <a:lvl3pPr lvl="2" algn="l">
              <a:lnSpc>
                <a:spcPct val="100000"/>
              </a:lnSpc>
              <a:spcBef>
                <a:spcPts val="0"/>
              </a:spcBef>
              <a:spcAft>
                <a:spcPts val="0"/>
              </a:spcAft>
              <a:buSzPts val="1800"/>
              <a:buFont typeface="Arial"/>
              <a:buNone/>
              <a:defRPr sz="1800"/>
            </a:lvl3pPr>
            <a:lvl4pPr lvl="3" algn="l">
              <a:lnSpc>
                <a:spcPct val="100000"/>
              </a:lnSpc>
              <a:spcBef>
                <a:spcPts val="0"/>
              </a:spcBef>
              <a:spcAft>
                <a:spcPts val="0"/>
              </a:spcAft>
              <a:buSzPts val="1800"/>
              <a:buFont typeface="Arial"/>
              <a:buNone/>
              <a:defRPr sz="1800"/>
            </a:lvl4pPr>
            <a:lvl5pPr lvl="4" algn="l">
              <a:lnSpc>
                <a:spcPct val="100000"/>
              </a:lnSpc>
              <a:spcBef>
                <a:spcPts val="0"/>
              </a:spcBef>
              <a:spcAft>
                <a:spcPts val="0"/>
              </a:spcAft>
              <a:buSzPts val="1800"/>
              <a:buFont typeface="Arial"/>
              <a:buNone/>
              <a:defRPr sz="1800"/>
            </a:lvl5pPr>
            <a:lvl6pPr lvl="5" algn="l">
              <a:lnSpc>
                <a:spcPct val="100000"/>
              </a:lnSpc>
              <a:spcBef>
                <a:spcPts val="0"/>
              </a:spcBef>
              <a:spcAft>
                <a:spcPts val="0"/>
              </a:spcAft>
              <a:buSzPts val="1800"/>
              <a:buFont typeface="Arial"/>
              <a:buNone/>
              <a:defRPr sz="1800"/>
            </a:lvl6pPr>
            <a:lvl7pPr lvl="6" algn="l">
              <a:lnSpc>
                <a:spcPct val="100000"/>
              </a:lnSpc>
              <a:spcBef>
                <a:spcPts val="0"/>
              </a:spcBef>
              <a:spcAft>
                <a:spcPts val="0"/>
              </a:spcAft>
              <a:buSzPts val="1800"/>
              <a:buFont typeface="Arial"/>
              <a:buNone/>
              <a:defRPr sz="1800"/>
            </a:lvl7pPr>
            <a:lvl8pPr lvl="7" algn="l">
              <a:lnSpc>
                <a:spcPct val="100000"/>
              </a:lnSpc>
              <a:spcBef>
                <a:spcPts val="0"/>
              </a:spcBef>
              <a:spcAft>
                <a:spcPts val="0"/>
              </a:spcAft>
              <a:buSzPts val="1800"/>
              <a:buFont typeface="Arial"/>
              <a:buNone/>
              <a:defRPr sz="1800"/>
            </a:lvl8pPr>
            <a:lvl9pPr lvl="8" algn="l">
              <a:lnSpc>
                <a:spcPct val="100000"/>
              </a:lnSpc>
              <a:spcBef>
                <a:spcPts val="0"/>
              </a:spcBef>
              <a:spcAft>
                <a:spcPts val="0"/>
              </a:spcAft>
              <a:buSzPts val="1800"/>
              <a:buFont typeface="Arial"/>
              <a:buNone/>
              <a:defRPr sz="1800"/>
            </a:lvl9pPr>
          </a:lstStyle>
          <a:p/>
        </p:txBody>
      </p:sp>
      <p:sp>
        <p:nvSpPr>
          <p:cNvPr id="186" name="Google Shape;186;g2cba8d0373a_0_464"/>
          <p:cNvSpPr txBox="1"/>
          <p:nvPr>
            <p:ph idx="1" type="body"/>
          </p:nvPr>
        </p:nvSpPr>
        <p:spPr>
          <a:xfrm>
            <a:off x="722312" y="2906713"/>
            <a:ext cx="7772400" cy="1500300"/>
          </a:xfrm>
          <a:prstGeom prst="rect">
            <a:avLst/>
          </a:prstGeom>
          <a:noFill/>
          <a:ln>
            <a:noFill/>
          </a:ln>
        </p:spPr>
        <p:txBody>
          <a:bodyPr anchorCtr="0" anchor="b" bIns="91425" lIns="91425" spcFirstLastPara="1" rIns="91425" wrap="square" tIns="91425">
            <a:noAutofit/>
          </a:bodyPr>
          <a:lstStyle>
            <a:lvl1pPr indent="-228600" lvl="0" marL="457200" marR="0" algn="l">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1pPr>
            <a:lvl2pPr indent="-228600" lvl="1" marL="914400" marR="0" algn="l">
              <a:lnSpc>
                <a:spcPct val="100000"/>
              </a:lnSpc>
              <a:spcBef>
                <a:spcPts val="36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2pPr>
            <a:lvl3pPr indent="-228600" lvl="2" marL="1371600" marR="0" algn="l">
              <a:lnSpc>
                <a:spcPct val="100000"/>
              </a:lnSpc>
              <a:spcBef>
                <a:spcPts val="32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3pPr>
            <a:lvl4pPr indent="-228600" lvl="3" marL="18288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4pPr>
            <a:lvl5pPr indent="-228600" lvl="4" marL="22860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5pPr>
            <a:lvl6pPr indent="-228600" lvl="5" marL="27432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
        <p:nvSpPr>
          <p:cNvPr id="187" name="Google Shape;187;g2cba8d0373a_0_464"/>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88" name="Google Shape;188;g2cba8d0373a_0_464"/>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89" name="Google Shape;189;g2cba8d0373a_0_46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90" name="Shape 190"/>
        <p:cNvGrpSpPr/>
        <p:nvPr/>
      </p:nvGrpSpPr>
      <p:grpSpPr>
        <a:xfrm>
          <a:off x="0" y="0"/>
          <a:ext cx="0" cy="0"/>
          <a:chOff x="0" y="0"/>
          <a:chExt cx="0" cy="0"/>
        </a:xfrm>
      </p:grpSpPr>
      <p:sp>
        <p:nvSpPr>
          <p:cNvPr id="191" name="Google Shape;191;g2cba8d0373a_0_470"/>
          <p:cNvSpPr txBox="1"/>
          <p:nvPr>
            <p:ph type="title"/>
          </p:nvPr>
        </p:nvSpPr>
        <p:spPr>
          <a:xfrm>
            <a:off x="457200" y="274637"/>
            <a:ext cx="8229600" cy="1143000"/>
          </a:xfrm>
          <a:prstGeom prst="rect">
            <a:avLst/>
          </a:prstGeom>
          <a:solidFill>
            <a:srgbClr val="366092"/>
          </a:solid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F2F2F2"/>
              </a:buClr>
              <a:buSzPts val="3200"/>
              <a:buFont typeface="Calibri"/>
              <a:buNone/>
              <a:defRPr b="0" i="0" sz="3200" u="none" cap="none" strike="noStrike">
                <a:solidFill>
                  <a:srgbClr val="F2F2F2"/>
                </a:solidFill>
                <a:latin typeface="Calibri"/>
                <a:ea typeface="Calibri"/>
                <a:cs typeface="Calibri"/>
                <a:sym typeface="Calibri"/>
              </a:defRPr>
            </a:lvl1pPr>
            <a:lvl2pPr lvl="1" algn="l">
              <a:lnSpc>
                <a:spcPct val="100000"/>
              </a:lnSpc>
              <a:spcBef>
                <a:spcPts val="0"/>
              </a:spcBef>
              <a:spcAft>
                <a:spcPts val="0"/>
              </a:spcAft>
              <a:buSzPts val="1800"/>
              <a:buFont typeface="Arial"/>
              <a:buNone/>
              <a:defRPr sz="1800"/>
            </a:lvl2pPr>
            <a:lvl3pPr lvl="2" algn="l">
              <a:lnSpc>
                <a:spcPct val="100000"/>
              </a:lnSpc>
              <a:spcBef>
                <a:spcPts val="0"/>
              </a:spcBef>
              <a:spcAft>
                <a:spcPts val="0"/>
              </a:spcAft>
              <a:buSzPts val="1800"/>
              <a:buFont typeface="Arial"/>
              <a:buNone/>
              <a:defRPr sz="1800"/>
            </a:lvl3pPr>
            <a:lvl4pPr lvl="3" algn="l">
              <a:lnSpc>
                <a:spcPct val="100000"/>
              </a:lnSpc>
              <a:spcBef>
                <a:spcPts val="0"/>
              </a:spcBef>
              <a:spcAft>
                <a:spcPts val="0"/>
              </a:spcAft>
              <a:buSzPts val="1800"/>
              <a:buFont typeface="Arial"/>
              <a:buNone/>
              <a:defRPr sz="1800"/>
            </a:lvl4pPr>
            <a:lvl5pPr lvl="4" algn="l">
              <a:lnSpc>
                <a:spcPct val="100000"/>
              </a:lnSpc>
              <a:spcBef>
                <a:spcPts val="0"/>
              </a:spcBef>
              <a:spcAft>
                <a:spcPts val="0"/>
              </a:spcAft>
              <a:buSzPts val="1800"/>
              <a:buFont typeface="Arial"/>
              <a:buNone/>
              <a:defRPr sz="1800"/>
            </a:lvl5pPr>
            <a:lvl6pPr lvl="5" algn="l">
              <a:lnSpc>
                <a:spcPct val="100000"/>
              </a:lnSpc>
              <a:spcBef>
                <a:spcPts val="0"/>
              </a:spcBef>
              <a:spcAft>
                <a:spcPts val="0"/>
              </a:spcAft>
              <a:buSzPts val="1800"/>
              <a:buFont typeface="Arial"/>
              <a:buNone/>
              <a:defRPr sz="1800"/>
            </a:lvl6pPr>
            <a:lvl7pPr lvl="6" algn="l">
              <a:lnSpc>
                <a:spcPct val="100000"/>
              </a:lnSpc>
              <a:spcBef>
                <a:spcPts val="0"/>
              </a:spcBef>
              <a:spcAft>
                <a:spcPts val="0"/>
              </a:spcAft>
              <a:buSzPts val="1800"/>
              <a:buFont typeface="Arial"/>
              <a:buNone/>
              <a:defRPr sz="1800"/>
            </a:lvl7pPr>
            <a:lvl8pPr lvl="7" algn="l">
              <a:lnSpc>
                <a:spcPct val="100000"/>
              </a:lnSpc>
              <a:spcBef>
                <a:spcPts val="0"/>
              </a:spcBef>
              <a:spcAft>
                <a:spcPts val="0"/>
              </a:spcAft>
              <a:buSzPts val="1800"/>
              <a:buFont typeface="Arial"/>
              <a:buNone/>
              <a:defRPr sz="1800"/>
            </a:lvl8pPr>
            <a:lvl9pPr lvl="8" algn="l">
              <a:lnSpc>
                <a:spcPct val="100000"/>
              </a:lnSpc>
              <a:spcBef>
                <a:spcPts val="0"/>
              </a:spcBef>
              <a:spcAft>
                <a:spcPts val="0"/>
              </a:spcAft>
              <a:buSzPts val="1800"/>
              <a:buFont typeface="Arial"/>
              <a:buNone/>
              <a:defRPr sz="1800"/>
            </a:lvl9pPr>
          </a:lstStyle>
          <a:p/>
        </p:txBody>
      </p:sp>
      <p:sp>
        <p:nvSpPr>
          <p:cNvPr id="192" name="Google Shape;192;g2cba8d0373a_0_470"/>
          <p:cNvSpPr txBox="1"/>
          <p:nvPr>
            <p:ph idx="1" type="body"/>
          </p:nvPr>
        </p:nvSpPr>
        <p:spPr>
          <a:xfrm>
            <a:off x="457200" y="1535112"/>
            <a:ext cx="4040100" cy="639900"/>
          </a:xfrm>
          <a:prstGeom prst="rect">
            <a:avLst/>
          </a:prstGeom>
          <a:noFill/>
          <a:ln>
            <a:noFill/>
          </a:ln>
        </p:spPr>
        <p:txBody>
          <a:bodyPr anchorCtr="0" anchor="b" bIns="91425" lIns="91425" spcFirstLastPara="1" rIns="91425" wrap="square" tIns="91425">
            <a:noAutofit/>
          </a:bodyPr>
          <a:lstStyle>
            <a:lvl1pPr indent="-228600" lvl="0" marL="457200" marR="0" algn="l">
              <a:lnSpc>
                <a:spcPct val="100000"/>
              </a:lnSpc>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algn="l">
              <a:lnSpc>
                <a:spcPct val="100000"/>
              </a:lnSpc>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algn="l">
              <a:lnSpc>
                <a:spcPct val="100000"/>
              </a:lnSpc>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193" name="Google Shape;193;g2cba8d0373a_0_470"/>
          <p:cNvSpPr txBox="1"/>
          <p:nvPr>
            <p:ph idx="2" type="body"/>
          </p:nvPr>
        </p:nvSpPr>
        <p:spPr>
          <a:xfrm>
            <a:off x="457200" y="2174875"/>
            <a:ext cx="4040100" cy="3951300"/>
          </a:xfrm>
          <a:prstGeom prst="rect">
            <a:avLst/>
          </a:prstGeom>
          <a:noFill/>
          <a:ln>
            <a:noFill/>
          </a:ln>
        </p:spPr>
        <p:txBody>
          <a:bodyPr anchorCtr="0" anchor="t" bIns="91425" lIns="91425" spcFirstLastPara="1" rIns="91425" wrap="square" tIns="91425">
            <a:noAutofit/>
          </a:bodyPr>
          <a:lstStyle>
            <a:lvl1pPr indent="-381000" lvl="0" marL="4572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194" name="Google Shape;194;g2cba8d0373a_0_470"/>
          <p:cNvSpPr txBox="1"/>
          <p:nvPr>
            <p:ph idx="3" type="body"/>
          </p:nvPr>
        </p:nvSpPr>
        <p:spPr>
          <a:xfrm>
            <a:off x="4645025" y="1535112"/>
            <a:ext cx="4041900" cy="639900"/>
          </a:xfrm>
          <a:prstGeom prst="rect">
            <a:avLst/>
          </a:prstGeom>
          <a:noFill/>
          <a:ln>
            <a:noFill/>
          </a:ln>
        </p:spPr>
        <p:txBody>
          <a:bodyPr anchorCtr="0" anchor="b" bIns="91425" lIns="91425" spcFirstLastPara="1" rIns="91425" wrap="square" tIns="91425">
            <a:noAutofit/>
          </a:bodyPr>
          <a:lstStyle>
            <a:lvl1pPr indent="-228600" lvl="0" marL="457200" marR="0" algn="l">
              <a:lnSpc>
                <a:spcPct val="100000"/>
              </a:lnSpc>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algn="l">
              <a:lnSpc>
                <a:spcPct val="100000"/>
              </a:lnSpc>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algn="l">
              <a:lnSpc>
                <a:spcPct val="100000"/>
              </a:lnSpc>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195" name="Google Shape;195;g2cba8d0373a_0_470"/>
          <p:cNvSpPr txBox="1"/>
          <p:nvPr>
            <p:ph idx="4" type="body"/>
          </p:nvPr>
        </p:nvSpPr>
        <p:spPr>
          <a:xfrm>
            <a:off x="4645025" y="2174875"/>
            <a:ext cx="4041900" cy="3951300"/>
          </a:xfrm>
          <a:prstGeom prst="rect">
            <a:avLst/>
          </a:prstGeom>
          <a:noFill/>
          <a:ln>
            <a:noFill/>
          </a:ln>
        </p:spPr>
        <p:txBody>
          <a:bodyPr anchorCtr="0" anchor="t" bIns="91425" lIns="91425" spcFirstLastPara="1" rIns="91425" wrap="square" tIns="91425">
            <a:noAutofit/>
          </a:bodyPr>
          <a:lstStyle>
            <a:lvl1pPr indent="-381000" lvl="0" marL="4572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196" name="Google Shape;196;g2cba8d0373a_0_470"/>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97" name="Google Shape;197;g2cba8d0373a_0_470"/>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98" name="Google Shape;198;g2cba8d0373a_0_47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99" name="Shape 199"/>
        <p:cNvGrpSpPr/>
        <p:nvPr/>
      </p:nvGrpSpPr>
      <p:grpSpPr>
        <a:xfrm>
          <a:off x="0" y="0"/>
          <a:ext cx="0" cy="0"/>
          <a:chOff x="0" y="0"/>
          <a:chExt cx="0" cy="0"/>
        </a:xfrm>
      </p:grpSpPr>
      <p:sp>
        <p:nvSpPr>
          <p:cNvPr id="200" name="Google Shape;200;g2cba8d0373a_0_479"/>
          <p:cNvSpPr txBox="1"/>
          <p:nvPr>
            <p:ph type="title"/>
          </p:nvPr>
        </p:nvSpPr>
        <p:spPr>
          <a:xfrm>
            <a:off x="457200" y="274637"/>
            <a:ext cx="8229600" cy="1143000"/>
          </a:xfrm>
          <a:prstGeom prst="rect">
            <a:avLst/>
          </a:prstGeom>
          <a:solidFill>
            <a:srgbClr val="366092"/>
          </a:solid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F2F2F2"/>
              </a:buClr>
              <a:buSzPts val="3200"/>
              <a:buFont typeface="Calibri"/>
              <a:buNone/>
              <a:defRPr b="0" i="0" sz="3200" u="none" cap="none" strike="noStrike">
                <a:solidFill>
                  <a:srgbClr val="F2F2F2"/>
                </a:solidFill>
                <a:latin typeface="Calibri"/>
                <a:ea typeface="Calibri"/>
                <a:cs typeface="Calibri"/>
                <a:sym typeface="Calibri"/>
              </a:defRPr>
            </a:lvl1pPr>
            <a:lvl2pPr lvl="1" algn="l">
              <a:lnSpc>
                <a:spcPct val="100000"/>
              </a:lnSpc>
              <a:spcBef>
                <a:spcPts val="0"/>
              </a:spcBef>
              <a:spcAft>
                <a:spcPts val="0"/>
              </a:spcAft>
              <a:buSzPts val="1800"/>
              <a:buFont typeface="Arial"/>
              <a:buNone/>
              <a:defRPr sz="1800"/>
            </a:lvl2pPr>
            <a:lvl3pPr lvl="2" algn="l">
              <a:lnSpc>
                <a:spcPct val="100000"/>
              </a:lnSpc>
              <a:spcBef>
                <a:spcPts val="0"/>
              </a:spcBef>
              <a:spcAft>
                <a:spcPts val="0"/>
              </a:spcAft>
              <a:buSzPts val="1800"/>
              <a:buFont typeface="Arial"/>
              <a:buNone/>
              <a:defRPr sz="1800"/>
            </a:lvl3pPr>
            <a:lvl4pPr lvl="3" algn="l">
              <a:lnSpc>
                <a:spcPct val="100000"/>
              </a:lnSpc>
              <a:spcBef>
                <a:spcPts val="0"/>
              </a:spcBef>
              <a:spcAft>
                <a:spcPts val="0"/>
              </a:spcAft>
              <a:buSzPts val="1800"/>
              <a:buFont typeface="Arial"/>
              <a:buNone/>
              <a:defRPr sz="1800"/>
            </a:lvl4pPr>
            <a:lvl5pPr lvl="4" algn="l">
              <a:lnSpc>
                <a:spcPct val="100000"/>
              </a:lnSpc>
              <a:spcBef>
                <a:spcPts val="0"/>
              </a:spcBef>
              <a:spcAft>
                <a:spcPts val="0"/>
              </a:spcAft>
              <a:buSzPts val="1800"/>
              <a:buFont typeface="Arial"/>
              <a:buNone/>
              <a:defRPr sz="1800"/>
            </a:lvl5pPr>
            <a:lvl6pPr lvl="5" algn="l">
              <a:lnSpc>
                <a:spcPct val="100000"/>
              </a:lnSpc>
              <a:spcBef>
                <a:spcPts val="0"/>
              </a:spcBef>
              <a:spcAft>
                <a:spcPts val="0"/>
              </a:spcAft>
              <a:buSzPts val="1800"/>
              <a:buFont typeface="Arial"/>
              <a:buNone/>
              <a:defRPr sz="1800"/>
            </a:lvl6pPr>
            <a:lvl7pPr lvl="6" algn="l">
              <a:lnSpc>
                <a:spcPct val="100000"/>
              </a:lnSpc>
              <a:spcBef>
                <a:spcPts val="0"/>
              </a:spcBef>
              <a:spcAft>
                <a:spcPts val="0"/>
              </a:spcAft>
              <a:buSzPts val="1800"/>
              <a:buFont typeface="Arial"/>
              <a:buNone/>
              <a:defRPr sz="1800"/>
            </a:lvl7pPr>
            <a:lvl8pPr lvl="7" algn="l">
              <a:lnSpc>
                <a:spcPct val="100000"/>
              </a:lnSpc>
              <a:spcBef>
                <a:spcPts val="0"/>
              </a:spcBef>
              <a:spcAft>
                <a:spcPts val="0"/>
              </a:spcAft>
              <a:buSzPts val="1800"/>
              <a:buFont typeface="Arial"/>
              <a:buNone/>
              <a:defRPr sz="1800"/>
            </a:lvl8pPr>
            <a:lvl9pPr lvl="8" algn="l">
              <a:lnSpc>
                <a:spcPct val="100000"/>
              </a:lnSpc>
              <a:spcBef>
                <a:spcPts val="0"/>
              </a:spcBef>
              <a:spcAft>
                <a:spcPts val="0"/>
              </a:spcAft>
              <a:buSzPts val="1800"/>
              <a:buFont typeface="Arial"/>
              <a:buNone/>
              <a:defRPr sz="1800"/>
            </a:lvl9pPr>
          </a:lstStyle>
          <a:p/>
        </p:txBody>
      </p:sp>
      <p:sp>
        <p:nvSpPr>
          <p:cNvPr id="201" name="Google Shape;201;g2cba8d0373a_0_479"/>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02" name="Google Shape;202;g2cba8d0373a_0_479"/>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03" name="Google Shape;203;g2cba8d0373a_0_47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04" name="Shape 204"/>
        <p:cNvGrpSpPr/>
        <p:nvPr/>
      </p:nvGrpSpPr>
      <p:grpSpPr>
        <a:xfrm>
          <a:off x="0" y="0"/>
          <a:ext cx="0" cy="0"/>
          <a:chOff x="0" y="0"/>
          <a:chExt cx="0" cy="0"/>
        </a:xfrm>
      </p:grpSpPr>
      <p:sp>
        <p:nvSpPr>
          <p:cNvPr id="205" name="Google Shape;205;g2cba8d0373a_0_484"/>
          <p:cNvSpPr txBox="1"/>
          <p:nvPr>
            <p:ph type="title"/>
          </p:nvPr>
        </p:nvSpPr>
        <p:spPr>
          <a:xfrm>
            <a:off x="457200" y="273050"/>
            <a:ext cx="3008400" cy="1161900"/>
          </a:xfrm>
          <a:prstGeom prst="rect">
            <a:avLst/>
          </a:prstGeom>
          <a:solidFill>
            <a:srgbClr val="366092"/>
          </a:solid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rgbClr val="F2F2F2"/>
              </a:buClr>
              <a:buSzPts val="2000"/>
              <a:buFont typeface="Calibri"/>
              <a:buNone/>
              <a:defRPr b="1" i="0" sz="2000" u="none" cap="none" strike="noStrike">
                <a:solidFill>
                  <a:srgbClr val="F2F2F2"/>
                </a:solidFill>
                <a:latin typeface="Calibri"/>
                <a:ea typeface="Calibri"/>
                <a:cs typeface="Calibri"/>
                <a:sym typeface="Calibri"/>
              </a:defRPr>
            </a:lvl1pPr>
            <a:lvl2pPr lvl="1" algn="l">
              <a:lnSpc>
                <a:spcPct val="100000"/>
              </a:lnSpc>
              <a:spcBef>
                <a:spcPts val="0"/>
              </a:spcBef>
              <a:spcAft>
                <a:spcPts val="0"/>
              </a:spcAft>
              <a:buSzPts val="1800"/>
              <a:buFont typeface="Arial"/>
              <a:buNone/>
              <a:defRPr sz="1800"/>
            </a:lvl2pPr>
            <a:lvl3pPr lvl="2" algn="l">
              <a:lnSpc>
                <a:spcPct val="100000"/>
              </a:lnSpc>
              <a:spcBef>
                <a:spcPts val="0"/>
              </a:spcBef>
              <a:spcAft>
                <a:spcPts val="0"/>
              </a:spcAft>
              <a:buSzPts val="1800"/>
              <a:buFont typeface="Arial"/>
              <a:buNone/>
              <a:defRPr sz="1800"/>
            </a:lvl3pPr>
            <a:lvl4pPr lvl="3" algn="l">
              <a:lnSpc>
                <a:spcPct val="100000"/>
              </a:lnSpc>
              <a:spcBef>
                <a:spcPts val="0"/>
              </a:spcBef>
              <a:spcAft>
                <a:spcPts val="0"/>
              </a:spcAft>
              <a:buSzPts val="1800"/>
              <a:buFont typeface="Arial"/>
              <a:buNone/>
              <a:defRPr sz="1800"/>
            </a:lvl4pPr>
            <a:lvl5pPr lvl="4" algn="l">
              <a:lnSpc>
                <a:spcPct val="100000"/>
              </a:lnSpc>
              <a:spcBef>
                <a:spcPts val="0"/>
              </a:spcBef>
              <a:spcAft>
                <a:spcPts val="0"/>
              </a:spcAft>
              <a:buSzPts val="1800"/>
              <a:buFont typeface="Arial"/>
              <a:buNone/>
              <a:defRPr sz="1800"/>
            </a:lvl5pPr>
            <a:lvl6pPr lvl="5" algn="l">
              <a:lnSpc>
                <a:spcPct val="100000"/>
              </a:lnSpc>
              <a:spcBef>
                <a:spcPts val="0"/>
              </a:spcBef>
              <a:spcAft>
                <a:spcPts val="0"/>
              </a:spcAft>
              <a:buSzPts val="1800"/>
              <a:buFont typeface="Arial"/>
              <a:buNone/>
              <a:defRPr sz="1800"/>
            </a:lvl6pPr>
            <a:lvl7pPr lvl="6" algn="l">
              <a:lnSpc>
                <a:spcPct val="100000"/>
              </a:lnSpc>
              <a:spcBef>
                <a:spcPts val="0"/>
              </a:spcBef>
              <a:spcAft>
                <a:spcPts val="0"/>
              </a:spcAft>
              <a:buSzPts val="1800"/>
              <a:buFont typeface="Arial"/>
              <a:buNone/>
              <a:defRPr sz="1800"/>
            </a:lvl7pPr>
            <a:lvl8pPr lvl="7" algn="l">
              <a:lnSpc>
                <a:spcPct val="100000"/>
              </a:lnSpc>
              <a:spcBef>
                <a:spcPts val="0"/>
              </a:spcBef>
              <a:spcAft>
                <a:spcPts val="0"/>
              </a:spcAft>
              <a:buSzPts val="1800"/>
              <a:buFont typeface="Arial"/>
              <a:buNone/>
              <a:defRPr sz="1800"/>
            </a:lvl8pPr>
            <a:lvl9pPr lvl="8" algn="l">
              <a:lnSpc>
                <a:spcPct val="100000"/>
              </a:lnSpc>
              <a:spcBef>
                <a:spcPts val="0"/>
              </a:spcBef>
              <a:spcAft>
                <a:spcPts val="0"/>
              </a:spcAft>
              <a:buSzPts val="1800"/>
              <a:buFont typeface="Arial"/>
              <a:buNone/>
              <a:defRPr sz="1800"/>
            </a:lvl9pPr>
          </a:lstStyle>
          <a:p/>
        </p:txBody>
      </p:sp>
      <p:sp>
        <p:nvSpPr>
          <p:cNvPr id="206" name="Google Shape;206;g2cba8d0373a_0_484"/>
          <p:cNvSpPr txBox="1"/>
          <p:nvPr>
            <p:ph idx="1" type="body"/>
          </p:nvPr>
        </p:nvSpPr>
        <p:spPr>
          <a:xfrm>
            <a:off x="3575050" y="273050"/>
            <a:ext cx="5111700" cy="5853000"/>
          </a:xfrm>
          <a:prstGeom prst="rect">
            <a:avLst/>
          </a:prstGeom>
          <a:noFill/>
          <a:ln>
            <a:noFill/>
          </a:ln>
        </p:spPr>
        <p:txBody>
          <a:bodyPr anchorCtr="0" anchor="t" bIns="91425" lIns="91425" spcFirstLastPara="1" rIns="91425" wrap="square" tIns="91425">
            <a:noAutofit/>
          </a:bodyPr>
          <a:lstStyle>
            <a:lvl1pPr indent="-431800" lvl="0" marL="457200" marR="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07" name="Google Shape;207;g2cba8d0373a_0_484"/>
          <p:cNvSpPr txBox="1"/>
          <p:nvPr>
            <p:ph idx="2" type="body"/>
          </p:nvPr>
        </p:nvSpPr>
        <p:spPr>
          <a:xfrm>
            <a:off x="457200" y="1435100"/>
            <a:ext cx="3008400" cy="4691100"/>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algn="l">
              <a:lnSpc>
                <a:spcPct val="100000"/>
              </a:lnSpc>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208" name="Google Shape;208;g2cba8d0373a_0_484"/>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09" name="Google Shape;209;g2cba8d0373a_0_484"/>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10" name="Google Shape;210;g2cba8d0373a_0_48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5" name="Shape 25"/>
        <p:cNvGrpSpPr/>
        <p:nvPr/>
      </p:nvGrpSpPr>
      <p:grpSpPr>
        <a:xfrm>
          <a:off x="0" y="0"/>
          <a:ext cx="0" cy="0"/>
          <a:chOff x="0" y="0"/>
          <a:chExt cx="0" cy="0"/>
        </a:xfrm>
      </p:grpSpPr>
      <p:sp>
        <p:nvSpPr>
          <p:cNvPr id="26" name="Google Shape;26;p32"/>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32"/>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28" name="Google Shape;28;p3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3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3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11" name="Shape 211"/>
        <p:cNvGrpSpPr/>
        <p:nvPr/>
      </p:nvGrpSpPr>
      <p:grpSpPr>
        <a:xfrm>
          <a:off x="0" y="0"/>
          <a:ext cx="0" cy="0"/>
          <a:chOff x="0" y="0"/>
          <a:chExt cx="0" cy="0"/>
        </a:xfrm>
      </p:grpSpPr>
      <p:sp>
        <p:nvSpPr>
          <p:cNvPr id="212" name="Google Shape;212;g2cba8d0373a_0_491"/>
          <p:cNvSpPr txBox="1"/>
          <p:nvPr>
            <p:ph type="title"/>
          </p:nvPr>
        </p:nvSpPr>
        <p:spPr>
          <a:xfrm>
            <a:off x="1792288" y="4800600"/>
            <a:ext cx="5486400" cy="566700"/>
          </a:xfrm>
          <a:prstGeom prst="rect">
            <a:avLst/>
          </a:prstGeom>
          <a:solidFill>
            <a:srgbClr val="366092"/>
          </a:solid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rgbClr val="F2F2F2"/>
              </a:buClr>
              <a:buSzPts val="2000"/>
              <a:buFont typeface="Calibri"/>
              <a:buNone/>
              <a:defRPr b="1" i="0" sz="2000" u="none" cap="none" strike="noStrike">
                <a:solidFill>
                  <a:srgbClr val="F2F2F2"/>
                </a:solidFill>
                <a:latin typeface="Calibri"/>
                <a:ea typeface="Calibri"/>
                <a:cs typeface="Calibri"/>
                <a:sym typeface="Calibri"/>
              </a:defRPr>
            </a:lvl1pPr>
            <a:lvl2pPr lvl="1" algn="l">
              <a:lnSpc>
                <a:spcPct val="100000"/>
              </a:lnSpc>
              <a:spcBef>
                <a:spcPts val="0"/>
              </a:spcBef>
              <a:spcAft>
                <a:spcPts val="0"/>
              </a:spcAft>
              <a:buSzPts val="1800"/>
              <a:buFont typeface="Arial"/>
              <a:buNone/>
              <a:defRPr sz="1800"/>
            </a:lvl2pPr>
            <a:lvl3pPr lvl="2" algn="l">
              <a:lnSpc>
                <a:spcPct val="100000"/>
              </a:lnSpc>
              <a:spcBef>
                <a:spcPts val="0"/>
              </a:spcBef>
              <a:spcAft>
                <a:spcPts val="0"/>
              </a:spcAft>
              <a:buSzPts val="1800"/>
              <a:buFont typeface="Arial"/>
              <a:buNone/>
              <a:defRPr sz="1800"/>
            </a:lvl3pPr>
            <a:lvl4pPr lvl="3" algn="l">
              <a:lnSpc>
                <a:spcPct val="100000"/>
              </a:lnSpc>
              <a:spcBef>
                <a:spcPts val="0"/>
              </a:spcBef>
              <a:spcAft>
                <a:spcPts val="0"/>
              </a:spcAft>
              <a:buSzPts val="1800"/>
              <a:buFont typeface="Arial"/>
              <a:buNone/>
              <a:defRPr sz="1800"/>
            </a:lvl4pPr>
            <a:lvl5pPr lvl="4" algn="l">
              <a:lnSpc>
                <a:spcPct val="100000"/>
              </a:lnSpc>
              <a:spcBef>
                <a:spcPts val="0"/>
              </a:spcBef>
              <a:spcAft>
                <a:spcPts val="0"/>
              </a:spcAft>
              <a:buSzPts val="1800"/>
              <a:buFont typeface="Arial"/>
              <a:buNone/>
              <a:defRPr sz="1800"/>
            </a:lvl5pPr>
            <a:lvl6pPr lvl="5" algn="l">
              <a:lnSpc>
                <a:spcPct val="100000"/>
              </a:lnSpc>
              <a:spcBef>
                <a:spcPts val="0"/>
              </a:spcBef>
              <a:spcAft>
                <a:spcPts val="0"/>
              </a:spcAft>
              <a:buSzPts val="1800"/>
              <a:buFont typeface="Arial"/>
              <a:buNone/>
              <a:defRPr sz="1800"/>
            </a:lvl6pPr>
            <a:lvl7pPr lvl="6" algn="l">
              <a:lnSpc>
                <a:spcPct val="100000"/>
              </a:lnSpc>
              <a:spcBef>
                <a:spcPts val="0"/>
              </a:spcBef>
              <a:spcAft>
                <a:spcPts val="0"/>
              </a:spcAft>
              <a:buSzPts val="1800"/>
              <a:buFont typeface="Arial"/>
              <a:buNone/>
              <a:defRPr sz="1800"/>
            </a:lvl7pPr>
            <a:lvl8pPr lvl="7" algn="l">
              <a:lnSpc>
                <a:spcPct val="100000"/>
              </a:lnSpc>
              <a:spcBef>
                <a:spcPts val="0"/>
              </a:spcBef>
              <a:spcAft>
                <a:spcPts val="0"/>
              </a:spcAft>
              <a:buSzPts val="1800"/>
              <a:buFont typeface="Arial"/>
              <a:buNone/>
              <a:defRPr sz="1800"/>
            </a:lvl8pPr>
            <a:lvl9pPr lvl="8" algn="l">
              <a:lnSpc>
                <a:spcPct val="100000"/>
              </a:lnSpc>
              <a:spcBef>
                <a:spcPts val="0"/>
              </a:spcBef>
              <a:spcAft>
                <a:spcPts val="0"/>
              </a:spcAft>
              <a:buSzPts val="1800"/>
              <a:buFont typeface="Arial"/>
              <a:buNone/>
              <a:defRPr sz="1800"/>
            </a:lvl9pPr>
          </a:lstStyle>
          <a:p/>
        </p:txBody>
      </p:sp>
      <p:sp>
        <p:nvSpPr>
          <p:cNvPr id="213" name="Google Shape;213;g2cba8d0373a_0_491"/>
          <p:cNvSpPr/>
          <p:nvPr>
            <p:ph idx="2" type="pic"/>
          </p:nvPr>
        </p:nvSpPr>
        <p:spPr>
          <a:xfrm>
            <a:off x="1792288" y="612775"/>
            <a:ext cx="5486400" cy="4114800"/>
          </a:xfrm>
          <a:prstGeom prst="rect">
            <a:avLst/>
          </a:prstGeom>
          <a:noFill/>
          <a:ln>
            <a:noFill/>
          </a:ln>
        </p:spPr>
      </p:sp>
      <p:sp>
        <p:nvSpPr>
          <p:cNvPr id="214" name="Google Shape;214;g2cba8d0373a_0_491"/>
          <p:cNvSpPr txBox="1"/>
          <p:nvPr>
            <p:ph idx="1" type="body"/>
          </p:nvPr>
        </p:nvSpPr>
        <p:spPr>
          <a:xfrm>
            <a:off x="1792288" y="5367337"/>
            <a:ext cx="5486400" cy="804900"/>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algn="l">
              <a:lnSpc>
                <a:spcPct val="100000"/>
              </a:lnSpc>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215" name="Google Shape;215;g2cba8d0373a_0_491"/>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16" name="Google Shape;216;g2cba8d0373a_0_491"/>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17" name="Google Shape;217;g2cba8d0373a_0_49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18" name="Shape 218"/>
        <p:cNvGrpSpPr/>
        <p:nvPr/>
      </p:nvGrpSpPr>
      <p:grpSpPr>
        <a:xfrm>
          <a:off x="0" y="0"/>
          <a:ext cx="0" cy="0"/>
          <a:chOff x="0" y="0"/>
          <a:chExt cx="0" cy="0"/>
        </a:xfrm>
      </p:grpSpPr>
      <p:sp>
        <p:nvSpPr>
          <p:cNvPr id="219" name="Google Shape;219;g2cba8d0373a_0_498"/>
          <p:cNvSpPr txBox="1"/>
          <p:nvPr>
            <p:ph type="title"/>
          </p:nvPr>
        </p:nvSpPr>
        <p:spPr>
          <a:xfrm>
            <a:off x="457200" y="274637"/>
            <a:ext cx="8229600" cy="1143000"/>
          </a:xfrm>
          <a:prstGeom prst="rect">
            <a:avLst/>
          </a:prstGeom>
          <a:solidFill>
            <a:srgbClr val="366092"/>
          </a:solid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F2F2F2"/>
              </a:buClr>
              <a:buSzPts val="3200"/>
              <a:buFont typeface="Calibri"/>
              <a:buNone/>
              <a:defRPr b="0" i="0" sz="3200" u="none" cap="none" strike="noStrike">
                <a:solidFill>
                  <a:srgbClr val="F2F2F2"/>
                </a:solidFill>
                <a:latin typeface="Calibri"/>
                <a:ea typeface="Calibri"/>
                <a:cs typeface="Calibri"/>
                <a:sym typeface="Calibri"/>
              </a:defRPr>
            </a:lvl1pPr>
            <a:lvl2pPr lvl="1" algn="l">
              <a:lnSpc>
                <a:spcPct val="100000"/>
              </a:lnSpc>
              <a:spcBef>
                <a:spcPts val="0"/>
              </a:spcBef>
              <a:spcAft>
                <a:spcPts val="0"/>
              </a:spcAft>
              <a:buSzPts val="1800"/>
              <a:buFont typeface="Arial"/>
              <a:buNone/>
              <a:defRPr sz="1800"/>
            </a:lvl2pPr>
            <a:lvl3pPr lvl="2" algn="l">
              <a:lnSpc>
                <a:spcPct val="100000"/>
              </a:lnSpc>
              <a:spcBef>
                <a:spcPts val="0"/>
              </a:spcBef>
              <a:spcAft>
                <a:spcPts val="0"/>
              </a:spcAft>
              <a:buSzPts val="1800"/>
              <a:buFont typeface="Arial"/>
              <a:buNone/>
              <a:defRPr sz="1800"/>
            </a:lvl3pPr>
            <a:lvl4pPr lvl="3" algn="l">
              <a:lnSpc>
                <a:spcPct val="100000"/>
              </a:lnSpc>
              <a:spcBef>
                <a:spcPts val="0"/>
              </a:spcBef>
              <a:spcAft>
                <a:spcPts val="0"/>
              </a:spcAft>
              <a:buSzPts val="1800"/>
              <a:buFont typeface="Arial"/>
              <a:buNone/>
              <a:defRPr sz="1800"/>
            </a:lvl4pPr>
            <a:lvl5pPr lvl="4" algn="l">
              <a:lnSpc>
                <a:spcPct val="100000"/>
              </a:lnSpc>
              <a:spcBef>
                <a:spcPts val="0"/>
              </a:spcBef>
              <a:spcAft>
                <a:spcPts val="0"/>
              </a:spcAft>
              <a:buSzPts val="1800"/>
              <a:buFont typeface="Arial"/>
              <a:buNone/>
              <a:defRPr sz="1800"/>
            </a:lvl5pPr>
            <a:lvl6pPr lvl="5" algn="l">
              <a:lnSpc>
                <a:spcPct val="100000"/>
              </a:lnSpc>
              <a:spcBef>
                <a:spcPts val="0"/>
              </a:spcBef>
              <a:spcAft>
                <a:spcPts val="0"/>
              </a:spcAft>
              <a:buSzPts val="1800"/>
              <a:buFont typeface="Arial"/>
              <a:buNone/>
              <a:defRPr sz="1800"/>
            </a:lvl6pPr>
            <a:lvl7pPr lvl="6" algn="l">
              <a:lnSpc>
                <a:spcPct val="100000"/>
              </a:lnSpc>
              <a:spcBef>
                <a:spcPts val="0"/>
              </a:spcBef>
              <a:spcAft>
                <a:spcPts val="0"/>
              </a:spcAft>
              <a:buSzPts val="1800"/>
              <a:buFont typeface="Arial"/>
              <a:buNone/>
              <a:defRPr sz="1800"/>
            </a:lvl7pPr>
            <a:lvl8pPr lvl="7" algn="l">
              <a:lnSpc>
                <a:spcPct val="100000"/>
              </a:lnSpc>
              <a:spcBef>
                <a:spcPts val="0"/>
              </a:spcBef>
              <a:spcAft>
                <a:spcPts val="0"/>
              </a:spcAft>
              <a:buSzPts val="1800"/>
              <a:buFont typeface="Arial"/>
              <a:buNone/>
              <a:defRPr sz="1800"/>
            </a:lvl8pPr>
            <a:lvl9pPr lvl="8" algn="l">
              <a:lnSpc>
                <a:spcPct val="100000"/>
              </a:lnSpc>
              <a:spcBef>
                <a:spcPts val="0"/>
              </a:spcBef>
              <a:spcAft>
                <a:spcPts val="0"/>
              </a:spcAft>
              <a:buSzPts val="1800"/>
              <a:buFont typeface="Arial"/>
              <a:buNone/>
              <a:defRPr sz="1800"/>
            </a:lvl9pPr>
          </a:lstStyle>
          <a:p/>
        </p:txBody>
      </p:sp>
      <p:sp>
        <p:nvSpPr>
          <p:cNvPr id="220" name="Google Shape;220;g2cba8d0373a_0_498"/>
          <p:cNvSpPr txBox="1"/>
          <p:nvPr>
            <p:ph idx="1" type="body"/>
          </p:nvPr>
        </p:nvSpPr>
        <p:spPr>
          <a:xfrm rot="5400000">
            <a:off x="2308949" y="-251550"/>
            <a:ext cx="4526100" cy="82296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21" name="Google Shape;221;g2cba8d0373a_0_498"/>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22" name="Google Shape;222;g2cba8d0373a_0_498"/>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23" name="Google Shape;223;g2cba8d0373a_0_49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24" name="Shape 224"/>
        <p:cNvGrpSpPr/>
        <p:nvPr/>
      </p:nvGrpSpPr>
      <p:grpSpPr>
        <a:xfrm>
          <a:off x="0" y="0"/>
          <a:ext cx="0" cy="0"/>
          <a:chOff x="0" y="0"/>
          <a:chExt cx="0" cy="0"/>
        </a:xfrm>
      </p:grpSpPr>
      <p:sp>
        <p:nvSpPr>
          <p:cNvPr id="225" name="Google Shape;225;g2cba8d0373a_0_504"/>
          <p:cNvSpPr txBox="1"/>
          <p:nvPr>
            <p:ph type="title"/>
          </p:nvPr>
        </p:nvSpPr>
        <p:spPr>
          <a:xfrm rot="5400000">
            <a:off x="4732349" y="2171688"/>
            <a:ext cx="5851500" cy="2057400"/>
          </a:xfrm>
          <a:prstGeom prst="rect">
            <a:avLst/>
          </a:prstGeom>
          <a:solidFill>
            <a:srgbClr val="366092"/>
          </a:solid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F2F2F2"/>
              </a:buClr>
              <a:buSzPts val="3200"/>
              <a:buFont typeface="Calibri"/>
              <a:buNone/>
              <a:defRPr b="0" i="0" sz="3200" u="none" cap="none" strike="noStrike">
                <a:solidFill>
                  <a:srgbClr val="F2F2F2"/>
                </a:solidFill>
                <a:latin typeface="Calibri"/>
                <a:ea typeface="Calibri"/>
                <a:cs typeface="Calibri"/>
                <a:sym typeface="Calibri"/>
              </a:defRPr>
            </a:lvl1pPr>
            <a:lvl2pPr lvl="1" algn="l">
              <a:lnSpc>
                <a:spcPct val="100000"/>
              </a:lnSpc>
              <a:spcBef>
                <a:spcPts val="0"/>
              </a:spcBef>
              <a:spcAft>
                <a:spcPts val="0"/>
              </a:spcAft>
              <a:buSzPts val="1800"/>
              <a:buFont typeface="Arial"/>
              <a:buNone/>
              <a:defRPr sz="1800"/>
            </a:lvl2pPr>
            <a:lvl3pPr lvl="2" algn="l">
              <a:lnSpc>
                <a:spcPct val="100000"/>
              </a:lnSpc>
              <a:spcBef>
                <a:spcPts val="0"/>
              </a:spcBef>
              <a:spcAft>
                <a:spcPts val="0"/>
              </a:spcAft>
              <a:buSzPts val="1800"/>
              <a:buFont typeface="Arial"/>
              <a:buNone/>
              <a:defRPr sz="1800"/>
            </a:lvl3pPr>
            <a:lvl4pPr lvl="3" algn="l">
              <a:lnSpc>
                <a:spcPct val="100000"/>
              </a:lnSpc>
              <a:spcBef>
                <a:spcPts val="0"/>
              </a:spcBef>
              <a:spcAft>
                <a:spcPts val="0"/>
              </a:spcAft>
              <a:buSzPts val="1800"/>
              <a:buFont typeface="Arial"/>
              <a:buNone/>
              <a:defRPr sz="1800"/>
            </a:lvl4pPr>
            <a:lvl5pPr lvl="4" algn="l">
              <a:lnSpc>
                <a:spcPct val="100000"/>
              </a:lnSpc>
              <a:spcBef>
                <a:spcPts val="0"/>
              </a:spcBef>
              <a:spcAft>
                <a:spcPts val="0"/>
              </a:spcAft>
              <a:buSzPts val="1800"/>
              <a:buFont typeface="Arial"/>
              <a:buNone/>
              <a:defRPr sz="1800"/>
            </a:lvl5pPr>
            <a:lvl6pPr lvl="5" algn="l">
              <a:lnSpc>
                <a:spcPct val="100000"/>
              </a:lnSpc>
              <a:spcBef>
                <a:spcPts val="0"/>
              </a:spcBef>
              <a:spcAft>
                <a:spcPts val="0"/>
              </a:spcAft>
              <a:buSzPts val="1800"/>
              <a:buFont typeface="Arial"/>
              <a:buNone/>
              <a:defRPr sz="1800"/>
            </a:lvl6pPr>
            <a:lvl7pPr lvl="6" algn="l">
              <a:lnSpc>
                <a:spcPct val="100000"/>
              </a:lnSpc>
              <a:spcBef>
                <a:spcPts val="0"/>
              </a:spcBef>
              <a:spcAft>
                <a:spcPts val="0"/>
              </a:spcAft>
              <a:buSzPts val="1800"/>
              <a:buFont typeface="Arial"/>
              <a:buNone/>
              <a:defRPr sz="1800"/>
            </a:lvl7pPr>
            <a:lvl8pPr lvl="7" algn="l">
              <a:lnSpc>
                <a:spcPct val="100000"/>
              </a:lnSpc>
              <a:spcBef>
                <a:spcPts val="0"/>
              </a:spcBef>
              <a:spcAft>
                <a:spcPts val="0"/>
              </a:spcAft>
              <a:buSzPts val="1800"/>
              <a:buFont typeface="Arial"/>
              <a:buNone/>
              <a:defRPr sz="1800"/>
            </a:lvl8pPr>
            <a:lvl9pPr lvl="8" algn="l">
              <a:lnSpc>
                <a:spcPct val="100000"/>
              </a:lnSpc>
              <a:spcBef>
                <a:spcPts val="0"/>
              </a:spcBef>
              <a:spcAft>
                <a:spcPts val="0"/>
              </a:spcAft>
              <a:buSzPts val="1800"/>
              <a:buFont typeface="Arial"/>
              <a:buNone/>
              <a:defRPr sz="1800"/>
            </a:lvl9pPr>
          </a:lstStyle>
          <a:p/>
        </p:txBody>
      </p:sp>
      <p:sp>
        <p:nvSpPr>
          <p:cNvPr id="226" name="Google Shape;226;g2cba8d0373a_0_504"/>
          <p:cNvSpPr txBox="1"/>
          <p:nvPr>
            <p:ph idx="1" type="body"/>
          </p:nvPr>
        </p:nvSpPr>
        <p:spPr>
          <a:xfrm rot="5400000">
            <a:off x="541347" y="190486"/>
            <a:ext cx="5851500" cy="60198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27" name="Google Shape;227;g2cba8d0373a_0_504"/>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28" name="Google Shape;228;g2cba8d0373a_0_504"/>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29" name="Google Shape;229;g2cba8d0373a_0_50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36" name="Shape 236"/>
        <p:cNvGrpSpPr/>
        <p:nvPr/>
      </p:nvGrpSpPr>
      <p:grpSpPr>
        <a:xfrm>
          <a:off x="0" y="0"/>
          <a:ext cx="0" cy="0"/>
          <a:chOff x="0" y="0"/>
          <a:chExt cx="0" cy="0"/>
        </a:xfrm>
      </p:grpSpPr>
      <p:sp>
        <p:nvSpPr>
          <p:cNvPr id="237" name="Google Shape;237;g2d232916ff4_0_132"/>
          <p:cNvSpPr txBox="1"/>
          <p:nvPr>
            <p:ph type="title"/>
          </p:nvPr>
        </p:nvSpPr>
        <p:spPr>
          <a:xfrm>
            <a:off x="628650" y="365125"/>
            <a:ext cx="78867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8" name="Google Shape;238;g2d232916ff4_0_132"/>
          <p:cNvSpPr txBox="1"/>
          <p:nvPr>
            <p:ph idx="1" type="body"/>
          </p:nvPr>
        </p:nvSpPr>
        <p:spPr>
          <a:xfrm>
            <a:off x="628650" y="1825625"/>
            <a:ext cx="38862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9" name="Google Shape;239;g2d232916ff4_0_132"/>
          <p:cNvSpPr txBox="1"/>
          <p:nvPr>
            <p:ph idx="2" type="body"/>
          </p:nvPr>
        </p:nvSpPr>
        <p:spPr>
          <a:xfrm>
            <a:off x="4629150" y="1825625"/>
            <a:ext cx="38862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0" name="Google Shape;240;g2d232916ff4_0_132"/>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1" name="Google Shape;241;g2d232916ff4_0_132"/>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2" name="Google Shape;242;g2d232916ff4_0_132"/>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43" name="Shape 243"/>
        <p:cNvGrpSpPr/>
        <p:nvPr/>
      </p:nvGrpSpPr>
      <p:grpSpPr>
        <a:xfrm>
          <a:off x="0" y="0"/>
          <a:ext cx="0" cy="0"/>
          <a:chOff x="0" y="0"/>
          <a:chExt cx="0" cy="0"/>
        </a:xfrm>
      </p:grpSpPr>
      <p:sp>
        <p:nvSpPr>
          <p:cNvPr id="244" name="Google Shape;244;g2d232916ff4_0_105"/>
          <p:cNvSpPr txBox="1"/>
          <p:nvPr>
            <p:ph type="title"/>
          </p:nvPr>
        </p:nvSpPr>
        <p:spPr>
          <a:xfrm>
            <a:off x="628650" y="365125"/>
            <a:ext cx="78867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5" name="Google Shape;245;g2d232916ff4_0_105"/>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6" name="Google Shape;246;g2d232916ff4_0_105"/>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7" name="Google Shape;247;g2d232916ff4_0_105"/>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8" name="Google Shape;248;g2d232916ff4_0_105"/>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49" name="Shape 249"/>
        <p:cNvGrpSpPr/>
        <p:nvPr/>
      </p:nvGrpSpPr>
      <p:grpSpPr>
        <a:xfrm>
          <a:off x="0" y="0"/>
          <a:ext cx="0" cy="0"/>
          <a:chOff x="0" y="0"/>
          <a:chExt cx="0" cy="0"/>
        </a:xfrm>
      </p:grpSpPr>
      <p:sp>
        <p:nvSpPr>
          <p:cNvPr id="250" name="Google Shape;250;g2d232916ff4_0_101"/>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1" name="Google Shape;251;g2d232916ff4_0_101"/>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2" name="Google Shape;252;g2d232916ff4_0_101"/>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53" name="Shape 253"/>
        <p:cNvGrpSpPr/>
        <p:nvPr/>
      </p:nvGrpSpPr>
      <p:grpSpPr>
        <a:xfrm>
          <a:off x="0" y="0"/>
          <a:ext cx="0" cy="0"/>
          <a:chOff x="0" y="0"/>
          <a:chExt cx="0" cy="0"/>
        </a:xfrm>
      </p:grpSpPr>
      <p:sp>
        <p:nvSpPr>
          <p:cNvPr id="254" name="Google Shape;254;g2d232916ff4_0_111"/>
          <p:cNvSpPr txBox="1"/>
          <p:nvPr>
            <p:ph type="title"/>
          </p:nvPr>
        </p:nvSpPr>
        <p:spPr>
          <a:xfrm>
            <a:off x="629841" y="365125"/>
            <a:ext cx="78867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5" name="Google Shape;255;g2d232916ff4_0_111"/>
          <p:cNvSpPr txBox="1"/>
          <p:nvPr>
            <p:ph idx="1" type="body"/>
          </p:nvPr>
        </p:nvSpPr>
        <p:spPr>
          <a:xfrm>
            <a:off x="629841" y="1681163"/>
            <a:ext cx="38685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56" name="Google Shape;256;g2d232916ff4_0_111"/>
          <p:cNvSpPr txBox="1"/>
          <p:nvPr>
            <p:ph idx="2" type="body"/>
          </p:nvPr>
        </p:nvSpPr>
        <p:spPr>
          <a:xfrm>
            <a:off x="629841" y="2505075"/>
            <a:ext cx="38685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7" name="Google Shape;257;g2d232916ff4_0_111"/>
          <p:cNvSpPr txBox="1"/>
          <p:nvPr>
            <p:ph idx="3" type="body"/>
          </p:nvPr>
        </p:nvSpPr>
        <p:spPr>
          <a:xfrm>
            <a:off x="4629150" y="1681163"/>
            <a:ext cx="38874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58" name="Google Shape;258;g2d232916ff4_0_111"/>
          <p:cNvSpPr txBox="1"/>
          <p:nvPr>
            <p:ph idx="4" type="body"/>
          </p:nvPr>
        </p:nvSpPr>
        <p:spPr>
          <a:xfrm>
            <a:off x="4629150" y="2505075"/>
            <a:ext cx="38874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9" name="Google Shape;259;g2d232916ff4_0_111"/>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0" name="Google Shape;260;g2d232916ff4_0_111"/>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1" name="Google Shape;261;g2d232916ff4_0_111"/>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62" name="Shape 262"/>
        <p:cNvGrpSpPr/>
        <p:nvPr/>
      </p:nvGrpSpPr>
      <p:grpSpPr>
        <a:xfrm>
          <a:off x="0" y="0"/>
          <a:ext cx="0" cy="0"/>
          <a:chOff x="0" y="0"/>
          <a:chExt cx="0" cy="0"/>
        </a:xfrm>
      </p:grpSpPr>
      <p:sp>
        <p:nvSpPr>
          <p:cNvPr id="263" name="Google Shape;263;g2d232916ff4_0_120"/>
          <p:cNvSpPr txBox="1"/>
          <p:nvPr>
            <p:ph type="ctrTitle"/>
          </p:nvPr>
        </p:nvSpPr>
        <p:spPr>
          <a:xfrm>
            <a:off x="1143000" y="1122363"/>
            <a:ext cx="6858000" cy="2387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4" name="Google Shape;264;g2d232916ff4_0_120"/>
          <p:cNvSpPr txBox="1"/>
          <p:nvPr>
            <p:ph idx="1" type="subTitle"/>
          </p:nvPr>
        </p:nvSpPr>
        <p:spPr>
          <a:xfrm>
            <a:off x="1143000" y="3602038"/>
            <a:ext cx="6858000" cy="16557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65" name="Google Shape;265;g2d232916ff4_0_120"/>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6" name="Google Shape;266;g2d232916ff4_0_120"/>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7" name="Google Shape;267;g2d232916ff4_0_120"/>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68" name="Shape 268"/>
        <p:cNvGrpSpPr/>
        <p:nvPr/>
      </p:nvGrpSpPr>
      <p:grpSpPr>
        <a:xfrm>
          <a:off x="0" y="0"/>
          <a:ext cx="0" cy="0"/>
          <a:chOff x="0" y="0"/>
          <a:chExt cx="0" cy="0"/>
        </a:xfrm>
      </p:grpSpPr>
      <p:sp>
        <p:nvSpPr>
          <p:cNvPr id="269" name="Google Shape;269;g2d232916ff4_0_126"/>
          <p:cNvSpPr txBox="1"/>
          <p:nvPr>
            <p:ph type="title"/>
          </p:nvPr>
        </p:nvSpPr>
        <p:spPr>
          <a:xfrm>
            <a:off x="623888" y="1709738"/>
            <a:ext cx="7886700" cy="2852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0" name="Google Shape;270;g2d232916ff4_0_126"/>
          <p:cNvSpPr txBox="1"/>
          <p:nvPr>
            <p:ph idx="1" type="body"/>
          </p:nvPr>
        </p:nvSpPr>
        <p:spPr>
          <a:xfrm>
            <a:off x="623888" y="4589463"/>
            <a:ext cx="7886700" cy="1500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71" name="Google Shape;271;g2d232916ff4_0_126"/>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2" name="Google Shape;272;g2d232916ff4_0_126"/>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3" name="Google Shape;273;g2d232916ff4_0_126"/>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4" name="Shape 274"/>
        <p:cNvGrpSpPr/>
        <p:nvPr/>
      </p:nvGrpSpPr>
      <p:grpSpPr>
        <a:xfrm>
          <a:off x="0" y="0"/>
          <a:ext cx="0" cy="0"/>
          <a:chOff x="0" y="0"/>
          <a:chExt cx="0" cy="0"/>
        </a:xfrm>
      </p:grpSpPr>
      <p:sp>
        <p:nvSpPr>
          <p:cNvPr id="275" name="Google Shape;275;g2d232916ff4_0_139"/>
          <p:cNvSpPr txBox="1"/>
          <p:nvPr>
            <p:ph type="title"/>
          </p:nvPr>
        </p:nvSpPr>
        <p:spPr>
          <a:xfrm>
            <a:off x="628650" y="365125"/>
            <a:ext cx="78867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6" name="Google Shape;276;g2d232916ff4_0_139"/>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7" name="Google Shape;277;g2d232916ff4_0_139"/>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8" name="Google Shape;278;g2d232916ff4_0_139"/>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33"/>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33"/>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4" name="Google Shape;34;p3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3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3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79" name="Shape 279"/>
        <p:cNvGrpSpPr/>
        <p:nvPr/>
      </p:nvGrpSpPr>
      <p:grpSpPr>
        <a:xfrm>
          <a:off x="0" y="0"/>
          <a:ext cx="0" cy="0"/>
          <a:chOff x="0" y="0"/>
          <a:chExt cx="0" cy="0"/>
        </a:xfrm>
      </p:grpSpPr>
      <p:sp>
        <p:nvSpPr>
          <p:cNvPr id="280" name="Google Shape;280;g2d232916ff4_0_144"/>
          <p:cNvSpPr txBox="1"/>
          <p:nvPr>
            <p:ph type="title"/>
          </p:nvPr>
        </p:nvSpPr>
        <p:spPr>
          <a:xfrm>
            <a:off x="629841" y="457200"/>
            <a:ext cx="29490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1" name="Google Shape;281;g2d232916ff4_0_144"/>
          <p:cNvSpPr txBox="1"/>
          <p:nvPr>
            <p:ph idx="1" type="body"/>
          </p:nvPr>
        </p:nvSpPr>
        <p:spPr>
          <a:xfrm>
            <a:off x="3887391" y="987425"/>
            <a:ext cx="4629300" cy="487350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82" name="Google Shape;282;g2d232916ff4_0_144"/>
          <p:cNvSpPr txBox="1"/>
          <p:nvPr>
            <p:ph idx="2" type="body"/>
          </p:nvPr>
        </p:nvSpPr>
        <p:spPr>
          <a:xfrm>
            <a:off x="629841" y="2057400"/>
            <a:ext cx="29490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83" name="Google Shape;283;g2d232916ff4_0_144"/>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4" name="Google Shape;284;g2d232916ff4_0_144"/>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5" name="Google Shape;285;g2d232916ff4_0_144"/>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86" name="Shape 286"/>
        <p:cNvGrpSpPr/>
        <p:nvPr/>
      </p:nvGrpSpPr>
      <p:grpSpPr>
        <a:xfrm>
          <a:off x="0" y="0"/>
          <a:ext cx="0" cy="0"/>
          <a:chOff x="0" y="0"/>
          <a:chExt cx="0" cy="0"/>
        </a:xfrm>
      </p:grpSpPr>
      <p:sp>
        <p:nvSpPr>
          <p:cNvPr id="287" name="Google Shape;287;g2d232916ff4_0_151"/>
          <p:cNvSpPr txBox="1"/>
          <p:nvPr>
            <p:ph type="title"/>
          </p:nvPr>
        </p:nvSpPr>
        <p:spPr>
          <a:xfrm>
            <a:off x="629841" y="457200"/>
            <a:ext cx="29490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8" name="Google Shape;288;g2d232916ff4_0_151"/>
          <p:cNvSpPr/>
          <p:nvPr>
            <p:ph idx="2" type="pic"/>
          </p:nvPr>
        </p:nvSpPr>
        <p:spPr>
          <a:xfrm>
            <a:off x="3887391" y="987425"/>
            <a:ext cx="4629300" cy="4873500"/>
          </a:xfrm>
          <a:prstGeom prst="rect">
            <a:avLst/>
          </a:prstGeom>
          <a:noFill/>
          <a:ln>
            <a:noFill/>
          </a:ln>
        </p:spPr>
      </p:sp>
      <p:sp>
        <p:nvSpPr>
          <p:cNvPr id="289" name="Google Shape;289;g2d232916ff4_0_151"/>
          <p:cNvSpPr txBox="1"/>
          <p:nvPr>
            <p:ph idx="1" type="body"/>
          </p:nvPr>
        </p:nvSpPr>
        <p:spPr>
          <a:xfrm>
            <a:off x="629841" y="2057400"/>
            <a:ext cx="29490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90" name="Google Shape;290;g2d232916ff4_0_151"/>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1" name="Google Shape;291;g2d232916ff4_0_151"/>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2" name="Google Shape;292;g2d232916ff4_0_151"/>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93" name="Shape 293"/>
        <p:cNvGrpSpPr/>
        <p:nvPr/>
      </p:nvGrpSpPr>
      <p:grpSpPr>
        <a:xfrm>
          <a:off x="0" y="0"/>
          <a:ext cx="0" cy="0"/>
          <a:chOff x="0" y="0"/>
          <a:chExt cx="0" cy="0"/>
        </a:xfrm>
      </p:grpSpPr>
      <p:sp>
        <p:nvSpPr>
          <p:cNvPr id="294" name="Google Shape;294;g2d232916ff4_0_158"/>
          <p:cNvSpPr txBox="1"/>
          <p:nvPr>
            <p:ph type="title"/>
          </p:nvPr>
        </p:nvSpPr>
        <p:spPr>
          <a:xfrm>
            <a:off x="628650" y="365125"/>
            <a:ext cx="78867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5" name="Google Shape;295;g2d232916ff4_0_158"/>
          <p:cNvSpPr txBox="1"/>
          <p:nvPr>
            <p:ph idx="1" type="body"/>
          </p:nvPr>
        </p:nvSpPr>
        <p:spPr>
          <a:xfrm rot="5400000">
            <a:off x="2396400" y="57875"/>
            <a:ext cx="4351200"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6" name="Google Shape;296;g2d232916ff4_0_158"/>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7" name="Google Shape;297;g2d232916ff4_0_158"/>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8" name="Google Shape;298;g2d232916ff4_0_158"/>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99" name="Shape 299"/>
        <p:cNvGrpSpPr/>
        <p:nvPr/>
      </p:nvGrpSpPr>
      <p:grpSpPr>
        <a:xfrm>
          <a:off x="0" y="0"/>
          <a:ext cx="0" cy="0"/>
          <a:chOff x="0" y="0"/>
          <a:chExt cx="0" cy="0"/>
        </a:xfrm>
      </p:grpSpPr>
      <p:sp>
        <p:nvSpPr>
          <p:cNvPr id="300" name="Google Shape;300;g2d232916ff4_0_164"/>
          <p:cNvSpPr txBox="1"/>
          <p:nvPr>
            <p:ph type="title"/>
          </p:nvPr>
        </p:nvSpPr>
        <p:spPr>
          <a:xfrm rot="5400000">
            <a:off x="4623600" y="2285275"/>
            <a:ext cx="5811900" cy="1971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1" name="Google Shape;301;g2d232916ff4_0_164"/>
          <p:cNvSpPr txBox="1"/>
          <p:nvPr>
            <p:ph idx="1" type="body"/>
          </p:nvPr>
        </p:nvSpPr>
        <p:spPr>
          <a:xfrm rot="5400000">
            <a:off x="623025" y="370675"/>
            <a:ext cx="5811900" cy="58008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2" name="Google Shape;302;g2d232916ff4_0_164"/>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3" name="Google Shape;303;g2d232916ff4_0_164"/>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4" name="Google Shape;304;g2d232916ff4_0_164"/>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3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34"/>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0" name="Google Shape;40;p34"/>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1" name="Google Shape;41;p3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3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3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3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35"/>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7" name="Google Shape;47;p35"/>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8" name="Google Shape;48;p35"/>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9" name="Google Shape;49;p35"/>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0" name="Google Shape;50;p3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3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3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3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3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3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3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37"/>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37"/>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1" name="Google Shape;61;p37"/>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2" name="Google Shape;62;p3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3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3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38"/>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38"/>
          <p:cNvSpPr/>
          <p:nvPr>
            <p:ph idx="2" type="pic"/>
          </p:nvPr>
        </p:nvSpPr>
        <p:spPr>
          <a:xfrm>
            <a:off x="1792288" y="612775"/>
            <a:ext cx="5486400" cy="4114800"/>
          </a:xfrm>
          <a:prstGeom prst="rect">
            <a:avLst/>
          </a:prstGeom>
          <a:noFill/>
          <a:ln>
            <a:noFill/>
          </a:ln>
        </p:spPr>
      </p:sp>
      <p:sp>
        <p:nvSpPr>
          <p:cNvPr id="68" name="Google Shape;68;p38"/>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9" name="Google Shape;69;p3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3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3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theme" Target="../theme/theme1.xml"/><Relationship Id="rId10" Type="http://schemas.openxmlformats.org/officeDocument/2006/relationships/slideLayout" Target="../slideLayouts/slideLayout2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11" Type="http://schemas.openxmlformats.org/officeDocument/2006/relationships/slideLayout" Target="../slideLayouts/slideLayout32.xml"/><Relationship Id="rId10" Type="http://schemas.openxmlformats.org/officeDocument/2006/relationships/slideLayout" Target="../slideLayouts/slideLayout31.xml"/><Relationship Id="rId12" Type="http://schemas.openxmlformats.org/officeDocument/2006/relationships/theme" Target="../theme/theme3.xml"/><Relationship Id="rId9" Type="http://schemas.openxmlformats.org/officeDocument/2006/relationships/slideLayout" Target="../slideLayouts/slideLayout30.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slideLayout" Target="../slideLayouts/slideLayout34.xml"/><Relationship Id="rId3" Type="http://schemas.openxmlformats.org/officeDocument/2006/relationships/slideLayout" Target="../slideLayouts/slideLayout35.xml"/><Relationship Id="rId4" Type="http://schemas.openxmlformats.org/officeDocument/2006/relationships/slideLayout" Target="../slideLayouts/slideLayout36.xml"/><Relationship Id="rId11" Type="http://schemas.openxmlformats.org/officeDocument/2006/relationships/slideLayout" Target="../slideLayouts/slideLayout43.xml"/><Relationship Id="rId10" Type="http://schemas.openxmlformats.org/officeDocument/2006/relationships/slideLayout" Target="../slideLayouts/slideLayout42.xml"/><Relationship Id="rId12" Type="http://schemas.openxmlformats.org/officeDocument/2006/relationships/theme" Target="../theme/theme5.xml"/><Relationship Id="rId9" Type="http://schemas.openxmlformats.org/officeDocument/2006/relationships/slideLayout" Target="../slideLayouts/slideLayout41.xml"/><Relationship Id="rId5" Type="http://schemas.openxmlformats.org/officeDocument/2006/relationships/slideLayout" Target="../slideLayouts/slideLayout37.xml"/><Relationship Id="rId6" Type="http://schemas.openxmlformats.org/officeDocument/2006/relationships/slideLayout" Target="../slideLayouts/slideLayout38.xml"/><Relationship Id="rId7" Type="http://schemas.openxmlformats.org/officeDocument/2006/relationships/slideLayout" Target="../slideLayouts/slideLayout39.xml"/><Relationship Id="rId8"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2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2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2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2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 name="Shape 84"/>
        <p:cNvGrpSpPr/>
        <p:nvPr/>
      </p:nvGrpSpPr>
      <p:grpSpPr>
        <a:xfrm>
          <a:off x="0" y="0"/>
          <a:ext cx="0" cy="0"/>
          <a:chOff x="0" y="0"/>
          <a:chExt cx="0" cy="0"/>
        </a:xfrm>
      </p:grpSpPr>
      <p:sp>
        <p:nvSpPr>
          <p:cNvPr id="85" name="Google Shape;85;p28"/>
          <p:cNvSpPr txBox="1"/>
          <p:nvPr>
            <p:ph type="title"/>
          </p:nvPr>
        </p:nvSpPr>
        <p:spPr>
          <a:xfrm>
            <a:off x="457200" y="274637"/>
            <a:ext cx="8229600" cy="1143000"/>
          </a:xfrm>
          <a:prstGeom prst="rect">
            <a:avLst/>
          </a:prstGeom>
          <a:solidFill>
            <a:srgbClr val="366092"/>
          </a:solid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F2F2F2"/>
              </a:buClr>
              <a:buSzPts val="3200"/>
              <a:buFont typeface="Calibri"/>
              <a:buNone/>
              <a:defRPr b="0" i="0" sz="3200" u="none" cap="none" strike="noStrike">
                <a:solidFill>
                  <a:srgbClr val="F2F2F2"/>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9pPr>
          </a:lstStyle>
          <a:p/>
        </p:txBody>
      </p:sp>
      <p:sp>
        <p:nvSpPr>
          <p:cNvPr id="86" name="Google Shape;86;p28"/>
          <p:cNvSpPr txBox="1"/>
          <p:nvPr>
            <p:ph idx="1" type="body"/>
          </p:nvPr>
        </p:nvSpPr>
        <p:spPr>
          <a:xfrm>
            <a:off x="457200" y="1600200"/>
            <a:ext cx="8229600" cy="4525963"/>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7" name="Google Shape;87;p28"/>
          <p:cNvSpPr txBox="1"/>
          <p:nvPr>
            <p:ph idx="10" type="dt"/>
          </p:nvPr>
        </p:nvSpPr>
        <p:spPr>
          <a:xfrm>
            <a:off x="457200" y="6356350"/>
            <a:ext cx="2133598" cy="365125"/>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88" name="Google Shape;88;p28"/>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89" name="Google Shape;89;p28"/>
          <p:cNvSpPr txBox="1"/>
          <p:nvPr>
            <p:ph idx="12" type="sldNum"/>
          </p:nvPr>
        </p:nvSpPr>
        <p:spPr>
          <a:xfrm>
            <a:off x="6553200" y="6356350"/>
            <a:ext cx="2133598"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5" name="Shape 155"/>
        <p:cNvGrpSpPr/>
        <p:nvPr/>
      </p:nvGrpSpPr>
      <p:grpSpPr>
        <a:xfrm>
          <a:off x="0" y="0"/>
          <a:ext cx="0" cy="0"/>
          <a:chOff x="0" y="0"/>
          <a:chExt cx="0" cy="0"/>
        </a:xfrm>
      </p:grpSpPr>
      <p:sp>
        <p:nvSpPr>
          <p:cNvPr id="156" name="Google Shape;156;g2cba8d0373a_0_435"/>
          <p:cNvSpPr txBox="1"/>
          <p:nvPr>
            <p:ph type="title"/>
          </p:nvPr>
        </p:nvSpPr>
        <p:spPr>
          <a:xfrm>
            <a:off x="457200" y="274637"/>
            <a:ext cx="8229600" cy="1143000"/>
          </a:xfrm>
          <a:prstGeom prst="rect">
            <a:avLst/>
          </a:prstGeom>
          <a:solidFill>
            <a:srgbClr val="366092"/>
          </a:solid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F2F2F2"/>
              </a:buClr>
              <a:buSzPts val="3200"/>
              <a:buFont typeface="Calibri"/>
              <a:buNone/>
              <a:defRPr b="0" i="0" sz="3200" u="none" cap="none" strike="noStrike">
                <a:solidFill>
                  <a:srgbClr val="F2F2F2"/>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9pPr>
          </a:lstStyle>
          <a:p/>
        </p:txBody>
      </p:sp>
      <p:sp>
        <p:nvSpPr>
          <p:cNvPr id="157" name="Google Shape;157;g2cba8d0373a_0_435"/>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58" name="Google Shape;158;g2cba8d0373a_0_435"/>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59" name="Google Shape;159;g2cba8d0373a_0_435"/>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60" name="Google Shape;160;g2cba8d0373a_0_43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0" name="Shape 230"/>
        <p:cNvGrpSpPr/>
        <p:nvPr/>
      </p:nvGrpSpPr>
      <p:grpSpPr>
        <a:xfrm>
          <a:off x="0" y="0"/>
          <a:ext cx="0" cy="0"/>
          <a:chOff x="0" y="0"/>
          <a:chExt cx="0" cy="0"/>
        </a:xfrm>
      </p:grpSpPr>
      <p:sp>
        <p:nvSpPr>
          <p:cNvPr id="231" name="Google Shape;231;g2d232916ff4_0_95"/>
          <p:cNvSpPr txBox="1"/>
          <p:nvPr>
            <p:ph type="title"/>
          </p:nvPr>
        </p:nvSpPr>
        <p:spPr>
          <a:xfrm>
            <a:off x="628650" y="365125"/>
            <a:ext cx="78867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32" name="Google Shape;232;g2d232916ff4_0_95"/>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3" name="Google Shape;233;g2d232916ff4_0_95"/>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34" name="Google Shape;234;g2d232916ff4_0_95"/>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35" name="Google Shape;235;g2d232916ff4_0_95"/>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1.png"/><Relationship Id="rId6" Type="http://schemas.openxmlformats.org/officeDocument/2006/relationships/image" Target="../media/image3.png"/><Relationship Id="rId7" Type="http://schemas.openxmlformats.org/officeDocument/2006/relationships/image" Target="../media/image2.jpg"/><Relationship Id="rId8"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2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2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5.xml"/><Relationship Id="rId3" Type="http://schemas.openxmlformats.org/officeDocument/2006/relationships/hyperlink" Target="mailto:cgarcia@cepredenac.org"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9.xml"/><Relationship Id="rId3" Type="http://schemas.openxmlformats.org/officeDocument/2006/relationships/hyperlink" Target="https://unesdoc.unesco.org/ark:/48223/pf0000397125.locale=en"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xml"/><Relationship Id="rId3" Type="http://schemas.openxmlformats.org/officeDocument/2006/relationships/image" Target="../media/image2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hyperlink" Target="http://caribewave.org"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1"/>
          <p:cNvSpPr/>
          <p:nvPr/>
        </p:nvSpPr>
        <p:spPr>
          <a:xfrm>
            <a:off x="1363525" y="3814650"/>
            <a:ext cx="7620000" cy="2756400"/>
          </a:xfrm>
          <a:prstGeom prst="rect">
            <a:avLst/>
          </a:prstGeom>
          <a:noFill/>
          <a:ln>
            <a:noFill/>
          </a:ln>
        </p:spPr>
        <p:txBody>
          <a:bodyPr anchorCtr="0" anchor="t" bIns="45700" lIns="91425" spcFirstLastPara="1" rIns="91425" wrap="square" tIns="45700">
            <a:spAutoFit/>
          </a:bodyPr>
          <a:lstStyle/>
          <a:p>
            <a:pPr indent="0" lvl="0" marL="0" marR="0" rtl="0" algn="r">
              <a:lnSpc>
                <a:spcPct val="80000"/>
              </a:lnSpc>
              <a:spcBef>
                <a:spcPts val="0"/>
              </a:spcBef>
              <a:spcAft>
                <a:spcPts val="0"/>
              </a:spcAft>
              <a:buClr>
                <a:schemeClr val="dk1"/>
              </a:buClr>
              <a:buSzPts val="1100"/>
              <a:buFont typeface="Arial"/>
              <a:buNone/>
            </a:pPr>
            <a:r>
              <a:rPr b="1" i="0" lang="en-US" sz="2000" u="none" cap="none" strike="noStrike">
                <a:solidFill>
                  <a:schemeClr val="dk1"/>
                </a:solidFill>
                <a:latin typeface="Times New Roman"/>
                <a:ea typeface="Times New Roman"/>
                <a:cs typeface="Times New Roman"/>
                <a:sym typeface="Times New Roman"/>
              </a:rPr>
              <a:t>Gisela Báez-Sánchez</a:t>
            </a:r>
            <a:endParaRPr b="1" i="0" sz="2000" u="none" cap="none" strike="noStrike">
              <a:solidFill>
                <a:schemeClr val="dk1"/>
              </a:solidFill>
              <a:latin typeface="Times New Roman"/>
              <a:ea typeface="Times New Roman"/>
              <a:cs typeface="Times New Roman"/>
              <a:sym typeface="Times New Roman"/>
            </a:endParaRPr>
          </a:p>
          <a:p>
            <a:pPr indent="0" lvl="0" marL="0" marR="0" rtl="0" algn="r">
              <a:lnSpc>
                <a:spcPct val="80000"/>
              </a:lnSpc>
              <a:spcBef>
                <a:spcPts val="0"/>
              </a:spcBef>
              <a:spcAft>
                <a:spcPts val="0"/>
              </a:spcAft>
              <a:buClr>
                <a:schemeClr val="dk1"/>
              </a:buClr>
              <a:buSzPts val="1100"/>
              <a:buFont typeface="Arial"/>
              <a:buNone/>
            </a:pPr>
            <a:r>
              <a:rPr b="0" i="0" lang="en-US" sz="1600" u="none" cap="none" strike="noStrike">
                <a:solidFill>
                  <a:schemeClr val="dk1"/>
                </a:solidFill>
                <a:latin typeface="Times New Roman"/>
                <a:ea typeface="Times New Roman"/>
                <a:cs typeface="Times New Roman"/>
                <a:sym typeface="Times New Roman"/>
              </a:rPr>
              <a:t>CARIBE WAVE Chair,  Puerto Rico Seismic Network, USA</a:t>
            </a:r>
            <a:endParaRPr b="0" i="0" sz="1600" u="none" cap="none" strike="noStrike">
              <a:solidFill>
                <a:schemeClr val="dk1"/>
              </a:solidFill>
              <a:latin typeface="Times New Roman"/>
              <a:ea typeface="Times New Roman"/>
              <a:cs typeface="Times New Roman"/>
              <a:sym typeface="Times New Roman"/>
            </a:endParaRPr>
          </a:p>
          <a:p>
            <a:pPr indent="0" lvl="0" marL="0" marR="0" rtl="0" algn="r">
              <a:lnSpc>
                <a:spcPct val="80000"/>
              </a:lnSpc>
              <a:spcBef>
                <a:spcPts val="320"/>
              </a:spcBef>
              <a:spcAft>
                <a:spcPts val="0"/>
              </a:spcAft>
              <a:buClr>
                <a:schemeClr val="dk1"/>
              </a:buClr>
              <a:buSzPts val="1400"/>
              <a:buFont typeface="Arial"/>
              <a:buNone/>
            </a:pPr>
            <a:r>
              <a:t/>
            </a:r>
            <a:endParaRPr b="1" sz="800">
              <a:solidFill>
                <a:schemeClr val="dk1"/>
              </a:solidFill>
              <a:latin typeface="Times New Roman"/>
              <a:ea typeface="Times New Roman"/>
              <a:cs typeface="Times New Roman"/>
              <a:sym typeface="Times New Roman"/>
            </a:endParaRPr>
          </a:p>
          <a:p>
            <a:pPr indent="0" lvl="0" marL="0" rtl="0" algn="r">
              <a:lnSpc>
                <a:spcPct val="80000"/>
              </a:lnSpc>
              <a:spcBef>
                <a:spcPts val="0"/>
              </a:spcBef>
              <a:spcAft>
                <a:spcPts val="0"/>
              </a:spcAft>
              <a:buClr>
                <a:schemeClr val="dk1"/>
              </a:buClr>
              <a:buSzPts val="500"/>
              <a:buFont typeface="Times New Roman"/>
              <a:buNone/>
            </a:pPr>
            <a:r>
              <a:rPr b="1" lang="en-US" sz="2000">
                <a:solidFill>
                  <a:schemeClr val="dk1"/>
                </a:solidFill>
                <a:latin typeface="Times New Roman"/>
                <a:ea typeface="Times New Roman"/>
                <a:cs typeface="Times New Roman"/>
                <a:sym typeface="Times New Roman"/>
              </a:rPr>
              <a:t>Antonio Aguilar</a:t>
            </a:r>
            <a:endParaRPr b="1" sz="2000">
              <a:solidFill>
                <a:schemeClr val="dk1"/>
              </a:solidFill>
              <a:latin typeface="Times New Roman"/>
              <a:ea typeface="Times New Roman"/>
              <a:cs typeface="Times New Roman"/>
              <a:sym typeface="Times New Roman"/>
            </a:endParaRPr>
          </a:p>
          <a:p>
            <a:pPr indent="0" lvl="0" marL="0" rtl="0" algn="r">
              <a:lnSpc>
                <a:spcPct val="80000"/>
              </a:lnSpc>
              <a:spcBef>
                <a:spcPts val="0"/>
              </a:spcBef>
              <a:spcAft>
                <a:spcPts val="0"/>
              </a:spcAft>
              <a:buClr>
                <a:schemeClr val="dk1"/>
              </a:buClr>
              <a:buSzPts val="1100"/>
              <a:buFont typeface="Arial"/>
              <a:buNone/>
            </a:pPr>
            <a:r>
              <a:rPr lang="en-US" sz="1600">
                <a:solidFill>
                  <a:schemeClr val="dk1"/>
                </a:solidFill>
                <a:latin typeface="Times New Roman"/>
                <a:ea typeface="Times New Roman"/>
                <a:cs typeface="Times New Roman"/>
                <a:sym typeface="Times New Roman"/>
              </a:rPr>
              <a:t>CARIBE WAVE Vice Chair, FUNVISIS, Venezuela</a:t>
            </a:r>
            <a:endParaRPr sz="1600">
              <a:solidFill>
                <a:schemeClr val="dk1"/>
              </a:solidFill>
              <a:latin typeface="Times New Roman"/>
              <a:ea typeface="Times New Roman"/>
              <a:cs typeface="Times New Roman"/>
              <a:sym typeface="Times New Roman"/>
            </a:endParaRPr>
          </a:p>
          <a:p>
            <a:pPr indent="0" lvl="0" marL="0" marR="0" rtl="0" algn="r">
              <a:lnSpc>
                <a:spcPct val="80000"/>
              </a:lnSpc>
              <a:spcBef>
                <a:spcPts val="320"/>
              </a:spcBef>
              <a:spcAft>
                <a:spcPts val="0"/>
              </a:spcAft>
              <a:buClr>
                <a:schemeClr val="dk1"/>
              </a:buClr>
              <a:buSzPts val="1400"/>
              <a:buFont typeface="Arial"/>
              <a:buNone/>
            </a:pPr>
            <a:r>
              <a:t/>
            </a:r>
            <a:endParaRPr b="1" sz="800">
              <a:solidFill>
                <a:schemeClr val="dk1"/>
              </a:solidFill>
              <a:latin typeface="Times New Roman"/>
              <a:ea typeface="Times New Roman"/>
              <a:cs typeface="Times New Roman"/>
              <a:sym typeface="Times New Roman"/>
            </a:endParaRPr>
          </a:p>
          <a:p>
            <a:pPr indent="0" lvl="0" marL="0" marR="0" rtl="0" algn="r">
              <a:lnSpc>
                <a:spcPct val="80000"/>
              </a:lnSpc>
              <a:spcBef>
                <a:spcPts val="0"/>
              </a:spcBef>
              <a:spcAft>
                <a:spcPts val="0"/>
              </a:spcAft>
              <a:buClr>
                <a:schemeClr val="dk1"/>
              </a:buClr>
              <a:buSzPts val="2000"/>
              <a:buFont typeface="Arial"/>
              <a:buNone/>
            </a:pPr>
            <a:r>
              <a:rPr b="0" i="0" lang="en-US" sz="1400" u="none" cap="none" strike="noStrike">
                <a:solidFill>
                  <a:schemeClr val="dk1"/>
                </a:solidFill>
                <a:latin typeface="Times New Roman"/>
                <a:ea typeface="Times New Roman"/>
                <a:cs typeface="Times New Roman"/>
                <a:sym typeface="Times New Roman"/>
              </a:rPr>
              <a:t>Supported  by: </a:t>
            </a:r>
            <a:endParaRPr b="0" i="0" sz="1400" u="none" cap="none" strike="noStrike">
              <a:solidFill>
                <a:schemeClr val="dk1"/>
              </a:solidFill>
              <a:latin typeface="Times New Roman"/>
              <a:ea typeface="Times New Roman"/>
              <a:cs typeface="Times New Roman"/>
              <a:sym typeface="Times New Roman"/>
            </a:endParaRPr>
          </a:p>
          <a:p>
            <a:pPr indent="0" lvl="0" marL="0" marR="0" rtl="0" algn="r">
              <a:lnSpc>
                <a:spcPct val="80000"/>
              </a:lnSpc>
              <a:spcBef>
                <a:spcPts val="0"/>
              </a:spcBef>
              <a:spcAft>
                <a:spcPts val="0"/>
              </a:spcAft>
              <a:buClr>
                <a:schemeClr val="dk1"/>
              </a:buClr>
              <a:buSzPts val="2000"/>
              <a:buFont typeface="Arial"/>
              <a:buNone/>
            </a:pPr>
            <a:r>
              <a:rPr b="1" i="0" lang="en-US" sz="1400" u="none" cap="none" strike="noStrike">
                <a:solidFill>
                  <a:schemeClr val="dk1"/>
                </a:solidFill>
                <a:latin typeface="Times New Roman"/>
                <a:ea typeface="Times New Roman"/>
                <a:cs typeface="Times New Roman"/>
                <a:sym typeface="Times New Roman"/>
              </a:rPr>
              <a:t>Christa G. von Hillebrandt-Andrade</a:t>
            </a:r>
            <a:endParaRPr b="0" i="0" sz="800" u="none" cap="none" strike="noStrike">
              <a:solidFill>
                <a:schemeClr val="dk1"/>
              </a:solidFill>
              <a:latin typeface="Arial"/>
              <a:ea typeface="Arial"/>
              <a:cs typeface="Arial"/>
              <a:sym typeface="Arial"/>
            </a:endParaRPr>
          </a:p>
          <a:p>
            <a:pPr indent="0" lvl="0" marL="0" marR="0" rtl="0" algn="r">
              <a:lnSpc>
                <a:spcPct val="80000"/>
              </a:lnSpc>
              <a:spcBef>
                <a:spcPts val="320"/>
              </a:spcBef>
              <a:spcAft>
                <a:spcPts val="0"/>
              </a:spcAft>
              <a:buClr>
                <a:schemeClr val="dk1"/>
              </a:buClr>
              <a:buSzPts val="1400"/>
              <a:buFont typeface="Arial"/>
              <a:buNone/>
            </a:pPr>
            <a:r>
              <a:rPr b="0" i="0" lang="en-US" sz="800" u="none" cap="none" strike="noStrike">
                <a:solidFill>
                  <a:schemeClr val="dk1"/>
                </a:solidFill>
                <a:latin typeface="Times New Roman"/>
                <a:ea typeface="Times New Roman"/>
                <a:cs typeface="Times New Roman"/>
                <a:sym typeface="Times New Roman"/>
              </a:rPr>
              <a:t>Manager, ITIC Caribbean Office </a:t>
            </a:r>
            <a:endParaRPr b="0" i="0" sz="800" u="none" cap="none" strike="noStrike">
              <a:solidFill>
                <a:schemeClr val="dk1"/>
              </a:solidFill>
              <a:latin typeface="Times New Roman"/>
              <a:ea typeface="Times New Roman"/>
              <a:cs typeface="Times New Roman"/>
              <a:sym typeface="Times New Roman"/>
            </a:endParaRPr>
          </a:p>
          <a:p>
            <a:pPr indent="0" lvl="0" marL="0" marR="0" rtl="0" algn="r">
              <a:lnSpc>
                <a:spcPct val="80000"/>
              </a:lnSpc>
              <a:spcBef>
                <a:spcPts val="320"/>
              </a:spcBef>
              <a:spcAft>
                <a:spcPts val="0"/>
              </a:spcAft>
              <a:buClr>
                <a:schemeClr val="dk1"/>
              </a:buClr>
              <a:buSzPts val="1400"/>
              <a:buFont typeface="Arial"/>
              <a:buNone/>
            </a:pPr>
            <a:r>
              <a:rPr b="0" i="0" lang="en-US" sz="800" u="none" cap="none" strike="noStrike">
                <a:solidFill>
                  <a:schemeClr val="dk1"/>
                </a:solidFill>
                <a:latin typeface="Times New Roman"/>
                <a:ea typeface="Times New Roman"/>
                <a:cs typeface="Times New Roman"/>
                <a:sym typeface="Times New Roman"/>
              </a:rPr>
              <a:t>ICG CARIBE EWS WG III Chair</a:t>
            </a:r>
            <a:endParaRPr b="0" i="0" sz="800" u="none" cap="none" strike="noStrike">
              <a:solidFill>
                <a:schemeClr val="dk1"/>
              </a:solidFill>
              <a:latin typeface="Arial"/>
              <a:ea typeface="Arial"/>
              <a:cs typeface="Arial"/>
              <a:sym typeface="Arial"/>
            </a:endParaRPr>
          </a:p>
          <a:p>
            <a:pPr indent="0" lvl="0" marL="0" marR="0" rtl="0" algn="r">
              <a:lnSpc>
                <a:spcPct val="80000"/>
              </a:lnSpc>
              <a:spcBef>
                <a:spcPts val="320"/>
              </a:spcBef>
              <a:spcAft>
                <a:spcPts val="0"/>
              </a:spcAft>
              <a:buClr>
                <a:schemeClr val="dk1"/>
              </a:buClr>
              <a:buSzPts val="1400"/>
              <a:buFont typeface="Arial"/>
              <a:buNone/>
            </a:pPr>
            <a:r>
              <a:t/>
            </a:r>
            <a:endParaRPr b="1" i="0" sz="800" u="none" cap="none" strike="noStrike">
              <a:solidFill>
                <a:schemeClr val="dk1"/>
              </a:solidFill>
              <a:latin typeface="Times New Roman"/>
              <a:ea typeface="Times New Roman"/>
              <a:cs typeface="Times New Roman"/>
              <a:sym typeface="Times New Roman"/>
            </a:endParaRPr>
          </a:p>
          <a:p>
            <a:pPr indent="0" lvl="0" marL="0" marR="0" rtl="0" algn="r">
              <a:lnSpc>
                <a:spcPct val="80000"/>
              </a:lnSpc>
              <a:spcBef>
                <a:spcPts val="0"/>
              </a:spcBef>
              <a:spcAft>
                <a:spcPts val="0"/>
              </a:spcAft>
              <a:buClr>
                <a:schemeClr val="dk1"/>
              </a:buClr>
              <a:buSzPts val="2000"/>
              <a:buFont typeface="Arial"/>
              <a:buNone/>
            </a:pPr>
            <a:r>
              <a:rPr b="1" i="0" lang="en-US" sz="1400" u="none" cap="none" strike="noStrike">
                <a:solidFill>
                  <a:schemeClr val="dk1"/>
                </a:solidFill>
                <a:latin typeface="Times New Roman"/>
                <a:ea typeface="Times New Roman"/>
                <a:cs typeface="Times New Roman"/>
                <a:sym typeface="Times New Roman"/>
              </a:rPr>
              <a:t>Kimberly Maisonet Gonzalez</a:t>
            </a:r>
            <a:endParaRPr b="0" i="0" sz="800" u="none" cap="none" strike="noStrike">
              <a:solidFill>
                <a:schemeClr val="dk1"/>
              </a:solidFill>
              <a:latin typeface="Arial"/>
              <a:ea typeface="Arial"/>
              <a:cs typeface="Arial"/>
              <a:sym typeface="Arial"/>
            </a:endParaRPr>
          </a:p>
          <a:p>
            <a:pPr indent="0" lvl="0" marL="0" marR="0" rtl="0" algn="r">
              <a:lnSpc>
                <a:spcPct val="80000"/>
              </a:lnSpc>
              <a:spcBef>
                <a:spcPts val="0"/>
              </a:spcBef>
              <a:spcAft>
                <a:spcPts val="0"/>
              </a:spcAft>
              <a:buClr>
                <a:schemeClr val="dk1"/>
              </a:buClr>
              <a:buSzPts val="1400"/>
              <a:buFont typeface="Arial"/>
              <a:buNone/>
            </a:pPr>
            <a:r>
              <a:rPr b="0" i="0" lang="en-US" sz="800" u="none" cap="none" strike="noStrike">
                <a:solidFill>
                  <a:schemeClr val="dk1"/>
                </a:solidFill>
                <a:latin typeface="Times New Roman"/>
                <a:ea typeface="Times New Roman"/>
                <a:cs typeface="Times New Roman"/>
                <a:sym typeface="Times New Roman"/>
              </a:rPr>
              <a:t>Student Contractor</a:t>
            </a:r>
            <a:endParaRPr b="0" i="0" sz="800" u="none" cap="none" strike="noStrike">
              <a:solidFill>
                <a:schemeClr val="dk1"/>
              </a:solidFill>
              <a:latin typeface="Times New Roman"/>
              <a:ea typeface="Times New Roman"/>
              <a:cs typeface="Times New Roman"/>
              <a:sym typeface="Times New Roman"/>
            </a:endParaRPr>
          </a:p>
          <a:p>
            <a:pPr indent="0" lvl="0" marL="0" marR="0" rtl="0" algn="r">
              <a:lnSpc>
                <a:spcPct val="80000"/>
              </a:lnSpc>
              <a:spcBef>
                <a:spcPts val="0"/>
              </a:spcBef>
              <a:spcAft>
                <a:spcPts val="0"/>
              </a:spcAft>
              <a:buClr>
                <a:schemeClr val="dk1"/>
              </a:buClr>
              <a:buSzPts val="1400"/>
              <a:buFont typeface="Arial"/>
              <a:buNone/>
            </a:pPr>
            <a:r>
              <a:rPr b="0" i="0" lang="en-US" sz="800" u="none" cap="none" strike="noStrike">
                <a:solidFill>
                  <a:schemeClr val="dk1"/>
                </a:solidFill>
                <a:latin typeface="Times New Roman"/>
                <a:ea typeface="Times New Roman"/>
                <a:cs typeface="Times New Roman"/>
                <a:sym typeface="Times New Roman"/>
              </a:rPr>
              <a:t>ITIC Caribbean Office</a:t>
            </a:r>
            <a:endParaRPr sz="800">
              <a:solidFill>
                <a:schemeClr val="dk1"/>
              </a:solidFill>
              <a:latin typeface="Times New Roman"/>
              <a:ea typeface="Times New Roman"/>
              <a:cs typeface="Times New Roman"/>
              <a:sym typeface="Times New Roman"/>
            </a:endParaRPr>
          </a:p>
          <a:p>
            <a:pPr indent="0" lvl="0" marL="0" marR="0" rtl="0" algn="r">
              <a:lnSpc>
                <a:spcPct val="80000"/>
              </a:lnSpc>
              <a:spcBef>
                <a:spcPts val="0"/>
              </a:spcBef>
              <a:spcAft>
                <a:spcPts val="0"/>
              </a:spcAft>
              <a:buClr>
                <a:schemeClr val="dk1"/>
              </a:buClr>
              <a:buSzPts val="1400"/>
              <a:buFont typeface="Arial"/>
              <a:buNone/>
            </a:pPr>
            <a:r>
              <a:t/>
            </a:r>
            <a:endParaRPr sz="800">
              <a:solidFill>
                <a:schemeClr val="dk1"/>
              </a:solidFill>
              <a:latin typeface="Times New Roman"/>
              <a:ea typeface="Times New Roman"/>
              <a:cs typeface="Times New Roman"/>
              <a:sym typeface="Times New Roman"/>
            </a:endParaRPr>
          </a:p>
          <a:p>
            <a:pPr indent="0" lvl="0" marL="0" marR="0" rtl="0" algn="r">
              <a:lnSpc>
                <a:spcPct val="80000"/>
              </a:lnSpc>
              <a:spcBef>
                <a:spcPts val="320"/>
              </a:spcBef>
              <a:spcAft>
                <a:spcPts val="0"/>
              </a:spcAft>
              <a:buClr>
                <a:srgbClr val="000000"/>
              </a:buClr>
              <a:buSzPts val="1600"/>
              <a:buFont typeface="Arial"/>
              <a:buNone/>
            </a:pPr>
            <a:r>
              <a:rPr b="1" lang="en-US">
                <a:solidFill>
                  <a:schemeClr val="dk1"/>
                </a:solidFill>
                <a:latin typeface="Times New Roman"/>
                <a:ea typeface="Times New Roman"/>
                <a:cs typeface="Times New Roman"/>
                <a:sym typeface="Times New Roman"/>
              </a:rPr>
              <a:t>April 23</a:t>
            </a:r>
            <a:r>
              <a:rPr b="1" i="0" lang="en-US" u="none" cap="none" strike="noStrike">
                <a:solidFill>
                  <a:schemeClr val="dk1"/>
                </a:solidFill>
                <a:latin typeface="Times New Roman"/>
                <a:ea typeface="Times New Roman"/>
                <a:cs typeface="Times New Roman"/>
                <a:sym typeface="Times New Roman"/>
              </a:rPr>
              <a:t>, 202</a:t>
            </a:r>
            <a:r>
              <a:rPr b="1" lang="en-US">
                <a:solidFill>
                  <a:schemeClr val="dk1"/>
                </a:solidFill>
                <a:latin typeface="Times New Roman"/>
                <a:ea typeface="Times New Roman"/>
                <a:cs typeface="Times New Roman"/>
                <a:sym typeface="Times New Roman"/>
              </a:rPr>
              <a:t>6</a:t>
            </a:r>
            <a:endParaRPr b="0" i="0" sz="1200" u="none" cap="none" strike="noStrike">
              <a:solidFill>
                <a:srgbClr val="000000"/>
              </a:solidFill>
              <a:latin typeface="Arial"/>
              <a:ea typeface="Arial"/>
              <a:cs typeface="Arial"/>
              <a:sym typeface="Arial"/>
            </a:endParaRPr>
          </a:p>
        </p:txBody>
      </p:sp>
      <p:sp>
        <p:nvSpPr>
          <p:cNvPr id="310" name="Google Shape;310;p1"/>
          <p:cNvSpPr txBox="1"/>
          <p:nvPr/>
        </p:nvSpPr>
        <p:spPr>
          <a:xfrm>
            <a:off x="1363537" y="1496109"/>
            <a:ext cx="6574800" cy="1939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Times New Roman"/>
                <a:ea typeface="Times New Roman"/>
                <a:cs typeface="Times New Roman"/>
                <a:sym typeface="Times New Roman"/>
              </a:rPr>
              <a:t>ICG/CARIBE-EWS X</a:t>
            </a:r>
            <a:r>
              <a:rPr lang="en-US" sz="4000">
                <a:solidFill>
                  <a:schemeClr val="dk1"/>
                </a:solidFill>
                <a:latin typeface="Times New Roman"/>
                <a:ea typeface="Times New Roman"/>
                <a:cs typeface="Times New Roman"/>
                <a:sym typeface="Times New Roman"/>
              </a:rPr>
              <a:t>IX</a:t>
            </a:r>
            <a:endParaRPr b="0" i="0" sz="4000" u="none" cap="none" strike="noStrike">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Times New Roman"/>
                <a:ea typeface="Times New Roman"/>
                <a:cs typeface="Times New Roman"/>
                <a:sym typeface="Times New Roman"/>
              </a:rPr>
              <a:t>CARIBE WAVE 202</a:t>
            </a:r>
            <a:r>
              <a:rPr lang="en-US" sz="4000">
                <a:solidFill>
                  <a:schemeClr val="dk1"/>
                </a:solidFill>
                <a:latin typeface="Times New Roman"/>
                <a:ea typeface="Times New Roman"/>
                <a:cs typeface="Times New Roman"/>
                <a:sym typeface="Times New Roman"/>
              </a:rPr>
              <a:t>6</a:t>
            </a:r>
            <a:endParaRPr b="0"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Times New Roman"/>
                <a:ea typeface="Times New Roman"/>
                <a:cs typeface="Times New Roman"/>
                <a:sym typeface="Times New Roman"/>
              </a:rPr>
              <a:t>Summary </a:t>
            </a:r>
            <a:endParaRPr b="0" i="0" sz="1400" u="none" cap="none" strike="noStrike">
              <a:solidFill>
                <a:schemeClr val="dk1"/>
              </a:solidFill>
              <a:latin typeface="Arial"/>
              <a:ea typeface="Arial"/>
              <a:cs typeface="Arial"/>
              <a:sym typeface="Arial"/>
            </a:endParaRPr>
          </a:p>
        </p:txBody>
      </p:sp>
      <p:pic>
        <p:nvPicPr>
          <p:cNvPr id="311" name="Google Shape;311;p1"/>
          <p:cNvPicPr preferRelativeResize="0"/>
          <p:nvPr/>
        </p:nvPicPr>
        <p:blipFill rotWithShape="1">
          <a:blip r:embed="rId3">
            <a:alphaModFix/>
          </a:blip>
          <a:srcRect b="0" l="0" r="0" t="0"/>
          <a:stretch/>
        </p:blipFill>
        <p:spPr>
          <a:xfrm>
            <a:off x="507125" y="3567432"/>
            <a:ext cx="2926650" cy="2484759"/>
          </a:xfrm>
          <a:prstGeom prst="rect">
            <a:avLst/>
          </a:prstGeom>
          <a:noFill/>
          <a:ln>
            <a:noFill/>
          </a:ln>
        </p:spPr>
      </p:pic>
      <p:grpSp>
        <p:nvGrpSpPr>
          <p:cNvPr id="312" name="Google Shape;312;p1"/>
          <p:cNvGrpSpPr/>
          <p:nvPr/>
        </p:nvGrpSpPr>
        <p:grpSpPr>
          <a:xfrm>
            <a:off x="852271" y="79008"/>
            <a:ext cx="7439458" cy="1038034"/>
            <a:chOff x="362753" y="74805"/>
            <a:chExt cx="7439458" cy="1038034"/>
          </a:xfrm>
        </p:grpSpPr>
        <p:pic>
          <p:nvPicPr>
            <p:cNvPr id="313" name="Google Shape;313;p1"/>
            <p:cNvPicPr preferRelativeResize="0"/>
            <p:nvPr/>
          </p:nvPicPr>
          <p:blipFill rotWithShape="1">
            <a:blip r:embed="rId4">
              <a:alphaModFix/>
            </a:blip>
            <a:srcRect b="0" l="64497" r="0" t="0"/>
            <a:stretch/>
          </p:blipFill>
          <p:spPr>
            <a:xfrm>
              <a:off x="5189755" y="103739"/>
              <a:ext cx="2612456" cy="914400"/>
            </a:xfrm>
            <a:prstGeom prst="rect">
              <a:avLst/>
            </a:prstGeom>
            <a:noFill/>
            <a:ln>
              <a:noFill/>
            </a:ln>
          </p:spPr>
        </p:pic>
        <p:pic>
          <p:nvPicPr>
            <p:cNvPr id="314" name="Google Shape;314;p1"/>
            <p:cNvPicPr preferRelativeResize="0"/>
            <p:nvPr/>
          </p:nvPicPr>
          <p:blipFill rotWithShape="1">
            <a:blip r:embed="rId5">
              <a:alphaModFix/>
            </a:blip>
            <a:srcRect b="0" l="0" r="0" t="0"/>
            <a:stretch/>
          </p:blipFill>
          <p:spPr>
            <a:xfrm>
              <a:off x="2712719" y="233323"/>
              <a:ext cx="717412" cy="720999"/>
            </a:xfrm>
            <a:prstGeom prst="rect">
              <a:avLst/>
            </a:prstGeom>
            <a:noFill/>
            <a:ln>
              <a:noFill/>
            </a:ln>
          </p:spPr>
        </p:pic>
        <p:pic>
          <p:nvPicPr>
            <p:cNvPr descr="Logo, company name&#10;&#10;Description automatically generated" id="315" name="Google Shape;315;p1"/>
            <p:cNvPicPr preferRelativeResize="0"/>
            <p:nvPr/>
          </p:nvPicPr>
          <p:blipFill rotWithShape="1">
            <a:blip r:embed="rId6">
              <a:alphaModFix/>
            </a:blip>
            <a:srcRect b="0" l="0" r="0" t="0"/>
            <a:stretch/>
          </p:blipFill>
          <p:spPr>
            <a:xfrm>
              <a:off x="362753" y="233324"/>
              <a:ext cx="836202" cy="784815"/>
            </a:xfrm>
            <a:prstGeom prst="rect">
              <a:avLst/>
            </a:prstGeom>
            <a:noFill/>
            <a:ln>
              <a:noFill/>
            </a:ln>
          </p:spPr>
        </p:pic>
        <p:pic>
          <p:nvPicPr>
            <p:cNvPr descr="Text&#10;&#10;Description automatically generated with medium confidence" id="316" name="Google Shape;316;p1"/>
            <p:cNvPicPr preferRelativeResize="0"/>
            <p:nvPr/>
          </p:nvPicPr>
          <p:blipFill rotWithShape="1">
            <a:blip r:embed="rId7">
              <a:alphaModFix/>
            </a:blip>
            <a:srcRect b="0" l="0" r="0" t="0"/>
            <a:stretch/>
          </p:blipFill>
          <p:spPr>
            <a:xfrm>
              <a:off x="1343718" y="74805"/>
              <a:ext cx="1369001" cy="1038034"/>
            </a:xfrm>
            <a:prstGeom prst="rect">
              <a:avLst/>
            </a:prstGeom>
            <a:noFill/>
            <a:ln>
              <a:noFill/>
            </a:ln>
          </p:spPr>
        </p:pic>
        <p:pic>
          <p:nvPicPr>
            <p:cNvPr descr="Logo&#10;&#10;Description automatically generated with medium confidence" id="317" name="Google Shape;317;p1"/>
            <p:cNvPicPr preferRelativeResize="0"/>
            <p:nvPr/>
          </p:nvPicPr>
          <p:blipFill rotWithShape="1">
            <a:blip r:embed="rId8">
              <a:alphaModFix/>
            </a:blip>
            <a:srcRect b="0" l="0" r="0" t="0"/>
            <a:stretch/>
          </p:blipFill>
          <p:spPr>
            <a:xfrm>
              <a:off x="3574894" y="236910"/>
              <a:ext cx="717412" cy="717412"/>
            </a:xfrm>
            <a:prstGeom prst="rect">
              <a:avLst/>
            </a:prstGeom>
            <a:noFill/>
            <a:ln>
              <a:noFill/>
            </a:ln>
          </p:spPr>
        </p:pic>
        <p:pic>
          <p:nvPicPr>
            <p:cNvPr id="318" name="Google Shape;318;p1"/>
            <p:cNvPicPr preferRelativeResize="0"/>
            <p:nvPr/>
          </p:nvPicPr>
          <p:blipFill rotWithShape="1">
            <a:blip r:embed="rId4">
              <a:alphaModFix/>
            </a:blip>
            <a:srcRect b="0" l="30509" r="60171" t="0"/>
            <a:stretch/>
          </p:blipFill>
          <p:spPr>
            <a:xfrm>
              <a:off x="4405457" y="128717"/>
              <a:ext cx="717412" cy="914399"/>
            </a:xfrm>
            <a:prstGeom prst="rect">
              <a:avLst/>
            </a:prstGeom>
            <a:noFill/>
            <a:ln>
              <a:noFill/>
            </a:ln>
          </p:spPr>
        </p:pic>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9"/>
          <p:cNvSpPr txBox="1"/>
          <p:nvPr>
            <p:ph type="title"/>
          </p:nvPr>
        </p:nvSpPr>
        <p:spPr>
          <a:xfrm>
            <a:off x="381750" y="274625"/>
            <a:ext cx="8380500" cy="1315500"/>
          </a:xfrm>
          <a:prstGeom prst="rect">
            <a:avLst/>
          </a:prstGeom>
          <a:solidFill>
            <a:srgbClr val="36609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3600"/>
              <a:buFont typeface="Calibri"/>
              <a:buNone/>
            </a:pPr>
            <a:r>
              <a:rPr lang="en-US">
                <a:latin typeface="Times New Roman"/>
                <a:ea typeface="Times New Roman"/>
                <a:cs typeface="Times New Roman"/>
                <a:sym typeface="Times New Roman"/>
              </a:rPr>
              <a:t>The PTWC issued the “dummy” message on March 19, 2026 at 1500 UTC </a:t>
            </a:r>
            <a:endParaRPr/>
          </a:p>
        </p:txBody>
      </p:sp>
      <p:pic>
        <p:nvPicPr>
          <p:cNvPr id="388" name="Google Shape;388;p9"/>
          <p:cNvPicPr preferRelativeResize="0"/>
          <p:nvPr/>
        </p:nvPicPr>
        <p:blipFill>
          <a:blip r:embed="rId3">
            <a:alphaModFix/>
          </a:blip>
          <a:stretch>
            <a:fillRect/>
          </a:stretch>
        </p:blipFill>
        <p:spPr>
          <a:xfrm>
            <a:off x="686775" y="1821075"/>
            <a:ext cx="7770451" cy="472322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10"/>
          <p:cNvSpPr txBox="1"/>
          <p:nvPr>
            <p:ph type="title"/>
          </p:nvPr>
        </p:nvSpPr>
        <p:spPr>
          <a:xfrm>
            <a:off x="381750" y="274620"/>
            <a:ext cx="8380500" cy="1335600"/>
          </a:xfrm>
          <a:prstGeom prst="rect">
            <a:avLst/>
          </a:prstGeom>
          <a:solidFill>
            <a:srgbClr val="36609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3600"/>
              <a:buFont typeface="Calibri"/>
              <a:buNone/>
            </a:pPr>
            <a:r>
              <a:rPr lang="en-US">
                <a:latin typeface="Times New Roman"/>
                <a:ea typeface="Times New Roman"/>
                <a:cs typeface="Times New Roman"/>
                <a:sym typeface="Times New Roman"/>
              </a:rPr>
              <a:t>As in past years, the most common method to receive the Dummy message was Email</a:t>
            </a:r>
            <a:endParaRPr>
              <a:latin typeface="Times New Roman"/>
              <a:ea typeface="Times New Roman"/>
              <a:cs typeface="Times New Roman"/>
              <a:sym typeface="Times New Roman"/>
            </a:endParaRPr>
          </a:p>
        </p:txBody>
      </p:sp>
      <p:pic>
        <p:nvPicPr>
          <p:cNvPr id="394" name="Google Shape;394;p10" title="Chart"/>
          <p:cNvPicPr preferRelativeResize="0"/>
          <p:nvPr/>
        </p:nvPicPr>
        <p:blipFill rotWithShape="1">
          <a:blip r:embed="rId3">
            <a:alphaModFix/>
          </a:blip>
          <a:srcRect b="11863" l="0" r="0" t="0"/>
          <a:stretch/>
        </p:blipFill>
        <p:spPr>
          <a:xfrm>
            <a:off x="0" y="1762625"/>
            <a:ext cx="9144001" cy="471597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11"/>
          <p:cNvSpPr txBox="1"/>
          <p:nvPr>
            <p:ph type="title"/>
          </p:nvPr>
        </p:nvSpPr>
        <p:spPr>
          <a:xfrm>
            <a:off x="381750" y="179975"/>
            <a:ext cx="8380500" cy="1212600"/>
          </a:xfrm>
          <a:prstGeom prst="rect">
            <a:avLst/>
          </a:prstGeom>
          <a:solidFill>
            <a:srgbClr val="36609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3600"/>
              <a:buFont typeface="Calibri"/>
              <a:buNone/>
            </a:pPr>
            <a:r>
              <a:rPr lang="en-US">
                <a:latin typeface="Times New Roman"/>
                <a:ea typeface="Times New Roman"/>
                <a:cs typeface="Times New Roman"/>
                <a:sym typeface="Times New Roman"/>
              </a:rPr>
              <a:t>The majority stated that they received the dummy message at 1500 UTC </a:t>
            </a:r>
            <a:endParaRPr>
              <a:latin typeface="Times New Roman"/>
              <a:ea typeface="Times New Roman"/>
              <a:cs typeface="Times New Roman"/>
              <a:sym typeface="Times New Roman"/>
            </a:endParaRPr>
          </a:p>
        </p:txBody>
      </p:sp>
      <p:sp>
        <p:nvSpPr>
          <p:cNvPr id="400" name="Google Shape;400;p11"/>
          <p:cNvSpPr txBox="1"/>
          <p:nvPr>
            <p:ph idx="1" type="body"/>
          </p:nvPr>
        </p:nvSpPr>
        <p:spPr>
          <a:xfrm>
            <a:off x="351750" y="1538138"/>
            <a:ext cx="8440500" cy="892800"/>
          </a:xfrm>
          <a:prstGeom prst="rect">
            <a:avLst/>
          </a:prstGeom>
          <a:noFill/>
          <a:ln>
            <a:noFill/>
          </a:ln>
        </p:spPr>
        <p:txBody>
          <a:bodyPr anchorCtr="0" anchor="t" bIns="91425" lIns="91425" spcFirstLastPara="1" rIns="91425" wrap="square" tIns="91425">
            <a:noAutofit/>
          </a:bodyPr>
          <a:lstStyle/>
          <a:p>
            <a:pPr indent="-165100" lvl="0" marL="520700" marR="0" rtl="0" algn="l">
              <a:lnSpc>
                <a:spcPct val="115000"/>
              </a:lnSpc>
              <a:spcBef>
                <a:spcPts val="560"/>
              </a:spcBef>
              <a:spcAft>
                <a:spcPts val="0"/>
              </a:spcAft>
              <a:buClr>
                <a:schemeClr val="dk1"/>
              </a:buClr>
              <a:buSzPts val="2000"/>
              <a:buFont typeface="Arial"/>
              <a:buChar char="•"/>
            </a:pPr>
            <a:r>
              <a:rPr lang="en-US" sz="2000">
                <a:latin typeface="Times New Roman"/>
                <a:ea typeface="Times New Roman"/>
                <a:cs typeface="Times New Roman"/>
                <a:sym typeface="Times New Roman"/>
              </a:rPr>
              <a:t>It is crucial to seek other communication systems to avoid messages delays. </a:t>
            </a:r>
            <a:endParaRPr sz="2000">
              <a:latin typeface="Times New Roman"/>
              <a:ea typeface="Times New Roman"/>
              <a:cs typeface="Times New Roman"/>
              <a:sym typeface="Times New Roman"/>
            </a:endParaRPr>
          </a:p>
          <a:p>
            <a:pPr indent="-165100" lvl="0" marL="520700" marR="0" rtl="0" algn="l">
              <a:lnSpc>
                <a:spcPct val="115000"/>
              </a:lnSpc>
              <a:spcBef>
                <a:spcPts val="560"/>
              </a:spcBef>
              <a:spcAft>
                <a:spcPts val="0"/>
              </a:spcAft>
              <a:buSzPts val="2000"/>
              <a:buFont typeface="Times New Roman"/>
              <a:buChar char="•"/>
            </a:pPr>
            <a:r>
              <a:rPr lang="en-US" sz="2000">
                <a:latin typeface="Times New Roman"/>
                <a:ea typeface="Times New Roman"/>
                <a:cs typeface="Times New Roman"/>
                <a:sym typeface="Times New Roman"/>
              </a:rPr>
              <a:t>The message was received by most countries within the first 1-5 minutes.</a:t>
            </a:r>
            <a:endParaRPr sz="2000">
              <a:latin typeface="Times New Roman"/>
              <a:ea typeface="Times New Roman"/>
              <a:cs typeface="Times New Roman"/>
              <a:sym typeface="Times New Roman"/>
            </a:endParaRPr>
          </a:p>
        </p:txBody>
      </p:sp>
      <p:pic>
        <p:nvPicPr>
          <p:cNvPr id="401" name="Google Shape;401;p11"/>
          <p:cNvPicPr preferRelativeResize="0"/>
          <p:nvPr/>
        </p:nvPicPr>
        <p:blipFill>
          <a:blip r:embed="rId3">
            <a:alphaModFix/>
          </a:blip>
          <a:stretch>
            <a:fillRect/>
          </a:stretch>
        </p:blipFill>
        <p:spPr>
          <a:xfrm>
            <a:off x="245587" y="2576500"/>
            <a:ext cx="8652826" cy="404470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g3deb90488a5_0_5"/>
          <p:cNvSpPr txBox="1"/>
          <p:nvPr>
            <p:ph type="title"/>
          </p:nvPr>
        </p:nvSpPr>
        <p:spPr>
          <a:xfrm>
            <a:off x="381000" y="297550"/>
            <a:ext cx="8382000" cy="1372500"/>
          </a:xfrm>
          <a:prstGeom prst="rect">
            <a:avLst/>
          </a:prstGeom>
          <a:solidFill>
            <a:srgbClr val="36609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3600"/>
              <a:buFont typeface="Calibri"/>
              <a:buNone/>
            </a:pPr>
            <a:r>
              <a:rPr lang="en-US" sz="3200">
                <a:latin typeface="Times New Roman"/>
                <a:ea typeface="Times New Roman"/>
                <a:cs typeface="Times New Roman"/>
                <a:sym typeface="Times New Roman"/>
              </a:rPr>
              <a:t>All Central-American MS received the messages from CATAC with some reported </a:t>
            </a:r>
            <a:r>
              <a:rPr lang="en-US" sz="3200">
                <a:latin typeface="Times New Roman"/>
                <a:ea typeface="Times New Roman"/>
                <a:cs typeface="Times New Roman"/>
                <a:sym typeface="Times New Roman"/>
              </a:rPr>
              <a:t>issues</a:t>
            </a:r>
            <a:r>
              <a:rPr lang="en-US" sz="3200">
                <a:latin typeface="Times New Roman"/>
                <a:ea typeface="Times New Roman"/>
                <a:cs typeface="Times New Roman"/>
                <a:sym typeface="Times New Roman"/>
              </a:rPr>
              <a:t> </a:t>
            </a:r>
            <a:endParaRPr sz="3200"/>
          </a:p>
        </p:txBody>
      </p:sp>
      <p:pic>
        <p:nvPicPr>
          <p:cNvPr id="408" name="Google Shape;408;g3deb90488a5_0_5"/>
          <p:cNvPicPr preferRelativeResize="0"/>
          <p:nvPr/>
        </p:nvPicPr>
        <p:blipFill>
          <a:blip r:embed="rId3">
            <a:alphaModFix/>
          </a:blip>
          <a:stretch>
            <a:fillRect/>
          </a:stretch>
        </p:blipFill>
        <p:spPr>
          <a:xfrm>
            <a:off x="142950" y="2072650"/>
            <a:ext cx="8858101" cy="39236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g3deb90488a5_0_12"/>
          <p:cNvSpPr txBox="1"/>
          <p:nvPr>
            <p:ph type="title"/>
          </p:nvPr>
        </p:nvSpPr>
        <p:spPr>
          <a:xfrm>
            <a:off x="381000" y="262025"/>
            <a:ext cx="8382000" cy="1170600"/>
          </a:xfrm>
          <a:prstGeom prst="rect">
            <a:avLst/>
          </a:prstGeom>
          <a:solidFill>
            <a:srgbClr val="36609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3600"/>
              <a:buFont typeface="Calibri"/>
              <a:buNone/>
            </a:pPr>
            <a:r>
              <a:rPr lang="en-US" sz="3400">
                <a:latin typeface="Times New Roman"/>
                <a:ea typeface="Times New Roman"/>
                <a:cs typeface="Times New Roman"/>
                <a:sym typeface="Times New Roman"/>
              </a:rPr>
              <a:t>The principal methods of reception were email and WhatsApp</a:t>
            </a:r>
            <a:endParaRPr sz="3400"/>
          </a:p>
        </p:txBody>
      </p:sp>
      <p:pic>
        <p:nvPicPr>
          <p:cNvPr id="415" name="Google Shape;415;g3deb90488a5_0_12" title="Chart"/>
          <p:cNvPicPr preferRelativeResize="0"/>
          <p:nvPr/>
        </p:nvPicPr>
        <p:blipFill rotWithShape="1">
          <a:blip r:embed="rId3">
            <a:alphaModFix/>
          </a:blip>
          <a:srcRect b="12119" l="0" r="0" t="0"/>
          <a:stretch/>
        </p:blipFill>
        <p:spPr>
          <a:xfrm>
            <a:off x="0" y="1585025"/>
            <a:ext cx="9144000" cy="496894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g3deb90488a5_0_21"/>
          <p:cNvSpPr txBox="1"/>
          <p:nvPr>
            <p:ph type="title"/>
          </p:nvPr>
        </p:nvSpPr>
        <p:spPr>
          <a:xfrm>
            <a:off x="381000" y="182077"/>
            <a:ext cx="8382000" cy="665400"/>
          </a:xfrm>
          <a:prstGeom prst="rect">
            <a:avLst/>
          </a:prstGeom>
          <a:solidFill>
            <a:srgbClr val="36609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3600"/>
              <a:buFont typeface="Calibri"/>
              <a:buNone/>
            </a:pPr>
            <a:r>
              <a:rPr lang="en-US" sz="3300">
                <a:latin typeface="Times New Roman"/>
                <a:ea typeface="Times New Roman"/>
                <a:cs typeface="Times New Roman"/>
                <a:sym typeface="Times New Roman"/>
              </a:rPr>
              <a:t>Some reported issues with the CATAC messages</a:t>
            </a:r>
            <a:endParaRPr sz="3300"/>
          </a:p>
        </p:txBody>
      </p:sp>
      <p:sp>
        <p:nvSpPr>
          <p:cNvPr id="422" name="Google Shape;422;g3deb90488a5_0_21"/>
          <p:cNvSpPr txBox="1"/>
          <p:nvPr/>
        </p:nvSpPr>
        <p:spPr>
          <a:xfrm>
            <a:off x="381000" y="4572300"/>
            <a:ext cx="8382000" cy="2039400"/>
          </a:xfrm>
          <a:prstGeom prst="rect">
            <a:avLst/>
          </a:prstGeom>
          <a:noFill/>
          <a:ln>
            <a:noFill/>
          </a:ln>
        </p:spPr>
        <p:txBody>
          <a:bodyPr anchorCtr="0" anchor="t" bIns="45700" lIns="91425" spcFirstLastPara="1" rIns="91425" wrap="square" tIns="45700">
            <a:spAutoFit/>
          </a:bodyPr>
          <a:lstStyle/>
          <a:p>
            <a:pPr indent="-336550" lvl="0" marL="457200" marR="0" rtl="0" algn="l">
              <a:lnSpc>
                <a:spcPct val="150000"/>
              </a:lnSpc>
              <a:spcBef>
                <a:spcPts val="300"/>
              </a:spcBef>
              <a:spcAft>
                <a:spcPts val="0"/>
              </a:spcAft>
              <a:buClr>
                <a:schemeClr val="dk1"/>
              </a:buClr>
              <a:buSzPts val="1700"/>
              <a:buFont typeface="Arial"/>
              <a:buChar char="●"/>
            </a:pPr>
            <a:r>
              <a:rPr b="1" lang="en-US" sz="1700">
                <a:solidFill>
                  <a:schemeClr val="dk1"/>
                </a:solidFill>
                <a:latin typeface="Calibri"/>
                <a:ea typeface="Calibri"/>
                <a:cs typeface="Calibri"/>
                <a:sym typeface="Calibri"/>
              </a:rPr>
              <a:t>Mexico</a:t>
            </a:r>
            <a:r>
              <a:rPr b="1" i="0" lang="en-US" sz="1700" u="none" cap="none" strike="noStrike">
                <a:solidFill>
                  <a:schemeClr val="dk1"/>
                </a:solidFill>
                <a:latin typeface="Calibri"/>
                <a:ea typeface="Calibri"/>
                <a:cs typeface="Calibri"/>
                <a:sym typeface="Calibri"/>
              </a:rPr>
              <a:t>: </a:t>
            </a:r>
            <a:r>
              <a:rPr lang="en-US" sz="1700">
                <a:solidFill>
                  <a:schemeClr val="dk1"/>
                </a:solidFill>
                <a:latin typeface="Calibri"/>
                <a:ea typeface="Calibri"/>
                <a:cs typeface="Calibri"/>
                <a:sym typeface="Calibri"/>
              </a:rPr>
              <a:t>WE ONLY RECEIVED THE DUMMY MESSAGE</a:t>
            </a:r>
            <a:endParaRPr i="0" sz="1700" u="none" cap="none" strike="noStrike">
              <a:solidFill>
                <a:schemeClr val="dk1"/>
              </a:solidFill>
              <a:latin typeface="Calibri"/>
              <a:ea typeface="Calibri"/>
              <a:cs typeface="Calibri"/>
              <a:sym typeface="Calibri"/>
            </a:endParaRPr>
          </a:p>
          <a:p>
            <a:pPr indent="-336550" lvl="0" marL="457200" marR="0" rtl="0" algn="l">
              <a:lnSpc>
                <a:spcPct val="150000"/>
              </a:lnSpc>
              <a:spcBef>
                <a:spcPts val="300"/>
              </a:spcBef>
              <a:spcAft>
                <a:spcPts val="0"/>
              </a:spcAft>
              <a:buClr>
                <a:schemeClr val="dk1"/>
              </a:buClr>
              <a:buSzPts val="1700"/>
              <a:buFont typeface="Arial"/>
              <a:buChar char="●"/>
            </a:pPr>
            <a:r>
              <a:rPr b="1" lang="en-US" sz="1700">
                <a:solidFill>
                  <a:schemeClr val="dk1"/>
                </a:solidFill>
                <a:latin typeface="Calibri"/>
                <a:ea typeface="Calibri"/>
                <a:cs typeface="Calibri"/>
                <a:sym typeface="Calibri"/>
              </a:rPr>
              <a:t>Honduras</a:t>
            </a:r>
            <a:r>
              <a:rPr b="1" i="0" lang="en-US" sz="1700" u="none" cap="none" strike="noStrike">
                <a:solidFill>
                  <a:schemeClr val="dk1"/>
                </a:solidFill>
                <a:latin typeface="Calibri"/>
                <a:ea typeface="Calibri"/>
                <a:cs typeface="Calibri"/>
                <a:sym typeface="Calibri"/>
              </a:rPr>
              <a:t>: </a:t>
            </a:r>
            <a:r>
              <a:rPr lang="en-US" sz="1700">
                <a:solidFill>
                  <a:schemeClr val="dk1"/>
                </a:solidFill>
                <a:latin typeface="Calibri"/>
                <a:ea typeface="Calibri"/>
                <a:cs typeface="Calibri"/>
                <a:sym typeface="Calibri"/>
              </a:rPr>
              <a:t>I didn't get many emails, and I didn't get any messages on Telegram</a:t>
            </a:r>
            <a:endParaRPr sz="1700">
              <a:solidFill>
                <a:schemeClr val="dk1"/>
              </a:solidFill>
              <a:latin typeface="Calibri"/>
              <a:ea typeface="Calibri"/>
              <a:cs typeface="Calibri"/>
              <a:sym typeface="Calibri"/>
            </a:endParaRPr>
          </a:p>
          <a:p>
            <a:pPr indent="-336550" lvl="0" marL="457200" marR="0" rtl="0" algn="l">
              <a:lnSpc>
                <a:spcPct val="150000"/>
              </a:lnSpc>
              <a:spcBef>
                <a:spcPts val="300"/>
              </a:spcBef>
              <a:spcAft>
                <a:spcPts val="0"/>
              </a:spcAft>
              <a:buClr>
                <a:schemeClr val="dk1"/>
              </a:buClr>
              <a:buSzPts val="1700"/>
              <a:buFont typeface="Arial"/>
              <a:buChar char="●"/>
            </a:pPr>
            <a:r>
              <a:rPr b="1" lang="en-US" sz="1700">
                <a:solidFill>
                  <a:schemeClr val="dk1"/>
                </a:solidFill>
                <a:latin typeface="Calibri"/>
                <a:ea typeface="Calibri"/>
                <a:cs typeface="Calibri"/>
                <a:sym typeface="Calibri"/>
              </a:rPr>
              <a:t>Panama</a:t>
            </a:r>
            <a:r>
              <a:rPr b="1" i="0" lang="en-US" sz="1700" u="none" cap="none" strike="noStrike">
                <a:solidFill>
                  <a:schemeClr val="dk1"/>
                </a:solidFill>
                <a:latin typeface="Calibri"/>
                <a:ea typeface="Calibri"/>
                <a:cs typeface="Calibri"/>
                <a:sym typeface="Calibri"/>
              </a:rPr>
              <a:t>: </a:t>
            </a:r>
            <a:r>
              <a:rPr lang="en-US" sz="1700">
                <a:solidFill>
                  <a:schemeClr val="dk1"/>
                </a:solidFill>
                <a:latin typeface="Calibri"/>
                <a:ea typeface="Calibri"/>
                <a:cs typeface="Calibri"/>
                <a:sym typeface="Calibri"/>
              </a:rPr>
              <a:t>All the messages (Dummy - Message 5) were receive complete by WhatsApp. Incomplete by Email</a:t>
            </a:r>
            <a:endParaRPr sz="1700">
              <a:solidFill>
                <a:schemeClr val="dk1"/>
              </a:solidFill>
              <a:latin typeface="Calibri"/>
              <a:ea typeface="Calibri"/>
              <a:cs typeface="Calibri"/>
              <a:sym typeface="Calibri"/>
            </a:endParaRPr>
          </a:p>
          <a:p>
            <a:pPr indent="-336550" lvl="0" marL="457200" marR="0" rtl="0" algn="l">
              <a:lnSpc>
                <a:spcPct val="150000"/>
              </a:lnSpc>
              <a:spcBef>
                <a:spcPts val="300"/>
              </a:spcBef>
              <a:spcAft>
                <a:spcPts val="300"/>
              </a:spcAft>
              <a:buClr>
                <a:schemeClr val="dk1"/>
              </a:buClr>
              <a:buSzPts val="1700"/>
              <a:buFont typeface="Arial"/>
              <a:buChar char="●"/>
            </a:pPr>
            <a:r>
              <a:rPr b="1" lang="en-US" sz="1700">
                <a:solidFill>
                  <a:schemeClr val="dk1"/>
                </a:solidFill>
                <a:latin typeface="Calibri"/>
                <a:ea typeface="Calibri"/>
                <a:cs typeface="Calibri"/>
                <a:sym typeface="Calibri"/>
              </a:rPr>
              <a:t>Costarica</a:t>
            </a:r>
            <a:r>
              <a:rPr b="1" i="0" lang="en-US" sz="1700" u="none" cap="none" strike="noStrike">
                <a:solidFill>
                  <a:schemeClr val="dk1"/>
                </a:solidFill>
                <a:latin typeface="Calibri"/>
                <a:ea typeface="Calibri"/>
                <a:cs typeface="Calibri"/>
                <a:sym typeface="Calibri"/>
              </a:rPr>
              <a:t>: </a:t>
            </a:r>
            <a:r>
              <a:rPr lang="en-US" sz="1700">
                <a:solidFill>
                  <a:schemeClr val="dk1"/>
                </a:solidFill>
                <a:latin typeface="Calibri"/>
                <a:ea typeface="Calibri"/>
                <a:cs typeface="Calibri"/>
                <a:sym typeface="Calibri"/>
              </a:rPr>
              <a:t>We only received one email corresponding to message #5 at 17:49</a:t>
            </a:r>
            <a:endParaRPr i="0" sz="1700" u="none" cap="none" strike="noStrike">
              <a:solidFill>
                <a:schemeClr val="dk1"/>
              </a:solidFill>
              <a:latin typeface="Calibri"/>
              <a:ea typeface="Calibri"/>
              <a:cs typeface="Calibri"/>
              <a:sym typeface="Calibri"/>
            </a:endParaRPr>
          </a:p>
        </p:txBody>
      </p:sp>
      <p:pic>
        <p:nvPicPr>
          <p:cNvPr id="423" name="Google Shape;423;g3deb90488a5_0_21"/>
          <p:cNvPicPr preferRelativeResize="0"/>
          <p:nvPr/>
        </p:nvPicPr>
        <p:blipFill>
          <a:blip r:embed="rId3">
            <a:alphaModFix/>
          </a:blip>
          <a:stretch>
            <a:fillRect/>
          </a:stretch>
        </p:blipFill>
        <p:spPr>
          <a:xfrm>
            <a:off x="585775" y="1004915"/>
            <a:ext cx="7972425" cy="34099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g3deb90488a5_0_29"/>
          <p:cNvSpPr txBox="1"/>
          <p:nvPr>
            <p:ph type="title"/>
          </p:nvPr>
        </p:nvSpPr>
        <p:spPr>
          <a:xfrm>
            <a:off x="381000" y="182075"/>
            <a:ext cx="8382000" cy="973500"/>
          </a:xfrm>
          <a:prstGeom prst="rect">
            <a:avLst/>
          </a:prstGeom>
          <a:solidFill>
            <a:srgbClr val="36609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3600"/>
              <a:buFont typeface="Calibri"/>
              <a:buNone/>
            </a:pPr>
            <a:r>
              <a:rPr lang="en-US" sz="2600">
                <a:latin typeface="Times New Roman"/>
                <a:ea typeface="Times New Roman"/>
                <a:cs typeface="Times New Roman"/>
                <a:sym typeface="Times New Roman"/>
              </a:rPr>
              <a:t>Most countries </a:t>
            </a:r>
            <a:r>
              <a:rPr lang="en-US" sz="2600">
                <a:latin typeface="Times New Roman"/>
                <a:ea typeface="Times New Roman"/>
                <a:cs typeface="Times New Roman"/>
                <a:sym typeface="Times New Roman"/>
              </a:rPr>
              <a:t>considered the</a:t>
            </a:r>
            <a:r>
              <a:rPr lang="en-US" sz="2600">
                <a:latin typeface="Times New Roman"/>
                <a:ea typeface="Times New Roman"/>
                <a:cs typeface="Times New Roman"/>
                <a:sym typeface="Times New Roman"/>
              </a:rPr>
              <a:t> information in the volcanic scenario products timely and sufficient for effective response</a:t>
            </a:r>
            <a:endParaRPr sz="2600">
              <a:latin typeface="Times New Roman"/>
              <a:ea typeface="Times New Roman"/>
              <a:cs typeface="Times New Roman"/>
              <a:sym typeface="Times New Roman"/>
            </a:endParaRPr>
          </a:p>
        </p:txBody>
      </p:sp>
      <p:sp>
        <p:nvSpPr>
          <p:cNvPr id="430" name="Google Shape;430;g3deb90488a5_0_29"/>
          <p:cNvSpPr txBox="1"/>
          <p:nvPr/>
        </p:nvSpPr>
        <p:spPr>
          <a:xfrm>
            <a:off x="380988" y="5070200"/>
            <a:ext cx="8382000" cy="1683000"/>
          </a:xfrm>
          <a:prstGeom prst="rect">
            <a:avLst/>
          </a:prstGeom>
          <a:noFill/>
          <a:ln>
            <a:noFill/>
          </a:ln>
        </p:spPr>
        <p:txBody>
          <a:bodyPr anchorCtr="0" anchor="t" bIns="45700" lIns="91425" spcFirstLastPara="1" rIns="91425" wrap="square" tIns="45700">
            <a:spAutoFit/>
          </a:bodyPr>
          <a:lstStyle/>
          <a:p>
            <a:pPr indent="-349250" lvl="0" marL="457200" marR="0" rtl="0" algn="l">
              <a:lnSpc>
                <a:spcPct val="100000"/>
              </a:lnSpc>
              <a:spcBef>
                <a:spcPts val="0"/>
              </a:spcBef>
              <a:spcAft>
                <a:spcPts val="0"/>
              </a:spcAft>
              <a:buClr>
                <a:schemeClr val="dk1"/>
              </a:buClr>
              <a:buSzPts val="1900"/>
              <a:buFont typeface="Arial"/>
              <a:buChar char="●"/>
            </a:pPr>
            <a:r>
              <a:rPr b="1" lang="en-US" sz="1900">
                <a:solidFill>
                  <a:schemeClr val="dk1"/>
                </a:solidFill>
                <a:latin typeface="Calibri"/>
                <a:ea typeface="Calibri"/>
                <a:cs typeface="Calibri"/>
                <a:sym typeface="Calibri"/>
              </a:rPr>
              <a:t>NL- Bonaire, Saba, Sint Eustatius</a:t>
            </a:r>
            <a:r>
              <a:rPr b="1" i="0" lang="en-US" sz="1900" u="none" cap="none" strike="noStrike">
                <a:solidFill>
                  <a:schemeClr val="dk1"/>
                </a:solidFill>
                <a:latin typeface="Calibri"/>
                <a:ea typeface="Calibri"/>
                <a:cs typeface="Calibri"/>
                <a:sym typeface="Calibri"/>
              </a:rPr>
              <a:t>: </a:t>
            </a:r>
            <a:r>
              <a:rPr lang="en-US" sz="1900">
                <a:solidFill>
                  <a:schemeClr val="dk1"/>
                </a:solidFill>
                <a:latin typeface="Calibri"/>
                <a:ea typeface="Calibri"/>
                <a:cs typeface="Calibri"/>
                <a:sym typeface="Calibri"/>
              </a:rPr>
              <a:t>Upon receipt of the third message sequence number, wave arrival was already imminent for our areas, leaving little time for preparation. Improved forecasting or rough estimations of arrival times would enable more timely responses.</a:t>
            </a:r>
            <a:endParaRPr sz="1900">
              <a:solidFill>
                <a:schemeClr val="dk1"/>
              </a:solidFill>
              <a:latin typeface="Calibri"/>
              <a:ea typeface="Calibri"/>
              <a:cs typeface="Calibri"/>
              <a:sym typeface="Calibri"/>
            </a:endParaRPr>
          </a:p>
          <a:p>
            <a:pPr indent="-349250" lvl="0" marL="457200" marR="0" rtl="0" algn="l">
              <a:lnSpc>
                <a:spcPct val="100000"/>
              </a:lnSpc>
              <a:spcBef>
                <a:spcPts val="1000"/>
              </a:spcBef>
              <a:spcAft>
                <a:spcPts val="1000"/>
              </a:spcAft>
              <a:buClr>
                <a:schemeClr val="dk1"/>
              </a:buClr>
              <a:buSzPts val="1900"/>
              <a:buChar char="●"/>
            </a:pPr>
            <a:r>
              <a:rPr b="1" lang="en-US" sz="1900">
                <a:solidFill>
                  <a:schemeClr val="dk1"/>
                </a:solidFill>
                <a:latin typeface="Calibri"/>
                <a:ea typeface="Calibri"/>
                <a:cs typeface="Calibri"/>
                <a:sym typeface="Calibri"/>
              </a:rPr>
              <a:t>UK- British Virgin Islands:</a:t>
            </a:r>
            <a:r>
              <a:rPr lang="en-US" sz="1900">
                <a:solidFill>
                  <a:schemeClr val="dk1"/>
                </a:solidFill>
                <a:latin typeface="Calibri"/>
                <a:ea typeface="Calibri"/>
                <a:cs typeface="Calibri"/>
                <a:sym typeface="Calibri"/>
              </a:rPr>
              <a:t> It gave us a few hours lead</a:t>
            </a:r>
            <a:endParaRPr i="0" sz="1900" u="none" cap="none" strike="noStrike">
              <a:solidFill>
                <a:schemeClr val="dk1"/>
              </a:solidFill>
              <a:latin typeface="Calibri"/>
              <a:ea typeface="Calibri"/>
              <a:cs typeface="Calibri"/>
              <a:sym typeface="Calibri"/>
            </a:endParaRPr>
          </a:p>
        </p:txBody>
      </p:sp>
      <p:pic>
        <p:nvPicPr>
          <p:cNvPr id="431" name="Google Shape;431;g3deb90488a5_0_29" title="Chart"/>
          <p:cNvPicPr preferRelativeResize="0"/>
          <p:nvPr/>
        </p:nvPicPr>
        <p:blipFill rotWithShape="1">
          <a:blip r:embed="rId3">
            <a:alphaModFix/>
          </a:blip>
          <a:srcRect b="11333" l="0" r="0" t="4222"/>
          <a:stretch/>
        </p:blipFill>
        <p:spPr>
          <a:xfrm>
            <a:off x="905263" y="1240900"/>
            <a:ext cx="7333476" cy="38293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g3deb90488a5_0_37"/>
          <p:cNvSpPr txBox="1"/>
          <p:nvPr>
            <p:ph type="title"/>
          </p:nvPr>
        </p:nvSpPr>
        <p:spPr>
          <a:xfrm>
            <a:off x="381000" y="182077"/>
            <a:ext cx="8382000" cy="665400"/>
          </a:xfrm>
          <a:prstGeom prst="rect">
            <a:avLst/>
          </a:prstGeom>
          <a:solidFill>
            <a:srgbClr val="36609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3600"/>
              <a:buFont typeface="Calibri"/>
              <a:buNone/>
            </a:pPr>
            <a:r>
              <a:rPr lang="en-US" sz="3400">
                <a:latin typeface="Times New Roman"/>
                <a:ea typeface="Times New Roman"/>
                <a:cs typeface="Times New Roman"/>
                <a:sym typeface="Times New Roman"/>
              </a:rPr>
              <a:t>Threat Messages</a:t>
            </a:r>
            <a:endParaRPr sz="3400"/>
          </a:p>
        </p:txBody>
      </p:sp>
      <p:sp>
        <p:nvSpPr>
          <p:cNvPr id="438" name="Google Shape;438;g3deb90488a5_0_37"/>
          <p:cNvSpPr txBox="1"/>
          <p:nvPr/>
        </p:nvSpPr>
        <p:spPr>
          <a:xfrm>
            <a:off x="144200" y="4281525"/>
            <a:ext cx="8562000" cy="2632200"/>
          </a:xfrm>
          <a:prstGeom prst="rect">
            <a:avLst/>
          </a:prstGeom>
          <a:noFill/>
          <a:ln>
            <a:noFill/>
          </a:ln>
        </p:spPr>
        <p:txBody>
          <a:bodyPr anchorCtr="0" anchor="t" bIns="45700" lIns="91425" spcFirstLastPara="1" rIns="91425" wrap="square" tIns="45700">
            <a:spAutoFit/>
          </a:bodyPr>
          <a:lstStyle/>
          <a:p>
            <a:pPr indent="-317500" lvl="0" marL="457200" marR="0" rtl="0" algn="l">
              <a:lnSpc>
                <a:spcPct val="100000"/>
              </a:lnSpc>
              <a:spcBef>
                <a:spcPts val="300"/>
              </a:spcBef>
              <a:spcAft>
                <a:spcPts val="0"/>
              </a:spcAft>
              <a:buClr>
                <a:schemeClr val="dk1"/>
              </a:buClr>
              <a:buSzPts val="1400"/>
              <a:buFont typeface="Arial"/>
              <a:buChar char="●"/>
            </a:pPr>
            <a:r>
              <a:rPr b="1" i="0" lang="en-US" u="none" cap="none" strike="noStrike">
                <a:solidFill>
                  <a:schemeClr val="dk1"/>
                </a:solidFill>
                <a:latin typeface="Calibri"/>
                <a:ea typeface="Calibri"/>
                <a:cs typeface="Calibri"/>
                <a:sym typeface="Calibri"/>
              </a:rPr>
              <a:t>Guyana: </a:t>
            </a:r>
            <a:r>
              <a:rPr lang="en-US">
                <a:solidFill>
                  <a:schemeClr val="dk1"/>
                </a:solidFill>
                <a:latin typeface="Calibri"/>
                <a:ea typeface="Calibri"/>
                <a:cs typeface="Calibri"/>
                <a:sym typeface="Calibri"/>
              </a:rPr>
              <a:t>Unfortunately , Guyana was not mentioned in any of the messages.</a:t>
            </a:r>
            <a:endParaRPr>
              <a:solidFill>
                <a:schemeClr val="dk1"/>
              </a:solidFill>
              <a:latin typeface="Calibri"/>
              <a:ea typeface="Calibri"/>
              <a:cs typeface="Calibri"/>
              <a:sym typeface="Calibri"/>
            </a:endParaRPr>
          </a:p>
          <a:p>
            <a:pPr indent="-317500" lvl="0" marL="457200" marR="0" rtl="0" algn="l">
              <a:lnSpc>
                <a:spcPct val="100000"/>
              </a:lnSpc>
              <a:spcBef>
                <a:spcPts val="1000"/>
              </a:spcBef>
              <a:spcAft>
                <a:spcPts val="0"/>
              </a:spcAft>
              <a:buClr>
                <a:schemeClr val="dk1"/>
              </a:buClr>
              <a:buSzPts val="1400"/>
              <a:buFont typeface="Arial"/>
              <a:buChar char="●"/>
            </a:pPr>
            <a:r>
              <a:rPr b="1" lang="en-US">
                <a:solidFill>
                  <a:schemeClr val="dk1"/>
                </a:solidFill>
                <a:latin typeface="Calibri"/>
                <a:ea typeface="Calibri"/>
                <a:cs typeface="Calibri"/>
                <a:sym typeface="Calibri"/>
              </a:rPr>
              <a:t>NL- Bonaire, Saba, Sint Eustatius:</a:t>
            </a:r>
            <a:r>
              <a:rPr lang="en-US">
                <a:solidFill>
                  <a:schemeClr val="dk1"/>
                </a:solidFill>
                <a:latin typeface="Calibri"/>
                <a:ea typeface="Calibri"/>
                <a:cs typeface="Calibri"/>
                <a:sym typeface="Calibri"/>
              </a:rPr>
              <a:t> The stakeholders could be warned of incoming waves well on time. However, in this scenario, accurate arrival times could not be forecast. Providing a rough range of estimated arrival times based on typical or modelled tsunami wave speeds could still have helped stakeholders anticipate when waves might occur.</a:t>
            </a:r>
            <a:endParaRPr>
              <a:solidFill>
                <a:schemeClr val="dk1"/>
              </a:solidFill>
              <a:latin typeface="Calibri"/>
              <a:ea typeface="Calibri"/>
              <a:cs typeface="Calibri"/>
              <a:sym typeface="Calibri"/>
            </a:endParaRPr>
          </a:p>
          <a:p>
            <a:pPr indent="-317500" lvl="0" marL="457200" marR="0" rtl="0" algn="l">
              <a:lnSpc>
                <a:spcPct val="100000"/>
              </a:lnSpc>
              <a:spcBef>
                <a:spcPts val="1000"/>
              </a:spcBef>
              <a:spcAft>
                <a:spcPts val="0"/>
              </a:spcAft>
              <a:buClr>
                <a:schemeClr val="dk1"/>
              </a:buClr>
              <a:buSzPts val="1400"/>
              <a:buChar char="●"/>
            </a:pPr>
            <a:r>
              <a:rPr b="1" lang="en-US">
                <a:solidFill>
                  <a:schemeClr val="dk1"/>
                </a:solidFill>
                <a:latin typeface="Calibri"/>
                <a:ea typeface="Calibri"/>
                <a:cs typeface="Calibri"/>
                <a:sym typeface="Calibri"/>
              </a:rPr>
              <a:t>UK Anguilla:</a:t>
            </a:r>
            <a:r>
              <a:rPr lang="en-US">
                <a:solidFill>
                  <a:schemeClr val="dk1"/>
                </a:solidFill>
                <a:latin typeface="Calibri"/>
                <a:ea typeface="Calibri"/>
                <a:cs typeface="Calibri"/>
                <a:sym typeface="Calibri"/>
              </a:rPr>
              <a:t> Anguilla was not listed at first, which prompted us to do some calculations using the TTTC. That also was an interesting experience. The team is new, and we need some more training on those tools.</a:t>
            </a:r>
            <a:endParaRPr>
              <a:solidFill>
                <a:schemeClr val="dk1"/>
              </a:solidFill>
              <a:latin typeface="Calibri"/>
              <a:ea typeface="Calibri"/>
              <a:cs typeface="Calibri"/>
              <a:sym typeface="Calibri"/>
            </a:endParaRPr>
          </a:p>
          <a:p>
            <a:pPr indent="-317500" lvl="0" marL="457200" marR="0" rtl="0" algn="l">
              <a:lnSpc>
                <a:spcPct val="100000"/>
              </a:lnSpc>
              <a:spcBef>
                <a:spcPts val="1000"/>
              </a:spcBef>
              <a:spcAft>
                <a:spcPts val="1000"/>
              </a:spcAft>
              <a:buClr>
                <a:schemeClr val="dk1"/>
              </a:buClr>
              <a:buSzPts val="1400"/>
              <a:buChar char="●"/>
            </a:pPr>
            <a:r>
              <a:rPr b="1" lang="en-US">
                <a:solidFill>
                  <a:schemeClr val="dk1"/>
                </a:solidFill>
                <a:latin typeface="Calibri"/>
                <a:ea typeface="Calibri"/>
                <a:cs typeface="Calibri"/>
                <a:sym typeface="Calibri"/>
              </a:rPr>
              <a:t>France: </a:t>
            </a:r>
            <a:r>
              <a:rPr lang="en-US">
                <a:solidFill>
                  <a:schemeClr val="dk1"/>
                </a:solidFill>
                <a:latin typeface="Calibri"/>
                <a:ea typeface="Calibri"/>
                <a:cs typeface="Calibri"/>
                <a:sym typeface="Calibri"/>
              </a:rPr>
              <a:t>For Martinique, our closest territory, it was OK, but for Guadeloupe, it is the contrary: Some confusion arose because this territory was not present in the initial list of potentially impacted territories, but was impacted later.</a:t>
            </a:r>
            <a:endParaRPr>
              <a:solidFill>
                <a:schemeClr val="dk1"/>
              </a:solidFill>
              <a:latin typeface="Calibri"/>
              <a:ea typeface="Calibri"/>
              <a:cs typeface="Calibri"/>
              <a:sym typeface="Calibri"/>
            </a:endParaRPr>
          </a:p>
        </p:txBody>
      </p:sp>
      <p:pic>
        <p:nvPicPr>
          <p:cNvPr id="439" name="Google Shape;439;g3deb90488a5_0_37"/>
          <p:cNvPicPr preferRelativeResize="0"/>
          <p:nvPr/>
        </p:nvPicPr>
        <p:blipFill rotWithShape="1">
          <a:blip r:embed="rId3">
            <a:alphaModFix/>
          </a:blip>
          <a:srcRect b="7707" l="0" r="0" t="0"/>
          <a:stretch/>
        </p:blipFill>
        <p:spPr>
          <a:xfrm>
            <a:off x="733425" y="879500"/>
            <a:ext cx="7677150" cy="34020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14"/>
          <p:cNvSpPr txBox="1"/>
          <p:nvPr>
            <p:ph type="title"/>
          </p:nvPr>
        </p:nvSpPr>
        <p:spPr>
          <a:xfrm>
            <a:off x="381000" y="182075"/>
            <a:ext cx="8382000" cy="675300"/>
          </a:xfrm>
          <a:prstGeom prst="rect">
            <a:avLst/>
          </a:prstGeom>
          <a:solidFill>
            <a:srgbClr val="36609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3600"/>
              <a:buFont typeface="Calibri"/>
              <a:buNone/>
            </a:pPr>
            <a:r>
              <a:rPr lang="en-US">
                <a:latin typeface="Times New Roman"/>
                <a:ea typeface="Times New Roman"/>
                <a:cs typeface="Times New Roman"/>
                <a:sym typeface="Times New Roman"/>
              </a:rPr>
              <a:t>Methods of Dissemination</a:t>
            </a:r>
            <a:endParaRPr/>
          </a:p>
        </p:txBody>
      </p:sp>
      <p:pic>
        <p:nvPicPr>
          <p:cNvPr id="446" name="Google Shape;446;p14" title="Chart"/>
          <p:cNvPicPr preferRelativeResize="0"/>
          <p:nvPr/>
        </p:nvPicPr>
        <p:blipFill>
          <a:blip r:embed="rId3">
            <a:alphaModFix/>
          </a:blip>
          <a:stretch>
            <a:fillRect/>
          </a:stretch>
        </p:blipFill>
        <p:spPr>
          <a:xfrm>
            <a:off x="152400" y="1009775"/>
            <a:ext cx="8667560" cy="56958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g3deb90488a5_0_53"/>
          <p:cNvSpPr txBox="1"/>
          <p:nvPr>
            <p:ph type="title"/>
          </p:nvPr>
        </p:nvSpPr>
        <p:spPr>
          <a:xfrm>
            <a:off x="381000" y="182075"/>
            <a:ext cx="8382000" cy="675300"/>
          </a:xfrm>
          <a:prstGeom prst="rect">
            <a:avLst/>
          </a:prstGeom>
          <a:solidFill>
            <a:srgbClr val="36609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3600"/>
              <a:buFont typeface="Calibri"/>
              <a:buNone/>
            </a:pPr>
            <a:r>
              <a:rPr lang="en-US">
                <a:latin typeface="Times New Roman"/>
                <a:ea typeface="Times New Roman"/>
                <a:cs typeface="Times New Roman"/>
                <a:sym typeface="Times New Roman"/>
              </a:rPr>
              <a:t>Types of Activities</a:t>
            </a:r>
            <a:endParaRPr/>
          </a:p>
        </p:txBody>
      </p:sp>
      <p:pic>
        <p:nvPicPr>
          <p:cNvPr id="453" name="Google Shape;453;g3deb90488a5_0_53" title="Chart"/>
          <p:cNvPicPr preferRelativeResize="0"/>
          <p:nvPr/>
        </p:nvPicPr>
        <p:blipFill rotWithShape="1">
          <a:blip r:embed="rId3">
            <a:alphaModFix/>
          </a:blip>
          <a:srcRect b="9157" l="0" r="0" t="0"/>
          <a:stretch/>
        </p:blipFill>
        <p:spPr>
          <a:xfrm>
            <a:off x="0" y="1009775"/>
            <a:ext cx="9144000" cy="499306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g232fd8f1d3e_0_414"/>
          <p:cNvSpPr txBox="1"/>
          <p:nvPr>
            <p:ph type="title"/>
          </p:nvPr>
        </p:nvSpPr>
        <p:spPr>
          <a:xfrm>
            <a:off x="304800" y="304800"/>
            <a:ext cx="8531400" cy="914400"/>
          </a:xfrm>
          <a:prstGeom prst="rect">
            <a:avLst/>
          </a:prstGeom>
          <a:solidFill>
            <a:srgbClr val="36609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800"/>
              <a:buFont typeface="Calibri"/>
              <a:buNone/>
            </a:pPr>
            <a:r>
              <a:rPr b="0" i="0" lang="en-US" sz="3200" u="none" cap="none" strike="noStrike">
                <a:solidFill>
                  <a:schemeClr val="lt1"/>
                </a:solidFill>
                <a:latin typeface="Times New Roman"/>
                <a:ea typeface="Times New Roman"/>
                <a:cs typeface="Times New Roman"/>
                <a:sym typeface="Times New Roman"/>
              </a:rPr>
              <a:t>CARIBE WAVE 202</a:t>
            </a:r>
            <a:r>
              <a:rPr lang="en-US" sz="3200">
                <a:latin typeface="Times New Roman"/>
                <a:ea typeface="Times New Roman"/>
                <a:cs typeface="Times New Roman"/>
                <a:sym typeface="Times New Roman"/>
              </a:rPr>
              <a:t>6</a:t>
            </a:r>
            <a:endParaRPr/>
          </a:p>
        </p:txBody>
      </p:sp>
      <p:sp>
        <p:nvSpPr>
          <p:cNvPr id="324" name="Google Shape;324;g232fd8f1d3e_0_414"/>
          <p:cNvSpPr txBox="1"/>
          <p:nvPr>
            <p:ph idx="1" type="body"/>
          </p:nvPr>
        </p:nvSpPr>
        <p:spPr>
          <a:xfrm>
            <a:off x="304800" y="1363662"/>
            <a:ext cx="3616271" cy="5356800"/>
          </a:xfrm>
          <a:prstGeom prst="rect">
            <a:avLst/>
          </a:prstGeom>
          <a:noFill/>
          <a:ln cap="flat" cmpd="sng" w="19050">
            <a:solidFill>
              <a:srgbClr val="366092"/>
            </a:solidFill>
            <a:prstDash val="solid"/>
            <a:round/>
            <a:headEnd len="sm" w="sm" type="none"/>
            <a:tailEnd len="sm" w="sm" type="none"/>
          </a:ln>
        </p:spPr>
        <p:txBody>
          <a:bodyPr anchorCtr="0" anchor="t" bIns="45700" lIns="91425" spcFirstLastPara="1" rIns="91425" wrap="square" tIns="45700">
            <a:noAutofit/>
          </a:bodyPr>
          <a:lstStyle/>
          <a:p>
            <a:pPr indent="0" lvl="0" marL="0" rtl="0" algn="just">
              <a:lnSpc>
                <a:spcPct val="90000"/>
              </a:lnSpc>
              <a:spcBef>
                <a:spcPts val="0"/>
              </a:spcBef>
              <a:spcAft>
                <a:spcPts val="0"/>
              </a:spcAft>
              <a:buSzPts val="1779"/>
              <a:buNone/>
            </a:pPr>
            <a:r>
              <a:rPr b="0" i="0" lang="en-US" sz="1800" u="none" cap="none" strike="noStrike">
                <a:solidFill>
                  <a:schemeClr val="dk1"/>
                </a:solidFill>
                <a:latin typeface="Times New Roman"/>
                <a:ea typeface="Times New Roman"/>
                <a:cs typeface="Times New Roman"/>
                <a:sym typeface="Times New Roman"/>
              </a:rPr>
              <a:t>CARIBE WAVE 2</a:t>
            </a:r>
            <a:r>
              <a:rPr lang="en-US" sz="1800">
                <a:latin typeface="Times New Roman"/>
                <a:ea typeface="Times New Roman"/>
                <a:cs typeface="Times New Roman"/>
                <a:sym typeface="Times New Roman"/>
              </a:rPr>
              <a:t>6</a:t>
            </a:r>
            <a:r>
              <a:rPr b="0" i="0" lang="en-US" sz="1800" u="none" cap="none" strike="noStrike">
                <a:solidFill>
                  <a:schemeClr val="dk1"/>
                </a:solidFill>
                <a:latin typeface="Times New Roman"/>
                <a:ea typeface="Times New Roman"/>
                <a:cs typeface="Times New Roman"/>
                <a:sym typeface="Times New Roman"/>
              </a:rPr>
              <a:t> was held </a:t>
            </a:r>
            <a:r>
              <a:rPr lang="en-US" sz="1800">
                <a:latin typeface="Times New Roman"/>
                <a:ea typeface="Times New Roman"/>
                <a:cs typeface="Times New Roman"/>
                <a:sym typeface="Times New Roman"/>
              </a:rPr>
              <a:t>on March 19, 2026. </a:t>
            </a:r>
            <a:endParaRPr sz="1800">
              <a:latin typeface="Times New Roman"/>
              <a:ea typeface="Times New Roman"/>
              <a:cs typeface="Times New Roman"/>
              <a:sym typeface="Times New Roman"/>
            </a:endParaRPr>
          </a:p>
          <a:p>
            <a:pPr indent="0" lvl="0" marL="0" rtl="0" algn="just">
              <a:lnSpc>
                <a:spcPct val="90000"/>
              </a:lnSpc>
              <a:spcBef>
                <a:spcPts val="0"/>
              </a:spcBef>
              <a:spcAft>
                <a:spcPts val="0"/>
              </a:spcAft>
              <a:buSzPts val="1779"/>
              <a:buNone/>
            </a:pPr>
            <a:r>
              <a:t/>
            </a:r>
            <a:endParaRPr sz="1800">
              <a:latin typeface="Times New Roman"/>
              <a:ea typeface="Times New Roman"/>
              <a:cs typeface="Times New Roman"/>
              <a:sym typeface="Times New Roman"/>
            </a:endParaRPr>
          </a:p>
          <a:p>
            <a:pPr indent="0" lvl="0" marL="0" rtl="0" algn="just">
              <a:lnSpc>
                <a:spcPct val="90000"/>
              </a:lnSpc>
              <a:spcBef>
                <a:spcPts val="0"/>
              </a:spcBef>
              <a:spcAft>
                <a:spcPts val="0"/>
              </a:spcAft>
              <a:buSzPts val="1779"/>
              <a:buNone/>
            </a:pPr>
            <a:r>
              <a:rPr lang="en-US" sz="1800">
                <a:latin typeface="Times New Roman"/>
                <a:ea typeface="Times New Roman"/>
                <a:cs typeface="Times New Roman"/>
                <a:sym typeface="Times New Roman"/>
              </a:rPr>
              <a:t>Member States and Territories  chose from the two scenarios (Cayman Islands and Kick ‘em Jenny) and decided if any additional activity would be carried out.</a:t>
            </a:r>
            <a:endParaRPr/>
          </a:p>
          <a:p>
            <a:pPr indent="0" lvl="0" marL="0" marR="0" rtl="0" algn="just">
              <a:lnSpc>
                <a:spcPct val="90000"/>
              </a:lnSpc>
              <a:spcBef>
                <a:spcPts val="0"/>
              </a:spcBef>
              <a:spcAft>
                <a:spcPts val="0"/>
              </a:spcAft>
              <a:buClr>
                <a:schemeClr val="dk1"/>
              </a:buClr>
              <a:buSzPts val="1779"/>
              <a:buNone/>
            </a:pPr>
            <a:r>
              <a:t/>
            </a:r>
            <a:endParaRPr b="0" i="0" sz="1800" u="none" cap="none" strike="noStrike">
              <a:solidFill>
                <a:schemeClr val="dk1"/>
              </a:solidFill>
              <a:latin typeface="Times New Roman"/>
              <a:ea typeface="Times New Roman"/>
              <a:cs typeface="Times New Roman"/>
              <a:sym typeface="Times New Roman"/>
            </a:endParaRPr>
          </a:p>
          <a:p>
            <a:pPr indent="0" lvl="0" marL="0" marR="0" rtl="0" algn="l">
              <a:lnSpc>
                <a:spcPct val="90000"/>
              </a:lnSpc>
              <a:spcBef>
                <a:spcPts val="0"/>
              </a:spcBef>
              <a:spcAft>
                <a:spcPts val="0"/>
              </a:spcAft>
              <a:buClr>
                <a:schemeClr val="dk1"/>
              </a:buClr>
              <a:buSzPts val="1779"/>
              <a:buNone/>
            </a:pPr>
            <a:r>
              <a:rPr b="0" i="0" lang="en-US" sz="1800" u="none" cap="none" strike="noStrike">
                <a:solidFill>
                  <a:schemeClr val="dk1"/>
                </a:solidFill>
                <a:latin typeface="Times New Roman"/>
                <a:ea typeface="Times New Roman"/>
                <a:cs typeface="Times New Roman"/>
                <a:sym typeface="Times New Roman"/>
              </a:rPr>
              <a:t>In the Caribbean and Adjacent Regions, </a:t>
            </a:r>
            <a:r>
              <a:rPr b="1" i="0" lang="en-US" sz="1800" u="none" cap="none" strike="noStrike">
                <a:solidFill>
                  <a:schemeClr val="dk1"/>
                </a:solidFill>
                <a:latin typeface="Times New Roman"/>
                <a:ea typeface="Times New Roman"/>
                <a:cs typeface="Times New Roman"/>
                <a:sym typeface="Times New Roman"/>
              </a:rPr>
              <a:t>4</a:t>
            </a:r>
            <a:r>
              <a:rPr b="1" lang="en-US" sz="1800">
                <a:latin typeface="Times New Roman"/>
                <a:ea typeface="Times New Roman"/>
                <a:cs typeface="Times New Roman"/>
                <a:sym typeface="Times New Roman"/>
              </a:rPr>
              <a:t>5</a:t>
            </a:r>
            <a:r>
              <a:rPr b="0" i="0" lang="en-US" sz="1800" u="none" cap="none" strike="noStrike">
                <a:solidFill>
                  <a:schemeClr val="dk1"/>
                </a:solidFill>
                <a:latin typeface="Times New Roman"/>
                <a:ea typeface="Times New Roman"/>
                <a:cs typeface="Times New Roman"/>
                <a:sym typeface="Times New Roman"/>
              </a:rPr>
              <a:t> Member States and Territories participated with a total of over </a:t>
            </a:r>
            <a:r>
              <a:rPr b="1" lang="en-US" sz="1800">
                <a:latin typeface="Times New Roman"/>
                <a:ea typeface="Times New Roman"/>
                <a:cs typeface="Times New Roman"/>
                <a:sym typeface="Times New Roman"/>
              </a:rPr>
              <a:t>619,340</a:t>
            </a:r>
            <a:r>
              <a:rPr b="0" i="0" lang="en-US" sz="1800" u="none" cap="none" strike="noStrike">
                <a:solidFill>
                  <a:schemeClr val="dk1"/>
                </a:solidFill>
                <a:latin typeface="Times New Roman"/>
                <a:ea typeface="Times New Roman"/>
                <a:cs typeface="Times New Roman"/>
                <a:sym typeface="Times New Roman"/>
              </a:rPr>
              <a:t> people</a:t>
            </a:r>
            <a:r>
              <a:rPr lang="en-US" sz="1800">
                <a:latin typeface="Times New Roman"/>
                <a:ea typeface="Times New Roman"/>
                <a:cs typeface="Times New Roman"/>
                <a:sym typeface="Times New Roman"/>
              </a:rPr>
              <a:t> </a:t>
            </a:r>
            <a:r>
              <a:rPr b="0" i="0" lang="en-US" sz="1800" u="none" cap="none" strike="noStrike">
                <a:solidFill>
                  <a:schemeClr val="dk1"/>
                </a:solidFill>
                <a:latin typeface="Times New Roman"/>
                <a:ea typeface="Times New Roman"/>
                <a:cs typeface="Times New Roman"/>
                <a:sym typeface="Times New Roman"/>
              </a:rPr>
              <a:t>engaged (</a:t>
            </a:r>
            <a:r>
              <a:rPr lang="en-US" sz="1800">
                <a:latin typeface="Times New Roman"/>
                <a:ea typeface="Times New Roman"/>
                <a:cs typeface="Times New Roman"/>
                <a:sym typeface="Times New Roman"/>
              </a:rPr>
              <a:t>94% participation of MS and territories</a:t>
            </a:r>
            <a:r>
              <a:rPr b="0" i="0" lang="en-US" sz="1800" u="none" cap="none" strike="noStrike">
                <a:solidFill>
                  <a:schemeClr val="dk1"/>
                </a:solidFill>
                <a:latin typeface="Times New Roman"/>
                <a:ea typeface="Times New Roman"/>
                <a:cs typeface="Times New Roman"/>
                <a:sym typeface="Times New Roman"/>
              </a:rPr>
              <a:t>).</a:t>
            </a:r>
            <a:endParaRPr/>
          </a:p>
        </p:txBody>
      </p:sp>
      <p:sp>
        <p:nvSpPr>
          <p:cNvPr descr="Displaying TS6.jpg" id="325" name="Google Shape;325;g232fd8f1d3e_0_414"/>
          <p:cNvSpPr/>
          <p:nvPr/>
        </p:nvSpPr>
        <p:spPr>
          <a:xfrm>
            <a:off x="155575" y="-144463"/>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Displaying TS6.jpg" id="326" name="Google Shape;326;g232fd8f1d3e_0_414"/>
          <p:cNvSpPr/>
          <p:nvPr/>
        </p:nvSpPr>
        <p:spPr>
          <a:xfrm>
            <a:off x="307975" y="7937"/>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 name="Google Shape;327;g232fd8f1d3e_0_414"/>
          <p:cNvSpPr txBox="1"/>
          <p:nvPr/>
        </p:nvSpPr>
        <p:spPr>
          <a:xfrm>
            <a:off x="4216555" y="5965061"/>
            <a:ext cx="3810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400"/>
              <a:buFont typeface="Arial"/>
              <a:buNone/>
            </a:pPr>
            <a:r>
              <a:rPr b="0" i="0" lang="en-US" sz="1400" u="none" cap="none" strike="noStrike">
                <a:solidFill>
                  <a:schemeClr val="lt1"/>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328" name="Google Shape;328;g232fd8f1d3e_0_414"/>
          <p:cNvSpPr txBox="1"/>
          <p:nvPr/>
        </p:nvSpPr>
        <p:spPr>
          <a:xfrm>
            <a:off x="6356003" y="4722506"/>
            <a:ext cx="3810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400"/>
              <a:buFont typeface="Arial"/>
              <a:buNone/>
            </a:pPr>
            <a:r>
              <a:rPr b="0" i="0" lang="en-US" sz="1400" u="none" cap="none" strike="noStrike">
                <a:solidFill>
                  <a:schemeClr val="lt1"/>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329" name="Google Shape;329;g232fd8f1d3e_0_414"/>
          <p:cNvSpPr txBox="1"/>
          <p:nvPr/>
        </p:nvSpPr>
        <p:spPr>
          <a:xfrm>
            <a:off x="328869" y="6197193"/>
            <a:ext cx="27126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Times New Roman"/>
              <a:buNone/>
            </a:pPr>
            <a:r>
              <a:rPr b="0" i="0" lang="en-US" sz="1400" u="none" cap="none" strike="noStrike">
                <a:solidFill>
                  <a:srgbClr val="000000"/>
                </a:solidFill>
                <a:latin typeface="Times New Roman"/>
                <a:ea typeface="Times New Roman"/>
                <a:cs typeface="Times New Roman"/>
                <a:sym typeface="Times New Roman"/>
              </a:rPr>
              <a:t>#CARIBEWAVE #TSUNAMIREADY</a:t>
            </a:r>
            <a:endParaRPr b="0" i="0" sz="1400" u="none" cap="none" strike="noStrike">
              <a:solidFill>
                <a:srgbClr val="000000"/>
              </a:solidFill>
              <a:latin typeface="Arial"/>
              <a:ea typeface="Arial"/>
              <a:cs typeface="Arial"/>
              <a:sym typeface="Arial"/>
            </a:endParaRPr>
          </a:p>
        </p:txBody>
      </p:sp>
      <p:pic>
        <p:nvPicPr>
          <p:cNvPr id="330" name="Google Shape;330;g232fd8f1d3e_0_414"/>
          <p:cNvPicPr preferRelativeResize="0"/>
          <p:nvPr/>
        </p:nvPicPr>
        <p:blipFill>
          <a:blip r:embed="rId3">
            <a:alphaModFix/>
          </a:blip>
          <a:stretch>
            <a:fillRect/>
          </a:stretch>
        </p:blipFill>
        <p:spPr>
          <a:xfrm>
            <a:off x="4147075" y="1470806"/>
            <a:ext cx="4798850" cy="3714495"/>
          </a:xfrm>
          <a:prstGeom prst="rect">
            <a:avLst/>
          </a:prstGeom>
          <a:noFill/>
          <a:ln>
            <a:noFill/>
          </a:ln>
        </p:spPr>
      </p:pic>
      <p:sp>
        <p:nvSpPr>
          <p:cNvPr id="331" name="Google Shape;331;g232fd8f1d3e_0_414"/>
          <p:cNvSpPr txBox="1"/>
          <p:nvPr/>
        </p:nvSpPr>
        <p:spPr>
          <a:xfrm>
            <a:off x="4118750" y="5240550"/>
            <a:ext cx="4855500" cy="147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1200">
                <a:latin typeface="Calibri"/>
                <a:ea typeface="Calibri"/>
                <a:cs typeface="Calibri"/>
                <a:sym typeface="Calibri"/>
              </a:rPr>
              <a:t>CARIBE WAVE 26 Exercise Photos.</a:t>
            </a:r>
            <a:r>
              <a:rPr lang="en-US" sz="1200">
                <a:latin typeface="Calibri"/>
                <a:ea typeface="Calibri"/>
                <a:cs typeface="Calibri"/>
                <a:sym typeface="Calibri"/>
              </a:rPr>
              <a:t> From Left to Right: Emergency Operations Center, St. Croix, </a:t>
            </a:r>
            <a:r>
              <a:rPr b="1" i="1" lang="en-US" sz="1200">
                <a:latin typeface="Calibri"/>
                <a:ea typeface="Calibri"/>
                <a:cs typeface="Calibri"/>
                <a:sym typeface="Calibri"/>
              </a:rPr>
              <a:t>U.S. Virgin Islands</a:t>
            </a:r>
            <a:r>
              <a:rPr lang="en-US" sz="1200">
                <a:latin typeface="Calibri"/>
                <a:ea typeface="Calibri"/>
                <a:cs typeface="Calibri"/>
                <a:sym typeface="Calibri"/>
              </a:rPr>
              <a:t>; Áurea E. Quiles Claudio High School in Guánica, </a:t>
            </a:r>
            <a:r>
              <a:rPr b="1" i="1" lang="en-US" sz="1200">
                <a:latin typeface="Calibri"/>
                <a:ea typeface="Calibri"/>
                <a:cs typeface="Calibri"/>
                <a:sym typeface="Calibri"/>
              </a:rPr>
              <a:t>Puerto Rico</a:t>
            </a:r>
            <a:r>
              <a:rPr lang="en-US" sz="1200">
                <a:latin typeface="Calibri"/>
                <a:ea typeface="Calibri"/>
                <a:cs typeface="Calibri"/>
                <a:sym typeface="Calibri"/>
              </a:rPr>
              <a:t>; Omoa Community Exercise, </a:t>
            </a:r>
            <a:r>
              <a:rPr b="1" i="1" lang="en-US" sz="1200">
                <a:latin typeface="Calibri"/>
                <a:ea typeface="Calibri"/>
                <a:cs typeface="Calibri"/>
                <a:sym typeface="Calibri"/>
              </a:rPr>
              <a:t>Honduras</a:t>
            </a:r>
            <a:r>
              <a:rPr lang="en-US" sz="1200">
                <a:latin typeface="Calibri"/>
                <a:ea typeface="Calibri"/>
                <a:cs typeface="Calibri"/>
                <a:sym typeface="Calibri"/>
              </a:rPr>
              <a:t>; Evacuation of the Gustavia School Complex, </a:t>
            </a:r>
            <a:r>
              <a:rPr b="1" i="1" lang="en-US" sz="1200">
                <a:latin typeface="Calibri"/>
                <a:ea typeface="Calibri"/>
                <a:cs typeface="Calibri"/>
                <a:sym typeface="Calibri"/>
              </a:rPr>
              <a:t>Saint Barthélemy</a:t>
            </a:r>
            <a:r>
              <a:rPr lang="en-US" sz="1200">
                <a:latin typeface="Calibri"/>
                <a:ea typeface="Calibri"/>
                <a:cs typeface="Calibri"/>
                <a:sym typeface="Calibri"/>
              </a:rPr>
              <a:t>; New Winthorpes Primary School, St. John, </a:t>
            </a:r>
            <a:r>
              <a:rPr b="1" i="1" lang="en-US" sz="1200">
                <a:latin typeface="Calibri"/>
                <a:ea typeface="Calibri"/>
                <a:cs typeface="Calibri"/>
                <a:sym typeface="Calibri"/>
              </a:rPr>
              <a:t>Antigua &amp; Barbuda</a:t>
            </a:r>
            <a:r>
              <a:rPr lang="en-US" sz="1200">
                <a:latin typeface="Calibri"/>
                <a:ea typeface="Calibri"/>
                <a:cs typeface="Calibri"/>
                <a:sym typeface="Calibri"/>
              </a:rPr>
              <a:t>, ODPEM activity, </a:t>
            </a:r>
            <a:r>
              <a:rPr b="1" i="1" lang="en-US" sz="1200">
                <a:latin typeface="Calibri"/>
                <a:ea typeface="Calibri"/>
                <a:cs typeface="Calibri"/>
                <a:sym typeface="Calibri"/>
              </a:rPr>
              <a:t>Jamaica</a:t>
            </a:r>
            <a:r>
              <a:rPr lang="en-US" sz="1200">
                <a:latin typeface="Calibri"/>
                <a:ea typeface="Calibri"/>
                <a:cs typeface="Calibri"/>
                <a:sym typeface="Calibri"/>
              </a:rPr>
              <a:t>; Les Cayes Schools with UNESCO and Civil Protection, </a:t>
            </a:r>
            <a:r>
              <a:rPr b="1" i="1" lang="en-US" sz="1200">
                <a:latin typeface="Calibri"/>
                <a:ea typeface="Calibri"/>
                <a:cs typeface="Calibri"/>
                <a:sym typeface="Calibri"/>
              </a:rPr>
              <a:t>Haiti</a:t>
            </a:r>
            <a:r>
              <a:rPr lang="en-US" sz="1200">
                <a:latin typeface="Calibri"/>
                <a:ea typeface="Calibri"/>
                <a:cs typeface="Calibri"/>
                <a:sym typeface="Calibri"/>
              </a:rPr>
              <a:t>; and the Pacific Tsunami Warning Center in Honolulu, </a:t>
            </a:r>
            <a:r>
              <a:rPr b="1" i="1" lang="en-US" sz="1200">
                <a:latin typeface="Calibri"/>
                <a:ea typeface="Calibri"/>
                <a:cs typeface="Calibri"/>
                <a:sym typeface="Calibri"/>
              </a:rPr>
              <a:t>Hawaii</a:t>
            </a:r>
            <a:r>
              <a:rPr lang="en-US" sz="1200">
                <a:latin typeface="Calibri"/>
                <a:ea typeface="Calibri"/>
                <a:cs typeface="Calibri"/>
                <a:sym typeface="Calibri"/>
              </a:rPr>
              <a:t>.</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53"/>
          <p:cNvSpPr txBox="1"/>
          <p:nvPr>
            <p:ph type="title"/>
          </p:nvPr>
        </p:nvSpPr>
        <p:spPr>
          <a:xfrm>
            <a:off x="306325" y="131026"/>
            <a:ext cx="8531400" cy="645900"/>
          </a:xfrm>
          <a:prstGeom prst="rect">
            <a:avLst/>
          </a:prstGeom>
          <a:solidFill>
            <a:srgbClr val="36609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3600"/>
              <a:buFont typeface="Calibri"/>
              <a:buNone/>
            </a:pPr>
            <a:r>
              <a:rPr lang="en-US" sz="3400">
                <a:latin typeface="Times New Roman"/>
                <a:ea typeface="Times New Roman"/>
                <a:cs typeface="Times New Roman"/>
                <a:sym typeface="Times New Roman"/>
              </a:rPr>
              <a:t>Participation of People with Disabilities</a:t>
            </a:r>
            <a:endParaRPr sz="3400">
              <a:latin typeface="Times New Roman"/>
              <a:ea typeface="Times New Roman"/>
              <a:cs typeface="Times New Roman"/>
              <a:sym typeface="Times New Roman"/>
            </a:endParaRPr>
          </a:p>
        </p:txBody>
      </p:sp>
      <p:sp>
        <p:nvSpPr>
          <p:cNvPr id="459" name="Google Shape;459;p53"/>
          <p:cNvSpPr txBox="1"/>
          <p:nvPr/>
        </p:nvSpPr>
        <p:spPr>
          <a:xfrm>
            <a:off x="-82775" y="3926475"/>
            <a:ext cx="9309600" cy="2742900"/>
          </a:xfrm>
          <a:prstGeom prst="rect">
            <a:avLst/>
          </a:prstGeom>
          <a:noFill/>
          <a:ln>
            <a:noFill/>
          </a:ln>
        </p:spPr>
        <p:txBody>
          <a:bodyPr anchorCtr="0" anchor="t" bIns="91425" lIns="91425" spcFirstLastPara="1" rIns="91425" wrap="square" tIns="91425">
            <a:spAutoFit/>
          </a:bodyPr>
          <a:lstStyle/>
          <a:p>
            <a:pPr indent="-304800" lvl="0" marL="457200" marR="0" rtl="0" algn="l">
              <a:lnSpc>
                <a:spcPct val="115000"/>
              </a:lnSpc>
              <a:spcBef>
                <a:spcPts val="0"/>
              </a:spcBef>
              <a:spcAft>
                <a:spcPts val="0"/>
              </a:spcAft>
              <a:buClr>
                <a:schemeClr val="dk1"/>
              </a:buClr>
              <a:buSzPts val="1200"/>
              <a:buFont typeface="Arial"/>
              <a:buChar char="●"/>
            </a:pPr>
            <a:r>
              <a:rPr b="1" lang="en-US" sz="1200">
                <a:solidFill>
                  <a:schemeClr val="dk1"/>
                </a:solidFill>
                <a:latin typeface="Calibri"/>
                <a:ea typeface="Calibri"/>
                <a:cs typeface="Calibri"/>
                <a:sym typeface="Calibri"/>
              </a:rPr>
              <a:t>Aruba: </a:t>
            </a:r>
            <a:r>
              <a:rPr lang="en-US" sz="1200">
                <a:solidFill>
                  <a:schemeClr val="dk1"/>
                </a:solidFill>
                <a:latin typeface="Calibri"/>
                <a:ea typeface="Calibri"/>
                <a:cs typeface="Calibri"/>
                <a:sym typeface="Calibri"/>
              </a:rPr>
              <a:t>Schools with Special Needs Kids</a:t>
            </a:r>
            <a:endParaRPr i="0" sz="1200" u="none" cap="none" strike="noStrike">
              <a:solidFill>
                <a:schemeClr val="dk1"/>
              </a:solidFill>
              <a:latin typeface="Calibri"/>
              <a:ea typeface="Calibri"/>
              <a:cs typeface="Calibri"/>
              <a:sym typeface="Calibri"/>
            </a:endParaRPr>
          </a:p>
          <a:p>
            <a:pPr indent="-304800" lvl="0" marL="457200" marR="0" rtl="0" algn="l">
              <a:lnSpc>
                <a:spcPct val="115000"/>
              </a:lnSpc>
              <a:spcBef>
                <a:spcPts val="600"/>
              </a:spcBef>
              <a:spcAft>
                <a:spcPts val="0"/>
              </a:spcAft>
              <a:buClr>
                <a:schemeClr val="dk1"/>
              </a:buClr>
              <a:buSzPts val="1200"/>
              <a:buFont typeface="Arial"/>
              <a:buChar char="●"/>
            </a:pPr>
            <a:r>
              <a:rPr b="1" i="0" lang="en-US" sz="1200" u="none" cap="none" strike="noStrike">
                <a:solidFill>
                  <a:schemeClr val="dk1"/>
                </a:solidFill>
                <a:latin typeface="Calibri"/>
                <a:ea typeface="Calibri"/>
                <a:cs typeface="Calibri"/>
                <a:sym typeface="Calibri"/>
              </a:rPr>
              <a:t>Barbados: </a:t>
            </a:r>
            <a:r>
              <a:rPr lang="en-US" sz="1200">
                <a:solidFill>
                  <a:schemeClr val="dk1"/>
                </a:solidFill>
                <a:latin typeface="Calibri"/>
                <a:ea typeface="Calibri"/>
                <a:cs typeface="Calibri"/>
                <a:sym typeface="Calibri"/>
              </a:rPr>
              <a:t>Barbados Council for the Disabled gave a presentation at the Crane Hotel.</a:t>
            </a:r>
            <a:endParaRPr i="0" sz="1200" u="none" cap="none" strike="noStrike">
              <a:solidFill>
                <a:schemeClr val="dk1"/>
              </a:solidFill>
              <a:highlight>
                <a:srgbClr val="FFFF00"/>
              </a:highlight>
              <a:latin typeface="Calibri"/>
              <a:ea typeface="Calibri"/>
              <a:cs typeface="Calibri"/>
              <a:sym typeface="Calibri"/>
            </a:endParaRPr>
          </a:p>
          <a:p>
            <a:pPr indent="-304800" lvl="0" marL="457200" marR="0" rtl="0" algn="l">
              <a:lnSpc>
                <a:spcPct val="115000"/>
              </a:lnSpc>
              <a:spcBef>
                <a:spcPts val="600"/>
              </a:spcBef>
              <a:spcAft>
                <a:spcPts val="0"/>
              </a:spcAft>
              <a:buClr>
                <a:schemeClr val="dk1"/>
              </a:buClr>
              <a:buSzPts val="1200"/>
              <a:buFont typeface="Arial"/>
              <a:buChar char="●"/>
            </a:pPr>
            <a:r>
              <a:rPr b="1" i="0" lang="en-US" sz="1200" u="none" cap="none" strike="noStrike">
                <a:solidFill>
                  <a:schemeClr val="dk1"/>
                </a:solidFill>
                <a:latin typeface="Calibri"/>
                <a:ea typeface="Calibri"/>
                <a:cs typeface="Calibri"/>
                <a:sym typeface="Calibri"/>
              </a:rPr>
              <a:t>Jamaica: </a:t>
            </a:r>
            <a:r>
              <a:rPr lang="en-US" sz="1200">
                <a:solidFill>
                  <a:schemeClr val="dk1"/>
                </a:solidFill>
                <a:latin typeface="Calibri"/>
                <a:ea typeface="Calibri"/>
                <a:cs typeface="Calibri"/>
                <a:sym typeface="Calibri"/>
              </a:rPr>
              <a:t>Jamaica Council for Persons with Disabilities (JCPD) is on the National Tsunami Contact List. Previoulsy we had reached out to other actors such as the Jamaica Society for the Blind and the Jamaica Combined Disabilities Association (an NGO) and would have been engaged as part of the exercise. The SMS blasts achieved through DIGICEL and FLOW would also have reached Persons with Disabilities (PWD).</a:t>
            </a:r>
            <a:endParaRPr sz="1200">
              <a:solidFill>
                <a:schemeClr val="dk1"/>
              </a:solidFill>
              <a:latin typeface="Calibri"/>
              <a:ea typeface="Calibri"/>
              <a:cs typeface="Calibri"/>
              <a:sym typeface="Calibri"/>
            </a:endParaRPr>
          </a:p>
          <a:p>
            <a:pPr indent="-304800" lvl="0" marL="457200" marR="0" rtl="0" algn="l">
              <a:lnSpc>
                <a:spcPct val="115000"/>
              </a:lnSpc>
              <a:spcBef>
                <a:spcPts val="600"/>
              </a:spcBef>
              <a:spcAft>
                <a:spcPts val="0"/>
              </a:spcAft>
              <a:buClr>
                <a:schemeClr val="dk1"/>
              </a:buClr>
              <a:buSzPts val="1200"/>
              <a:buFont typeface="Calibri"/>
              <a:buChar char="●"/>
            </a:pPr>
            <a:r>
              <a:rPr b="1" lang="en-US" sz="1200">
                <a:solidFill>
                  <a:schemeClr val="dk1"/>
                </a:solidFill>
                <a:latin typeface="Calibri"/>
                <a:ea typeface="Calibri"/>
                <a:cs typeface="Calibri"/>
                <a:sym typeface="Calibri"/>
              </a:rPr>
              <a:t>Haiti:</a:t>
            </a:r>
            <a:r>
              <a:rPr lang="en-US" sz="1200">
                <a:solidFill>
                  <a:schemeClr val="dk1"/>
                </a:solidFill>
                <a:latin typeface="Calibri"/>
                <a:ea typeface="Calibri"/>
                <a:cs typeface="Calibri"/>
                <a:sym typeface="Calibri"/>
              </a:rPr>
              <a:t> One hundred people with disabilities have participated.</a:t>
            </a:r>
            <a:endParaRPr i="0" sz="1200" u="none" cap="none" strike="noStrike">
              <a:solidFill>
                <a:schemeClr val="dk1"/>
              </a:solidFill>
              <a:highlight>
                <a:srgbClr val="FFFF00"/>
              </a:highlight>
              <a:latin typeface="Calibri"/>
              <a:ea typeface="Calibri"/>
              <a:cs typeface="Calibri"/>
              <a:sym typeface="Calibri"/>
            </a:endParaRPr>
          </a:p>
          <a:p>
            <a:pPr indent="-304800" lvl="0" marL="457200" marR="0" rtl="0" algn="l">
              <a:lnSpc>
                <a:spcPct val="115000"/>
              </a:lnSpc>
              <a:spcBef>
                <a:spcPts val="600"/>
              </a:spcBef>
              <a:spcAft>
                <a:spcPts val="0"/>
              </a:spcAft>
              <a:buClr>
                <a:schemeClr val="dk1"/>
              </a:buClr>
              <a:buSzPts val="1200"/>
              <a:buFont typeface="Calibri"/>
              <a:buChar char="●"/>
            </a:pPr>
            <a:r>
              <a:rPr b="1" lang="en-US" sz="1200">
                <a:solidFill>
                  <a:schemeClr val="dk1"/>
                </a:solidFill>
                <a:latin typeface="Calibri"/>
                <a:ea typeface="Calibri"/>
                <a:cs typeface="Calibri"/>
                <a:sym typeface="Calibri"/>
              </a:rPr>
              <a:t>US Puerto Rico: </a:t>
            </a:r>
            <a:r>
              <a:rPr lang="en-US" sz="1200">
                <a:solidFill>
                  <a:schemeClr val="dk1"/>
                </a:solidFill>
                <a:latin typeface="Calibri"/>
                <a:ea typeface="Calibri"/>
                <a:cs typeface="Calibri"/>
                <a:sym typeface="Calibri"/>
              </a:rPr>
              <a:t>"Intérpretes de lenguaje de señas de Puerto Rico (Jesús Burgos)" and National Federation for the Blind.</a:t>
            </a:r>
            <a:endParaRPr sz="1200">
              <a:solidFill>
                <a:schemeClr val="dk1"/>
              </a:solidFill>
              <a:latin typeface="Calibri"/>
              <a:ea typeface="Calibri"/>
              <a:cs typeface="Calibri"/>
              <a:sym typeface="Calibri"/>
            </a:endParaRPr>
          </a:p>
          <a:p>
            <a:pPr indent="-304800" lvl="0" marL="457200" marR="0" rtl="0" algn="l">
              <a:lnSpc>
                <a:spcPct val="115000"/>
              </a:lnSpc>
              <a:spcBef>
                <a:spcPts val="600"/>
              </a:spcBef>
              <a:spcAft>
                <a:spcPts val="0"/>
              </a:spcAft>
              <a:buClr>
                <a:schemeClr val="dk1"/>
              </a:buClr>
              <a:buSzPts val="1200"/>
              <a:buFont typeface="Arial"/>
              <a:buChar char="●"/>
            </a:pPr>
            <a:r>
              <a:rPr b="1" i="0" lang="en-US" sz="1200" u="none" cap="none" strike="noStrike">
                <a:solidFill>
                  <a:schemeClr val="dk1"/>
                </a:solidFill>
                <a:latin typeface="Calibri"/>
                <a:ea typeface="Calibri"/>
                <a:cs typeface="Calibri"/>
                <a:sym typeface="Calibri"/>
              </a:rPr>
              <a:t>UK - Cayman Islands: </a:t>
            </a:r>
            <a:r>
              <a:rPr lang="en-US" sz="1200">
                <a:solidFill>
                  <a:schemeClr val="dk1"/>
                </a:solidFill>
                <a:latin typeface="Calibri"/>
                <a:ea typeface="Calibri"/>
                <a:cs typeface="Calibri"/>
                <a:sym typeface="Calibri"/>
              </a:rPr>
              <a:t>Participants were encouraged to plan on how they would vertically evacuate persons with limited mobility. A school for persons with disabilities participated and activated their plan for wheelchair users.</a:t>
            </a:r>
            <a:endParaRPr sz="1200">
              <a:solidFill>
                <a:schemeClr val="dk1"/>
              </a:solidFill>
              <a:latin typeface="Calibri"/>
              <a:ea typeface="Calibri"/>
              <a:cs typeface="Calibri"/>
              <a:sym typeface="Calibri"/>
            </a:endParaRPr>
          </a:p>
          <a:p>
            <a:pPr indent="-304800" lvl="0" marL="457200" marR="0" rtl="0" algn="l">
              <a:lnSpc>
                <a:spcPct val="115000"/>
              </a:lnSpc>
              <a:spcBef>
                <a:spcPts val="600"/>
              </a:spcBef>
              <a:spcAft>
                <a:spcPts val="600"/>
              </a:spcAft>
              <a:buClr>
                <a:schemeClr val="dk1"/>
              </a:buClr>
              <a:buSzPts val="1200"/>
              <a:buFont typeface="Arial"/>
              <a:buChar char="●"/>
            </a:pPr>
            <a:r>
              <a:rPr b="1" i="0" lang="en-US" sz="1200" u="none" cap="none" strike="noStrike">
                <a:solidFill>
                  <a:schemeClr val="dk1"/>
                </a:solidFill>
                <a:latin typeface="Calibri"/>
                <a:ea typeface="Calibri"/>
                <a:cs typeface="Calibri"/>
                <a:sym typeface="Calibri"/>
              </a:rPr>
              <a:t>Venezuela: </a:t>
            </a:r>
            <a:r>
              <a:rPr lang="en-US" sz="1200">
                <a:solidFill>
                  <a:schemeClr val="dk1"/>
                </a:solidFill>
                <a:latin typeface="Calibri"/>
                <a:ea typeface="Calibri"/>
                <a:cs typeface="Calibri"/>
                <a:sym typeface="Calibri"/>
              </a:rPr>
              <a:t>People with disabilities were monitored by state and can be seen on the Kobox dashboard.</a:t>
            </a:r>
            <a:endParaRPr sz="1200">
              <a:solidFill>
                <a:schemeClr val="dk1"/>
              </a:solidFill>
              <a:latin typeface="Calibri"/>
              <a:ea typeface="Calibri"/>
              <a:cs typeface="Calibri"/>
              <a:sym typeface="Calibri"/>
            </a:endParaRPr>
          </a:p>
        </p:txBody>
      </p:sp>
      <p:pic>
        <p:nvPicPr>
          <p:cNvPr id="460" name="Google Shape;460;p53"/>
          <p:cNvPicPr preferRelativeResize="0"/>
          <p:nvPr/>
        </p:nvPicPr>
        <p:blipFill rotWithShape="1">
          <a:blip r:embed="rId3">
            <a:alphaModFix/>
          </a:blip>
          <a:srcRect b="2762" l="0" r="0" t="0"/>
          <a:stretch/>
        </p:blipFill>
        <p:spPr>
          <a:xfrm>
            <a:off x="922087" y="821325"/>
            <a:ext cx="7299875" cy="29983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15"/>
          <p:cNvSpPr txBox="1"/>
          <p:nvPr>
            <p:ph type="title"/>
          </p:nvPr>
        </p:nvSpPr>
        <p:spPr>
          <a:xfrm>
            <a:off x="381000" y="182075"/>
            <a:ext cx="8382000" cy="665400"/>
          </a:xfrm>
          <a:prstGeom prst="rect">
            <a:avLst/>
          </a:prstGeom>
          <a:solidFill>
            <a:srgbClr val="36609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3600"/>
              <a:buFont typeface="Calibri"/>
              <a:buNone/>
            </a:pPr>
            <a:r>
              <a:rPr lang="en-US">
                <a:latin typeface="Times New Roman"/>
                <a:ea typeface="Times New Roman"/>
                <a:cs typeface="Times New Roman"/>
                <a:sym typeface="Times New Roman"/>
              </a:rPr>
              <a:t>Tsunami Ready Program Implementation</a:t>
            </a:r>
            <a:endParaRPr/>
          </a:p>
        </p:txBody>
      </p:sp>
      <p:sp>
        <p:nvSpPr>
          <p:cNvPr id="467" name="Google Shape;467;p15"/>
          <p:cNvSpPr txBox="1"/>
          <p:nvPr/>
        </p:nvSpPr>
        <p:spPr>
          <a:xfrm>
            <a:off x="269825" y="908050"/>
            <a:ext cx="8670900" cy="1477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lang="en-US" sz="1800">
                <a:solidFill>
                  <a:schemeClr val="dk1"/>
                </a:solidFill>
                <a:latin typeface="Times New Roman"/>
                <a:ea typeface="Times New Roman"/>
                <a:cs typeface="Times New Roman"/>
                <a:sym typeface="Times New Roman"/>
              </a:rPr>
              <a:t>The results for the status of the implementation of the UNESCO/IOC Tsunami Ready Recognition Programme indicated that 76% MS and territories have implemented or are in the process of implementing the program, while 17% interested for those who have not yet implemented it, with 394 as the total number of target communities to be recognized as Tsunami Ready</a:t>
            </a:r>
            <a:endParaRPr b="0" i="0" sz="1400" u="none" cap="none" strike="noStrike">
              <a:solidFill>
                <a:schemeClr val="dk1"/>
              </a:solidFill>
              <a:latin typeface="Times New Roman"/>
              <a:ea typeface="Times New Roman"/>
              <a:cs typeface="Times New Roman"/>
              <a:sym typeface="Times New Roman"/>
            </a:endParaRPr>
          </a:p>
        </p:txBody>
      </p:sp>
      <p:pic>
        <p:nvPicPr>
          <p:cNvPr id="468" name="Google Shape;468;p15" title="Chart"/>
          <p:cNvPicPr preferRelativeResize="0"/>
          <p:nvPr/>
        </p:nvPicPr>
        <p:blipFill rotWithShape="1">
          <a:blip r:embed="rId3">
            <a:alphaModFix/>
          </a:blip>
          <a:srcRect b="11520" l="0" r="0" t="0"/>
          <a:stretch/>
        </p:blipFill>
        <p:spPr>
          <a:xfrm>
            <a:off x="1174288" y="2546600"/>
            <a:ext cx="6861975" cy="393252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17"/>
          <p:cNvSpPr txBox="1"/>
          <p:nvPr>
            <p:ph type="title"/>
          </p:nvPr>
        </p:nvSpPr>
        <p:spPr>
          <a:xfrm>
            <a:off x="381000" y="182077"/>
            <a:ext cx="8382000" cy="699000"/>
          </a:xfrm>
          <a:prstGeom prst="rect">
            <a:avLst/>
          </a:prstGeom>
          <a:solidFill>
            <a:srgbClr val="36609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3600"/>
              <a:buFont typeface="Calibri"/>
              <a:buNone/>
            </a:pPr>
            <a:r>
              <a:rPr lang="en-US">
                <a:latin typeface="Times New Roman"/>
                <a:ea typeface="Times New Roman"/>
                <a:cs typeface="Times New Roman"/>
                <a:sym typeface="Times New Roman"/>
              </a:rPr>
              <a:t>Overall </a:t>
            </a:r>
            <a:r>
              <a:rPr lang="en-US">
                <a:latin typeface="Times New Roman"/>
                <a:ea typeface="Times New Roman"/>
                <a:cs typeface="Times New Roman"/>
                <a:sym typeface="Times New Roman"/>
              </a:rPr>
              <a:t>Exercise Satisfaction </a:t>
            </a:r>
            <a:endParaRPr/>
          </a:p>
        </p:txBody>
      </p:sp>
      <p:sp>
        <p:nvSpPr>
          <p:cNvPr id="475" name="Google Shape;475;p17"/>
          <p:cNvSpPr txBox="1"/>
          <p:nvPr/>
        </p:nvSpPr>
        <p:spPr>
          <a:xfrm>
            <a:off x="143350" y="4319425"/>
            <a:ext cx="9070200" cy="2524200"/>
          </a:xfrm>
          <a:prstGeom prst="rect">
            <a:avLst/>
          </a:prstGeom>
          <a:noFill/>
          <a:ln>
            <a:noFill/>
          </a:ln>
        </p:spPr>
        <p:txBody>
          <a:bodyPr anchorCtr="0" anchor="t" bIns="45700" lIns="91425" spcFirstLastPara="1" rIns="91425" wrap="square" tIns="45700">
            <a:spAutoFit/>
          </a:bodyPr>
          <a:lstStyle/>
          <a:p>
            <a:pPr indent="-311150" lvl="0" marL="457200" marR="0" rtl="0" algn="l">
              <a:lnSpc>
                <a:spcPct val="100000"/>
              </a:lnSpc>
              <a:spcBef>
                <a:spcPts val="300"/>
              </a:spcBef>
              <a:spcAft>
                <a:spcPts val="0"/>
              </a:spcAft>
              <a:buClr>
                <a:schemeClr val="dk1"/>
              </a:buClr>
              <a:buSzPts val="1300"/>
              <a:buFont typeface="Times New Roman"/>
              <a:buChar char="●"/>
            </a:pPr>
            <a:r>
              <a:rPr b="1" lang="en-US" sz="1300">
                <a:solidFill>
                  <a:schemeClr val="dk1"/>
                </a:solidFill>
                <a:latin typeface="Calibri"/>
                <a:ea typeface="Calibri"/>
                <a:cs typeface="Calibri"/>
                <a:sym typeface="Calibri"/>
              </a:rPr>
              <a:t>Anguilla: </a:t>
            </a:r>
            <a:r>
              <a:rPr lang="en-US" sz="1300">
                <a:solidFill>
                  <a:schemeClr val="dk1"/>
                </a:solidFill>
                <a:latin typeface="Calibri"/>
                <a:ea typeface="Calibri"/>
                <a:cs typeface="Calibri"/>
                <a:sym typeface="Calibri"/>
              </a:rPr>
              <a:t>Most of our pre was pertaining to earthquakes related. So these products were a bit different and took some time for us to read.</a:t>
            </a:r>
            <a:endParaRPr sz="1300">
              <a:solidFill>
                <a:schemeClr val="dk1"/>
              </a:solidFill>
              <a:latin typeface="Calibri"/>
              <a:ea typeface="Calibri"/>
              <a:cs typeface="Calibri"/>
              <a:sym typeface="Calibri"/>
            </a:endParaRPr>
          </a:p>
          <a:p>
            <a:pPr indent="-311150" lvl="0" marL="457200" marR="0" rtl="0" algn="l">
              <a:lnSpc>
                <a:spcPct val="100000"/>
              </a:lnSpc>
              <a:spcBef>
                <a:spcPts val="300"/>
              </a:spcBef>
              <a:spcAft>
                <a:spcPts val="0"/>
              </a:spcAft>
              <a:buClr>
                <a:schemeClr val="dk1"/>
              </a:buClr>
              <a:buSzPts val="1300"/>
              <a:buChar char="●"/>
            </a:pPr>
            <a:r>
              <a:rPr b="1" lang="en-US" sz="1300">
                <a:solidFill>
                  <a:schemeClr val="dk1"/>
                </a:solidFill>
                <a:latin typeface="Calibri"/>
                <a:ea typeface="Calibri"/>
                <a:cs typeface="Calibri"/>
                <a:sym typeface="Calibri"/>
              </a:rPr>
              <a:t>British Virgin Islands:</a:t>
            </a:r>
            <a:r>
              <a:rPr lang="en-US" sz="1300">
                <a:solidFill>
                  <a:schemeClr val="dk1"/>
                </a:solidFill>
                <a:latin typeface="Calibri"/>
                <a:ea typeface="Calibri"/>
                <a:cs typeface="Calibri"/>
                <a:sym typeface="Calibri"/>
              </a:rPr>
              <a:t> Less participation this year.</a:t>
            </a:r>
            <a:endParaRPr sz="1300">
              <a:solidFill>
                <a:schemeClr val="dk1"/>
              </a:solidFill>
              <a:latin typeface="Calibri"/>
              <a:ea typeface="Calibri"/>
              <a:cs typeface="Calibri"/>
              <a:sym typeface="Calibri"/>
            </a:endParaRPr>
          </a:p>
          <a:p>
            <a:pPr indent="-311150" lvl="0" marL="457200" marR="0" rtl="0" algn="l">
              <a:lnSpc>
                <a:spcPct val="100000"/>
              </a:lnSpc>
              <a:spcBef>
                <a:spcPts val="300"/>
              </a:spcBef>
              <a:spcAft>
                <a:spcPts val="0"/>
              </a:spcAft>
              <a:buClr>
                <a:schemeClr val="dk1"/>
              </a:buClr>
              <a:buSzPts val="1300"/>
              <a:buChar char="●"/>
            </a:pPr>
            <a:r>
              <a:rPr b="1" lang="en-US" sz="1300">
                <a:solidFill>
                  <a:schemeClr val="dk1"/>
                </a:solidFill>
                <a:latin typeface="Calibri"/>
                <a:ea typeface="Calibri"/>
                <a:cs typeface="Calibri"/>
                <a:sym typeface="Calibri"/>
              </a:rPr>
              <a:t>Panama: </a:t>
            </a:r>
            <a:r>
              <a:rPr lang="en-US" sz="1300">
                <a:solidFill>
                  <a:schemeClr val="dk1"/>
                </a:solidFill>
                <a:latin typeface="Calibri"/>
                <a:ea typeface="Calibri"/>
                <a:cs typeface="Calibri"/>
                <a:sym typeface="Calibri"/>
              </a:rPr>
              <a:t>We have no support for field and evacuation procedures.</a:t>
            </a:r>
            <a:endParaRPr sz="1300">
              <a:solidFill>
                <a:schemeClr val="dk1"/>
              </a:solidFill>
              <a:latin typeface="Calibri"/>
              <a:ea typeface="Calibri"/>
              <a:cs typeface="Calibri"/>
              <a:sym typeface="Calibri"/>
            </a:endParaRPr>
          </a:p>
          <a:p>
            <a:pPr indent="-311150" lvl="0" marL="457200" marR="0" rtl="0" algn="l">
              <a:lnSpc>
                <a:spcPct val="100000"/>
              </a:lnSpc>
              <a:spcBef>
                <a:spcPts val="300"/>
              </a:spcBef>
              <a:spcAft>
                <a:spcPts val="0"/>
              </a:spcAft>
              <a:buClr>
                <a:schemeClr val="dk1"/>
              </a:buClr>
              <a:buSzPts val="1300"/>
              <a:buChar char="●"/>
            </a:pPr>
            <a:r>
              <a:rPr b="1" lang="en-US" sz="1300">
                <a:solidFill>
                  <a:schemeClr val="dk1"/>
                </a:solidFill>
                <a:latin typeface="Calibri"/>
                <a:ea typeface="Calibri"/>
                <a:cs typeface="Calibri"/>
                <a:sym typeface="Calibri"/>
              </a:rPr>
              <a:t>Venezuela:</a:t>
            </a:r>
            <a:r>
              <a:rPr lang="en-US" sz="1300">
                <a:solidFill>
                  <a:schemeClr val="dk1"/>
                </a:solidFill>
                <a:latin typeface="Calibri"/>
                <a:ea typeface="Calibri"/>
                <a:cs typeface="Calibri"/>
                <a:sym typeface="Calibri"/>
              </a:rPr>
              <a:t> It was very good, because we had to think about a tsunami product of a volcanic eruption, imagine a landslide have the potential to producing a tsunami, and educate our authorities and staff about the possibility of a volcanic eruption that affects us.</a:t>
            </a:r>
            <a:endParaRPr sz="1300">
              <a:solidFill>
                <a:schemeClr val="dk1"/>
              </a:solidFill>
              <a:latin typeface="Calibri"/>
              <a:ea typeface="Calibri"/>
              <a:cs typeface="Calibri"/>
              <a:sym typeface="Calibri"/>
            </a:endParaRPr>
          </a:p>
          <a:p>
            <a:pPr indent="-311150" lvl="0" marL="457200" marR="0" rtl="0" algn="l">
              <a:lnSpc>
                <a:spcPct val="100000"/>
              </a:lnSpc>
              <a:spcBef>
                <a:spcPts val="300"/>
              </a:spcBef>
              <a:spcAft>
                <a:spcPts val="0"/>
              </a:spcAft>
              <a:buClr>
                <a:schemeClr val="dk1"/>
              </a:buClr>
              <a:buSzPts val="1300"/>
              <a:buChar char="●"/>
            </a:pPr>
            <a:r>
              <a:rPr b="1" lang="en-US" sz="1300">
                <a:solidFill>
                  <a:schemeClr val="dk1"/>
                </a:solidFill>
                <a:latin typeface="Calibri"/>
                <a:ea typeface="Calibri"/>
                <a:cs typeface="Calibri"/>
                <a:sym typeface="Calibri"/>
              </a:rPr>
              <a:t>Barbados: </a:t>
            </a:r>
            <a:r>
              <a:rPr lang="en-US" sz="1300">
                <a:solidFill>
                  <a:schemeClr val="dk1"/>
                </a:solidFill>
                <a:latin typeface="Calibri"/>
                <a:ea typeface="Calibri"/>
                <a:cs typeface="Calibri"/>
                <a:sym typeface="Calibri"/>
              </a:rPr>
              <a:t>Largest issue was communication along with CAP. CAP and radio interrupts only allowed on two stations.</a:t>
            </a:r>
            <a:endParaRPr sz="1300">
              <a:solidFill>
                <a:schemeClr val="dk1"/>
              </a:solidFill>
              <a:latin typeface="Calibri"/>
              <a:ea typeface="Calibri"/>
              <a:cs typeface="Calibri"/>
              <a:sym typeface="Calibri"/>
            </a:endParaRPr>
          </a:p>
          <a:p>
            <a:pPr indent="-311150" lvl="0" marL="457200" marR="0" rtl="0" algn="l">
              <a:lnSpc>
                <a:spcPct val="100000"/>
              </a:lnSpc>
              <a:spcBef>
                <a:spcPts val="300"/>
              </a:spcBef>
              <a:spcAft>
                <a:spcPts val="0"/>
              </a:spcAft>
              <a:buClr>
                <a:schemeClr val="dk1"/>
              </a:buClr>
              <a:buSzPts val="1300"/>
              <a:buChar char="●"/>
            </a:pPr>
            <a:r>
              <a:rPr b="1" lang="en-US" sz="1300">
                <a:solidFill>
                  <a:schemeClr val="dk1"/>
                </a:solidFill>
                <a:latin typeface="Calibri"/>
                <a:ea typeface="Calibri"/>
                <a:cs typeface="Calibri"/>
                <a:sym typeface="Calibri"/>
              </a:rPr>
              <a:t>US Virgin Islands:</a:t>
            </a:r>
            <a:r>
              <a:rPr lang="en-US" sz="1300">
                <a:solidFill>
                  <a:schemeClr val="dk1"/>
                </a:solidFill>
                <a:latin typeface="Calibri"/>
                <a:ea typeface="Calibri"/>
                <a:cs typeface="Calibri"/>
                <a:sym typeface="Calibri"/>
              </a:rPr>
              <a:t> Many of the schools had testing going on at the same time and were unable to participate in the evacuation drill.</a:t>
            </a:r>
            <a:endParaRPr sz="1300">
              <a:solidFill>
                <a:schemeClr val="dk1"/>
              </a:solidFill>
              <a:latin typeface="Calibri"/>
              <a:ea typeface="Calibri"/>
              <a:cs typeface="Calibri"/>
              <a:sym typeface="Calibri"/>
            </a:endParaRPr>
          </a:p>
          <a:p>
            <a:pPr indent="-311150" lvl="0" marL="457200" marR="0" rtl="0" algn="l">
              <a:lnSpc>
                <a:spcPct val="100000"/>
              </a:lnSpc>
              <a:spcBef>
                <a:spcPts val="300"/>
              </a:spcBef>
              <a:spcAft>
                <a:spcPts val="300"/>
              </a:spcAft>
              <a:buClr>
                <a:schemeClr val="dk1"/>
              </a:buClr>
              <a:buSzPts val="1300"/>
              <a:buChar char="●"/>
            </a:pPr>
            <a:r>
              <a:rPr b="1" lang="en-US" sz="1300">
                <a:solidFill>
                  <a:schemeClr val="dk1"/>
                </a:solidFill>
                <a:latin typeface="Calibri"/>
                <a:ea typeface="Calibri"/>
                <a:cs typeface="Calibri"/>
                <a:sym typeface="Calibri"/>
              </a:rPr>
              <a:t>Jamaica: </a:t>
            </a:r>
            <a:r>
              <a:rPr lang="en-US" sz="1300">
                <a:solidFill>
                  <a:schemeClr val="dk1"/>
                </a:solidFill>
                <a:latin typeface="Calibri"/>
                <a:ea typeface="Calibri"/>
                <a:cs typeface="Calibri"/>
                <a:sym typeface="Calibri"/>
              </a:rPr>
              <a:t>Caribe Wave 2026 commanded a greater reach this year with the addition of the SMS messages. </a:t>
            </a:r>
            <a:endParaRPr sz="1300">
              <a:solidFill>
                <a:schemeClr val="dk1"/>
              </a:solidFill>
              <a:latin typeface="Calibri"/>
              <a:ea typeface="Calibri"/>
              <a:cs typeface="Calibri"/>
              <a:sym typeface="Calibri"/>
            </a:endParaRPr>
          </a:p>
        </p:txBody>
      </p:sp>
      <p:pic>
        <p:nvPicPr>
          <p:cNvPr id="476" name="Google Shape;476;p17" title="Chart"/>
          <p:cNvPicPr preferRelativeResize="0"/>
          <p:nvPr/>
        </p:nvPicPr>
        <p:blipFill rotWithShape="1">
          <a:blip r:embed="rId3">
            <a:alphaModFix/>
          </a:blip>
          <a:srcRect b="3677" l="0" r="0" t="4394"/>
          <a:stretch/>
        </p:blipFill>
        <p:spPr>
          <a:xfrm>
            <a:off x="1639150" y="985125"/>
            <a:ext cx="5865699" cy="33342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18"/>
          <p:cNvSpPr txBox="1"/>
          <p:nvPr>
            <p:ph type="title"/>
          </p:nvPr>
        </p:nvSpPr>
        <p:spPr>
          <a:xfrm>
            <a:off x="355869" y="253885"/>
            <a:ext cx="8432261" cy="861969"/>
          </a:xfrm>
          <a:prstGeom prst="rect">
            <a:avLst/>
          </a:prstGeom>
          <a:solidFill>
            <a:srgbClr val="36609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3200"/>
              <a:buFont typeface="Calibri"/>
              <a:buNone/>
            </a:pPr>
            <a:r>
              <a:rPr lang="en-US" sz="3200">
                <a:latin typeface="Times New Roman"/>
                <a:ea typeface="Times New Roman"/>
                <a:cs typeface="Times New Roman"/>
                <a:sym typeface="Times New Roman"/>
              </a:rPr>
              <a:t>Status of Sea Level Stations during the exercise</a:t>
            </a:r>
            <a:endParaRPr/>
          </a:p>
        </p:txBody>
      </p:sp>
      <p:sp>
        <p:nvSpPr>
          <p:cNvPr id="482" name="Google Shape;482;p18"/>
          <p:cNvSpPr txBox="1"/>
          <p:nvPr>
            <p:ph idx="1" type="body"/>
          </p:nvPr>
        </p:nvSpPr>
        <p:spPr>
          <a:xfrm>
            <a:off x="355868" y="5601737"/>
            <a:ext cx="8298900" cy="1173300"/>
          </a:xfrm>
          <a:prstGeom prst="rect">
            <a:avLst/>
          </a:prstGeom>
          <a:noFill/>
          <a:ln>
            <a:noFill/>
          </a:ln>
        </p:spPr>
        <p:txBody>
          <a:bodyPr anchorCtr="0" anchor="t" bIns="91425" lIns="91425" spcFirstLastPara="1" rIns="91425" wrap="square" tIns="91425">
            <a:noAutofit/>
          </a:bodyPr>
          <a:lstStyle/>
          <a:p>
            <a:pPr indent="-165100" lvl="0" marL="520700" marR="0" rtl="0" algn="l">
              <a:lnSpc>
                <a:spcPct val="100000"/>
              </a:lnSpc>
              <a:spcBef>
                <a:spcPts val="0"/>
              </a:spcBef>
              <a:spcAft>
                <a:spcPts val="0"/>
              </a:spcAft>
              <a:buClr>
                <a:schemeClr val="dk1"/>
              </a:buClr>
              <a:buSzPts val="1600"/>
              <a:buFont typeface="Arial"/>
              <a:buChar char="•"/>
            </a:pPr>
            <a:r>
              <a:rPr lang="en-US" sz="1600">
                <a:latin typeface="Times New Roman"/>
                <a:ea typeface="Times New Roman"/>
                <a:cs typeface="Times New Roman"/>
                <a:sym typeface="Times New Roman"/>
              </a:rPr>
              <a:t>The PTWC provided simulated forecasted maximum wave heights for </a:t>
            </a:r>
            <a:r>
              <a:rPr lang="en-US" sz="1600">
                <a:latin typeface="Times New Roman"/>
                <a:ea typeface="Times New Roman"/>
                <a:cs typeface="Times New Roman"/>
                <a:sym typeface="Times New Roman"/>
              </a:rPr>
              <a:t>60</a:t>
            </a:r>
            <a:r>
              <a:rPr lang="en-US" sz="1600">
                <a:latin typeface="Times New Roman"/>
                <a:ea typeface="Times New Roman"/>
                <a:cs typeface="Times New Roman"/>
                <a:sym typeface="Times New Roman"/>
              </a:rPr>
              <a:t> CARIBE EWS stations in the simulated bulletins.</a:t>
            </a:r>
            <a:endParaRPr/>
          </a:p>
          <a:p>
            <a:pPr indent="-165100" lvl="0" marL="520700" marR="0" rtl="0" algn="l">
              <a:lnSpc>
                <a:spcPct val="100000"/>
              </a:lnSpc>
              <a:spcBef>
                <a:spcPts val="560"/>
              </a:spcBef>
              <a:spcAft>
                <a:spcPts val="0"/>
              </a:spcAft>
              <a:buClr>
                <a:schemeClr val="dk1"/>
              </a:buClr>
              <a:buSzPts val="1600"/>
              <a:buFont typeface="Arial"/>
              <a:buChar char="•"/>
            </a:pPr>
            <a:r>
              <a:rPr lang="en-US" sz="1600">
                <a:latin typeface="Times New Roman"/>
                <a:ea typeface="Times New Roman"/>
                <a:cs typeface="Times New Roman"/>
                <a:sym typeface="Times New Roman"/>
              </a:rPr>
              <a:t> Only about </a:t>
            </a:r>
            <a:r>
              <a:rPr lang="en-US" sz="1600">
                <a:latin typeface="Times New Roman"/>
                <a:ea typeface="Times New Roman"/>
                <a:cs typeface="Times New Roman"/>
                <a:sym typeface="Times New Roman"/>
              </a:rPr>
              <a:t>76</a:t>
            </a:r>
            <a:r>
              <a:rPr lang="en-US" sz="1600">
                <a:latin typeface="Times New Roman"/>
                <a:ea typeface="Times New Roman"/>
                <a:cs typeface="Times New Roman"/>
                <a:sym typeface="Times New Roman"/>
              </a:rPr>
              <a:t>% of these sea level stations were online on the IOC Sea Level facility during the exercise period.</a:t>
            </a:r>
            <a:endParaRPr/>
          </a:p>
        </p:txBody>
      </p:sp>
      <p:sp>
        <p:nvSpPr>
          <p:cNvPr id="483" name="Google Shape;483;p18"/>
          <p:cNvSpPr txBox="1"/>
          <p:nvPr/>
        </p:nvSpPr>
        <p:spPr>
          <a:xfrm>
            <a:off x="4571999" y="1459542"/>
            <a:ext cx="322733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Times New Roman"/>
                <a:ea typeface="Times New Roman"/>
                <a:cs typeface="Times New Roman"/>
                <a:sym typeface="Times New Roman"/>
              </a:rPr>
              <a:t>Northern Panama scenario</a:t>
            </a:r>
            <a:endParaRPr b="0" i="0" sz="1400" u="none" cap="none" strike="noStrike">
              <a:solidFill>
                <a:srgbClr val="000000"/>
              </a:solidFill>
              <a:latin typeface="Arial"/>
              <a:ea typeface="Arial"/>
              <a:cs typeface="Arial"/>
              <a:sym typeface="Arial"/>
            </a:endParaRPr>
          </a:p>
        </p:txBody>
      </p:sp>
      <p:sp>
        <p:nvSpPr>
          <p:cNvPr id="484" name="Google Shape;484;p18"/>
          <p:cNvSpPr txBox="1"/>
          <p:nvPr/>
        </p:nvSpPr>
        <p:spPr>
          <a:xfrm>
            <a:off x="326965" y="1459542"/>
            <a:ext cx="342522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Times New Roman"/>
                <a:ea typeface="Times New Roman"/>
                <a:cs typeface="Times New Roman"/>
                <a:sym typeface="Times New Roman"/>
              </a:rPr>
              <a:t>Western Muertos Trough scenario</a:t>
            </a:r>
            <a:endParaRPr b="0" i="0" sz="1400" u="none" cap="none" strike="noStrike">
              <a:solidFill>
                <a:srgbClr val="000000"/>
              </a:solidFill>
              <a:latin typeface="Arial"/>
              <a:ea typeface="Arial"/>
              <a:cs typeface="Arial"/>
              <a:sym typeface="Arial"/>
            </a:endParaRPr>
          </a:p>
        </p:txBody>
      </p:sp>
      <p:pic>
        <p:nvPicPr>
          <p:cNvPr id="485" name="Google Shape;485;p18"/>
          <p:cNvPicPr preferRelativeResize="0"/>
          <p:nvPr/>
        </p:nvPicPr>
        <p:blipFill>
          <a:blip r:embed="rId3">
            <a:alphaModFix/>
          </a:blip>
          <a:stretch>
            <a:fillRect/>
          </a:stretch>
        </p:blipFill>
        <p:spPr>
          <a:xfrm>
            <a:off x="825613" y="1210188"/>
            <a:ext cx="7359375" cy="44376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19"/>
          <p:cNvSpPr txBox="1"/>
          <p:nvPr>
            <p:ph type="title"/>
          </p:nvPr>
        </p:nvSpPr>
        <p:spPr>
          <a:xfrm>
            <a:off x="304800" y="274637"/>
            <a:ext cx="8534400" cy="715963"/>
          </a:xfrm>
          <a:prstGeom prst="rect">
            <a:avLst/>
          </a:prstGeom>
          <a:solidFill>
            <a:srgbClr val="36609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2F2F2"/>
              </a:buClr>
              <a:buSzPts val="2800"/>
              <a:buFont typeface="Calibri"/>
              <a:buNone/>
            </a:pPr>
            <a:r>
              <a:rPr lang="en-US" sz="2800">
                <a:latin typeface="Times New Roman"/>
                <a:ea typeface="Times New Roman"/>
                <a:cs typeface="Times New Roman"/>
                <a:sym typeface="Times New Roman"/>
              </a:rPr>
              <a:t>Status of DART’s</a:t>
            </a:r>
            <a:endParaRPr/>
          </a:p>
        </p:txBody>
      </p:sp>
      <p:sp>
        <p:nvSpPr>
          <p:cNvPr id="491" name="Google Shape;491;p19"/>
          <p:cNvSpPr txBox="1"/>
          <p:nvPr/>
        </p:nvSpPr>
        <p:spPr>
          <a:xfrm>
            <a:off x="533400" y="1219200"/>
            <a:ext cx="80772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chemeClr val="dk1"/>
                </a:solidFill>
                <a:latin typeface="Times New Roman"/>
                <a:ea typeface="Times New Roman"/>
                <a:cs typeface="Times New Roman"/>
                <a:sym typeface="Times New Roman"/>
              </a:rPr>
              <a:t>The reported DART station for Kick em Jenny was streaming data during the day of the exercise.</a:t>
            </a:r>
            <a:endParaRPr b="0" i="0" sz="1600" u="none" cap="none" strike="noStrike">
              <a:solidFill>
                <a:schemeClr val="dk1"/>
              </a:solidFill>
              <a:latin typeface="Times New Roman"/>
              <a:ea typeface="Times New Roman"/>
              <a:cs typeface="Times New Roman"/>
              <a:sym typeface="Times New Roman"/>
            </a:endParaRPr>
          </a:p>
        </p:txBody>
      </p:sp>
      <p:pic>
        <p:nvPicPr>
          <p:cNvPr id="492" name="Google Shape;492;p19"/>
          <p:cNvPicPr preferRelativeResize="0"/>
          <p:nvPr/>
        </p:nvPicPr>
        <p:blipFill>
          <a:blip r:embed="rId3">
            <a:alphaModFix/>
          </a:blip>
          <a:stretch>
            <a:fillRect/>
          </a:stretch>
        </p:blipFill>
        <p:spPr>
          <a:xfrm>
            <a:off x="1421600" y="1865700"/>
            <a:ext cx="6300800" cy="48630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g3dd6b359786_0_109"/>
          <p:cNvSpPr txBox="1"/>
          <p:nvPr>
            <p:ph type="title"/>
          </p:nvPr>
        </p:nvSpPr>
        <p:spPr>
          <a:xfrm>
            <a:off x="121600" y="76200"/>
            <a:ext cx="8915400" cy="412200"/>
          </a:xfrm>
          <a:prstGeom prst="rect">
            <a:avLst/>
          </a:prstGeom>
          <a:solidFill>
            <a:srgbClr val="36609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700"/>
              <a:buFont typeface="Calibri"/>
              <a:buNone/>
            </a:pPr>
            <a:r>
              <a:rPr lang="en-US" sz="2200">
                <a:latin typeface="Times New Roman"/>
                <a:ea typeface="Times New Roman"/>
                <a:cs typeface="Times New Roman"/>
                <a:sym typeface="Times New Roman"/>
              </a:rPr>
              <a:t>CARIBE WAVE 26 Task Team</a:t>
            </a:r>
            <a:endParaRPr sz="3000"/>
          </a:p>
        </p:txBody>
      </p:sp>
      <p:graphicFrame>
        <p:nvGraphicFramePr>
          <p:cNvPr id="498" name="Google Shape;498;g3dd6b359786_0_109"/>
          <p:cNvGraphicFramePr/>
          <p:nvPr/>
        </p:nvGraphicFramePr>
        <p:xfrm>
          <a:off x="179648" y="603300"/>
          <a:ext cx="3000000" cy="3000000"/>
        </p:xfrm>
        <a:graphic>
          <a:graphicData uri="http://schemas.openxmlformats.org/drawingml/2006/table">
            <a:tbl>
              <a:tblPr bandRow="1">
                <a:noFill/>
                <a:tableStyleId>{986C6641-7C40-4D8B-A950-90AE609D7654}</a:tableStyleId>
              </a:tblPr>
              <a:tblGrid>
                <a:gridCol w="4205425"/>
                <a:gridCol w="1452750"/>
                <a:gridCol w="3107750"/>
              </a:tblGrid>
              <a:tr h="205250">
                <a:tc>
                  <a:txBody>
                    <a:bodyPr/>
                    <a:lstStyle/>
                    <a:p>
                      <a:pPr indent="0" lvl="0" marL="0" marR="0" rtl="0" algn="ctr">
                        <a:lnSpc>
                          <a:spcPct val="107000"/>
                        </a:lnSpc>
                        <a:spcBef>
                          <a:spcPts val="0"/>
                        </a:spcBef>
                        <a:spcAft>
                          <a:spcPts val="0"/>
                        </a:spcAft>
                        <a:buClr>
                          <a:srgbClr val="000000"/>
                        </a:buClr>
                        <a:buSzPts val="1100"/>
                        <a:buFont typeface="Times New Roman"/>
                        <a:buNone/>
                      </a:pPr>
                      <a:r>
                        <a:rPr b="1" lang="en-US" sz="1400" u="none" cap="none" strike="noStrike">
                          <a:latin typeface="Times New Roman"/>
                          <a:ea typeface="Times New Roman"/>
                          <a:cs typeface="Times New Roman"/>
                          <a:sym typeface="Times New Roman"/>
                        </a:rPr>
                        <a:t>Person</a:t>
                      </a:r>
                      <a:endParaRPr b="1" sz="1400" u="none" cap="none" strike="noStrike">
                        <a:latin typeface="Times New Roman"/>
                        <a:ea typeface="Times New Roman"/>
                        <a:cs typeface="Times New Roman"/>
                        <a:sym typeface="Times New Roman"/>
                      </a:endParaRPr>
                    </a:p>
                  </a:txBody>
                  <a:tcPr marT="0" marB="0" marR="40325" marL="40325" anchor="ctr">
                    <a:lnB cap="flat" cmpd="sng" w="9525">
                      <a:solidFill>
                        <a:srgbClr val="000000"/>
                      </a:solidFill>
                      <a:prstDash val="solid"/>
                      <a:round/>
                      <a:headEnd len="sm" w="sm" type="none"/>
                      <a:tailEnd len="sm" w="sm" type="none"/>
                    </a:lnB>
                    <a:solidFill>
                      <a:srgbClr val="93B3D7"/>
                    </a:solidFill>
                  </a:tcPr>
                </a:tc>
                <a:tc>
                  <a:txBody>
                    <a:bodyPr/>
                    <a:lstStyle/>
                    <a:p>
                      <a:pPr indent="0" lvl="0" marL="0" marR="0" rtl="0" algn="ctr">
                        <a:lnSpc>
                          <a:spcPct val="107000"/>
                        </a:lnSpc>
                        <a:spcBef>
                          <a:spcPts val="0"/>
                        </a:spcBef>
                        <a:spcAft>
                          <a:spcPts val="0"/>
                        </a:spcAft>
                        <a:buClr>
                          <a:srgbClr val="000000"/>
                        </a:buClr>
                        <a:buSzPts val="1100"/>
                        <a:buFont typeface="Times New Roman"/>
                        <a:buNone/>
                      </a:pPr>
                      <a:r>
                        <a:rPr b="1" lang="en-US" sz="1400" u="none" cap="none" strike="noStrike">
                          <a:latin typeface="Times New Roman"/>
                          <a:ea typeface="Times New Roman"/>
                          <a:cs typeface="Times New Roman"/>
                          <a:sym typeface="Times New Roman"/>
                        </a:rPr>
                        <a:t>Agency</a:t>
                      </a:r>
                      <a:endParaRPr b="1" sz="1400" u="none" cap="none" strike="noStrike">
                        <a:latin typeface="Times New Roman"/>
                        <a:ea typeface="Times New Roman"/>
                        <a:cs typeface="Times New Roman"/>
                        <a:sym typeface="Times New Roman"/>
                      </a:endParaRPr>
                    </a:p>
                  </a:txBody>
                  <a:tcPr marT="0" marB="0" marR="40325" marL="40325" anchor="ctr">
                    <a:lnB cap="flat" cmpd="sng" w="9525">
                      <a:solidFill>
                        <a:srgbClr val="000000"/>
                      </a:solidFill>
                      <a:prstDash val="solid"/>
                      <a:round/>
                      <a:headEnd len="sm" w="sm" type="none"/>
                      <a:tailEnd len="sm" w="sm" type="none"/>
                    </a:lnB>
                    <a:solidFill>
                      <a:srgbClr val="93B3D7"/>
                    </a:solidFill>
                  </a:tcPr>
                </a:tc>
                <a:tc>
                  <a:txBody>
                    <a:bodyPr/>
                    <a:lstStyle/>
                    <a:p>
                      <a:pPr indent="0" lvl="0" marL="0" marR="0" rtl="0" algn="ctr">
                        <a:lnSpc>
                          <a:spcPct val="107000"/>
                        </a:lnSpc>
                        <a:spcBef>
                          <a:spcPts val="0"/>
                        </a:spcBef>
                        <a:spcAft>
                          <a:spcPts val="0"/>
                        </a:spcAft>
                        <a:buClr>
                          <a:srgbClr val="000000"/>
                        </a:buClr>
                        <a:buSzPts val="1100"/>
                        <a:buFont typeface="Times New Roman"/>
                        <a:buNone/>
                      </a:pPr>
                      <a:r>
                        <a:rPr b="1" lang="en-US" sz="1400" u="none" cap="none" strike="noStrike">
                          <a:latin typeface="Times New Roman"/>
                          <a:ea typeface="Times New Roman"/>
                          <a:cs typeface="Times New Roman"/>
                          <a:sym typeface="Times New Roman"/>
                        </a:rPr>
                        <a:t>Email</a:t>
                      </a:r>
                      <a:endParaRPr b="1" sz="1400" u="none" cap="none" strike="noStrike">
                        <a:latin typeface="Times New Roman"/>
                        <a:ea typeface="Times New Roman"/>
                        <a:cs typeface="Times New Roman"/>
                        <a:sym typeface="Times New Roman"/>
                      </a:endParaRPr>
                    </a:p>
                  </a:txBody>
                  <a:tcPr marT="0" marB="0" marR="40325" marL="40325" anchor="ctr">
                    <a:lnB cap="flat" cmpd="sng" w="9525">
                      <a:solidFill>
                        <a:srgbClr val="000000"/>
                      </a:solidFill>
                      <a:prstDash val="solid"/>
                      <a:round/>
                      <a:headEnd len="sm" w="sm" type="none"/>
                      <a:tailEnd len="sm" w="sm" type="none"/>
                    </a:lnB>
                    <a:solidFill>
                      <a:srgbClr val="93B3D7"/>
                    </a:solidFill>
                  </a:tcPr>
                </a:tc>
              </a:tr>
              <a:tr h="381200">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Gisela Báez-Sánchez</a:t>
                      </a:r>
                      <a:endParaRPr sz="1200" u="none" cap="none" strike="noStrike"/>
                    </a:p>
                    <a:p>
                      <a:pPr indent="0" lvl="0" marL="0" marR="0" rtl="0" algn="ctr">
                        <a:lnSpc>
                          <a:spcPct val="100000"/>
                        </a:lnSpc>
                        <a:spcBef>
                          <a:spcPts val="0"/>
                        </a:spcBef>
                        <a:spcAft>
                          <a:spcPts val="0"/>
                        </a:spcAft>
                        <a:buClr>
                          <a:srgbClr val="000000"/>
                        </a:buClr>
                        <a:buSzPts val="1200"/>
                        <a:buFont typeface="Arial"/>
                        <a:buNone/>
                      </a:pPr>
                      <a:r>
                        <a:rPr b="1" lang="en-US" sz="1200" u="none" cap="none" strike="noStrike"/>
                        <a:t>CARIBE WAVE Task Team Chair, </a:t>
                      </a:r>
                      <a:endParaRPr b="1" sz="12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EEBF6"/>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Puerto Rico Seismic Network, USA</a:t>
                      </a:r>
                      <a:endParaRPr sz="11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EEBF6"/>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sng" cap="none" strike="noStrike">
                          <a:solidFill>
                            <a:srgbClr val="1155CC"/>
                          </a:solidFill>
                        </a:rPr>
                        <a:t>gisela.baez1@upr.edu</a:t>
                      </a:r>
                      <a:r>
                        <a:rPr lang="en-US" sz="1200" u="sng" cap="none" strike="noStrike">
                          <a:solidFill>
                            <a:srgbClr val="0000FF"/>
                          </a:solidFill>
                        </a:rPr>
                        <a:t> </a:t>
                      </a:r>
                      <a:endParaRPr sz="1200" u="sng" cap="none" strike="noStrike">
                        <a:solidFill>
                          <a:srgbClr val="0000FF"/>
                        </a:solidFill>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EEBF6"/>
                    </a:solidFill>
                  </a:tcPr>
                </a:tc>
              </a:tr>
              <a:tr h="381200">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Antonio Aguilar</a:t>
                      </a:r>
                      <a:endParaRPr sz="1200" u="none" cap="none" strike="noStrike"/>
                    </a:p>
                    <a:p>
                      <a:pPr indent="0" lvl="0" marL="0" marR="0" rtl="0" algn="ctr">
                        <a:lnSpc>
                          <a:spcPct val="100000"/>
                        </a:lnSpc>
                        <a:spcBef>
                          <a:spcPts val="0"/>
                        </a:spcBef>
                        <a:spcAft>
                          <a:spcPts val="0"/>
                        </a:spcAft>
                        <a:buClr>
                          <a:srgbClr val="000000"/>
                        </a:buClr>
                        <a:buSzPts val="1200"/>
                        <a:buFont typeface="Arial"/>
                        <a:buNone/>
                      </a:pPr>
                      <a:r>
                        <a:rPr b="1" lang="en-US" sz="1200" u="none" cap="none" strike="noStrike"/>
                        <a:t>CARIBE WAVE Task Team Vice Chair, </a:t>
                      </a:r>
                      <a:endParaRPr b="1" sz="12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EEBF6"/>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FUNVISIS, Venezuela</a:t>
                      </a:r>
                      <a:endParaRPr sz="11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EEBF6"/>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sng" cap="none" strike="noStrike">
                          <a:solidFill>
                            <a:srgbClr val="1155CC"/>
                          </a:solidFill>
                        </a:rPr>
                        <a:t>antoniodesastres@gmail.com</a:t>
                      </a:r>
                      <a:r>
                        <a:rPr lang="en-US" sz="1200" u="sng" cap="none" strike="noStrike">
                          <a:solidFill>
                            <a:srgbClr val="0000FF"/>
                          </a:solidFill>
                        </a:rPr>
                        <a:t> </a:t>
                      </a:r>
                      <a:endParaRPr sz="1200" u="sng" cap="none" strike="noStrike">
                        <a:solidFill>
                          <a:srgbClr val="0000FF"/>
                        </a:solidFill>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EEBF6"/>
                    </a:solidFill>
                  </a:tcPr>
                </a:tc>
              </a:tr>
              <a:tr h="527825">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Gerard Metayer</a:t>
                      </a:r>
                      <a:endParaRPr sz="1200" u="none" cap="none" strike="noStrike"/>
                    </a:p>
                    <a:p>
                      <a:pPr indent="0" lvl="0" marL="0" marR="0" rtl="0" algn="ctr">
                        <a:lnSpc>
                          <a:spcPct val="100000"/>
                        </a:lnSpc>
                        <a:spcBef>
                          <a:spcPts val="0"/>
                        </a:spcBef>
                        <a:spcAft>
                          <a:spcPts val="0"/>
                        </a:spcAft>
                        <a:buClr>
                          <a:srgbClr val="000000"/>
                        </a:buClr>
                        <a:buSzPts val="1200"/>
                        <a:buFont typeface="Arial"/>
                        <a:buNone/>
                      </a:pPr>
                      <a:r>
                        <a:rPr b="1" lang="en-US" sz="1200" u="none" cap="none" strike="noStrike"/>
                        <a:t>CARIBE EWS Chair</a:t>
                      </a:r>
                      <a:endParaRPr b="1" sz="12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EEBF6"/>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Service Maritime et de Navigation</a:t>
                      </a:r>
                      <a:endParaRPr sz="1100" u="none" cap="none" strike="noStrike"/>
                    </a:p>
                    <a:p>
                      <a:pPr indent="0" lvl="0" marL="0" marR="0" rtl="0" algn="ctr">
                        <a:lnSpc>
                          <a:spcPct val="100000"/>
                        </a:lnSpc>
                        <a:spcBef>
                          <a:spcPts val="0"/>
                        </a:spcBef>
                        <a:spcAft>
                          <a:spcPts val="0"/>
                        </a:spcAft>
                        <a:buClr>
                          <a:srgbClr val="000000"/>
                        </a:buClr>
                        <a:buSzPts val="1100"/>
                        <a:buFont typeface="Arial"/>
                        <a:buNone/>
                      </a:pPr>
                      <a:r>
                        <a:rPr lang="en-US" sz="1100" u="none" cap="none" strike="noStrike"/>
                        <a:t>Haiti</a:t>
                      </a:r>
                      <a:endParaRPr sz="11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EEBF6"/>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sng" cap="none" strike="noStrike">
                          <a:solidFill>
                            <a:srgbClr val="1155CC"/>
                          </a:solidFill>
                        </a:rPr>
                        <a:t>gerard_metayer@yahoo.fr</a:t>
                      </a:r>
                      <a:r>
                        <a:rPr lang="en-US" sz="1200" u="sng" cap="none" strike="noStrike">
                          <a:solidFill>
                            <a:srgbClr val="0000FF"/>
                          </a:solidFill>
                        </a:rPr>
                        <a:t> </a:t>
                      </a:r>
                      <a:endParaRPr sz="1200" u="sng" cap="none" strike="noStrike">
                        <a:solidFill>
                          <a:srgbClr val="0000FF"/>
                        </a:solidFill>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EEBF6"/>
                    </a:solidFill>
                  </a:tcPr>
                </a:tc>
              </a:tr>
              <a:tr h="381200">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Fréderic Dondin</a:t>
                      </a:r>
                      <a:endParaRPr sz="1200" u="none" cap="none" strike="noStrike"/>
                    </a:p>
                    <a:p>
                      <a:pPr indent="0" lvl="0" marL="0" marR="0" rtl="0" algn="ctr">
                        <a:lnSpc>
                          <a:spcPct val="100000"/>
                        </a:lnSpc>
                        <a:spcBef>
                          <a:spcPts val="0"/>
                        </a:spcBef>
                        <a:spcAft>
                          <a:spcPts val="0"/>
                        </a:spcAft>
                        <a:buClr>
                          <a:srgbClr val="000000"/>
                        </a:buClr>
                        <a:buSzPts val="1200"/>
                        <a:buFont typeface="Arial"/>
                        <a:buNone/>
                      </a:pPr>
                      <a:r>
                        <a:rPr b="1" lang="en-US" sz="1200" u="none" cap="none" strike="noStrike"/>
                        <a:t>Chair WG 1 Risk Knowledge</a:t>
                      </a:r>
                      <a:endParaRPr b="1" sz="12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EEBF6"/>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BGRM</a:t>
                      </a:r>
                      <a:endParaRPr sz="11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EEBF6"/>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sng" cap="none" strike="noStrike">
                          <a:solidFill>
                            <a:srgbClr val="1155CC"/>
                          </a:solidFill>
                        </a:rPr>
                        <a:t>fredericdondin@gmail.com</a:t>
                      </a:r>
                      <a:r>
                        <a:rPr lang="en-US" sz="1200" u="sng" cap="none" strike="noStrike">
                          <a:solidFill>
                            <a:srgbClr val="0000FF"/>
                          </a:solidFill>
                        </a:rPr>
                        <a:t> </a:t>
                      </a:r>
                      <a:endParaRPr sz="1200" u="sng" cap="none" strike="noStrike">
                        <a:solidFill>
                          <a:srgbClr val="0000FF"/>
                        </a:solidFill>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EEBF6"/>
                    </a:solidFill>
                  </a:tcPr>
                </a:tc>
              </a:tr>
              <a:tr h="454875">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Raphaël Paris</a:t>
                      </a:r>
                      <a:endParaRPr sz="1200" u="none" cap="none" strike="noStrike"/>
                    </a:p>
                    <a:p>
                      <a:pPr indent="0" lvl="0" marL="0" marR="0" rtl="0" algn="ctr">
                        <a:lnSpc>
                          <a:spcPct val="100000"/>
                        </a:lnSpc>
                        <a:spcBef>
                          <a:spcPts val="0"/>
                        </a:spcBef>
                        <a:spcAft>
                          <a:spcPts val="0"/>
                        </a:spcAft>
                        <a:buClr>
                          <a:srgbClr val="000000"/>
                        </a:buClr>
                        <a:buSzPts val="1200"/>
                        <a:buFont typeface="Arial"/>
                        <a:buNone/>
                      </a:pPr>
                      <a:r>
                        <a:rPr b="1" lang="en-US" sz="1200" u="none" cap="none" strike="noStrike"/>
                        <a:t>Member WG 1 Risk Knowledge</a:t>
                      </a:r>
                      <a:endParaRPr b="1" sz="12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EEBF6"/>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Université Blaise Pascal et CNRS-LMV</a:t>
                      </a:r>
                      <a:endParaRPr sz="1100" u="none" cap="none" strike="noStrike">
                        <a:solidFill>
                          <a:srgbClr val="222222"/>
                        </a:solidFill>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EEBF6"/>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sng" cap="none" strike="noStrike">
                          <a:solidFill>
                            <a:srgbClr val="1155CC"/>
                          </a:solidFill>
                        </a:rPr>
                        <a:t>Raphael.paris@uca.fr</a:t>
                      </a:r>
                      <a:r>
                        <a:rPr lang="en-US" sz="1200" u="sng" cap="none" strike="noStrike"/>
                        <a:t> </a:t>
                      </a:r>
                      <a:endParaRPr sz="1200" u="sng" cap="none" strike="noStrike"/>
                    </a:p>
                    <a:p>
                      <a:pPr indent="0" lvl="0" marL="0" marR="0" rtl="0" algn="ctr">
                        <a:lnSpc>
                          <a:spcPct val="100000"/>
                        </a:lnSpc>
                        <a:spcBef>
                          <a:spcPts val="0"/>
                        </a:spcBef>
                        <a:spcAft>
                          <a:spcPts val="0"/>
                        </a:spcAft>
                        <a:buClr>
                          <a:srgbClr val="000000"/>
                        </a:buClr>
                        <a:buSzPts val="1200"/>
                        <a:buFont typeface="Arial"/>
                        <a:buNone/>
                      </a:pPr>
                      <a:r>
                        <a:t/>
                      </a:r>
                      <a:endParaRPr sz="1200" u="sng"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EEBF6"/>
                    </a:solidFill>
                  </a:tcPr>
                </a:tc>
              </a:tr>
              <a:tr h="444950">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Elizabeth Vanacore</a:t>
                      </a:r>
                      <a:endParaRPr sz="1200" u="none" cap="none" strike="noStrike"/>
                    </a:p>
                    <a:p>
                      <a:pPr indent="0" lvl="0" marL="0" marR="0" rtl="0" algn="ctr">
                        <a:lnSpc>
                          <a:spcPct val="100000"/>
                        </a:lnSpc>
                        <a:spcBef>
                          <a:spcPts val="0"/>
                        </a:spcBef>
                        <a:spcAft>
                          <a:spcPts val="0"/>
                        </a:spcAft>
                        <a:buClr>
                          <a:srgbClr val="000000"/>
                        </a:buClr>
                        <a:buSzPts val="1200"/>
                        <a:buFont typeface="Arial"/>
                        <a:buNone/>
                      </a:pPr>
                      <a:r>
                        <a:rPr b="1" lang="en-US" sz="1200" u="none" cap="none" strike="noStrike"/>
                        <a:t>Chair WG 2 Tsunami Detection, Analysis and Forecasting</a:t>
                      </a:r>
                      <a:endParaRPr b="1" sz="12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EEBF6"/>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Puerto Rico Seismic Network, USA</a:t>
                      </a:r>
                      <a:endParaRPr sz="11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EEBF6"/>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sng" cap="none" strike="noStrike">
                          <a:solidFill>
                            <a:srgbClr val="1155CC"/>
                          </a:solidFill>
                        </a:rPr>
                        <a:t>elizabeth.vanacore@upr.edu</a:t>
                      </a:r>
                      <a:r>
                        <a:rPr lang="en-US" sz="1200" u="sng" cap="none" strike="noStrike">
                          <a:solidFill>
                            <a:srgbClr val="0000FF"/>
                          </a:solidFill>
                        </a:rPr>
                        <a:t>  </a:t>
                      </a:r>
                      <a:endParaRPr sz="1200" u="sng" cap="none" strike="noStrike">
                        <a:solidFill>
                          <a:srgbClr val="0000FF"/>
                        </a:solidFill>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EEBF6"/>
                    </a:solidFill>
                  </a:tcPr>
                </a:tc>
              </a:tr>
              <a:tr h="571800">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Christa von Hillebrandt-Andrade </a:t>
                      </a:r>
                      <a:endParaRPr sz="1200" u="none" cap="none" strike="noStrike"/>
                    </a:p>
                    <a:p>
                      <a:pPr indent="0" lvl="0" marL="0" marR="0" rtl="0" algn="ctr">
                        <a:lnSpc>
                          <a:spcPct val="100000"/>
                        </a:lnSpc>
                        <a:spcBef>
                          <a:spcPts val="0"/>
                        </a:spcBef>
                        <a:spcAft>
                          <a:spcPts val="0"/>
                        </a:spcAft>
                        <a:buClr>
                          <a:srgbClr val="000000"/>
                        </a:buClr>
                        <a:buSzPts val="1200"/>
                        <a:buFont typeface="Arial"/>
                        <a:buNone/>
                      </a:pPr>
                      <a:r>
                        <a:rPr b="1" lang="en-US" sz="1200" u="none" cap="none" strike="noStrike"/>
                        <a:t>Chair WG 3 Tsunami Warning Dissemination and Communication</a:t>
                      </a:r>
                      <a:endParaRPr b="1" sz="12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EEBF6"/>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ITIC-CAR</a:t>
                      </a:r>
                      <a:endParaRPr sz="11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EEBF6"/>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sng" cap="none" strike="noStrike">
                          <a:solidFill>
                            <a:srgbClr val="1155CC"/>
                          </a:solidFill>
                        </a:rPr>
                        <a:t>christa.vonh@noaa.gov</a:t>
                      </a:r>
                      <a:r>
                        <a:rPr lang="en-US" sz="1200" u="sng" cap="none" strike="noStrike">
                          <a:solidFill>
                            <a:srgbClr val="0000FF"/>
                          </a:solidFill>
                        </a:rPr>
                        <a:t> </a:t>
                      </a:r>
                      <a:endParaRPr sz="1200" u="sng" cap="none" strike="noStrike">
                        <a:solidFill>
                          <a:srgbClr val="0000FF"/>
                        </a:solidFill>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EEBF6"/>
                    </a:solidFill>
                  </a:tcPr>
                </a:tc>
              </a:tr>
              <a:tr h="381200">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Jacob Munakwa Ngumbah</a:t>
                      </a:r>
                      <a:endParaRPr sz="1200" u="none" cap="none" strike="noStrike"/>
                    </a:p>
                    <a:p>
                      <a:pPr indent="0" lvl="0" marL="0" marR="0" rtl="0" algn="ctr">
                        <a:lnSpc>
                          <a:spcPct val="100000"/>
                        </a:lnSpc>
                        <a:spcBef>
                          <a:spcPts val="0"/>
                        </a:spcBef>
                        <a:spcAft>
                          <a:spcPts val="0"/>
                        </a:spcAft>
                        <a:buClr>
                          <a:srgbClr val="000000"/>
                        </a:buClr>
                        <a:buSzPts val="1200"/>
                        <a:buFont typeface="Arial"/>
                        <a:buNone/>
                      </a:pPr>
                      <a:r>
                        <a:rPr b="1" lang="en-US" sz="1200" u="none" cap="none" strike="noStrike"/>
                        <a:t>Chair WG 4  Preparedness, Readiness and Resilience</a:t>
                      </a:r>
                      <a:endParaRPr b="1" sz="12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EEBF6"/>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NDMD, St. Kitts and Nevis</a:t>
                      </a:r>
                      <a:endParaRPr sz="1100" u="none" cap="none" strike="noStrike">
                        <a:solidFill>
                          <a:srgbClr val="222222"/>
                        </a:solidFill>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EEBF6"/>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sng" cap="none" strike="noStrike">
                          <a:solidFill>
                            <a:srgbClr val="1155CC"/>
                          </a:solidFill>
                        </a:rPr>
                        <a:t>jack_dmc2011@yahoo.com</a:t>
                      </a:r>
                      <a:r>
                        <a:rPr lang="en-US" sz="1200" u="sng" cap="none" strike="noStrike">
                          <a:solidFill>
                            <a:srgbClr val="0000FF"/>
                          </a:solidFill>
                        </a:rPr>
                        <a:t> </a:t>
                      </a:r>
                      <a:endParaRPr sz="1200" u="sng" cap="none" strike="noStrike">
                        <a:solidFill>
                          <a:srgbClr val="0000FF"/>
                        </a:solidFill>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EEBF6"/>
                    </a:solidFill>
                  </a:tcPr>
                </a:tc>
              </a:tr>
              <a:tr h="433675">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Matthieu Péroche</a:t>
                      </a:r>
                      <a:endParaRPr sz="1200" u="none" cap="none" strike="noStrike"/>
                    </a:p>
                    <a:p>
                      <a:pPr indent="0" lvl="0" marL="0" marR="0" rtl="0" algn="ctr">
                        <a:lnSpc>
                          <a:spcPct val="100000"/>
                        </a:lnSpc>
                        <a:spcBef>
                          <a:spcPts val="0"/>
                        </a:spcBef>
                        <a:spcAft>
                          <a:spcPts val="0"/>
                        </a:spcAft>
                        <a:buClr>
                          <a:srgbClr val="000000"/>
                        </a:buClr>
                        <a:buSzPts val="1200"/>
                        <a:buFont typeface="Arial"/>
                        <a:buNone/>
                      </a:pPr>
                      <a:r>
                        <a:rPr b="1" lang="en-US" sz="1200" u="none" cap="none" strike="noStrike"/>
                        <a:t>Chair of TsunamiReady Task Team</a:t>
                      </a:r>
                      <a:endParaRPr b="1" sz="12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EEBF6"/>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100" u="none" cap="none" strike="noStrike"/>
                        <a:t>University of Montpellier Paul-Val</a:t>
                      </a:r>
                      <a:endParaRPr sz="1100" u="none" cap="none" strike="noStrike">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EEBF6"/>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sng" cap="none" strike="noStrike">
                          <a:solidFill>
                            <a:srgbClr val="1155CC"/>
                          </a:solidFill>
                        </a:rPr>
                        <a:t>mathieu.peroche@gmail.com</a:t>
                      </a:r>
                      <a:r>
                        <a:rPr lang="en-US" sz="1200" u="sng" cap="none" strike="noStrike"/>
                        <a:t> </a:t>
                      </a:r>
                      <a:endParaRPr sz="1200" u="sng"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EEBF6"/>
                    </a:solidFill>
                  </a:tcPr>
                </a:tc>
              </a:tr>
              <a:tr h="381200">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Erouscilla Joseph </a:t>
                      </a:r>
                      <a:endParaRPr sz="1200" u="none" cap="none" strike="noStrike"/>
                    </a:p>
                    <a:p>
                      <a:pPr indent="0" lvl="0" marL="0" marR="0" rtl="0" algn="ctr">
                        <a:lnSpc>
                          <a:spcPct val="100000"/>
                        </a:lnSpc>
                        <a:spcBef>
                          <a:spcPts val="0"/>
                        </a:spcBef>
                        <a:spcAft>
                          <a:spcPts val="0"/>
                        </a:spcAft>
                        <a:buClr>
                          <a:srgbClr val="000000"/>
                        </a:buClr>
                        <a:buSzPts val="1200"/>
                        <a:buFont typeface="Arial"/>
                        <a:buNone/>
                      </a:pPr>
                      <a:r>
                        <a:rPr b="1" lang="en-US" sz="1200" u="none" cap="none" strike="noStrike"/>
                        <a:t>Scientific Expert – Kick em Jenny Scenario</a:t>
                      </a:r>
                      <a:endParaRPr b="1" sz="12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EEBF6"/>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UWI Seismic Research Centre</a:t>
                      </a:r>
                      <a:endParaRPr sz="11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EEBF6"/>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sng" cap="none" strike="noStrike">
                          <a:solidFill>
                            <a:srgbClr val="1155CC"/>
                          </a:solidFill>
                        </a:rPr>
                        <a:t>Erouscilla.joseph@sta.uwi.edu</a:t>
                      </a:r>
                      <a:r>
                        <a:rPr lang="en-US" sz="1200" u="sng" cap="none" strike="noStrike"/>
                        <a:t> </a:t>
                      </a:r>
                      <a:endParaRPr sz="1200" u="sng"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EEBF6"/>
                    </a:solidFill>
                  </a:tcPr>
                </a:tc>
              </a:tr>
              <a:tr h="381200">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Valerie Clouard</a:t>
                      </a:r>
                      <a:endParaRPr sz="1200" u="none" cap="none" strike="noStrike"/>
                    </a:p>
                    <a:p>
                      <a:pPr indent="0" lvl="0" marL="0" marR="0" rtl="0" algn="ctr">
                        <a:lnSpc>
                          <a:spcPct val="100000"/>
                        </a:lnSpc>
                        <a:spcBef>
                          <a:spcPts val="0"/>
                        </a:spcBef>
                        <a:spcAft>
                          <a:spcPts val="0"/>
                        </a:spcAft>
                        <a:buClr>
                          <a:srgbClr val="000000"/>
                        </a:buClr>
                        <a:buSzPts val="1200"/>
                        <a:buFont typeface="Arial"/>
                        <a:buNone/>
                      </a:pPr>
                      <a:r>
                        <a:rPr b="1" lang="en-US" sz="1200" u="none" cap="none" strike="noStrike"/>
                        <a:t>Scientific Expert – Kick em Jenny Scenario</a:t>
                      </a:r>
                      <a:endParaRPr b="1" sz="12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EEBF6"/>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GET/OMP, Univ. Toulouse Paul Sabatier</a:t>
                      </a:r>
                      <a:endParaRPr sz="1100" u="none" cap="none" strike="noStrike">
                        <a:solidFill>
                          <a:srgbClr val="222222"/>
                        </a:solidFill>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EEBF6"/>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sng" cap="none" strike="noStrike">
                          <a:solidFill>
                            <a:srgbClr val="1155CC"/>
                          </a:solidFill>
                        </a:rPr>
                        <a:t>valerie.clouard@get.omp.eu</a:t>
                      </a:r>
                      <a:endParaRPr sz="1200" u="sng" cap="none" strike="noStrike">
                        <a:solidFill>
                          <a:srgbClr val="1155CC"/>
                        </a:solidFill>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EEBF6"/>
                    </a:solidFill>
                  </a:tcPr>
                </a:tc>
              </a:tr>
              <a:tr h="381200">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Lemoine Anne</a:t>
                      </a:r>
                      <a:endParaRPr sz="1200" u="none" cap="none" strike="noStrike"/>
                    </a:p>
                    <a:p>
                      <a:pPr indent="0" lvl="0" marL="0" marR="0" rtl="0" algn="ctr">
                        <a:lnSpc>
                          <a:spcPct val="100000"/>
                        </a:lnSpc>
                        <a:spcBef>
                          <a:spcPts val="0"/>
                        </a:spcBef>
                        <a:spcAft>
                          <a:spcPts val="0"/>
                        </a:spcAft>
                        <a:buClr>
                          <a:srgbClr val="000000"/>
                        </a:buClr>
                        <a:buSzPts val="1200"/>
                        <a:buFont typeface="Arial"/>
                        <a:buNone/>
                      </a:pPr>
                      <a:r>
                        <a:rPr b="1" lang="en-US" sz="1200" u="none" cap="none" strike="noStrike"/>
                        <a:t>Scientific Expert – Cayman Islands Scenario</a:t>
                      </a:r>
                      <a:endParaRPr b="1" sz="12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EEBF6"/>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BGRM</a:t>
                      </a:r>
                      <a:endParaRPr sz="1100" u="none" cap="none" strike="noStrike">
                        <a:solidFill>
                          <a:srgbClr val="222222"/>
                        </a:solidFill>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EEBF6"/>
                    </a:solidFill>
                  </a:tcPr>
                </a:tc>
                <a:tc>
                  <a:txBody>
                    <a:bodyPr/>
                    <a:lstStyle/>
                    <a:p>
                      <a:pPr indent="0" lvl="0" marL="38100" marR="0" rtl="0" algn="ctr">
                        <a:lnSpc>
                          <a:spcPct val="100000"/>
                        </a:lnSpc>
                        <a:spcBef>
                          <a:spcPts val="0"/>
                        </a:spcBef>
                        <a:spcAft>
                          <a:spcPts val="0"/>
                        </a:spcAft>
                        <a:buClr>
                          <a:srgbClr val="000000"/>
                        </a:buClr>
                        <a:buSzPts val="1200"/>
                        <a:buFont typeface="Arial"/>
                        <a:buNone/>
                      </a:pPr>
                      <a:r>
                        <a:rPr lang="en-US" sz="1200" u="sng" cap="none" strike="noStrike">
                          <a:solidFill>
                            <a:srgbClr val="1155CC"/>
                          </a:solidFill>
                        </a:rPr>
                        <a:t>A.Lemoine@brgm.fr</a:t>
                      </a:r>
                      <a:endParaRPr sz="1200" u="sng" cap="none" strike="noStrike">
                        <a:solidFill>
                          <a:srgbClr val="222222"/>
                        </a:solidFill>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EEBF6"/>
                    </a:solidFill>
                  </a:tcPr>
                </a:tc>
              </a:tr>
              <a:tr h="381200">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Elizabeth Riley</a:t>
                      </a:r>
                      <a:endParaRPr sz="1200" u="none" cap="none" strike="noStrike"/>
                    </a:p>
                    <a:p>
                      <a:pPr indent="0" lvl="0" marL="0" marR="0" rtl="0" algn="ctr">
                        <a:lnSpc>
                          <a:spcPct val="100000"/>
                        </a:lnSpc>
                        <a:spcBef>
                          <a:spcPts val="0"/>
                        </a:spcBef>
                        <a:spcAft>
                          <a:spcPts val="0"/>
                        </a:spcAft>
                        <a:buClr>
                          <a:srgbClr val="000000"/>
                        </a:buClr>
                        <a:buSzPts val="1200"/>
                        <a:buFont typeface="Arial"/>
                        <a:buNone/>
                      </a:pPr>
                      <a:r>
                        <a:rPr b="1" lang="en-US" sz="1200" u="none" cap="none" strike="noStrike"/>
                        <a:t>Director CDEMA</a:t>
                      </a:r>
                      <a:endParaRPr b="1" sz="12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EEBF6"/>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CDEMA</a:t>
                      </a:r>
                      <a:endParaRPr sz="11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EEBF6"/>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sng" cap="none" strike="noStrike">
                          <a:solidFill>
                            <a:srgbClr val="1155CC"/>
                          </a:solidFill>
                        </a:rPr>
                        <a:t>elizabeth.riley@cdema.org</a:t>
                      </a:r>
                      <a:r>
                        <a:rPr lang="en-US" sz="1200" u="sng" cap="none" strike="noStrike">
                          <a:solidFill>
                            <a:srgbClr val="0000FF"/>
                          </a:solidFill>
                        </a:rPr>
                        <a:t> </a:t>
                      </a:r>
                      <a:endParaRPr sz="1200" u="sng" cap="none" strike="noStrike">
                        <a:solidFill>
                          <a:srgbClr val="0000FF"/>
                        </a:solidFill>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EEBF6"/>
                    </a:solidFill>
                  </a:tcPr>
                </a:tc>
              </a:tr>
              <a:tr h="381200">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Adherbal de la Rosa Toulier </a:t>
                      </a:r>
                      <a:endParaRPr sz="1200" u="none" cap="none" strike="noStrike"/>
                    </a:p>
                    <a:p>
                      <a:pPr indent="0" lvl="0" marL="0" marR="0" rtl="0" algn="ctr">
                        <a:lnSpc>
                          <a:spcPct val="100000"/>
                        </a:lnSpc>
                        <a:spcBef>
                          <a:spcPts val="0"/>
                        </a:spcBef>
                        <a:spcAft>
                          <a:spcPts val="0"/>
                        </a:spcAft>
                        <a:buClr>
                          <a:srgbClr val="000000"/>
                        </a:buClr>
                        <a:buSzPts val="1200"/>
                        <a:buFont typeface="Arial"/>
                        <a:buNone/>
                      </a:pPr>
                      <a:r>
                        <a:rPr b="1" lang="en-US" sz="1200" u="none" cap="none" strike="noStrike"/>
                        <a:t>Executive Secretary CEPREDENAC</a:t>
                      </a:r>
                      <a:endParaRPr b="1" sz="12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EEBF6"/>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100" u="none" cap="none" strike="noStrike"/>
                        <a:t>CEPREDENAC</a:t>
                      </a:r>
                      <a:endParaRPr sz="1100" u="none" cap="none" strike="noStrike">
                        <a:solidFill>
                          <a:srgbClr val="222222"/>
                        </a:solidFill>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EEBF6"/>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sng" cap="none" strike="noStrike">
                          <a:solidFill>
                            <a:schemeClr val="hlink"/>
                          </a:solidFill>
                          <a:hlinkClick r:id="rId3"/>
                        </a:rPr>
                        <a:t>cgarcia@cepredenac.org</a:t>
                      </a:r>
                      <a:r>
                        <a:rPr lang="en-US" sz="1200" u="sng" cap="none" strike="noStrike">
                          <a:solidFill>
                            <a:srgbClr val="222222"/>
                          </a:solidFill>
                        </a:rPr>
                        <a:t> </a:t>
                      </a:r>
                      <a:endParaRPr sz="1200" u="sng" cap="none" strike="noStrike">
                        <a:solidFill>
                          <a:srgbClr val="222222"/>
                        </a:solidFill>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EEBF6"/>
                    </a:solidFill>
                  </a:tcPr>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g3dd6b359786_0_114"/>
          <p:cNvSpPr txBox="1"/>
          <p:nvPr>
            <p:ph type="title"/>
          </p:nvPr>
        </p:nvSpPr>
        <p:spPr>
          <a:xfrm>
            <a:off x="121600" y="76200"/>
            <a:ext cx="8915400" cy="412200"/>
          </a:xfrm>
          <a:prstGeom prst="rect">
            <a:avLst/>
          </a:prstGeom>
          <a:solidFill>
            <a:srgbClr val="36609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700"/>
              <a:buFont typeface="Calibri"/>
              <a:buNone/>
            </a:pPr>
            <a:r>
              <a:rPr lang="en-US" sz="2200">
                <a:latin typeface="Times New Roman"/>
                <a:ea typeface="Times New Roman"/>
                <a:cs typeface="Times New Roman"/>
                <a:sym typeface="Times New Roman"/>
              </a:rPr>
              <a:t>CARIBE WAVE 26 Task Team</a:t>
            </a:r>
            <a:endParaRPr sz="3000"/>
          </a:p>
        </p:txBody>
      </p:sp>
      <p:graphicFrame>
        <p:nvGraphicFramePr>
          <p:cNvPr id="504" name="Google Shape;504;g3dd6b359786_0_114"/>
          <p:cNvGraphicFramePr/>
          <p:nvPr/>
        </p:nvGraphicFramePr>
        <p:xfrm>
          <a:off x="189048" y="702975"/>
          <a:ext cx="3000000" cy="3000000"/>
        </p:xfrm>
        <a:graphic>
          <a:graphicData uri="http://schemas.openxmlformats.org/drawingml/2006/table">
            <a:tbl>
              <a:tblPr bandRow="1">
                <a:noFill/>
                <a:tableStyleId>{986C6641-7C40-4D8B-A950-90AE609D7654}</a:tableStyleId>
              </a:tblPr>
              <a:tblGrid>
                <a:gridCol w="4205425"/>
                <a:gridCol w="1452750"/>
                <a:gridCol w="3107750"/>
              </a:tblGrid>
              <a:tr h="205250">
                <a:tc>
                  <a:txBody>
                    <a:bodyPr/>
                    <a:lstStyle/>
                    <a:p>
                      <a:pPr indent="0" lvl="0" marL="0" marR="0" rtl="0" algn="ctr">
                        <a:lnSpc>
                          <a:spcPct val="107000"/>
                        </a:lnSpc>
                        <a:spcBef>
                          <a:spcPts val="0"/>
                        </a:spcBef>
                        <a:spcAft>
                          <a:spcPts val="0"/>
                        </a:spcAft>
                        <a:buClr>
                          <a:srgbClr val="000000"/>
                        </a:buClr>
                        <a:buSzPts val="1100"/>
                        <a:buFont typeface="Times New Roman"/>
                        <a:buNone/>
                      </a:pPr>
                      <a:r>
                        <a:rPr b="1" lang="en-US" sz="1400" u="none" cap="none" strike="noStrike">
                          <a:latin typeface="Times New Roman"/>
                          <a:ea typeface="Times New Roman"/>
                          <a:cs typeface="Times New Roman"/>
                          <a:sym typeface="Times New Roman"/>
                        </a:rPr>
                        <a:t>Person</a:t>
                      </a:r>
                      <a:endParaRPr b="1" sz="1400" u="none" cap="none" strike="noStrike">
                        <a:latin typeface="Times New Roman"/>
                        <a:ea typeface="Times New Roman"/>
                        <a:cs typeface="Times New Roman"/>
                        <a:sym typeface="Times New Roman"/>
                      </a:endParaRPr>
                    </a:p>
                  </a:txBody>
                  <a:tcPr marT="0" marB="0" marR="40325" marL="40325" anchor="ctr">
                    <a:lnB cap="flat" cmpd="sng" w="9525">
                      <a:solidFill>
                        <a:srgbClr val="000000"/>
                      </a:solidFill>
                      <a:prstDash val="solid"/>
                      <a:round/>
                      <a:headEnd len="sm" w="sm" type="none"/>
                      <a:tailEnd len="sm" w="sm" type="none"/>
                    </a:lnB>
                    <a:solidFill>
                      <a:srgbClr val="93B3D7"/>
                    </a:solidFill>
                  </a:tcPr>
                </a:tc>
                <a:tc>
                  <a:txBody>
                    <a:bodyPr/>
                    <a:lstStyle/>
                    <a:p>
                      <a:pPr indent="0" lvl="0" marL="0" marR="0" rtl="0" algn="ctr">
                        <a:lnSpc>
                          <a:spcPct val="107000"/>
                        </a:lnSpc>
                        <a:spcBef>
                          <a:spcPts val="0"/>
                        </a:spcBef>
                        <a:spcAft>
                          <a:spcPts val="0"/>
                        </a:spcAft>
                        <a:buClr>
                          <a:srgbClr val="000000"/>
                        </a:buClr>
                        <a:buSzPts val="1100"/>
                        <a:buFont typeface="Times New Roman"/>
                        <a:buNone/>
                      </a:pPr>
                      <a:r>
                        <a:rPr b="1" lang="en-US" sz="1400" u="none" cap="none" strike="noStrike">
                          <a:latin typeface="Times New Roman"/>
                          <a:ea typeface="Times New Roman"/>
                          <a:cs typeface="Times New Roman"/>
                          <a:sym typeface="Times New Roman"/>
                        </a:rPr>
                        <a:t>Agency</a:t>
                      </a:r>
                      <a:endParaRPr b="1" sz="1400" u="none" cap="none" strike="noStrike">
                        <a:latin typeface="Times New Roman"/>
                        <a:ea typeface="Times New Roman"/>
                        <a:cs typeface="Times New Roman"/>
                        <a:sym typeface="Times New Roman"/>
                      </a:endParaRPr>
                    </a:p>
                  </a:txBody>
                  <a:tcPr marT="0" marB="0" marR="40325" marL="40325" anchor="ctr">
                    <a:lnB cap="flat" cmpd="sng" w="9525">
                      <a:solidFill>
                        <a:srgbClr val="000000"/>
                      </a:solidFill>
                      <a:prstDash val="solid"/>
                      <a:round/>
                      <a:headEnd len="sm" w="sm" type="none"/>
                      <a:tailEnd len="sm" w="sm" type="none"/>
                    </a:lnB>
                    <a:solidFill>
                      <a:srgbClr val="93B3D7"/>
                    </a:solidFill>
                  </a:tcPr>
                </a:tc>
                <a:tc>
                  <a:txBody>
                    <a:bodyPr/>
                    <a:lstStyle/>
                    <a:p>
                      <a:pPr indent="0" lvl="0" marL="0" marR="0" rtl="0" algn="ctr">
                        <a:lnSpc>
                          <a:spcPct val="107000"/>
                        </a:lnSpc>
                        <a:spcBef>
                          <a:spcPts val="0"/>
                        </a:spcBef>
                        <a:spcAft>
                          <a:spcPts val="0"/>
                        </a:spcAft>
                        <a:buClr>
                          <a:srgbClr val="000000"/>
                        </a:buClr>
                        <a:buSzPts val="1100"/>
                        <a:buFont typeface="Times New Roman"/>
                        <a:buNone/>
                      </a:pPr>
                      <a:r>
                        <a:rPr b="1" lang="en-US" sz="1400" u="none" cap="none" strike="noStrike">
                          <a:latin typeface="Times New Roman"/>
                          <a:ea typeface="Times New Roman"/>
                          <a:cs typeface="Times New Roman"/>
                          <a:sym typeface="Times New Roman"/>
                        </a:rPr>
                        <a:t>Email</a:t>
                      </a:r>
                      <a:endParaRPr b="1" sz="1400" u="none" cap="none" strike="noStrike">
                        <a:latin typeface="Times New Roman"/>
                        <a:ea typeface="Times New Roman"/>
                        <a:cs typeface="Times New Roman"/>
                        <a:sym typeface="Times New Roman"/>
                      </a:endParaRPr>
                    </a:p>
                  </a:txBody>
                  <a:tcPr marT="0" marB="0" marR="40325" marL="40325" anchor="ctr">
                    <a:lnB cap="flat" cmpd="sng" w="9525">
                      <a:solidFill>
                        <a:srgbClr val="000000"/>
                      </a:solidFill>
                      <a:prstDash val="solid"/>
                      <a:round/>
                      <a:headEnd len="sm" w="sm" type="none"/>
                      <a:tailEnd len="sm" w="sm" type="none"/>
                    </a:lnB>
                    <a:solidFill>
                      <a:srgbClr val="93B3D7"/>
                    </a:solidFill>
                  </a:tcPr>
                </a:tc>
              </a:tr>
              <a:tr h="381200">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Lt. Colonel Daniel Polinacci</a:t>
                      </a:r>
                      <a:endParaRPr sz="1200" u="none" cap="none" strike="noStrike"/>
                    </a:p>
                    <a:p>
                      <a:pPr indent="0" lvl="0" marL="0" marR="0" rtl="0" algn="ctr">
                        <a:lnSpc>
                          <a:spcPct val="100000"/>
                        </a:lnSpc>
                        <a:spcBef>
                          <a:spcPts val="0"/>
                        </a:spcBef>
                        <a:spcAft>
                          <a:spcPts val="0"/>
                        </a:spcAft>
                        <a:buClr>
                          <a:srgbClr val="000000"/>
                        </a:buClr>
                        <a:buSzPts val="1200"/>
                        <a:buFont typeface="Arial"/>
                        <a:buNone/>
                      </a:pPr>
                      <a:r>
                        <a:rPr b="1" lang="en-US" sz="1200" u="none" cap="none" strike="noStrike"/>
                        <a:t>Chief EMIZ Antilles</a:t>
                      </a:r>
                      <a:endParaRPr b="1" sz="12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EEBF6"/>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EMIZ Antilles</a:t>
                      </a:r>
                      <a:endParaRPr sz="12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EEBF6"/>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sng" cap="none" strike="noStrike">
                          <a:solidFill>
                            <a:srgbClr val="1155CC"/>
                          </a:solidFill>
                        </a:rPr>
                        <a:t>daniel.polinacci@martinique.pref.gouv.fr</a:t>
                      </a:r>
                      <a:r>
                        <a:rPr lang="en-US" sz="1200" u="sng" cap="none" strike="noStrike"/>
                        <a:t> </a:t>
                      </a:r>
                      <a:r>
                        <a:rPr lang="en-US" sz="1200" u="sng" cap="none" strike="noStrike">
                          <a:solidFill>
                            <a:srgbClr val="0000FF"/>
                          </a:solidFill>
                        </a:rPr>
                        <a:t> </a:t>
                      </a:r>
                      <a:endParaRPr sz="1200" u="sng" cap="none" strike="noStrike">
                        <a:solidFill>
                          <a:srgbClr val="0000FF"/>
                        </a:solidFill>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EEBF6"/>
                    </a:solidFill>
                  </a:tcPr>
                </a:tc>
              </a:tr>
              <a:tr h="381200">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Charles McCreery / Carolina Hincapié</a:t>
                      </a:r>
                      <a:endParaRPr sz="1200" u="none" cap="none" strike="noStrike"/>
                    </a:p>
                    <a:p>
                      <a:pPr indent="0" lvl="0" marL="0" marR="0" rtl="0" algn="ctr">
                        <a:lnSpc>
                          <a:spcPct val="100000"/>
                        </a:lnSpc>
                        <a:spcBef>
                          <a:spcPts val="0"/>
                        </a:spcBef>
                        <a:spcAft>
                          <a:spcPts val="0"/>
                        </a:spcAft>
                        <a:buClr>
                          <a:srgbClr val="000000"/>
                        </a:buClr>
                        <a:buSzPts val="1200"/>
                        <a:buFont typeface="Arial"/>
                        <a:buNone/>
                      </a:pPr>
                      <a:r>
                        <a:rPr b="1" lang="en-US" sz="1200" u="none" cap="none" strike="noStrike"/>
                        <a:t>PTWC, USA</a:t>
                      </a:r>
                      <a:endParaRPr b="1" sz="12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EEBF6"/>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PTWC, USA</a:t>
                      </a:r>
                      <a:endParaRPr sz="12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EEBF6"/>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sng" cap="none" strike="noStrike">
                          <a:solidFill>
                            <a:srgbClr val="1155CC"/>
                          </a:solidFill>
                        </a:rPr>
                        <a:t>charles.mccreery@noaa.gov</a:t>
                      </a:r>
                      <a:r>
                        <a:rPr lang="en-US" sz="1200" u="sng" cap="none" strike="noStrike">
                          <a:solidFill>
                            <a:srgbClr val="0000FF"/>
                          </a:solidFill>
                        </a:rPr>
                        <a:t> </a:t>
                      </a:r>
                      <a:endParaRPr sz="1200" u="sng" cap="none" strike="noStrike">
                        <a:solidFill>
                          <a:srgbClr val="0000FF"/>
                        </a:solidFill>
                      </a:endParaRPr>
                    </a:p>
                    <a:p>
                      <a:pPr indent="0" lvl="0" marL="0" marR="0" rtl="0" algn="ctr">
                        <a:lnSpc>
                          <a:spcPct val="100000"/>
                        </a:lnSpc>
                        <a:spcBef>
                          <a:spcPts val="0"/>
                        </a:spcBef>
                        <a:spcAft>
                          <a:spcPts val="0"/>
                        </a:spcAft>
                        <a:buClr>
                          <a:srgbClr val="000000"/>
                        </a:buClr>
                        <a:buSzPts val="1200"/>
                        <a:buFont typeface="Arial"/>
                        <a:buNone/>
                      </a:pPr>
                      <a:r>
                        <a:rPr lang="en-US" sz="1200" u="sng" cap="none" strike="noStrike">
                          <a:solidFill>
                            <a:srgbClr val="1155CC"/>
                          </a:solidFill>
                        </a:rPr>
                        <a:t>carolina.hincapie@noaa.gov</a:t>
                      </a:r>
                      <a:endParaRPr sz="1200" u="sng" cap="none" strike="noStrike">
                        <a:solidFill>
                          <a:srgbClr val="1155CC"/>
                        </a:solidFill>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EEBF6"/>
                    </a:solidFill>
                  </a:tcPr>
                </a:tc>
              </a:tr>
              <a:tr h="527825">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Wilfried Strauch</a:t>
                      </a:r>
                      <a:endParaRPr sz="1200" u="none" cap="none" strike="noStrike"/>
                    </a:p>
                    <a:p>
                      <a:pPr indent="0" lvl="0" marL="0" marR="0" rtl="0" algn="ctr">
                        <a:lnSpc>
                          <a:spcPct val="100000"/>
                        </a:lnSpc>
                        <a:spcBef>
                          <a:spcPts val="0"/>
                        </a:spcBef>
                        <a:spcAft>
                          <a:spcPts val="0"/>
                        </a:spcAft>
                        <a:buClr>
                          <a:srgbClr val="000000"/>
                        </a:buClr>
                        <a:buSzPts val="1200"/>
                        <a:buFont typeface="Arial"/>
                        <a:buNone/>
                      </a:pPr>
                      <a:r>
                        <a:rPr b="1" lang="en-US" sz="1200" u="none" cap="none" strike="noStrike"/>
                        <a:t>CATAC, Nicaragua</a:t>
                      </a:r>
                      <a:endParaRPr b="1" sz="12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EEBF6"/>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CATAC, Nicaragua</a:t>
                      </a:r>
                      <a:endParaRPr sz="12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EEBF6"/>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sng" cap="none" strike="noStrike">
                          <a:solidFill>
                            <a:srgbClr val="1155CC"/>
                          </a:solidFill>
                        </a:rPr>
                        <a:t>wilfried.strauch@yahoo.com</a:t>
                      </a:r>
                      <a:r>
                        <a:rPr lang="en-US" sz="1200" u="sng" cap="none" strike="noStrike"/>
                        <a:t> </a:t>
                      </a:r>
                      <a:endParaRPr sz="1200" u="sng"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EEBF6"/>
                    </a:solidFill>
                  </a:tcPr>
                </a:tc>
              </a:tr>
              <a:tr h="381200">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David Wald / Kristin Marano</a:t>
                      </a:r>
                      <a:endParaRPr sz="1200" u="none" cap="none" strike="noStrike"/>
                    </a:p>
                    <a:p>
                      <a:pPr indent="0" lvl="0" marL="0" marR="0" rtl="0" algn="ctr">
                        <a:lnSpc>
                          <a:spcPct val="100000"/>
                        </a:lnSpc>
                        <a:spcBef>
                          <a:spcPts val="0"/>
                        </a:spcBef>
                        <a:spcAft>
                          <a:spcPts val="0"/>
                        </a:spcAft>
                        <a:buClr>
                          <a:srgbClr val="000000"/>
                        </a:buClr>
                        <a:buSzPts val="1200"/>
                        <a:buFont typeface="Arial"/>
                        <a:buNone/>
                      </a:pPr>
                      <a:r>
                        <a:rPr b="1" lang="en-US" sz="1200" u="none" cap="none" strike="noStrike"/>
                        <a:t>Scientific Experts –  Earthquake Impact Products</a:t>
                      </a:r>
                      <a:endParaRPr b="1" sz="12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EEBF6"/>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United States Geological Survey</a:t>
                      </a:r>
                      <a:endParaRPr sz="12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EEBF6"/>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sng" cap="none" strike="noStrike">
                          <a:solidFill>
                            <a:srgbClr val="1155CC"/>
                          </a:solidFill>
                        </a:rPr>
                        <a:t>wald@usgs.gov</a:t>
                      </a:r>
                      <a:endParaRPr sz="1200" u="sng" cap="none" strike="noStrike">
                        <a:solidFill>
                          <a:srgbClr val="1155CC"/>
                        </a:solidFill>
                      </a:endParaRPr>
                    </a:p>
                    <a:p>
                      <a:pPr indent="0" lvl="0" marL="0" marR="0" rtl="0" algn="ctr">
                        <a:lnSpc>
                          <a:spcPct val="100000"/>
                        </a:lnSpc>
                        <a:spcBef>
                          <a:spcPts val="0"/>
                        </a:spcBef>
                        <a:spcAft>
                          <a:spcPts val="0"/>
                        </a:spcAft>
                        <a:buClr>
                          <a:srgbClr val="000000"/>
                        </a:buClr>
                        <a:buSzPts val="1200"/>
                        <a:buFont typeface="Arial"/>
                        <a:buNone/>
                      </a:pPr>
                      <a:r>
                        <a:t/>
                      </a:r>
                      <a:endParaRPr sz="1200" u="sng" cap="none" strike="noStrike"/>
                    </a:p>
                    <a:p>
                      <a:pPr indent="0" lvl="0" marL="0" marR="0" rtl="0" algn="ctr">
                        <a:lnSpc>
                          <a:spcPct val="100000"/>
                        </a:lnSpc>
                        <a:spcBef>
                          <a:spcPts val="0"/>
                        </a:spcBef>
                        <a:spcAft>
                          <a:spcPts val="0"/>
                        </a:spcAft>
                        <a:buClr>
                          <a:srgbClr val="000000"/>
                        </a:buClr>
                        <a:buSzPts val="1200"/>
                        <a:buFont typeface="Arial"/>
                        <a:buNone/>
                      </a:pPr>
                      <a:r>
                        <a:rPr lang="en-US" sz="1200" u="sng" cap="none" strike="noStrike">
                          <a:solidFill>
                            <a:srgbClr val="1155CC"/>
                          </a:solidFill>
                        </a:rPr>
                        <a:t>kmarano@usgs.gov</a:t>
                      </a:r>
                      <a:r>
                        <a:rPr lang="en-US" sz="1200" u="sng" cap="none" strike="noStrike"/>
                        <a:t> </a:t>
                      </a:r>
                      <a:endParaRPr sz="1200" u="sng"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EEBF6"/>
                    </a:solidFill>
                  </a:tcPr>
                </a:tc>
              </a:tr>
              <a:tr h="454875">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Alison Brome</a:t>
                      </a:r>
                      <a:endParaRPr sz="1200" u="none" cap="none" strike="noStrike"/>
                    </a:p>
                    <a:p>
                      <a:pPr indent="0" lvl="0" marL="0" marR="0" rtl="0" algn="ctr">
                        <a:lnSpc>
                          <a:spcPct val="100000"/>
                        </a:lnSpc>
                        <a:spcBef>
                          <a:spcPts val="0"/>
                        </a:spcBef>
                        <a:spcAft>
                          <a:spcPts val="0"/>
                        </a:spcAft>
                        <a:buClr>
                          <a:srgbClr val="000000"/>
                        </a:buClr>
                        <a:buSzPts val="1200"/>
                        <a:buFont typeface="Arial"/>
                        <a:buNone/>
                      </a:pPr>
                      <a:r>
                        <a:rPr b="1" lang="en-US" sz="1200" u="none" cap="none" strike="noStrike"/>
                        <a:t>Director CTIC</a:t>
                      </a:r>
                      <a:endParaRPr b="1" sz="12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EEBF6"/>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CTIC</a:t>
                      </a:r>
                      <a:endParaRPr sz="12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EEBF6"/>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sng" cap="none" strike="noStrike">
                          <a:solidFill>
                            <a:srgbClr val="1155CC"/>
                          </a:solidFill>
                        </a:rPr>
                        <a:t>a.brome@unesco.org</a:t>
                      </a:r>
                      <a:r>
                        <a:rPr lang="en-US" sz="1200" u="sng" cap="none" strike="noStrike">
                          <a:solidFill>
                            <a:srgbClr val="0000FF"/>
                          </a:solidFill>
                        </a:rPr>
                        <a:t> </a:t>
                      </a:r>
                      <a:endParaRPr sz="1200" u="sng" cap="none" strike="noStrike">
                        <a:solidFill>
                          <a:srgbClr val="0000FF"/>
                        </a:solidFill>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EEBF6"/>
                    </a:solidFill>
                  </a:tcPr>
                </a:tc>
              </a:tr>
              <a:tr h="444950">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Öcal Necmioglu</a:t>
                      </a:r>
                      <a:endParaRPr sz="1200" u="none" cap="none" strike="noStrike"/>
                    </a:p>
                    <a:p>
                      <a:pPr indent="0" lvl="0" marL="0" marR="0" rtl="0" algn="ctr">
                        <a:lnSpc>
                          <a:spcPct val="100000"/>
                        </a:lnSpc>
                        <a:spcBef>
                          <a:spcPts val="0"/>
                        </a:spcBef>
                        <a:spcAft>
                          <a:spcPts val="0"/>
                        </a:spcAft>
                        <a:buClr>
                          <a:srgbClr val="000000"/>
                        </a:buClr>
                        <a:buSzPts val="1200"/>
                        <a:buFont typeface="Arial"/>
                        <a:buNone/>
                      </a:pPr>
                      <a:r>
                        <a:rPr b="1" lang="en-US" sz="1200" u="none" cap="none" strike="noStrike"/>
                        <a:t>Technical Secretary CARIBE EWS</a:t>
                      </a:r>
                      <a:endParaRPr b="1" sz="12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EEBF6"/>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CARIBE EWS</a:t>
                      </a:r>
                      <a:endParaRPr sz="12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EEBF6"/>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rPr>
                        <a:t>(up to November 2025)</a:t>
                      </a:r>
                      <a:endParaRPr sz="1200" u="none" cap="none" strike="noStrike">
                        <a:solidFill>
                          <a:schemeClr val="dk1"/>
                        </a:solidFill>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EEBF6"/>
                    </a:solidFill>
                  </a:tcPr>
                </a:tc>
              </a:tr>
              <a:tr h="571800">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Patrick Tyburn</a:t>
                      </a:r>
                      <a:endParaRPr sz="1200" u="none" cap="none" strike="noStrike"/>
                    </a:p>
                    <a:p>
                      <a:pPr indent="0" lvl="0" marL="0" marR="0" rtl="0" algn="ctr">
                        <a:lnSpc>
                          <a:spcPct val="100000"/>
                        </a:lnSpc>
                        <a:spcBef>
                          <a:spcPts val="0"/>
                        </a:spcBef>
                        <a:spcAft>
                          <a:spcPts val="0"/>
                        </a:spcAft>
                        <a:buClr>
                          <a:srgbClr val="000000"/>
                        </a:buClr>
                        <a:buSzPts val="1200"/>
                        <a:buFont typeface="Arial"/>
                        <a:buNone/>
                      </a:pPr>
                      <a:r>
                        <a:rPr b="1" lang="en-US" sz="1200" u="none" cap="none" strike="noStrike"/>
                        <a:t>CARIBE WAVE Task Team Member</a:t>
                      </a:r>
                      <a:endParaRPr b="1" sz="12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EEBF6"/>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STIS, </a:t>
                      </a:r>
                      <a:endParaRPr sz="1200" u="none" cap="none" strike="noStrike"/>
                    </a:p>
                    <a:p>
                      <a:pPr indent="0" lvl="0" marL="0" marR="0" rtl="0" algn="ctr">
                        <a:lnSpc>
                          <a:spcPct val="100000"/>
                        </a:lnSpc>
                        <a:spcBef>
                          <a:spcPts val="0"/>
                        </a:spcBef>
                        <a:spcAft>
                          <a:spcPts val="0"/>
                        </a:spcAft>
                        <a:buClr>
                          <a:srgbClr val="000000"/>
                        </a:buClr>
                        <a:buSzPts val="1200"/>
                        <a:buFont typeface="Arial"/>
                        <a:buNone/>
                      </a:pPr>
                      <a:r>
                        <a:rPr lang="en-US" sz="1200" u="none" cap="none" strike="noStrike"/>
                        <a:t>Saint Barthélemy</a:t>
                      </a:r>
                      <a:endParaRPr sz="1200" u="none" cap="none" strike="noStrike">
                        <a:solidFill>
                          <a:srgbClr val="222222"/>
                        </a:solidFill>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EEBF6"/>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sng" cap="none" strike="noStrike">
                          <a:solidFill>
                            <a:srgbClr val="1155CC"/>
                          </a:solidFill>
                        </a:rPr>
                        <a:t>patrick.tyburn@sdis972.fr</a:t>
                      </a:r>
                      <a:endParaRPr sz="1200" u="sng" cap="none" strike="noStrike">
                        <a:solidFill>
                          <a:srgbClr val="1155CC"/>
                        </a:solidFill>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EEBF6"/>
                    </a:solidFill>
                  </a:tcPr>
                </a:tc>
              </a:tr>
              <a:tr h="381200">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José A. Tojil Jimenez</a:t>
                      </a:r>
                      <a:endParaRPr sz="1200" u="none" cap="none" strike="noStrike"/>
                    </a:p>
                    <a:p>
                      <a:pPr indent="0" lvl="0" marL="0" marR="0" rtl="0" algn="ctr">
                        <a:lnSpc>
                          <a:spcPct val="100000"/>
                        </a:lnSpc>
                        <a:spcBef>
                          <a:spcPts val="0"/>
                        </a:spcBef>
                        <a:spcAft>
                          <a:spcPts val="0"/>
                        </a:spcAft>
                        <a:buClr>
                          <a:srgbClr val="000000"/>
                        </a:buClr>
                        <a:buSzPts val="1200"/>
                        <a:buFont typeface="Arial"/>
                        <a:buNone/>
                      </a:pPr>
                      <a:r>
                        <a:rPr b="1" lang="en-US" sz="1200" u="none" cap="none" strike="noStrike"/>
                        <a:t>CARIBE WAVE Task Team Member</a:t>
                      </a:r>
                      <a:endParaRPr b="1" sz="12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EEBF6"/>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INSIVUMEH</a:t>
                      </a:r>
                      <a:endParaRPr sz="1200" u="sng" cap="none" strike="noStrike">
                        <a:solidFill>
                          <a:srgbClr val="222222"/>
                        </a:solidFill>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EEBF6"/>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sng" cap="none" strike="noStrike">
                          <a:solidFill>
                            <a:srgbClr val="1155CC"/>
                          </a:solidFill>
                        </a:rPr>
                        <a:t>jatojil@insivumeh.gob.gt</a:t>
                      </a:r>
                      <a:endParaRPr sz="1200" u="sng" cap="none" strike="noStrike">
                        <a:solidFill>
                          <a:srgbClr val="1155CC"/>
                        </a:solidFill>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EEBF6"/>
                    </a:solidFill>
                  </a:tcPr>
                </a:tc>
              </a:tr>
              <a:tr h="433675">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Kaza Hippolyte</a:t>
                      </a:r>
                      <a:endParaRPr sz="1200" u="none" cap="none" strike="noStrike"/>
                    </a:p>
                    <a:p>
                      <a:pPr indent="0" lvl="0" marL="0" marR="0" rtl="0" algn="ctr">
                        <a:lnSpc>
                          <a:spcPct val="100000"/>
                        </a:lnSpc>
                        <a:spcBef>
                          <a:spcPts val="0"/>
                        </a:spcBef>
                        <a:spcAft>
                          <a:spcPts val="0"/>
                        </a:spcAft>
                        <a:buClr>
                          <a:srgbClr val="000000"/>
                        </a:buClr>
                        <a:buSzPts val="1200"/>
                        <a:buFont typeface="Arial"/>
                        <a:buNone/>
                      </a:pPr>
                      <a:r>
                        <a:rPr b="1" lang="en-US" sz="1200" u="none" cap="none" strike="noStrike"/>
                        <a:t>CARIBE WAVE Task Team Member,</a:t>
                      </a:r>
                      <a:endParaRPr b="1" sz="12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EEBF6"/>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200" u="none" cap="none" strike="noStrike"/>
                        <a:t>STLFS, Saint Lucia</a:t>
                      </a:r>
                      <a:endParaRPr sz="1200" u="sng" cap="none" strike="noStrike">
                        <a:solidFill>
                          <a:srgbClr val="222222"/>
                        </a:solidFill>
                        <a:latin typeface="Times New Roman"/>
                        <a:ea typeface="Times New Roman"/>
                        <a:cs typeface="Times New Roman"/>
                        <a:sym typeface="Times New Roman"/>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EEBF6"/>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sng" cap="none" strike="noStrike">
                          <a:solidFill>
                            <a:srgbClr val="1155CC"/>
                          </a:solidFill>
                        </a:rPr>
                        <a:t>kazagr81@hotmail.com</a:t>
                      </a:r>
                      <a:endParaRPr sz="1200" u="sng" cap="none" strike="noStrike">
                        <a:solidFill>
                          <a:srgbClr val="222222"/>
                        </a:solidFill>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EEBF6"/>
                    </a:solidFill>
                  </a:tcPr>
                </a:tc>
              </a:tr>
              <a:tr h="381200">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Lucius Lake </a:t>
                      </a:r>
                      <a:endParaRPr sz="1200" u="none" cap="none" strike="noStrike"/>
                    </a:p>
                    <a:p>
                      <a:pPr indent="0" lvl="0" marL="0" marR="0" rtl="0" algn="ctr">
                        <a:lnSpc>
                          <a:spcPct val="100000"/>
                        </a:lnSpc>
                        <a:spcBef>
                          <a:spcPts val="0"/>
                        </a:spcBef>
                        <a:spcAft>
                          <a:spcPts val="0"/>
                        </a:spcAft>
                        <a:buClr>
                          <a:srgbClr val="000000"/>
                        </a:buClr>
                        <a:buSzPts val="1200"/>
                        <a:buFont typeface="Arial"/>
                        <a:buNone/>
                      </a:pPr>
                      <a:r>
                        <a:rPr b="1" lang="en-US" sz="1200" u="none" cap="none" strike="noStrike"/>
                        <a:t>CARIBE WAVE Task Team Member</a:t>
                      </a:r>
                      <a:endParaRPr b="1" sz="12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EEBF6"/>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NEOC</a:t>
                      </a:r>
                      <a:endParaRPr sz="1200" u="sng" cap="none" strike="noStrike">
                        <a:solidFill>
                          <a:srgbClr val="222222"/>
                        </a:solidFill>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EEBF6"/>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sng" cap="none" strike="noStrike">
                          <a:solidFill>
                            <a:srgbClr val="1155CC"/>
                          </a:solidFill>
                        </a:rPr>
                        <a:t>lucius.yl@gmail.com </a:t>
                      </a:r>
                      <a:endParaRPr sz="1200" u="sng" cap="none" strike="noStrike">
                        <a:solidFill>
                          <a:srgbClr val="1155CC"/>
                        </a:solidFill>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EEBF6"/>
                    </a:solidFill>
                  </a:tcPr>
                </a:tc>
              </a:tr>
              <a:tr h="381200">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Mabius Francis</a:t>
                      </a:r>
                      <a:endParaRPr sz="1200" u="none" cap="none" strike="noStrike"/>
                    </a:p>
                    <a:p>
                      <a:pPr indent="0" lvl="0" marL="0" marR="0" rtl="0" algn="ctr">
                        <a:lnSpc>
                          <a:spcPct val="100000"/>
                        </a:lnSpc>
                        <a:spcBef>
                          <a:spcPts val="0"/>
                        </a:spcBef>
                        <a:spcAft>
                          <a:spcPts val="0"/>
                        </a:spcAft>
                        <a:buClr>
                          <a:srgbClr val="000000"/>
                        </a:buClr>
                        <a:buSzPts val="1200"/>
                        <a:buFont typeface="Arial"/>
                        <a:buNone/>
                      </a:pPr>
                      <a:r>
                        <a:rPr b="1" lang="en-US" sz="1200" u="none" cap="none" strike="noStrike"/>
                        <a:t>CARIBE WAVE Task Team Member,</a:t>
                      </a:r>
                      <a:endParaRPr b="1" sz="12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EEBF6"/>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STLFS, Saint Lucia</a:t>
                      </a:r>
                      <a:endParaRPr sz="1200" u="sng" cap="none" strike="noStrike">
                        <a:solidFill>
                          <a:srgbClr val="222222"/>
                        </a:solidFill>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EEBF6"/>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sng" cap="none" strike="noStrike">
                          <a:solidFill>
                            <a:srgbClr val="1155CC"/>
                          </a:solidFill>
                        </a:rPr>
                        <a:t>mabiusfrancis@me.com</a:t>
                      </a:r>
                      <a:endParaRPr sz="1200" u="sng" cap="none" strike="noStrike">
                        <a:solidFill>
                          <a:srgbClr val="1155CC"/>
                        </a:solidFill>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EEBF6"/>
                    </a:solidFill>
                  </a:tcPr>
                </a:tc>
              </a:tr>
              <a:tr h="381200">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Malcom Job </a:t>
                      </a:r>
                      <a:endParaRPr sz="1200" u="none" cap="none" strike="noStrike"/>
                    </a:p>
                    <a:p>
                      <a:pPr indent="0" lvl="0" marL="0" marR="0" rtl="0" algn="ctr">
                        <a:lnSpc>
                          <a:spcPct val="100000"/>
                        </a:lnSpc>
                        <a:spcBef>
                          <a:spcPts val="0"/>
                        </a:spcBef>
                        <a:spcAft>
                          <a:spcPts val="0"/>
                        </a:spcAft>
                        <a:buClr>
                          <a:srgbClr val="000000"/>
                        </a:buClr>
                        <a:buSzPts val="1200"/>
                        <a:buFont typeface="Arial"/>
                        <a:buNone/>
                      </a:pPr>
                      <a:r>
                        <a:rPr b="1" lang="en-US" sz="1200" u="none" cap="none" strike="noStrike"/>
                        <a:t>CARIBE WAVE Task Team Member</a:t>
                      </a:r>
                      <a:endParaRPr b="1" sz="12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EEBF6"/>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National Emergency Management Organisation, Saint Lucia</a:t>
                      </a:r>
                      <a:endParaRPr sz="1200" u="sng" cap="none" strike="noStrike">
                        <a:solidFill>
                          <a:srgbClr val="222222"/>
                        </a:solidFill>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EEBF6"/>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sng" cap="none" strike="noStrike">
                          <a:solidFill>
                            <a:srgbClr val="1155CC"/>
                          </a:solidFill>
                        </a:rPr>
                        <a:t>job@nemo.gov.lc</a:t>
                      </a:r>
                      <a:r>
                        <a:rPr lang="en-US" sz="1200" u="sng" cap="none" strike="noStrike"/>
                        <a:t> </a:t>
                      </a:r>
                      <a:endParaRPr sz="1200" u="sng"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EEBF6"/>
                    </a:solidFill>
                  </a:tcPr>
                </a:tc>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g34cf35791fb_0_0"/>
          <p:cNvSpPr txBox="1"/>
          <p:nvPr>
            <p:ph idx="1" type="body"/>
          </p:nvPr>
        </p:nvSpPr>
        <p:spPr>
          <a:xfrm>
            <a:off x="343500" y="380300"/>
            <a:ext cx="8646000" cy="6359400"/>
          </a:xfrm>
          <a:prstGeom prst="rect">
            <a:avLst/>
          </a:prstGeom>
          <a:noFill/>
          <a:ln>
            <a:noFill/>
          </a:ln>
        </p:spPr>
        <p:txBody>
          <a:bodyPr anchorCtr="0" anchor="ctr" bIns="45700" lIns="91425" spcFirstLastPara="1" rIns="91425" wrap="square" tIns="45700">
            <a:noAutofit/>
          </a:bodyPr>
          <a:lstStyle/>
          <a:p>
            <a:pPr indent="0" lvl="0" marL="0" rtl="0" algn="l">
              <a:spcBef>
                <a:spcPts val="1000"/>
              </a:spcBef>
              <a:spcAft>
                <a:spcPts val="0"/>
              </a:spcAft>
              <a:buSzPts val="523"/>
              <a:buNone/>
            </a:pPr>
            <a:r>
              <a:rPr b="1" lang="en-US" sz="2000">
                <a:latin typeface="Times New Roman"/>
                <a:ea typeface="Times New Roman"/>
                <a:cs typeface="Times New Roman"/>
                <a:sym typeface="Times New Roman"/>
              </a:rPr>
              <a:t>Recommendation ICG/CARIBE-EWS-XIX</a:t>
            </a:r>
            <a:endParaRPr b="1" sz="2200">
              <a:latin typeface="Times New Roman"/>
              <a:ea typeface="Times New Roman"/>
              <a:cs typeface="Times New Roman"/>
              <a:sym typeface="Times New Roman"/>
            </a:endParaRPr>
          </a:p>
          <a:p>
            <a:pPr indent="0" lvl="0" marL="0" rtl="0" algn="l">
              <a:lnSpc>
                <a:spcPct val="100000"/>
              </a:lnSpc>
              <a:spcBef>
                <a:spcPts val="1000"/>
              </a:spcBef>
              <a:spcAft>
                <a:spcPts val="0"/>
              </a:spcAft>
              <a:buSzPts val="1800"/>
              <a:buNone/>
            </a:pPr>
            <a:r>
              <a:t/>
            </a:r>
            <a:endParaRPr b="1" sz="1300">
              <a:latin typeface="Times New Roman"/>
              <a:ea typeface="Times New Roman"/>
              <a:cs typeface="Times New Roman"/>
              <a:sym typeface="Times New Roman"/>
            </a:endParaRPr>
          </a:p>
          <a:p>
            <a:pPr indent="-355600" lvl="0" marL="457200" rtl="0" algn="l">
              <a:lnSpc>
                <a:spcPct val="100000"/>
              </a:lnSpc>
              <a:spcBef>
                <a:spcPts val="1000"/>
              </a:spcBef>
              <a:spcAft>
                <a:spcPts val="0"/>
              </a:spcAft>
              <a:buSzPts val="2000"/>
              <a:buFont typeface="Times New Roman"/>
              <a:buChar char="●"/>
            </a:pPr>
            <a:r>
              <a:rPr lang="en-US" sz="2000">
                <a:latin typeface="Times New Roman"/>
                <a:ea typeface="Times New Roman"/>
                <a:cs typeface="Times New Roman"/>
                <a:sym typeface="Times New Roman"/>
              </a:rPr>
              <a:t>The Intergovernmental Coordination Group for the Tsunami and Other Coastal Hazards Warning System for the Caribbean and Adjacent Regions (ICG/CARIBE-EWS),</a:t>
            </a:r>
            <a:endParaRPr sz="2000">
              <a:latin typeface="Times New Roman"/>
              <a:ea typeface="Times New Roman"/>
              <a:cs typeface="Times New Roman"/>
              <a:sym typeface="Times New Roman"/>
            </a:endParaRPr>
          </a:p>
          <a:p>
            <a:pPr indent="-355600" lvl="0" marL="457200" rtl="0" algn="l">
              <a:lnSpc>
                <a:spcPct val="100000"/>
              </a:lnSpc>
              <a:spcBef>
                <a:spcPts val="1000"/>
              </a:spcBef>
              <a:spcAft>
                <a:spcPts val="0"/>
              </a:spcAft>
              <a:buSzPts val="2000"/>
              <a:buFont typeface="Times New Roman"/>
              <a:buChar char="●"/>
            </a:pPr>
            <a:r>
              <a:rPr lang="en-US" sz="2000">
                <a:latin typeface="Times New Roman"/>
                <a:ea typeface="Times New Roman"/>
                <a:cs typeface="Times New Roman"/>
                <a:sym typeface="Times New Roman"/>
              </a:rPr>
              <a:t>Notes the CARIBE WAVE 26 draft final, media, supplement reports and presentation,</a:t>
            </a:r>
            <a:endParaRPr sz="2000">
              <a:latin typeface="Times New Roman"/>
              <a:ea typeface="Times New Roman"/>
              <a:cs typeface="Times New Roman"/>
              <a:sym typeface="Times New Roman"/>
            </a:endParaRPr>
          </a:p>
          <a:p>
            <a:pPr indent="-355600" lvl="0" marL="457200" rtl="0" algn="l">
              <a:lnSpc>
                <a:spcPct val="100000"/>
              </a:lnSpc>
              <a:spcBef>
                <a:spcPts val="1000"/>
              </a:spcBef>
              <a:spcAft>
                <a:spcPts val="0"/>
              </a:spcAft>
              <a:buSzPts val="2000"/>
              <a:buFont typeface="Times New Roman"/>
              <a:buChar char="●"/>
            </a:pPr>
            <a:r>
              <a:rPr lang="en-US" sz="2000">
                <a:latin typeface="Times New Roman"/>
                <a:ea typeface="Times New Roman"/>
                <a:cs typeface="Times New Roman"/>
                <a:sym typeface="Times New Roman"/>
              </a:rPr>
              <a:t>Further notes the successful conduct of the CARIBE WAVE 26 Exercise with the participation of 94% of the Member States and over 600,000 participants,</a:t>
            </a:r>
            <a:endParaRPr sz="2000">
              <a:latin typeface="Times New Roman"/>
              <a:ea typeface="Times New Roman"/>
              <a:cs typeface="Times New Roman"/>
              <a:sym typeface="Times New Roman"/>
            </a:endParaRPr>
          </a:p>
          <a:p>
            <a:pPr indent="-355600" lvl="0" marL="457200" rtl="0" algn="l">
              <a:lnSpc>
                <a:spcPct val="100000"/>
              </a:lnSpc>
              <a:spcBef>
                <a:spcPts val="1000"/>
              </a:spcBef>
              <a:spcAft>
                <a:spcPts val="0"/>
              </a:spcAft>
              <a:buSzPts val="2000"/>
              <a:buFont typeface="Times New Roman"/>
              <a:buChar char="●"/>
            </a:pPr>
            <a:r>
              <a:rPr lang="en-US" sz="2000">
                <a:latin typeface="Times New Roman"/>
                <a:ea typeface="Times New Roman"/>
                <a:cs typeface="Times New Roman"/>
                <a:sym typeface="Times New Roman"/>
              </a:rPr>
              <a:t>Congratulates all the Member States who promoted, participated, and provided feedback on the CARIBE WAVE 26 exercise,</a:t>
            </a:r>
            <a:endParaRPr sz="2000">
              <a:latin typeface="Times New Roman"/>
              <a:ea typeface="Times New Roman"/>
              <a:cs typeface="Times New Roman"/>
              <a:sym typeface="Times New Roman"/>
            </a:endParaRPr>
          </a:p>
          <a:p>
            <a:pPr indent="-355600" lvl="0" marL="457200" rtl="0" algn="l">
              <a:spcBef>
                <a:spcPts val="1000"/>
              </a:spcBef>
              <a:spcAft>
                <a:spcPts val="0"/>
              </a:spcAft>
              <a:buSzPts val="2000"/>
              <a:buFont typeface="Times New Roman"/>
              <a:buChar char="●"/>
            </a:pPr>
            <a:r>
              <a:rPr lang="en-US" sz="2000">
                <a:latin typeface="Times New Roman"/>
                <a:ea typeface="Times New Roman"/>
                <a:cs typeface="Times New Roman"/>
                <a:sym typeface="Times New Roman"/>
              </a:rPr>
              <a:t>Notes 91% of the Member States provided the feedback (evaluation form) which is essential for assessing the functionality including warning, response and preparedness capabilities of CARIBE EWS and future actions,</a:t>
            </a:r>
            <a:endParaRPr sz="2000">
              <a:latin typeface="Times New Roman"/>
              <a:ea typeface="Times New Roman"/>
              <a:cs typeface="Times New Roman"/>
              <a:sym typeface="Times New Roman"/>
            </a:endParaRPr>
          </a:p>
          <a:p>
            <a:pPr indent="-355600" lvl="0" marL="457200" rtl="0" algn="l">
              <a:spcBef>
                <a:spcPts val="1000"/>
              </a:spcBef>
              <a:spcAft>
                <a:spcPts val="0"/>
              </a:spcAft>
              <a:buSzPts val="2000"/>
              <a:buFont typeface="Times New Roman"/>
              <a:buChar char="●"/>
            </a:pPr>
            <a:r>
              <a:rPr lang="en-US" sz="2000">
                <a:latin typeface="Times New Roman"/>
                <a:ea typeface="Times New Roman"/>
                <a:cs typeface="Times New Roman"/>
                <a:sym typeface="Times New Roman"/>
              </a:rPr>
              <a:t>Urges Member States to complete survey evaluations in a timely manner,</a:t>
            </a:r>
            <a:endParaRPr sz="2000">
              <a:latin typeface="Times New Roman"/>
              <a:ea typeface="Times New Roman"/>
              <a:cs typeface="Times New Roman"/>
              <a:sym typeface="Times New Roman"/>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g34cf35791fb_0_5"/>
          <p:cNvSpPr txBox="1"/>
          <p:nvPr>
            <p:ph idx="1" type="body"/>
          </p:nvPr>
        </p:nvSpPr>
        <p:spPr>
          <a:xfrm>
            <a:off x="173850" y="236400"/>
            <a:ext cx="8796300" cy="6385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000"/>
              </a:spcBef>
              <a:spcAft>
                <a:spcPts val="0"/>
              </a:spcAft>
              <a:buSzPts val="523"/>
              <a:buNone/>
            </a:pPr>
            <a:r>
              <a:rPr b="1" lang="en-US" sz="2000">
                <a:latin typeface="Times New Roman"/>
                <a:ea typeface="Times New Roman"/>
                <a:cs typeface="Times New Roman"/>
                <a:sym typeface="Times New Roman"/>
              </a:rPr>
              <a:t>Recommendation ICG/CARIBE-EWS-XIX. </a:t>
            </a:r>
            <a:r>
              <a:rPr lang="en-US" sz="2000">
                <a:latin typeface="Times New Roman"/>
                <a:ea typeface="Times New Roman"/>
                <a:cs typeface="Times New Roman"/>
                <a:sym typeface="Times New Roman"/>
              </a:rPr>
              <a:t>(CONT)</a:t>
            </a:r>
            <a:endParaRPr sz="2000">
              <a:latin typeface="Times New Roman"/>
              <a:ea typeface="Times New Roman"/>
              <a:cs typeface="Times New Roman"/>
              <a:sym typeface="Times New Roman"/>
            </a:endParaRPr>
          </a:p>
          <a:p>
            <a:pPr indent="0" lvl="0" marL="0" rtl="0" algn="l">
              <a:lnSpc>
                <a:spcPct val="100000"/>
              </a:lnSpc>
              <a:spcBef>
                <a:spcPts val="1000"/>
              </a:spcBef>
              <a:spcAft>
                <a:spcPts val="0"/>
              </a:spcAft>
              <a:buNone/>
            </a:pPr>
            <a:r>
              <a:t/>
            </a:r>
            <a:endParaRPr sz="1000">
              <a:latin typeface="Times New Roman"/>
              <a:ea typeface="Times New Roman"/>
              <a:cs typeface="Times New Roman"/>
              <a:sym typeface="Times New Roman"/>
            </a:endParaRPr>
          </a:p>
          <a:p>
            <a:pPr indent="-355600" lvl="0" marL="457200" rtl="0" algn="l">
              <a:lnSpc>
                <a:spcPct val="100000"/>
              </a:lnSpc>
              <a:spcBef>
                <a:spcPts val="1000"/>
              </a:spcBef>
              <a:spcAft>
                <a:spcPts val="0"/>
              </a:spcAft>
              <a:buSzPts val="2000"/>
              <a:buFont typeface="Times New Roman"/>
              <a:buChar char="•"/>
            </a:pPr>
            <a:r>
              <a:rPr lang="en-US" sz="2000">
                <a:latin typeface="Times New Roman"/>
                <a:ea typeface="Times New Roman"/>
                <a:cs typeface="Times New Roman"/>
                <a:sym typeface="Times New Roman"/>
              </a:rPr>
              <a:t>Acknowledges again the good collaboration between the CARIBE WAVE Task Team, CTIC and ITIC-CAR in planning, promoting, executing, and evaluating the annual CARIBE WAVE Exercises,</a:t>
            </a:r>
            <a:endParaRPr sz="2000">
              <a:latin typeface="Times New Roman"/>
              <a:ea typeface="Times New Roman"/>
              <a:cs typeface="Times New Roman"/>
              <a:sym typeface="Times New Roman"/>
            </a:endParaRPr>
          </a:p>
          <a:p>
            <a:pPr indent="-355600" lvl="0" marL="457200" rtl="0" algn="l">
              <a:lnSpc>
                <a:spcPct val="100000"/>
              </a:lnSpc>
              <a:spcBef>
                <a:spcPts val="1000"/>
              </a:spcBef>
              <a:spcAft>
                <a:spcPts val="0"/>
              </a:spcAft>
              <a:buSzPts val="2000"/>
              <a:buFont typeface="Times New Roman"/>
              <a:buChar char="•"/>
            </a:pPr>
            <a:r>
              <a:rPr lang="en-US" sz="2000">
                <a:latin typeface="Times New Roman"/>
                <a:ea typeface="Times New Roman"/>
                <a:cs typeface="Times New Roman"/>
                <a:sym typeface="Times New Roman"/>
              </a:rPr>
              <a:t>Appreciates the International Tsunami Information Centre Caribbean Office (ITIC-CAR) for their support in generating the handbooks, reports and overall coordination and the Pacific Tsunami Warning Center (PTWC) and the Central America Tsunami Advisory Center (CATAC) for providing and disseminating dummy message and simulated products for the CARIBE WAVE 26,</a:t>
            </a:r>
            <a:endParaRPr sz="2000">
              <a:latin typeface="Times New Roman"/>
              <a:ea typeface="Times New Roman"/>
              <a:cs typeface="Times New Roman"/>
              <a:sym typeface="Times New Roman"/>
            </a:endParaRPr>
          </a:p>
          <a:p>
            <a:pPr indent="-355600" lvl="0" marL="457200" rtl="0" algn="l">
              <a:lnSpc>
                <a:spcPct val="100000"/>
              </a:lnSpc>
              <a:spcBef>
                <a:spcPts val="1000"/>
              </a:spcBef>
              <a:spcAft>
                <a:spcPts val="0"/>
              </a:spcAft>
              <a:buSzPts val="2000"/>
              <a:buFont typeface="Times New Roman"/>
              <a:buChar char="•"/>
            </a:pPr>
            <a:r>
              <a:rPr lang="en-US" sz="2000">
                <a:latin typeface="Times New Roman"/>
                <a:ea typeface="Times New Roman"/>
                <a:cs typeface="Times New Roman"/>
                <a:sym typeface="Times New Roman"/>
              </a:rPr>
              <a:t>Further appreciates the United States Geological Survey (USGS) for their continued support in generating simulated ShakeMap and PAGER products for the Cayman Islands scenario of CARIBE WAVE 26,</a:t>
            </a:r>
            <a:endParaRPr sz="2000">
              <a:latin typeface="Times New Roman"/>
              <a:ea typeface="Times New Roman"/>
              <a:cs typeface="Times New Roman"/>
              <a:sym typeface="Times New Roman"/>
            </a:endParaRPr>
          </a:p>
          <a:p>
            <a:pPr indent="-355600" lvl="0" marL="457200" marR="0" rtl="0" algn="l">
              <a:lnSpc>
                <a:spcPct val="100000"/>
              </a:lnSpc>
              <a:spcBef>
                <a:spcPts val="1000"/>
              </a:spcBef>
              <a:spcAft>
                <a:spcPts val="0"/>
              </a:spcAft>
              <a:buSzPts val="2000"/>
              <a:buFont typeface="Times New Roman"/>
              <a:buChar char="•"/>
            </a:pPr>
            <a:r>
              <a:rPr lang="en-US" sz="2000">
                <a:latin typeface="Times New Roman"/>
                <a:ea typeface="Times New Roman"/>
                <a:cs typeface="Times New Roman"/>
                <a:sym typeface="Times New Roman"/>
              </a:rPr>
              <a:t>Recognizes the </a:t>
            </a:r>
            <a:r>
              <a:rPr lang="en-US" sz="2000">
                <a:latin typeface="Times New Roman"/>
                <a:ea typeface="Times New Roman"/>
                <a:cs typeface="Times New Roman"/>
                <a:sym typeface="Times New Roman"/>
              </a:rPr>
              <a:t>University of West Indies Seismic Research Center (UWI-SRC) and the University of</a:t>
            </a:r>
            <a:r>
              <a:rPr lang="en-US" sz="2000">
                <a:latin typeface="Times New Roman"/>
                <a:ea typeface="Times New Roman"/>
                <a:cs typeface="Times New Roman"/>
                <a:sym typeface="Times New Roman"/>
              </a:rPr>
              <a:t> Toulouse Paul Sabatier </a:t>
            </a:r>
            <a:r>
              <a:rPr lang="en-US" sz="2000">
                <a:latin typeface="Times New Roman"/>
                <a:ea typeface="Times New Roman"/>
                <a:cs typeface="Times New Roman"/>
                <a:sym typeface="Times New Roman"/>
              </a:rPr>
              <a:t>Géosciences Environnement Toulouse (GET)- l’Observatoire Midi-Pyrénées (OMP) for </a:t>
            </a:r>
            <a:r>
              <a:rPr lang="en-US" sz="2000">
                <a:latin typeface="Times New Roman"/>
                <a:ea typeface="Times New Roman"/>
                <a:cs typeface="Times New Roman"/>
                <a:sym typeface="Times New Roman"/>
              </a:rPr>
              <a:t>the</a:t>
            </a:r>
            <a:r>
              <a:rPr lang="en-US" sz="2000">
                <a:latin typeface="Times New Roman"/>
                <a:ea typeface="Times New Roman"/>
                <a:cs typeface="Times New Roman"/>
                <a:sym typeface="Times New Roman"/>
              </a:rPr>
              <a:t> development and dissemination of the Volcano Observatory Notice for tsUnami Threat (VONUT Product) for the Kick’em Jenny Volcano during CARIBE WAVE 26. </a:t>
            </a:r>
            <a:endParaRPr sz="2000">
              <a:latin typeface="Times New Roman"/>
              <a:ea typeface="Times New Roman"/>
              <a:cs typeface="Times New Roman"/>
              <a:sym typeface="Times New Roman"/>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g3523507dbde_0_253"/>
          <p:cNvSpPr txBox="1"/>
          <p:nvPr>
            <p:ph type="title"/>
          </p:nvPr>
        </p:nvSpPr>
        <p:spPr>
          <a:xfrm>
            <a:off x="304800" y="152400"/>
            <a:ext cx="8531400" cy="914400"/>
          </a:xfrm>
          <a:prstGeom prst="rect">
            <a:avLst/>
          </a:prstGeom>
          <a:solidFill>
            <a:srgbClr val="36609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800"/>
              <a:buFont typeface="Calibri"/>
              <a:buNone/>
            </a:pPr>
            <a:r>
              <a:rPr b="0" i="0" lang="en-US" sz="3600" u="none" cap="none" strike="noStrike">
                <a:solidFill>
                  <a:schemeClr val="lt1"/>
                </a:solidFill>
                <a:latin typeface="Times New Roman"/>
                <a:ea typeface="Times New Roman"/>
                <a:cs typeface="Times New Roman"/>
                <a:sym typeface="Times New Roman"/>
              </a:rPr>
              <a:t>Resources available at </a:t>
            </a:r>
            <a:r>
              <a:rPr lang="en-US" sz="3600">
                <a:solidFill>
                  <a:schemeClr val="lt1"/>
                </a:solidFill>
                <a:latin typeface="Times New Roman"/>
                <a:ea typeface="Times New Roman"/>
                <a:cs typeface="Times New Roman"/>
                <a:sym typeface="Times New Roman"/>
              </a:rPr>
              <a:t>caribewave.org</a:t>
            </a:r>
            <a:endParaRPr sz="3600"/>
          </a:p>
        </p:txBody>
      </p:sp>
      <p:sp>
        <p:nvSpPr>
          <p:cNvPr id="523" name="Google Shape;523;g3523507dbde_0_253"/>
          <p:cNvSpPr txBox="1"/>
          <p:nvPr>
            <p:ph idx="1" type="body"/>
          </p:nvPr>
        </p:nvSpPr>
        <p:spPr>
          <a:xfrm>
            <a:off x="304800" y="1219200"/>
            <a:ext cx="8513700" cy="5410200"/>
          </a:xfrm>
          <a:prstGeom prst="rect">
            <a:avLst/>
          </a:prstGeom>
          <a:noFill/>
          <a:ln cap="flat" cmpd="sng" w="19050">
            <a:solidFill>
              <a:srgbClr val="366092"/>
            </a:solidFill>
            <a:prstDash val="solid"/>
            <a:round/>
            <a:headEnd len="sm" w="sm" type="none"/>
            <a:tailEnd len="sm" w="sm" type="none"/>
          </a:ln>
        </p:spPr>
        <p:txBody>
          <a:bodyPr anchorCtr="0" anchor="ctr" bIns="45700" lIns="91425" spcFirstLastPara="1" rIns="91425" wrap="square" tIns="45700">
            <a:noAutofit/>
          </a:bodyPr>
          <a:lstStyle/>
          <a:p>
            <a:pPr indent="-190500" lvl="0" marL="342900" rtl="0" algn="just">
              <a:lnSpc>
                <a:spcPct val="200000"/>
              </a:lnSpc>
              <a:spcBef>
                <a:spcPts val="0"/>
              </a:spcBef>
              <a:spcAft>
                <a:spcPts val="0"/>
              </a:spcAft>
              <a:buSzPts val="2400"/>
              <a:buNone/>
            </a:pPr>
            <a:r>
              <a:t/>
            </a:r>
            <a:endParaRPr b="0" i="0" sz="2400" u="none" cap="none" strike="noStrike">
              <a:solidFill>
                <a:schemeClr val="dk1"/>
              </a:solidFill>
              <a:latin typeface="Times New Roman"/>
              <a:ea typeface="Times New Roman"/>
              <a:cs typeface="Times New Roman"/>
              <a:sym typeface="Times New Roman"/>
            </a:endParaRPr>
          </a:p>
          <a:p>
            <a:pPr indent="-342900" lvl="0" marL="342900" rtl="0" algn="l">
              <a:lnSpc>
                <a:spcPct val="100000"/>
              </a:lnSpc>
              <a:spcBef>
                <a:spcPts val="0"/>
              </a:spcBef>
              <a:spcAft>
                <a:spcPts val="0"/>
              </a:spcAft>
              <a:buSzPts val="1800"/>
              <a:buChar char="•"/>
            </a:pPr>
            <a:r>
              <a:rPr b="1" lang="en-US" sz="1800">
                <a:solidFill>
                  <a:schemeClr val="dk1"/>
                </a:solidFill>
                <a:latin typeface="Times New Roman"/>
                <a:ea typeface="Times New Roman"/>
                <a:cs typeface="Times New Roman"/>
                <a:sym typeface="Times New Roman"/>
              </a:rPr>
              <a:t>Manual and Guides 86: Multi-Annual Community Tsunami Exercise Programme Guidelines for the Tsunami and Other Coastal Hazards Warning System for the Caribbean and Adjacent Regions.</a:t>
            </a:r>
            <a:r>
              <a:rPr b="1" lang="en-US" sz="1800">
                <a:solidFill>
                  <a:srgbClr val="FF0000"/>
                </a:solidFill>
                <a:latin typeface="Times New Roman"/>
                <a:ea typeface="Times New Roman"/>
                <a:cs typeface="Times New Roman"/>
                <a:sym typeface="Times New Roman"/>
              </a:rPr>
              <a:t> </a:t>
            </a:r>
            <a:br>
              <a:rPr lang="en-US" sz="1800">
                <a:solidFill>
                  <a:srgbClr val="FF0000"/>
                </a:solidFill>
                <a:latin typeface="Times New Roman"/>
                <a:ea typeface="Times New Roman"/>
                <a:cs typeface="Times New Roman"/>
                <a:sym typeface="Times New Roman"/>
              </a:rPr>
            </a:br>
            <a:endParaRPr sz="1800">
              <a:solidFill>
                <a:srgbClr val="FF0000"/>
              </a:solidFill>
              <a:latin typeface="Times New Roman"/>
              <a:ea typeface="Times New Roman"/>
              <a:cs typeface="Times New Roman"/>
              <a:sym typeface="Times New Roman"/>
            </a:endParaRPr>
          </a:p>
          <a:p>
            <a:pPr indent="-342900" lvl="0" marL="457200" rtl="0" algn="l">
              <a:lnSpc>
                <a:spcPct val="100000"/>
              </a:lnSpc>
              <a:spcBef>
                <a:spcPts val="0"/>
              </a:spcBef>
              <a:spcAft>
                <a:spcPts val="0"/>
              </a:spcAft>
              <a:buSzPts val="1800"/>
              <a:buChar char="•"/>
            </a:pPr>
            <a:r>
              <a:rPr lang="en-US" sz="1800">
                <a:latin typeface="Times New Roman"/>
                <a:ea typeface="Times New Roman"/>
                <a:cs typeface="Times New Roman"/>
                <a:sym typeface="Times New Roman"/>
              </a:rPr>
              <a:t>Revised User’s Guide for PTWC Procedures and Products for the CARIBE-EWS</a:t>
            </a:r>
            <a:br>
              <a:rPr lang="en-US" sz="1800">
                <a:solidFill>
                  <a:srgbClr val="FF0000"/>
                </a:solidFill>
                <a:latin typeface="Times New Roman"/>
                <a:ea typeface="Times New Roman"/>
                <a:cs typeface="Times New Roman"/>
                <a:sym typeface="Times New Roman"/>
              </a:rPr>
            </a:br>
            <a:endParaRPr sz="1800">
              <a:solidFill>
                <a:srgbClr val="FF0000"/>
              </a:solidFill>
              <a:latin typeface="Times New Roman"/>
              <a:ea typeface="Times New Roman"/>
              <a:cs typeface="Times New Roman"/>
              <a:sym typeface="Times New Roman"/>
            </a:endParaRPr>
          </a:p>
          <a:p>
            <a:pPr indent="-342900" lvl="0" marL="457200" rtl="0" algn="l">
              <a:lnSpc>
                <a:spcPct val="100000"/>
              </a:lnSpc>
              <a:spcBef>
                <a:spcPts val="0"/>
              </a:spcBef>
              <a:spcAft>
                <a:spcPts val="0"/>
              </a:spcAft>
              <a:buSzPts val="1800"/>
              <a:buChar char="•"/>
            </a:pPr>
            <a:r>
              <a:rPr lang="en-US" sz="1800">
                <a:latin typeface="Times New Roman"/>
                <a:ea typeface="Times New Roman"/>
                <a:cs typeface="Times New Roman"/>
                <a:sym typeface="Times New Roman"/>
              </a:rPr>
              <a:t>IOC Manuals “How to plan, conduct and evaluate tsunami exercises” and “Module on Tsunami Exercise” are useful resources.</a:t>
            </a:r>
            <a:br>
              <a:rPr lang="en-US" sz="1800">
                <a:latin typeface="Times New Roman"/>
                <a:ea typeface="Times New Roman"/>
                <a:cs typeface="Times New Roman"/>
                <a:sym typeface="Times New Roman"/>
              </a:rPr>
            </a:br>
            <a:endParaRPr sz="1800">
              <a:latin typeface="Times New Roman"/>
              <a:ea typeface="Times New Roman"/>
              <a:cs typeface="Times New Roman"/>
              <a:sym typeface="Times New Roman"/>
            </a:endParaRPr>
          </a:p>
          <a:p>
            <a:pPr indent="-342900" lvl="0" marL="457200" rtl="0" algn="l">
              <a:lnSpc>
                <a:spcPct val="100000"/>
              </a:lnSpc>
              <a:spcBef>
                <a:spcPts val="560"/>
              </a:spcBef>
              <a:spcAft>
                <a:spcPts val="0"/>
              </a:spcAft>
              <a:buSzPts val="1800"/>
              <a:buChar char="•"/>
            </a:pPr>
            <a:r>
              <a:rPr lang="en-US" sz="1800">
                <a:latin typeface="Times New Roman"/>
                <a:ea typeface="Times New Roman"/>
                <a:cs typeface="Times New Roman"/>
                <a:sym typeface="Times New Roman"/>
              </a:rPr>
              <a:t>CARIBE WAVE 2011 - 2026 Handbook (</a:t>
            </a:r>
            <a:r>
              <a:rPr lang="en-US" sz="1800" u="sng">
                <a:solidFill>
                  <a:srgbClr val="0000FF"/>
                </a:solidFill>
                <a:latin typeface="Times New Roman"/>
                <a:ea typeface="Times New Roman"/>
                <a:cs typeface="Times New Roman"/>
                <a:sym typeface="Times New Roman"/>
                <a:hlinkClick r:id="rId3">
                  <a:extLst>
                    <a:ext uri="{A12FA001-AC4F-418D-AE19-62706E023703}">
                      <ahyp:hlinkClr val="tx"/>
                    </a:ext>
                  </a:extLst>
                </a:hlinkClick>
              </a:rPr>
              <a:t>https://unesdoc.unesco.org/ark:/48223/pf0000397125.locale=en</a:t>
            </a:r>
            <a:r>
              <a:rPr lang="en-US" sz="1800">
                <a:latin typeface="Times New Roman"/>
                <a:ea typeface="Times New Roman"/>
                <a:cs typeface="Times New Roman"/>
                <a:sym typeface="Times New Roman"/>
              </a:rPr>
              <a:t>)</a:t>
            </a:r>
            <a:br>
              <a:rPr lang="en-US" sz="1800">
                <a:latin typeface="Times New Roman"/>
                <a:ea typeface="Times New Roman"/>
                <a:cs typeface="Times New Roman"/>
                <a:sym typeface="Times New Roman"/>
              </a:rPr>
            </a:br>
            <a:endParaRPr sz="1800">
              <a:latin typeface="Times New Roman"/>
              <a:ea typeface="Times New Roman"/>
              <a:cs typeface="Times New Roman"/>
              <a:sym typeface="Times New Roman"/>
            </a:endParaRPr>
          </a:p>
          <a:p>
            <a:pPr indent="-342900" lvl="0" marL="457200" rtl="0" algn="l">
              <a:lnSpc>
                <a:spcPct val="100000"/>
              </a:lnSpc>
              <a:spcBef>
                <a:spcPts val="560"/>
              </a:spcBef>
              <a:spcAft>
                <a:spcPts val="0"/>
              </a:spcAft>
              <a:buSzPts val="1800"/>
              <a:buChar char="•"/>
            </a:pPr>
            <a:r>
              <a:rPr lang="en-US" sz="1800">
                <a:latin typeface="Times New Roman"/>
                <a:ea typeface="Times New Roman"/>
                <a:cs typeface="Times New Roman"/>
                <a:sym typeface="Times New Roman"/>
              </a:rPr>
              <a:t>CARIBE WAVE 2011 - 2025 Final Reports</a:t>
            </a:r>
            <a:r>
              <a:rPr b="1" lang="en-US" sz="1800">
                <a:latin typeface="Times New Roman"/>
                <a:ea typeface="Times New Roman"/>
                <a:cs typeface="Times New Roman"/>
                <a:sym typeface="Times New Roman"/>
              </a:rPr>
              <a:t> </a:t>
            </a:r>
            <a:r>
              <a:rPr lang="en-US" sz="1400">
                <a:latin typeface="Times New Roman"/>
                <a:ea typeface="Times New Roman"/>
                <a:cs typeface="Times New Roman"/>
                <a:sym typeface="Times New Roman"/>
              </a:rPr>
              <a:t> </a:t>
            </a:r>
            <a:endParaRPr sz="1800">
              <a:latin typeface="Times New Roman"/>
              <a:ea typeface="Times New Roman"/>
              <a:cs typeface="Times New Roman"/>
              <a:sym typeface="Times New Roman"/>
            </a:endParaRPr>
          </a:p>
          <a:p>
            <a:pPr indent="-342900" lvl="0" marL="342900" marR="0" rtl="0" algn="just">
              <a:lnSpc>
                <a:spcPct val="90000"/>
              </a:lnSpc>
              <a:spcBef>
                <a:spcPts val="560"/>
              </a:spcBef>
              <a:spcAft>
                <a:spcPts val="0"/>
              </a:spcAft>
              <a:buClr>
                <a:schemeClr val="dk1"/>
              </a:buClr>
              <a:buSzPts val="700"/>
              <a:buFont typeface="Arial"/>
              <a:buNone/>
            </a:pPr>
            <a:r>
              <a:t/>
            </a:r>
            <a:endParaRPr/>
          </a:p>
          <a:p>
            <a:pPr indent="-342900" lvl="0" marL="342900" marR="0" rtl="0" algn="just">
              <a:lnSpc>
                <a:spcPct val="90000"/>
              </a:lnSpc>
              <a:spcBef>
                <a:spcPts val="560"/>
              </a:spcBef>
              <a:spcAft>
                <a:spcPts val="0"/>
              </a:spcAft>
              <a:buClr>
                <a:schemeClr val="dk1"/>
              </a:buClr>
              <a:buSzPts val="700"/>
              <a:buFont typeface="Arial"/>
              <a:buNone/>
            </a:pPr>
            <a:r>
              <a:t/>
            </a:r>
            <a:endParaRPr b="0" i="0" sz="28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g3dd6b359786_0_6"/>
          <p:cNvSpPr txBox="1"/>
          <p:nvPr>
            <p:ph type="title"/>
          </p:nvPr>
        </p:nvSpPr>
        <p:spPr>
          <a:xfrm>
            <a:off x="294050" y="304801"/>
            <a:ext cx="8483700" cy="914400"/>
          </a:xfrm>
          <a:prstGeom prst="rect">
            <a:avLst/>
          </a:prstGeom>
          <a:solidFill>
            <a:srgbClr val="36609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800"/>
              <a:buFont typeface="Calibri"/>
              <a:buNone/>
            </a:pPr>
            <a:r>
              <a:rPr b="0" i="0" lang="en-US" sz="3200" u="none" cap="none" strike="noStrike">
                <a:solidFill>
                  <a:schemeClr val="lt1"/>
                </a:solidFill>
                <a:latin typeface="Times New Roman"/>
                <a:ea typeface="Times New Roman"/>
                <a:cs typeface="Times New Roman"/>
                <a:sym typeface="Times New Roman"/>
              </a:rPr>
              <a:t>CARIBE WAVE </a:t>
            </a:r>
            <a:r>
              <a:rPr lang="en-US" sz="3200">
                <a:latin typeface="Times New Roman"/>
                <a:ea typeface="Times New Roman"/>
                <a:cs typeface="Times New Roman"/>
                <a:sym typeface="Times New Roman"/>
              </a:rPr>
              <a:t>26</a:t>
            </a:r>
            <a:br>
              <a:rPr b="1" i="0" lang="en-US" sz="3600" u="none" cap="none" strike="noStrike">
                <a:solidFill>
                  <a:schemeClr val="lt1"/>
                </a:solidFill>
                <a:latin typeface="Times New Roman"/>
                <a:ea typeface="Times New Roman"/>
                <a:cs typeface="Times New Roman"/>
                <a:sym typeface="Times New Roman"/>
              </a:rPr>
            </a:br>
            <a:r>
              <a:rPr b="1" i="0" lang="en-US" sz="2400" u="none" cap="none" strike="noStrike">
                <a:solidFill>
                  <a:schemeClr val="lt1"/>
                </a:solidFill>
                <a:latin typeface="Times New Roman"/>
                <a:ea typeface="Times New Roman"/>
                <a:cs typeface="Times New Roman"/>
                <a:sym typeface="Times New Roman"/>
              </a:rPr>
              <a:t>Tsunami Scenarios</a:t>
            </a:r>
            <a:endParaRPr/>
          </a:p>
        </p:txBody>
      </p:sp>
      <p:sp>
        <p:nvSpPr>
          <p:cNvPr id="337" name="Google Shape;337;g3dd6b359786_0_6"/>
          <p:cNvSpPr/>
          <p:nvPr/>
        </p:nvSpPr>
        <p:spPr>
          <a:xfrm>
            <a:off x="0" y="0"/>
            <a:ext cx="9144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aphicFrame>
        <p:nvGraphicFramePr>
          <p:cNvPr id="338" name="Google Shape;338;g3dd6b359786_0_6"/>
          <p:cNvGraphicFramePr/>
          <p:nvPr/>
        </p:nvGraphicFramePr>
        <p:xfrm>
          <a:off x="800273" y="5471364"/>
          <a:ext cx="3000000" cy="3000000"/>
        </p:xfrm>
        <a:graphic>
          <a:graphicData uri="http://schemas.openxmlformats.org/drawingml/2006/table">
            <a:tbl>
              <a:tblPr bandRow="1" firstRow="1">
                <a:noFill/>
                <a:tableStyleId>{CF1863FC-79F3-4779-8E4D-2C590FE9F40D}</a:tableStyleId>
              </a:tblPr>
              <a:tblGrid>
                <a:gridCol w="2911000"/>
                <a:gridCol w="1953600"/>
                <a:gridCol w="819775"/>
                <a:gridCol w="1978450"/>
              </a:tblGrid>
              <a:tr h="261325">
                <a:tc>
                  <a:txBody>
                    <a:bodyPr/>
                    <a:lstStyle/>
                    <a:p>
                      <a:pPr indent="0" lvl="0" marL="0" marR="0" rtl="0" algn="ctr">
                        <a:lnSpc>
                          <a:spcPct val="107000"/>
                        </a:lnSpc>
                        <a:spcBef>
                          <a:spcPts val="0"/>
                        </a:spcBef>
                        <a:spcAft>
                          <a:spcPts val="0"/>
                        </a:spcAft>
                        <a:buClr>
                          <a:srgbClr val="000000"/>
                        </a:buClr>
                        <a:buSzPts val="2000"/>
                        <a:buFont typeface="Times New Roman"/>
                        <a:buNone/>
                      </a:pPr>
                      <a:r>
                        <a:rPr lang="en-US" sz="2000" u="none" cap="none" strike="noStrike">
                          <a:latin typeface="Times New Roman"/>
                          <a:ea typeface="Times New Roman"/>
                          <a:cs typeface="Times New Roman"/>
                          <a:sym typeface="Times New Roman"/>
                        </a:rPr>
                        <a:t>Scenario</a:t>
                      </a:r>
                      <a:endParaRPr sz="1050" u="none" cap="none" strike="noStrike">
                        <a:latin typeface="Times New Roman"/>
                        <a:ea typeface="Times New Roman"/>
                        <a:cs typeface="Times New Roman"/>
                        <a:sym typeface="Times New Roman"/>
                      </a:endParaRPr>
                    </a:p>
                  </a:txBody>
                  <a:tcPr marT="45725" marB="45725" marR="91450" marL="91450" anchor="ctr"/>
                </a:tc>
                <a:tc>
                  <a:txBody>
                    <a:bodyPr/>
                    <a:lstStyle/>
                    <a:p>
                      <a:pPr indent="0" lvl="0" marL="0" marR="0" rtl="0" algn="ctr">
                        <a:lnSpc>
                          <a:spcPct val="107000"/>
                        </a:lnSpc>
                        <a:spcBef>
                          <a:spcPts val="0"/>
                        </a:spcBef>
                        <a:spcAft>
                          <a:spcPts val="0"/>
                        </a:spcAft>
                        <a:buClr>
                          <a:srgbClr val="000000"/>
                        </a:buClr>
                        <a:buSzPts val="2000"/>
                        <a:buFont typeface="Times New Roman"/>
                        <a:buNone/>
                      </a:pPr>
                      <a:r>
                        <a:rPr lang="en-US" sz="2000" u="none" cap="none" strike="noStrike">
                          <a:latin typeface="Times New Roman"/>
                          <a:ea typeface="Times New Roman"/>
                          <a:cs typeface="Times New Roman"/>
                          <a:sym typeface="Times New Roman"/>
                        </a:rPr>
                        <a:t>Origin Time</a:t>
                      </a:r>
                      <a:endParaRPr sz="1050" u="none" cap="none" strike="noStrike">
                        <a:latin typeface="Times New Roman"/>
                        <a:ea typeface="Times New Roman"/>
                        <a:cs typeface="Times New Roman"/>
                        <a:sym typeface="Times New Roman"/>
                      </a:endParaRPr>
                    </a:p>
                  </a:txBody>
                  <a:tcPr marT="45725" marB="45725" marR="91450" marL="91450" anchor="ctr"/>
                </a:tc>
                <a:tc>
                  <a:txBody>
                    <a:bodyPr/>
                    <a:lstStyle/>
                    <a:p>
                      <a:pPr indent="0" lvl="0" marL="0" marR="0" rtl="0" algn="ctr">
                        <a:lnSpc>
                          <a:spcPct val="107000"/>
                        </a:lnSpc>
                        <a:spcBef>
                          <a:spcPts val="0"/>
                        </a:spcBef>
                        <a:spcAft>
                          <a:spcPts val="0"/>
                        </a:spcAft>
                        <a:buClr>
                          <a:srgbClr val="000000"/>
                        </a:buClr>
                        <a:buSzPts val="2000"/>
                        <a:buFont typeface="Times New Roman"/>
                        <a:buNone/>
                      </a:pPr>
                      <a:r>
                        <a:rPr lang="en-US" sz="2000" u="none" cap="none" strike="noStrike">
                          <a:latin typeface="Times New Roman"/>
                          <a:ea typeface="Times New Roman"/>
                          <a:cs typeface="Times New Roman"/>
                          <a:sym typeface="Times New Roman"/>
                        </a:rPr>
                        <a:t>Mw</a:t>
                      </a:r>
                      <a:endParaRPr sz="1050" u="none" cap="none" strike="noStrike">
                        <a:latin typeface="Times New Roman"/>
                        <a:ea typeface="Times New Roman"/>
                        <a:cs typeface="Times New Roman"/>
                        <a:sym typeface="Times New Roman"/>
                      </a:endParaRPr>
                    </a:p>
                  </a:txBody>
                  <a:tcPr marT="45725" marB="45725" marR="91450" marL="91450" anchor="ctr"/>
                </a:tc>
                <a:tc>
                  <a:txBody>
                    <a:bodyPr/>
                    <a:lstStyle/>
                    <a:p>
                      <a:pPr indent="0" lvl="0" marL="0" marR="0" rtl="0" algn="ctr">
                        <a:lnSpc>
                          <a:spcPct val="107000"/>
                        </a:lnSpc>
                        <a:spcBef>
                          <a:spcPts val="0"/>
                        </a:spcBef>
                        <a:spcAft>
                          <a:spcPts val="0"/>
                        </a:spcAft>
                        <a:buClr>
                          <a:srgbClr val="000000"/>
                        </a:buClr>
                        <a:buSzPts val="2000"/>
                        <a:buFont typeface="Times New Roman"/>
                        <a:buNone/>
                      </a:pPr>
                      <a:r>
                        <a:rPr lang="en-US" sz="2000" u="none" cap="none" strike="noStrike">
                          <a:latin typeface="Times New Roman"/>
                          <a:ea typeface="Times New Roman"/>
                          <a:cs typeface="Times New Roman"/>
                          <a:sym typeface="Times New Roman"/>
                        </a:rPr>
                        <a:t>Epicenter</a:t>
                      </a:r>
                      <a:endParaRPr sz="1050" u="none" cap="none" strike="noStrike">
                        <a:latin typeface="Times New Roman"/>
                        <a:ea typeface="Times New Roman"/>
                        <a:cs typeface="Times New Roman"/>
                        <a:sym typeface="Times New Roman"/>
                      </a:endParaRPr>
                    </a:p>
                  </a:txBody>
                  <a:tcPr marT="45725" marB="45725" marR="91450" marL="91450" anchor="ctr"/>
                </a:tc>
              </a:tr>
              <a:tr h="221175">
                <a:tc>
                  <a:txBody>
                    <a:bodyPr/>
                    <a:lstStyle/>
                    <a:p>
                      <a:pPr indent="0" lvl="0" marL="0" marR="0" rtl="0" algn="ctr">
                        <a:lnSpc>
                          <a:spcPct val="107000"/>
                        </a:lnSpc>
                        <a:spcBef>
                          <a:spcPts val="0"/>
                        </a:spcBef>
                        <a:spcAft>
                          <a:spcPts val="0"/>
                        </a:spcAft>
                        <a:buClr>
                          <a:schemeClr val="dk1"/>
                        </a:buClr>
                        <a:buSzPts val="1600"/>
                        <a:buFont typeface="Times New Roman"/>
                        <a:buNone/>
                      </a:pPr>
                      <a:r>
                        <a:rPr b="1" lang="en-US" sz="1600" u="none" cap="none" strike="noStrike">
                          <a:latin typeface="Times New Roman"/>
                          <a:ea typeface="Times New Roman"/>
                          <a:cs typeface="Times New Roman"/>
                          <a:sym typeface="Times New Roman"/>
                        </a:rPr>
                        <a:t>Cayman Islands</a:t>
                      </a:r>
                      <a:endParaRPr b="1" sz="1050" u="none" cap="none" strike="noStrike">
                        <a:solidFill>
                          <a:schemeClr val="dk1"/>
                        </a:solidFill>
                        <a:latin typeface="Times New Roman"/>
                        <a:ea typeface="Times New Roman"/>
                        <a:cs typeface="Times New Roman"/>
                        <a:sym typeface="Times New Roman"/>
                      </a:endParaRPr>
                    </a:p>
                  </a:txBody>
                  <a:tcPr marT="45725" marB="45725" marR="91450" marL="91450" anchor="ctr"/>
                </a:tc>
                <a:tc rowSpan="2">
                  <a:txBody>
                    <a:bodyPr/>
                    <a:lstStyle/>
                    <a:p>
                      <a:pPr indent="0" lvl="0" marL="0" marR="0" rtl="0" algn="ctr">
                        <a:lnSpc>
                          <a:spcPct val="107000"/>
                        </a:lnSpc>
                        <a:spcBef>
                          <a:spcPts val="0"/>
                        </a:spcBef>
                        <a:spcAft>
                          <a:spcPts val="0"/>
                        </a:spcAft>
                        <a:buClr>
                          <a:schemeClr val="dk1"/>
                        </a:buClr>
                        <a:buSzPts val="1600"/>
                        <a:buFont typeface="Times New Roman"/>
                        <a:buNone/>
                      </a:pPr>
                      <a:r>
                        <a:rPr lang="en-US" sz="1600" u="none" cap="none" strike="noStrike">
                          <a:solidFill>
                            <a:schemeClr val="dk1"/>
                          </a:solidFill>
                          <a:latin typeface="Times New Roman"/>
                          <a:ea typeface="Times New Roman"/>
                          <a:cs typeface="Times New Roman"/>
                          <a:sym typeface="Times New Roman"/>
                        </a:rPr>
                        <a:t>1</a:t>
                      </a:r>
                      <a:r>
                        <a:rPr lang="en-US" sz="1600" u="none" cap="none" strike="noStrike">
                          <a:latin typeface="Times New Roman"/>
                          <a:ea typeface="Times New Roman"/>
                          <a:cs typeface="Times New Roman"/>
                          <a:sym typeface="Times New Roman"/>
                        </a:rPr>
                        <a:t>5</a:t>
                      </a:r>
                      <a:r>
                        <a:rPr lang="en-US" sz="1600" u="none" cap="none" strike="noStrike">
                          <a:solidFill>
                            <a:schemeClr val="dk1"/>
                          </a:solidFill>
                          <a:latin typeface="Times New Roman"/>
                          <a:ea typeface="Times New Roman"/>
                          <a:cs typeface="Times New Roman"/>
                          <a:sym typeface="Times New Roman"/>
                        </a:rPr>
                        <a:t>:00:00 UTC </a:t>
                      </a:r>
                      <a:endParaRPr sz="1050" u="none" cap="none" strike="noStrike">
                        <a:solidFill>
                          <a:schemeClr val="dk1"/>
                        </a:solidFill>
                        <a:latin typeface="Times New Roman"/>
                        <a:ea typeface="Times New Roman"/>
                        <a:cs typeface="Times New Roman"/>
                        <a:sym typeface="Times New Roman"/>
                      </a:endParaRPr>
                    </a:p>
                    <a:p>
                      <a:pPr indent="0" lvl="0" marL="0" marR="0" rtl="0" algn="ctr">
                        <a:lnSpc>
                          <a:spcPct val="107000"/>
                        </a:lnSpc>
                        <a:spcBef>
                          <a:spcPts val="0"/>
                        </a:spcBef>
                        <a:spcAft>
                          <a:spcPts val="0"/>
                        </a:spcAft>
                        <a:buClr>
                          <a:srgbClr val="000000"/>
                        </a:buClr>
                        <a:buSzPts val="1600"/>
                        <a:buFont typeface="Times New Roman"/>
                        <a:buNone/>
                      </a:pPr>
                      <a:r>
                        <a:rPr lang="en-US" sz="1600" u="none" cap="none" strike="noStrike">
                          <a:latin typeface="Times New Roman"/>
                          <a:ea typeface="Times New Roman"/>
                          <a:cs typeface="Times New Roman"/>
                          <a:sym typeface="Times New Roman"/>
                        </a:rPr>
                        <a:t>19 March 2026</a:t>
                      </a:r>
                      <a:endParaRPr sz="1050" u="none" cap="none" strike="noStrike">
                        <a:latin typeface="Times New Roman"/>
                        <a:ea typeface="Times New Roman"/>
                        <a:cs typeface="Times New Roman"/>
                        <a:sym typeface="Times New Roman"/>
                      </a:endParaRPr>
                    </a:p>
                  </a:txBody>
                  <a:tcPr marT="45725" marB="45725" marR="91450" marL="91450" anchor="ctr"/>
                </a:tc>
                <a:tc>
                  <a:txBody>
                    <a:bodyPr/>
                    <a:lstStyle/>
                    <a:p>
                      <a:pPr indent="0" lvl="0" marL="0" marR="0" rtl="0" algn="ctr">
                        <a:lnSpc>
                          <a:spcPct val="107000"/>
                        </a:lnSpc>
                        <a:spcBef>
                          <a:spcPts val="0"/>
                        </a:spcBef>
                        <a:spcAft>
                          <a:spcPts val="0"/>
                        </a:spcAft>
                        <a:buClr>
                          <a:schemeClr val="dk1"/>
                        </a:buClr>
                        <a:buSzPts val="1600"/>
                        <a:buFont typeface="Times New Roman"/>
                        <a:buNone/>
                      </a:pPr>
                      <a:r>
                        <a:rPr lang="en-US" sz="1600" u="none" cap="none" strike="noStrike">
                          <a:latin typeface="Times New Roman"/>
                          <a:ea typeface="Times New Roman"/>
                          <a:cs typeface="Times New Roman"/>
                          <a:sym typeface="Times New Roman"/>
                        </a:rPr>
                        <a:t>7.6</a:t>
                      </a:r>
                      <a:endParaRPr sz="1050" u="none" cap="none" strike="noStrike">
                        <a:solidFill>
                          <a:schemeClr val="dk1"/>
                        </a:solidFill>
                        <a:latin typeface="Times New Roman"/>
                        <a:ea typeface="Times New Roman"/>
                        <a:cs typeface="Times New Roman"/>
                        <a:sym typeface="Times New Roman"/>
                      </a:endParaRPr>
                    </a:p>
                  </a:txBody>
                  <a:tcPr marT="45725" marB="45725" marR="91450" marL="91450" anchor="ctr"/>
                </a:tc>
                <a:tc>
                  <a:txBody>
                    <a:bodyPr/>
                    <a:lstStyle/>
                    <a:p>
                      <a:pPr indent="0" lvl="0" marL="0" marR="0" rtl="0" algn="ctr">
                        <a:lnSpc>
                          <a:spcPct val="107000"/>
                        </a:lnSpc>
                        <a:spcBef>
                          <a:spcPts val="0"/>
                        </a:spcBef>
                        <a:spcAft>
                          <a:spcPts val="0"/>
                        </a:spcAft>
                        <a:buClr>
                          <a:schemeClr val="dk1"/>
                        </a:buClr>
                        <a:buSzPts val="1600"/>
                        <a:buFont typeface="Times New Roman"/>
                        <a:buNone/>
                      </a:pPr>
                      <a:r>
                        <a:rPr lang="en-US" sz="1600" u="none" cap="none" strike="noStrike">
                          <a:latin typeface="Times New Roman"/>
                          <a:ea typeface="Times New Roman"/>
                          <a:cs typeface="Times New Roman"/>
                          <a:sym typeface="Times New Roman"/>
                        </a:rPr>
                        <a:t>17.646ºN, 82.6285ºW</a:t>
                      </a:r>
                      <a:endParaRPr sz="1600" u="none" cap="none" strike="noStrike">
                        <a:solidFill>
                          <a:schemeClr val="dk1"/>
                        </a:solidFill>
                        <a:latin typeface="Times New Roman"/>
                        <a:ea typeface="Times New Roman"/>
                        <a:cs typeface="Times New Roman"/>
                        <a:sym typeface="Times New Roman"/>
                      </a:endParaRPr>
                    </a:p>
                  </a:txBody>
                  <a:tcPr marT="45725" marB="45725" marR="91450" marL="91450" anchor="ctr"/>
                </a:tc>
              </a:tr>
              <a:tr h="393575">
                <a:tc>
                  <a:txBody>
                    <a:bodyPr/>
                    <a:lstStyle/>
                    <a:p>
                      <a:pPr indent="0" lvl="0" marL="0" marR="0" rtl="0" algn="ctr">
                        <a:lnSpc>
                          <a:spcPct val="107000"/>
                        </a:lnSpc>
                        <a:spcBef>
                          <a:spcPts val="0"/>
                        </a:spcBef>
                        <a:spcAft>
                          <a:spcPts val="0"/>
                        </a:spcAft>
                        <a:buClr>
                          <a:schemeClr val="dk1"/>
                        </a:buClr>
                        <a:buSzPts val="1600"/>
                        <a:buFont typeface="Times New Roman"/>
                        <a:buNone/>
                      </a:pPr>
                      <a:r>
                        <a:rPr b="1" lang="en-US" sz="1600" u="none" cap="none" strike="noStrike">
                          <a:latin typeface="Times New Roman"/>
                          <a:ea typeface="Times New Roman"/>
                          <a:cs typeface="Times New Roman"/>
                          <a:sym typeface="Times New Roman"/>
                        </a:rPr>
                        <a:t>Kick ‘em Jenny</a:t>
                      </a:r>
                      <a:endParaRPr b="1" sz="1050" u="none" cap="none" strike="noStrike">
                        <a:solidFill>
                          <a:schemeClr val="dk1"/>
                        </a:solidFill>
                        <a:latin typeface="Times New Roman"/>
                        <a:ea typeface="Times New Roman"/>
                        <a:cs typeface="Times New Roman"/>
                        <a:sym typeface="Times New Roman"/>
                      </a:endParaRPr>
                    </a:p>
                  </a:txBody>
                  <a:tcPr marT="45725" marB="45725" marR="91450" marL="91450" anchor="ctr"/>
                </a:tc>
                <a:tc vMerge="1"/>
                <a:tc>
                  <a:txBody>
                    <a:bodyPr/>
                    <a:lstStyle/>
                    <a:p>
                      <a:pPr indent="0" lvl="0" marL="0" marR="0" rtl="0" algn="ctr">
                        <a:lnSpc>
                          <a:spcPct val="107000"/>
                        </a:lnSpc>
                        <a:spcBef>
                          <a:spcPts val="0"/>
                        </a:spcBef>
                        <a:spcAft>
                          <a:spcPts val="0"/>
                        </a:spcAft>
                        <a:buClr>
                          <a:schemeClr val="dk1"/>
                        </a:buClr>
                        <a:buSzPts val="1600"/>
                        <a:buFont typeface="Times New Roman"/>
                        <a:buNone/>
                      </a:pPr>
                      <a:r>
                        <a:rPr lang="en-US" sz="1600" u="none" cap="none" strike="noStrike">
                          <a:latin typeface="Times New Roman"/>
                          <a:ea typeface="Times New Roman"/>
                          <a:cs typeface="Times New Roman"/>
                          <a:sym typeface="Times New Roman"/>
                        </a:rPr>
                        <a:t>-</a:t>
                      </a:r>
                      <a:endParaRPr sz="1600" u="none" cap="none" strike="noStrike">
                        <a:solidFill>
                          <a:schemeClr val="dk1"/>
                        </a:solidFill>
                        <a:latin typeface="Times New Roman"/>
                        <a:ea typeface="Times New Roman"/>
                        <a:cs typeface="Times New Roman"/>
                        <a:sym typeface="Times New Roman"/>
                      </a:endParaRPr>
                    </a:p>
                  </a:txBody>
                  <a:tcPr marT="45725" marB="45725" marR="91450" marL="91450" anchor="ctr"/>
                </a:tc>
                <a:tc>
                  <a:txBody>
                    <a:bodyPr/>
                    <a:lstStyle/>
                    <a:p>
                      <a:pPr indent="0" lvl="0" marL="0" marR="0" rtl="0" algn="ctr">
                        <a:lnSpc>
                          <a:spcPct val="107000"/>
                        </a:lnSpc>
                        <a:spcBef>
                          <a:spcPts val="0"/>
                        </a:spcBef>
                        <a:spcAft>
                          <a:spcPts val="0"/>
                        </a:spcAft>
                        <a:buClr>
                          <a:schemeClr val="dk1"/>
                        </a:buClr>
                        <a:buSzPts val="1600"/>
                        <a:buFont typeface="Times New Roman"/>
                        <a:buNone/>
                      </a:pPr>
                      <a:r>
                        <a:rPr lang="en-US" sz="1600">
                          <a:latin typeface="Times New Roman"/>
                          <a:ea typeface="Times New Roman"/>
                          <a:cs typeface="Times New Roman"/>
                          <a:sym typeface="Times New Roman"/>
                        </a:rPr>
                        <a:t>12.3</a:t>
                      </a:r>
                      <a:r>
                        <a:rPr lang="en-US" sz="1600" u="none" cap="none" strike="noStrike">
                          <a:latin typeface="Times New Roman"/>
                          <a:ea typeface="Times New Roman"/>
                          <a:cs typeface="Times New Roman"/>
                          <a:sym typeface="Times New Roman"/>
                        </a:rPr>
                        <a:t>ºN, </a:t>
                      </a:r>
                      <a:r>
                        <a:rPr lang="en-US" sz="1600">
                          <a:latin typeface="Times New Roman"/>
                          <a:ea typeface="Times New Roman"/>
                          <a:cs typeface="Times New Roman"/>
                          <a:sym typeface="Times New Roman"/>
                        </a:rPr>
                        <a:t>61.63</a:t>
                      </a:r>
                      <a:r>
                        <a:rPr lang="en-US" sz="1600" u="none" cap="none" strike="noStrike">
                          <a:latin typeface="Times New Roman"/>
                          <a:ea typeface="Times New Roman"/>
                          <a:cs typeface="Times New Roman"/>
                          <a:sym typeface="Times New Roman"/>
                        </a:rPr>
                        <a:t>ºW</a:t>
                      </a:r>
                      <a:endParaRPr sz="1600" u="none" cap="none" strike="noStrike">
                        <a:latin typeface="Times New Roman"/>
                        <a:ea typeface="Times New Roman"/>
                        <a:cs typeface="Times New Roman"/>
                        <a:sym typeface="Times New Roman"/>
                      </a:endParaRPr>
                    </a:p>
                  </a:txBody>
                  <a:tcPr marT="45725" marB="45725" marR="91450" marL="91450" anchor="ctr"/>
                </a:tc>
              </a:tr>
            </a:tbl>
          </a:graphicData>
        </a:graphic>
      </p:graphicFrame>
      <p:grpSp>
        <p:nvGrpSpPr>
          <p:cNvPr id="339" name="Google Shape;339;g3dd6b359786_0_6"/>
          <p:cNvGrpSpPr/>
          <p:nvPr/>
        </p:nvGrpSpPr>
        <p:grpSpPr>
          <a:xfrm>
            <a:off x="-116078" y="1306938"/>
            <a:ext cx="9137434" cy="4076699"/>
            <a:chOff x="-116078" y="1306938"/>
            <a:chExt cx="9137434" cy="4076699"/>
          </a:xfrm>
        </p:grpSpPr>
        <p:pic>
          <p:nvPicPr>
            <p:cNvPr id="340" name="Google Shape;340;g3dd6b359786_0_6"/>
            <p:cNvPicPr preferRelativeResize="0"/>
            <p:nvPr/>
          </p:nvPicPr>
          <p:blipFill rotWithShape="1">
            <a:blip r:embed="rId3">
              <a:alphaModFix/>
            </a:blip>
            <a:srcRect b="0" l="0" r="0" t="0"/>
            <a:stretch/>
          </p:blipFill>
          <p:spPr>
            <a:xfrm>
              <a:off x="1704975" y="1306938"/>
              <a:ext cx="5734052" cy="4076699"/>
            </a:xfrm>
            <a:prstGeom prst="rect">
              <a:avLst/>
            </a:prstGeom>
            <a:noFill/>
            <a:ln cap="flat" cmpd="sng" w="12700">
              <a:solidFill>
                <a:srgbClr val="000000"/>
              </a:solidFill>
              <a:prstDash val="solid"/>
              <a:miter lim="8000"/>
              <a:headEnd len="sm" w="sm" type="none"/>
              <a:tailEnd len="sm" w="sm" type="none"/>
            </a:ln>
          </p:spPr>
        </p:pic>
        <p:grpSp>
          <p:nvGrpSpPr>
            <p:cNvPr id="341" name="Google Shape;341;g3dd6b359786_0_6"/>
            <p:cNvGrpSpPr/>
            <p:nvPr/>
          </p:nvGrpSpPr>
          <p:grpSpPr>
            <a:xfrm>
              <a:off x="-116078" y="2492096"/>
              <a:ext cx="9137434" cy="1508457"/>
              <a:chOff x="319348" y="2653884"/>
              <a:chExt cx="8042100" cy="1327984"/>
            </a:xfrm>
          </p:grpSpPr>
          <p:sp>
            <p:nvSpPr>
              <p:cNvPr id="342" name="Google Shape;342;g3dd6b359786_0_6"/>
              <p:cNvSpPr txBox="1"/>
              <p:nvPr/>
            </p:nvSpPr>
            <p:spPr>
              <a:xfrm>
                <a:off x="319348" y="2653884"/>
                <a:ext cx="1527000" cy="270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Times New Roman"/>
                  <a:buNone/>
                </a:pPr>
                <a:r>
                  <a:rPr b="0" i="0" lang="en-US" sz="1400" u="none" cap="none" strike="noStrike">
                    <a:solidFill>
                      <a:srgbClr val="000000"/>
                    </a:solidFill>
                    <a:latin typeface="Times New Roman"/>
                    <a:ea typeface="Times New Roman"/>
                    <a:cs typeface="Times New Roman"/>
                    <a:sym typeface="Times New Roman"/>
                  </a:rPr>
                  <a:t>Cayman Islands</a:t>
                </a:r>
                <a:endParaRPr b="0" i="0" sz="1400" u="none" cap="none" strike="noStrike">
                  <a:solidFill>
                    <a:srgbClr val="000000"/>
                  </a:solidFill>
                  <a:latin typeface="Arial"/>
                  <a:ea typeface="Arial"/>
                  <a:cs typeface="Arial"/>
                  <a:sym typeface="Arial"/>
                </a:endParaRPr>
              </a:p>
            </p:txBody>
          </p:sp>
          <p:sp>
            <p:nvSpPr>
              <p:cNvPr id="343" name="Google Shape;343;g3dd6b359786_0_6"/>
              <p:cNvSpPr txBox="1"/>
              <p:nvPr/>
            </p:nvSpPr>
            <p:spPr>
              <a:xfrm>
                <a:off x="7132948" y="3199012"/>
                <a:ext cx="1228500" cy="270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Times New Roman"/>
                  <a:buNone/>
                </a:pPr>
                <a:r>
                  <a:rPr b="0" i="0" lang="en-US" sz="1400" u="none" cap="none" strike="noStrike">
                    <a:solidFill>
                      <a:srgbClr val="000000"/>
                    </a:solidFill>
                    <a:latin typeface="Times New Roman"/>
                    <a:ea typeface="Times New Roman"/>
                    <a:cs typeface="Times New Roman"/>
                    <a:sym typeface="Times New Roman"/>
                  </a:rPr>
                  <a:t>Kick ‘em Jenny</a:t>
                </a:r>
                <a:endParaRPr b="0" i="0" sz="1400" u="none" cap="none" strike="noStrike">
                  <a:solidFill>
                    <a:srgbClr val="000000"/>
                  </a:solidFill>
                  <a:latin typeface="Arial"/>
                  <a:ea typeface="Arial"/>
                  <a:cs typeface="Arial"/>
                  <a:sym typeface="Arial"/>
                </a:endParaRPr>
              </a:p>
            </p:txBody>
          </p:sp>
          <p:cxnSp>
            <p:nvCxnSpPr>
              <p:cNvPr id="344" name="Google Shape;344;g3dd6b359786_0_6"/>
              <p:cNvCxnSpPr/>
              <p:nvPr/>
            </p:nvCxnSpPr>
            <p:spPr>
              <a:xfrm flipH="1">
                <a:off x="6195214" y="3417268"/>
                <a:ext cx="981600" cy="564600"/>
              </a:xfrm>
              <a:prstGeom prst="straightConnector1">
                <a:avLst/>
              </a:prstGeom>
              <a:noFill/>
              <a:ln cap="flat" cmpd="sng" w="57150">
                <a:solidFill>
                  <a:srgbClr val="FF0000"/>
                </a:solidFill>
                <a:prstDash val="solid"/>
                <a:round/>
                <a:headEnd len="sm" w="sm" type="none"/>
                <a:tailEnd len="med" w="med" type="triangle"/>
              </a:ln>
            </p:spPr>
          </p:cxnSp>
          <p:cxnSp>
            <p:nvCxnSpPr>
              <p:cNvPr id="345" name="Google Shape;345;g3dd6b359786_0_6"/>
              <p:cNvCxnSpPr/>
              <p:nvPr/>
            </p:nvCxnSpPr>
            <p:spPr>
              <a:xfrm>
                <a:off x="1691497" y="2826675"/>
                <a:ext cx="1141200" cy="346500"/>
              </a:xfrm>
              <a:prstGeom prst="straightConnector1">
                <a:avLst/>
              </a:prstGeom>
              <a:noFill/>
              <a:ln cap="flat" cmpd="sng" w="57150">
                <a:solidFill>
                  <a:srgbClr val="FF0000"/>
                </a:solidFill>
                <a:prstDash val="solid"/>
                <a:round/>
                <a:headEnd len="sm" w="sm" type="none"/>
                <a:tailEnd len="med" w="med" type="triangle"/>
              </a:ln>
            </p:spPr>
          </p:cxnSp>
        </p:gr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24"/>
          <p:cNvSpPr txBox="1"/>
          <p:nvPr/>
        </p:nvSpPr>
        <p:spPr>
          <a:xfrm>
            <a:off x="1456825" y="4171625"/>
            <a:ext cx="6400800" cy="2572800"/>
          </a:xfrm>
          <a:prstGeom prst="rect">
            <a:avLst/>
          </a:prstGeom>
          <a:noFill/>
          <a:ln>
            <a:noFill/>
          </a:ln>
        </p:spPr>
        <p:txBody>
          <a:bodyPr anchorCtr="0" anchor="t" bIns="45700" lIns="91425" spcFirstLastPara="1" rIns="91425" wrap="square" tIns="45700">
            <a:noAutofit/>
          </a:bodyPr>
          <a:lstStyle/>
          <a:p>
            <a:pPr indent="0" lvl="0" marL="0" rtl="0" algn="ctr">
              <a:lnSpc>
                <a:spcPct val="80000"/>
              </a:lnSpc>
              <a:spcBef>
                <a:spcPts val="0"/>
              </a:spcBef>
              <a:spcAft>
                <a:spcPts val="0"/>
              </a:spcAft>
              <a:buClr>
                <a:schemeClr val="dk1"/>
              </a:buClr>
              <a:buSzPts val="1100"/>
              <a:buFont typeface="Arial"/>
              <a:buNone/>
            </a:pPr>
            <a:r>
              <a:rPr b="1" lang="en-US" sz="2000">
                <a:solidFill>
                  <a:schemeClr val="dk1"/>
                </a:solidFill>
                <a:latin typeface="Times New Roman"/>
                <a:ea typeface="Times New Roman"/>
                <a:cs typeface="Times New Roman"/>
                <a:sym typeface="Times New Roman"/>
              </a:rPr>
              <a:t>Gisela Báez-Sánchez</a:t>
            </a:r>
            <a:endParaRPr b="1" sz="2000">
              <a:solidFill>
                <a:schemeClr val="dk1"/>
              </a:solidFill>
              <a:latin typeface="Times New Roman"/>
              <a:ea typeface="Times New Roman"/>
              <a:cs typeface="Times New Roman"/>
              <a:sym typeface="Times New Roman"/>
            </a:endParaRPr>
          </a:p>
          <a:p>
            <a:pPr indent="0" lvl="0" marL="0" rtl="0" algn="ctr">
              <a:lnSpc>
                <a:spcPct val="80000"/>
              </a:lnSpc>
              <a:spcBef>
                <a:spcPts val="0"/>
              </a:spcBef>
              <a:spcAft>
                <a:spcPts val="0"/>
              </a:spcAft>
              <a:buClr>
                <a:schemeClr val="dk1"/>
              </a:buClr>
              <a:buSzPts val="1100"/>
              <a:buFont typeface="Arial"/>
              <a:buNone/>
            </a:pPr>
            <a:r>
              <a:rPr lang="en-US" sz="1600">
                <a:solidFill>
                  <a:schemeClr val="dk1"/>
                </a:solidFill>
                <a:latin typeface="Times New Roman"/>
                <a:ea typeface="Times New Roman"/>
                <a:cs typeface="Times New Roman"/>
                <a:sym typeface="Times New Roman"/>
              </a:rPr>
              <a:t>CARIBE WAVE Chair,  Puerto Rico Seismic Network, USA</a:t>
            </a:r>
            <a:endParaRPr sz="1600">
              <a:solidFill>
                <a:schemeClr val="dk1"/>
              </a:solidFill>
              <a:latin typeface="Times New Roman"/>
              <a:ea typeface="Times New Roman"/>
              <a:cs typeface="Times New Roman"/>
              <a:sym typeface="Times New Roman"/>
            </a:endParaRPr>
          </a:p>
          <a:p>
            <a:pPr indent="0" lvl="0" marL="0" rtl="0" algn="ctr">
              <a:lnSpc>
                <a:spcPct val="80000"/>
              </a:lnSpc>
              <a:spcBef>
                <a:spcPts val="0"/>
              </a:spcBef>
              <a:spcAft>
                <a:spcPts val="0"/>
              </a:spcAft>
              <a:buClr>
                <a:schemeClr val="dk1"/>
              </a:buClr>
              <a:buSzPts val="1100"/>
              <a:buFont typeface="Arial"/>
              <a:buNone/>
            </a:pPr>
            <a:r>
              <a:t/>
            </a:r>
            <a:endParaRPr sz="1600">
              <a:solidFill>
                <a:schemeClr val="dk1"/>
              </a:solidFill>
              <a:latin typeface="Times New Roman"/>
              <a:ea typeface="Times New Roman"/>
              <a:cs typeface="Times New Roman"/>
              <a:sym typeface="Times New Roman"/>
            </a:endParaRPr>
          </a:p>
          <a:p>
            <a:pPr indent="0" lvl="0" marL="0" rtl="0" algn="ctr">
              <a:lnSpc>
                <a:spcPct val="80000"/>
              </a:lnSpc>
              <a:spcBef>
                <a:spcPts val="0"/>
              </a:spcBef>
              <a:spcAft>
                <a:spcPts val="0"/>
              </a:spcAft>
              <a:buClr>
                <a:schemeClr val="dk1"/>
              </a:buClr>
              <a:buSzPts val="500"/>
              <a:buFont typeface="Times New Roman"/>
              <a:buNone/>
            </a:pPr>
            <a:r>
              <a:rPr b="1" lang="en-US" sz="2000">
                <a:solidFill>
                  <a:schemeClr val="dk1"/>
                </a:solidFill>
                <a:latin typeface="Times New Roman"/>
                <a:ea typeface="Times New Roman"/>
                <a:cs typeface="Times New Roman"/>
                <a:sym typeface="Times New Roman"/>
              </a:rPr>
              <a:t>Antonio Aguilar</a:t>
            </a:r>
            <a:endParaRPr b="1" sz="2000">
              <a:solidFill>
                <a:schemeClr val="dk1"/>
              </a:solidFill>
              <a:latin typeface="Times New Roman"/>
              <a:ea typeface="Times New Roman"/>
              <a:cs typeface="Times New Roman"/>
              <a:sym typeface="Times New Roman"/>
            </a:endParaRPr>
          </a:p>
          <a:p>
            <a:pPr indent="0" lvl="0" marL="0" rtl="0" algn="ctr">
              <a:lnSpc>
                <a:spcPct val="80000"/>
              </a:lnSpc>
              <a:spcBef>
                <a:spcPts val="0"/>
              </a:spcBef>
              <a:spcAft>
                <a:spcPts val="0"/>
              </a:spcAft>
              <a:buClr>
                <a:schemeClr val="dk1"/>
              </a:buClr>
              <a:buSzPts val="1100"/>
              <a:buFont typeface="Arial"/>
              <a:buNone/>
            </a:pPr>
            <a:r>
              <a:rPr lang="en-US" sz="1600">
                <a:solidFill>
                  <a:schemeClr val="dk1"/>
                </a:solidFill>
                <a:latin typeface="Times New Roman"/>
                <a:ea typeface="Times New Roman"/>
                <a:cs typeface="Times New Roman"/>
                <a:sym typeface="Times New Roman"/>
              </a:rPr>
              <a:t>CARIBE WAVE Vice Chair, FUNVISIS, Venezuela</a:t>
            </a:r>
            <a:endParaRPr sz="1600">
              <a:solidFill>
                <a:schemeClr val="dk1"/>
              </a:solidFill>
              <a:latin typeface="Times New Roman"/>
              <a:ea typeface="Times New Roman"/>
              <a:cs typeface="Times New Roman"/>
              <a:sym typeface="Times New Roman"/>
            </a:endParaRPr>
          </a:p>
          <a:p>
            <a:pPr indent="0" lvl="0" marL="0" rtl="0" algn="ctr">
              <a:lnSpc>
                <a:spcPct val="80000"/>
              </a:lnSpc>
              <a:spcBef>
                <a:spcPts val="0"/>
              </a:spcBef>
              <a:spcAft>
                <a:spcPts val="0"/>
              </a:spcAft>
              <a:buClr>
                <a:schemeClr val="dk1"/>
              </a:buClr>
              <a:buSzPts val="2000"/>
              <a:buFont typeface="Arial"/>
              <a:buNone/>
            </a:pPr>
            <a:r>
              <a:t/>
            </a:r>
            <a:endParaRPr b="1" sz="2000">
              <a:solidFill>
                <a:schemeClr val="dk1"/>
              </a:solidFill>
              <a:latin typeface="Times New Roman"/>
              <a:ea typeface="Times New Roman"/>
              <a:cs typeface="Times New Roman"/>
              <a:sym typeface="Times New Roman"/>
            </a:endParaRPr>
          </a:p>
          <a:p>
            <a:pPr indent="0" lvl="0" marL="0" rtl="0" algn="ctr">
              <a:lnSpc>
                <a:spcPct val="80000"/>
              </a:lnSpc>
              <a:spcBef>
                <a:spcPts val="0"/>
              </a:spcBef>
              <a:spcAft>
                <a:spcPts val="0"/>
              </a:spcAft>
              <a:buClr>
                <a:schemeClr val="dk1"/>
              </a:buClr>
              <a:buSzPts val="2000"/>
              <a:buFont typeface="Arial"/>
              <a:buNone/>
            </a:pPr>
            <a:r>
              <a:rPr lang="en-US">
                <a:solidFill>
                  <a:schemeClr val="dk1"/>
                </a:solidFill>
                <a:latin typeface="Times New Roman"/>
                <a:ea typeface="Times New Roman"/>
                <a:cs typeface="Times New Roman"/>
                <a:sym typeface="Times New Roman"/>
              </a:rPr>
              <a:t>Supported  by: </a:t>
            </a:r>
            <a:endParaRPr>
              <a:solidFill>
                <a:schemeClr val="dk1"/>
              </a:solidFill>
              <a:latin typeface="Times New Roman"/>
              <a:ea typeface="Times New Roman"/>
              <a:cs typeface="Times New Roman"/>
              <a:sym typeface="Times New Roman"/>
            </a:endParaRPr>
          </a:p>
          <a:p>
            <a:pPr indent="0" lvl="0" marL="0" rtl="0" algn="ctr">
              <a:lnSpc>
                <a:spcPct val="80000"/>
              </a:lnSpc>
              <a:spcBef>
                <a:spcPts val="0"/>
              </a:spcBef>
              <a:spcAft>
                <a:spcPts val="0"/>
              </a:spcAft>
              <a:buClr>
                <a:schemeClr val="dk1"/>
              </a:buClr>
              <a:buSzPts val="2000"/>
              <a:buFont typeface="Arial"/>
              <a:buNone/>
            </a:pPr>
            <a:r>
              <a:rPr b="1" lang="en-US">
                <a:solidFill>
                  <a:schemeClr val="dk1"/>
                </a:solidFill>
                <a:latin typeface="Times New Roman"/>
                <a:ea typeface="Times New Roman"/>
                <a:cs typeface="Times New Roman"/>
                <a:sym typeface="Times New Roman"/>
              </a:rPr>
              <a:t>Christa G. von Hillebrandt-Andrade</a:t>
            </a:r>
            <a:endParaRPr sz="800">
              <a:solidFill>
                <a:schemeClr val="dk1"/>
              </a:solidFill>
            </a:endParaRPr>
          </a:p>
          <a:p>
            <a:pPr indent="0" lvl="0" marL="0" rtl="0" algn="ctr">
              <a:lnSpc>
                <a:spcPct val="80000"/>
              </a:lnSpc>
              <a:spcBef>
                <a:spcPts val="320"/>
              </a:spcBef>
              <a:spcAft>
                <a:spcPts val="0"/>
              </a:spcAft>
              <a:buClr>
                <a:schemeClr val="dk1"/>
              </a:buClr>
              <a:buSzPts val="1400"/>
              <a:buFont typeface="Arial"/>
              <a:buNone/>
            </a:pPr>
            <a:r>
              <a:rPr lang="en-US" sz="800">
                <a:solidFill>
                  <a:schemeClr val="dk1"/>
                </a:solidFill>
                <a:latin typeface="Times New Roman"/>
                <a:ea typeface="Times New Roman"/>
                <a:cs typeface="Times New Roman"/>
                <a:sym typeface="Times New Roman"/>
              </a:rPr>
              <a:t>Manager, ITIC Caribbean Office </a:t>
            </a:r>
            <a:endParaRPr sz="800">
              <a:solidFill>
                <a:schemeClr val="dk1"/>
              </a:solidFill>
              <a:latin typeface="Times New Roman"/>
              <a:ea typeface="Times New Roman"/>
              <a:cs typeface="Times New Roman"/>
              <a:sym typeface="Times New Roman"/>
            </a:endParaRPr>
          </a:p>
          <a:p>
            <a:pPr indent="0" lvl="0" marL="0" rtl="0" algn="ctr">
              <a:lnSpc>
                <a:spcPct val="80000"/>
              </a:lnSpc>
              <a:spcBef>
                <a:spcPts val="320"/>
              </a:spcBef>
              <a:spcAft>
                <a:spcPts val="0"/>
              </a:spcAft>
              <a:buClr>
                <a:schemeClr val="dk1"/>
              </a:buClr>
              <a:buSzPts val="1400"/>
              <a:buFont typeface="Arial"/>
              <a:buNone/>
            </a:pPr>
            <a:r>
              <a:rPr lang="en-US" sz="800">
                <a:solidFill>
                  <a:schemeClr val="dk1"/>
                </a:solidFill>
                <a:latin typeface="Times New Roman"/>
                <a:ea typeface="Times New Roman"/>
                <a:cs typeface="Times New Roman"/>
                <a:sym typeface="Times New Roman"/>
              </a:rPr>
              <a:t>ICG CARIBE EWS WG III Chair</a:t>
            </a:r>
            <a:endParaRPr sz="800">
              <a:solidFill>
                <a:schemeClr val="dk1"/>
              </a:solidFill>
            </a:endParaRPr>
          </a:p>
          <a:p>
            <a:pPr indent="0" lvl="0" marL="0" rtl="0" algn="ctr">
              <a:lnSpc>
                <a:spcPct val="80000"/>
              </a:lnSpc>
              <a:spcBef>
                <a:spcPts val="320"/>
              </a:spcBef>
              <a:spcAft>
                <a:spcPts val="0"/>
              </a:spcAft>
              <a:buClr>
                <a:schemeClr val="dk1"/>
              </a:buClr>
              <a:buSzPts val="1400"/>
              <a:buFont typeface="Arial"/>
              <a:buNone/>
            </a:pPr>
            <a:r>
              <a:t/>
            </a:r>
            <a:endParaRPr b="1" sz="800">
              <a:solidFill>
                <a:schemeClr val="dk1"/>
              </a:solidFill>
              <a:latin typeface="Times New Roman"/>
              <a:ea typeface="Times New Roman"/>
              <a:cs typeface="Times New Roman"/>
              <a:sym typeface="Times New Roman"/>
            </a:endParaRPr>
          </a:p>
          <a:p>
            <a:pPr indent="0" lvl="0" marL="0" rtl="0" algn="ctr">
              <a:lnSpc>
                <a:spcPct val="80000"/>
              </a:lnSpc>
              <a:spcBef>
                <a:spcPts val="0"/>
              </a:spcBef>
              <a:spcAft>
                <a:spcPts val="0"/>
              </a:spcAft>
              <a:buClr>
                <a:schemeClr val="dk1"/>
              </a:buClr>
              <a:buSzPts val="2000"/>
              <a:buFont typeface="Arial"/>
              <a:buNone/>
            </a:pPr>
            <a:r>
              <a:rPr b="1" lang="en-US">
                <a:solidFill>
                  <a:schemeClr val="dk1"/>
                </a:solidFill>
                <a:latin typeface="Times New Roman"/>
                <a:ea typeface="Times New Roman"/>
                <a:cs typeface="Times New Roman"/>
                <a:sym typeface="Times New Roman"/>
              </a:rPr>
              <a:t>Kimberly Maisonet Gonzalez</a:t>
            </a:r>
            <a:endParaRPr sz="800">
              <a:solidFill>
                <a:schemeClr val="dk1"/>
              </a:solidFill>
            </a:endParaRPr>
          </a:p>
          <a:p>
            <a:pPr indent="0" lvl="0" marL="0" rtl="0" algn="ctr">
              <a:lnSpc>
                <a:spcPct val="80000"/>
              </a:lnSpc>
              <a:spcBef>
                <a:spcPts val="0"/>
              </a:spcBef>
              <a:spcAft>
                <a:spcPts val="0"/>
              </a:spcAft>
              <a:buClr>
                <a:schemeClr val="dk1"/>
              </a:buClr>
              <a:buSzPts val="1400"/>
              <a:buFont typeface="Arial"/>
              <a:buNone/>
            </a:pPr>
            <a:r>
              <a:rPr lang="en-US" sz="800">
                <a:solidFill>
                  <a:schemeClr val="dk1"/>
                </a:solidFill>
                <a:latin typeface="Times New Roman"/>
                <a:ea typeface="Times New Roman"/>
                <a:cs typeface="Times New Roman"/>
                <a:sym typeface="Times New Roman"/>
              </a:rPr>
              <a:t>Student Contractor</a:t>
            </a:r>
            <a:endParaRPr sz="800">
              <a:solidFill>
                <a:schemeClr val="dk1"/>
              </a:solidFill>
              <a:latin typeface="Times New Roman"/>
              <a:ea typeface="Times New Roman"/>
              <a:cs typeface="Times New Roman"/>
              <a:sym typeface="Times New Roman"/>
            </a:endParaRPr>
          </a:p>
          <a:p>
            <a:pPr indent="0" lvl="0" marL="0" rtl="0" algn="ctr">
              <a:lnSpc>
                <a:spcPct val="80000"/>
              </a:lnSpc>
              <a:spcBef>
                <a:spcPts val="0"/>
              </a:spcBef>
              <a:spcAft>
                <a:spcPts val="0"/>
              </a:spcAft>
              <a:buClr>
                <a:schemeClr val="dk1"/>
              </a:buClr>
              <a:buSzPts val="1400"/>
              <a:buFont typeface="Arial"/>
              <a:buNone/>
            </a:pPr>
            <a:r>
              <a:rPr lang="en-US" sz="800">
                <a:solidFill>
                  <a:schemeClr val="dk1"/>
                </a:solidFill>
                <a:latin typeface="Times New Roman"/>
                <a:ea typeface="Times New Roman"/>
                <a:cs typeface="Times New Roman"/>
                <a:sym typeface="Times New Roman"/>
              </a:rPr>
              <a:t>ITIC Caribbean Office</a:t>
            </a:r>
            <a:endParaRPr b="0" i="0" sz="2400" u="none" cap="none" strike="noStrike">
              <a:solidFill>
                <a:srgbClr val="888888"/>
              </a:solidFill>
              <a:latin typeface="Calibri"/>
              <a:ea typeface="Calibri"/>
              <a:cs typeface="Calibri"/>
              <a:sym typeface="Calibri"/>
            </a:endParaRPr>
          </a:p>
        </p:txBody>
      </p:sp>
      <p:pic>
        <p:nvPicPr>
          <p:cNvPr id="529" name="Google Shape;529;p24"/>
          <p:cNvPicPr preferRelativeResize="0"/>
          <p:nvPr/>
        </p:nvPicPr>
        <p:blipFill rotWithShape="1">
          <a:blip r:embed="rId3">
            <a:alphaModFix/>
          </a:blip>
          <a:srcRect b="0" l="0" r="0" t="0"/>
          <a:stretch/>
        </p:blipFill>
        <p:spPr>
          <a:xfrm>
            <a:off x="3143081" y="1502935"/>
            <a:ext cx="3028279" cy="2404422"/>
          </a:xfrm>
          <a:prstGeom prst="rect">
            <a:avLst/>
          </a:prstGeom>
          <a:noFill/>
          <a:ln>
            <a:noFill/>
          </a:ln>
        </p:spPr>
      </p:pic>
      <p:sp>
        <p:nvSpPr>
          <p:cNvPr id="530" name="Google Shape;530;p24"/>
          <p:cNvSpPr txBox="1"/>
          <p:nvPr/>
        </p:nvSpPr>
        <p:spPr>
          <a:xfrm>
            <a:off x="2828435" y="336553"/>
            <a:ext cx="36576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Times New Roman"/>
                <a:ea typeface="Times New Roman"/>
                <a:cs typeface="Times New Roman"/>
                <a:sym typeface="Times New Roman"/>
              </a:rPr>
              <a:t>Questions, Comments</a:t>
            </a:r>
            <a:endParaRPr b="0" i="0" sz="1400" u="none" cap="none" strike="noStrike">
              <a:solidFill>
                <a:srgbClr val="000000"/>
              </a:solidFill>
              <a:latin typeface="Arial"/>
              <a:ea typeface="Arial"/>
              <a:cs typeface="Arial"/>
              <a:sym typeface="Arial"/>
            </a:endParaRPr>
          </a:p>
        </p:txBody>
      </p:sp>
      <p:sp>
        <p:nvSpPr>
          <p:cNvPr id="531" name="Google Shape;531;p24"/>
          <p:cNvSpPr txBox="1"/>
          <p:nvPr/>
        </p:nvSpPr>
        <p:spPr>
          <a:xfrm>
            <a:off x="3819036" y="982221"/>
            <a:ext cx="16764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7F7F7F"/>
                </a:solidFill>
                <a:latin typeface="Times New Roman"/>
                <a:ea typeface="Times New Roman"/>
                <a:cs typeface="Times New Roman"/>
                <a:sym typeface="Times New Roman"/>
              </a:rPr>
              <a:t>Thank You!</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g3dd6b359786_0_29"/>
          <p:cNvSpPr txBox="1"/>
          <p:nvPr>
            <p:ph type="title"/>
          </p:nvPr>
        </p:nvSpPr>
        <p:spPr>
          <a:xfrm>
            <a:off x="304800" y="228600"/>
            <a:ext cx="8531400" cy="914400"/>
          </a:xfrm>
          <a:prstGeom prst="rect">
            <a:avLst/>
          </a:prstGeom>
          <a:solidFill>
            <a:srgbClr val="36609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00"/>
              <a:buFont typeface="Calibri"/>
              <a:buNone/>
            </a:pPr>
            <a:r>
              <a:rPr b="0" i="0" lang="en-US" sz="3600" u="none" cap="none" strike="noStrike">
                <a:solidFill>
                  <a:schemeClr val="lt1"/>
                </a:solidFill>
                <a:latin typeface="Times New Roman"/>
                <a:ea typeface="Times New Roman"/>
                <a:cs typeface="Times New Roman"/>
                <a:sym typeface="Times New Roman"/>
              </a:rPr>
              <a:t>Timeline</a:t>
            </a:r>
            <a:r>
              <a:rPr b="0" i="0" lang="en-US" sz="3600" u="none" cap="none" strike="noStrike">
                <a:solidFill>
                  <a:schemeClr val="lt1"/>
                </a:solidFill>
                <a:latin typeface="Calibri"/>
                <a:ea typeface="Calibri"/>
                <a:cs typeface="Calibri"/>
                <a:sym typeface="Calibri"/>
              </a:rPr>
              <a:t> </a:t>
            </a:r>
            <a:endParaRPr/>
          </a:p>
        </p:txBody>
      </p:sp>
      <p:graphicFrame>
        <p:nvGraphicFramePr>
          <p:cNvPr id="351" name="Google Shape;351;g3dd6b359786_0_29"/>
          <p:cNvGraphicFramePr/>
          <p:nvPr/>
        </p:nvGraphicFramePr>
        <p:xfrm>
          <a:off x="304800" y="1371600"/>
          <a:ext cx="3000000" cy="3000000"/>
        </p:xfrm>
        <a:graphic>
          <a:graphicData uri="http://schemas.openxmlformats.org/drawingml/2006/table">
            <a:tbl>
              <a:tblPr bandRow="1" firstCol="1" firstRow="1">
                <a:noFill/>
                <a:tableStyleId>{CF1863FC-79F3-4779-8E4D-2C590FE9F40D}</a:tableStyleId>
              </a:tblPr>
              <a:tblGrid>
                <a:gridCol w="4687950"/>
                <a:gridCol w="3846450"/>
              </a:tblGrid>
              <a:tr h="378250">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t>ACTION</a:t>
                      </a:r>
                      <a:endParaRPr b="1" sz="1400" u="none" cap="none" strike="noStrike"/>
                    </a:p>
                  </a:txBody>
                  <a:tcPr marT="9525" marB="9525" marR="73025" marL="73025" anchor="ctr">
                    <a:lnL cap="flat" cmpd="sng" w="12700">
                      <a:solidFill>
                        <a:srgbClr val="7295D2"/>
                      </a:solidFill>
                      <a:prstDash val="solid"/>
                      <a:round/>
                      <a:headEnd len="sm" w="sm" type="none"/>
                      <a:tailEnd len="sm" w="sm" type="none"/>
                    </a:lnL>
                    <a:lnR cap="flat" cmpd="sng" w="12700">
                      <a:solidFill>
                        <a:srgbClr val="7295D2"/>
                      </a:solidFill>
                      <a:prstDash val="solid"/>
                      <a:round/>
                      <a:headEnd len="sm" w="sm" type="none"/>
                      <a:tailEnd len="sm" w="sm" type="none"/>
                    </a:lnR>
                    <a:lnT cap="flat" cmpd="sng" w="12700">
                      <a:solidFill>
                        <a:srgbClr val="7295D2"/>
                      </a:solidFill>
                      <a:prstDash val="solid"/>
                      <a:round/>
                      <a:headEnd len="sm" w="sm" type="none"/>
                      <a:tailEnd len="sm" w="sm" type="none"/>
                    </a:lnT>
                    <a:lnB cap="flat" cmpd="sng" w="12700">
                      <a:solidFill>
                        <a:srgbClr val="7295D2"/>
                      </a:solidFill>
                      <a:prstDash val="solid"/>
                      <a:round/>
                      <a:headEnd len="sm" w="sm" type="none"/>
                      <a:tailEnd len="sm" w="sm" type="none"/>
                    </a:lnB>
                    <a:solidFill>
                      <a:srgbClr val="BDD7EE"/>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a:t>Target and delivery dates</a:t>
                      </a:r>
                      <a:endParaRPr b="1" sz="1400" u="none" cap="none" strike="noStrike"/>
                    </a:p>
                  </a:txBody>
                  <a:tcPr marT="9525" marB="9525" marR="73025" marL="73025" anchor="ctr">
                    <a:lnL cap="flat" cmpd="sng" w="12700">
                      <a:solidFill>
                        <a:srgbClr val="7295D2"/>
                      </a:solidFill>
                      <a:prstDash val="solid"/>
                      <a:round/>
                      <a:headEnd len="sm" w="sm" type="none"/>
                      <a:tailEnd len="sm" w="sm" type="none"/>
                    </a:lnL>
                    <a:lnR cap="flat" cmpd="sng" w="12700">
                      <a:solidFill>
                        <a:srgbClr val="7295D2"/>
                      </a:solidFill>
                      <a:prstDash val="solid"/>
                      <a:round/>
                      <a:headEnd len="sm" w="sm" type="none"/>
                      <a:tailEnd len="sm" w="sm" type="none"/>
                    </a:lnR>
                    <a:lnT cap="flat" cmpd="sng" w="12700">
                      <a:solidFill>
                        <a:srgbClr val="7295D2"/>
                      </a:solidFill>
                      <a:prstDash val="solid"/>
                      <a:round/>
                      <a:headEnd len="sm" w="sm" type="none"/>
                      <a:tailEnd len="sm" w="sm" type="none"/>
                    </a:lnT>
                    <a:lnB cap="flat" cmpd="sng" w="12700">
                      <a:solidFill>
                        <a:srgbClr val="7295D2"/>
                      </a:solidFill>
                      <a:prstDash val="solid"/>
                      <a:round/>
                      <a:headEnd len="sm" w="sm" type="none"/>
                      <a:tailEnd len="sm" w="sm" type="none"/>
                    </a:lnB>
                    <a:solidFill>
                      <a:srgbClr val="BDD7EE"/>
                    </a:solidFill>
                  </a:tcPr>
                </a:tc>
              </a:tr>
              <a:tr h="37825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Handbook Draft Circulated among ICG CARIBE-EWS CARIBE WAVE 26 Task Team</a:t>
                      </a:r>
                      <a:endParaRPr sz="1400" u="none" cap="none" strike="noStrike"/>
                    </a:p>
                  </a:txBody>
                  <a:tcPr marT="9525" marB="9525" marR="73025" marL="73025" anchor="ctr">
                    <a:lnL cap="flat" cmpd="sng" w="12700">
                      <a:solidFill>
                        <a:srgbClr val="7295D2"/>
                      </a:solidFill>
                      <a:prstDash val="solid"/>
                      <a:round/>
                      <a:headEnd len="sm" w="sm" type="none"/>
                      <a:tailEnd len="sm" w="sm" type="none"/>
                    </a:lnL>
                    <a:lnR cap="flat" cmpd="sng" w="12700">
                      <a:solidFill>
                        <a:srgbClr val="7295D2"/>
                      </a:solidFill>
                      <a:prstDash val="solid"/>
                      <a:round/>
                      <a:headEnd len="sm" w="sm" type="none"/>
                      <a:tailEnd len="sm" w="sm" type="none"/>
                    </a:lnR>
                    <a:lnT cap="flat" cmpd="sng" w="12700">
                      <a:solidFill>
                        <a:srgbClr val="7295D2"/>
                      </a:solidFill>
                      <a:prstDash val="solid"/>
                      <a:round/>
                      <a:headEnd len="sm" w="sm" type="none"/>
                      <a:tailEnd len="sm" w="sm" type="none"/>
                    </a:lnT>
                    <a:lnB cap="flat" cmpd="sng" w="12700">
                      <a:solidFill>
                        <a:srgbClr val="7295D2"/>
                      </a:solidFill>
                      <a:prstDash val="solid"/>
                      <a:round/>
                      <a:headEnd len="sm" w="sm" type="none"/>
                      <a:tailEnd len="sm" w="sm" type="none"/>
                    </a:lnB>
                    <a:solidFill>
                      <a:srgbClr val="DEEBF6"/>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400" u="none" cap="none" strike="noStrike"/>
                        <a:t>October 2025</a:t>
                      </a:r>
                      <a:endParaRPr sz="1400" u="none" cap="none" strike="noStrike"/>
                    </a:p>
                  </a:txBody>
                  <a:tcPr marT="9525" marB="9525" marR="73025" marL="73025" anchor="ctr">
                    <a:lnL cap="flat" cmpd="sng" w="12700">
                      <a:solidFill>
                        <a:srgbClr val="7295D2"/>
                      </a:solidFill>
                      <a:prstDash val="solid"/>
                      <a:round/>
                      <a:headEnd len="sm" w="sm" type="none"/>
                      <a:tailEnd len="sm" w="sm" type="none"/>
                    </a:lnL>
                    <a:lnR cap="flat" cmpd="sng" w="12700">
                      <a:solidFill>
                        <a:srgbClr val="7295D2"/>
                      </a:solidFill>
                      <a:prstDash val="solid"/>
                      <a:round/>
                      <a:headEnd len="sm" w="sm" type="none"/>
                      <a:tailEnd len="sm" w="sm" type="none"/>
                    </a:lnR>
                    <a:lnT cap="flat" cmpd="sng" w="12700">
                      <a:solidFill>
                        <a:srgbClr val="7295D2"/>
                      </a:solidFill>
                      <a:prstDash val="solid"/>
                      <a:round/>
                      <a:headEnd len="sm" w="sm" type="none"/>
                      <a:tailEnd len="sm" w="sm" type="none"/>
                    </a:lnT>
                    <a:lnB cap="flat" cmpd="sng" w="12700">
                      <a:solidFill>
                        <a:srgbClr val="7295D2"/>
                      </a:solidFill>
                      <a:prstDash val="solid"/>
                      <a:round/>
                      <a:headEnd len="sm" w="sm" type="none"/>
                      <a:tailEnd len="sm" w="sm" type="none"/>
                    </a:lnB>
                    <a:solidFill>
                      <a:srgbClr val="DEEBF6"/>
                    </a:solidFill>
                  </a:tcPr>
                </a:tc>
              </a:tr>
              <a:tr h="37825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Deadline for Comments</a:t>
                      </a:r>
                      <a:endParaRPr sz="1400" u="none" cap="none" strike="noStrike"/>
                    </a:p>
                  </a:txBody>
                  <a:tcPr marT="9525" marB="9525" marR="73025" marL="73025" anchor="ctr">
                    <a:lnL cap="flat" cmpd="sng" w="12700">
                      <a:solidFill>
                        <a:srgbClr val="7295D2"/>
                      </a:solidFill>
                      <a:prstDash val="solid"/>
                      <a:round/>
                      <a:headEnd len="sm" w="sm" type="none"/>
                      <a:tailEnd len="sm" w="sm" type="none"/>
                    </a:lnL>
                    <a:lnR cap="flat" cmpd="sng" w="12700">
                      <a:solidFill>
                        <a:srgbClr val="7295D2"/>
                      </a:solidFill>
                      <a:prstDash val="solid"/>
                      <a:round/>
                      <a:headEnd len="sm" w="sm" type="none"/>
                      <a:tailEnd len="sm" w="sm" type="none"/>
                    </a:lnR>
                    <a:lnT cap="flat" cmpd="sng" w="12700">
                      <a:solidFill>
                        <a:srgbClr val="7295D2"/>
                      </a:solidFill>
                      <a:prstDash val="solid"/>
                      <a:round/>
                      <a:headEnd len="sm" w="sm" type="none"/>
                      <a:tailEnd len="sm" w="sm" type="none"/>
                    </a:lnT>
                    <a:lnB cap="flat" cmpd="sng" w="12700">
                      <a:solidFill>
                        <a:srgbClr val="7295D2"/>
                      </a:solidFill>
                      <a:prstDash val="solid"/>
                      <a:round/>
                      <a:headEnd len="sm" w="sm" type="none"/>
                      <a:tailEnd len="sm" w="sm" type="none"/>
                    </a:lnB>
                    <a:solidFill>
                      <a:srgbClr val="DEEBF6"/>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400" u="none" cap="none" strike="noStrike"/>
                        <a:t>November 2025</a:t>
                      </a:r>
                      <a:endParaRPr sz="1400" u="none" cap="none" strike="noStrike"/>
                    </a:p>
                  </a:txBody>
                  <a:tcPr marT="9525" marB="9525" marR="73025" marL="73025" anchor="ctr">
                    <a:lnL cap="flat" cmpd="sng" w="12700">
                      <a:solidFill>
                        <a:srgbClr val="7295D2"/>
                      </a:solidFill>
                      <a:prstDash val="solid"/>
                      <a:round/>
                      <a:headEnd len="sm" w="sm" type="none"/>
                      <a:tailEnd len="sm" w="sm" type="none"/>
                    </a:lnL>
                    <a:lnR cap="flat" cmpd="sng" w="12700">
                      <a:solidFill>
                        <a:srgbClr val="7295D2"/>
                      </a:solidFill>
                      <a:prstDash val="solid"/>
                      <a:round/>
                      <a:headEnd len="sm" w="sm" type="none"/>
                      <a:tailEnd len="sm" w="sm" type="none"/>
                    </a:lnR>
                    <a:lnT cap="flat" cmpd="sng" w="12700">
                      <a:solidFill>
                        <a:srgbClr val="7295D2"/>
                      </a:solidFill>
                      <a:prstDash val="solid"/>
                      <a:round/>
                      <a:headEnd len="sm" w="sm" type="none"/>
                      <a:tailEnd len="sm" w="sm" type="none"/>
                    </a:lnT>
                    <a:lnB cap="flat" cmpd="sng" w="12700">
                      <a:solidFill>
                        <a:srgbClr val="7295D2"/>
                      </a:solidFill>
                      <a:prstDash val="solid"/>
                      <a:round/>
                      <a:headEnd len="sm" w="sm" type="none"/>
                      <a:tailEnd len="sm" w="sm" type="none"/>
                    </a:lnB>
                    <a:solidFill>
                      <a:srgbClr val="DEEBF6"/>
                    </a:solidFill>
                  </a:tcPr>
                </a:tc>
              </a:tr>
              <a:tr h="37825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Circular Letter Issued by IOC to MS</a:t>
                      </a:r>
                      <a:endParaRPr sz="1400" u="none" cap="none" strike="noStrike"/>
                    </a:p>
                  </a:txBody>
                  <a:tcPr marT="9525" marB="9525" marR="73025" marL="73025" anchor="ctr">
                    <a:lnL cap="flat" cmpd="sng" w="12700">
                      <a:solidFill>
                        <a:srgbClr val="7295D2"/>
                      </a:solidFill>
                      <a:prstDash val="solid"/>
                      <a:round/>
                      <a:headEnd len="sm" w="sm" type="none"/>
                      <a:tailEnd len="sm" w="sm" type="none"/>
                    </a:lnL>
                    <a:lnR cap="flat" cmpd="sng" w="12700">
                      <a:solidFill>
                        <a:srgbClr val="7295D2"/>
                      </a:solidFill>
                      <a:prstDash val="solid"/>
                      <a:round/>
                      <a:headEnd len="sm" w="sm" type="none"/>
                      <a:tailEnd len="sm" w="sm" type="none"/>
                    </a:lnR>
                    <a:lnT cap="flat" cmpd="sng" w="12700">
                      <a:solidFill>
                        <a:srgbClr val="7295D2"/>
                      </a:solidFill>
                      <a:prstDash val="solid"/>
                      <a:round/>
                      <a:headEnd len="sm" w="sm" type="none"/>
                      <a:tailEnd len="sm" w="sm" type="none"/>
                    </a:lnT>
                    <a:lnB cap="flat" cmpd="sng" w="12700">
                      <a:solidFill>
                        <a:srgbClr val="7295D2"/>
                      </a:solidFill>
                      <a:prstDash val="solid"/>
                      <a:round/>
                      <a:headEnd len="sm" w="sm" type="none"/>
                      <a:tailEnd len="sm" w="sm" type="none"/>
                    </a:lnB>
                    <a:solidFill>
                      <a:srgbClr val="DEEBF6"/>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US"/>
                        <a:t>Target: December</a:t>
                      </a:r>
                      <a:r>
                        <a:rPr lang="en-US" sz="1400" u="none" cap="none" strike="noStrike"/>
                        <a:t> 202</a:t>
                      </a:r>
                      <a:r>
                        <a:rPr lang="en-US"/>
                        <a:t>5</a:t>
                      </a:r>
                      <a:r>
                        <a:rPr lang="en-US" sz="1400" u="none" cap="none" strike="noStrike"/>
                        <a:t> | Delivery: </a:t>
                      </a:r>
                      <a:r>
                        <a:rPr lang="en-US"/>
                        <a:t>January 2026</a:t>
                      </a:r>
                      <a:endParaRPr sz="1400" u="none" cap="none" strike="noStrike"/>
                    </a:p>
                  </a:txBody>
                  <a:tcPr marT="9525" marB="9525" marR="73025" marL="73025" anchor="ctr">
                    <a:lnL cap="flat" cmpd="sng" w="12700">
                      <a:solidFill>
                        <a:srgbClr val="7295D2"/>
                      </a:solidFill>
                      <a:prstDash val="solid"/>
                      <a:round/>
                      <a:headEnd len="sm" w="sm" type="none"/>
                      <a:tailEnd len="sm" w="sm" type="none"/>
                    </a:lnL>
                    <a:lnR cap="flat" cmpd="sng" w="12700">
                      <a:solidFill>
                        <a:srgbClr val="7295D2"/>
                      </a:solidFill>
                      <a:prstDash val="solid"/>
                      <a:round/>
                      <a:headEnd len="sm" w="sm" type="none"/>
                      <a:tailEnd len="sm" w="sm" type="none"/>
                    </a:lnR>
                    <a:lnT cap="flat" cmpd="sng" w="12700">
                      <a:solidFill>
                        <a:srgbClr val="7295D2"/>
                      </a:solidFill>
                      <a:prstDash val="solid"/>
                      <a:round/>
                      <a:headEnd len="sm" w="sm" type="none"/>
                      <a:tailEnd len="sm" w="sm" type="none"/>
                    </a:lnT>
                    <a:lnB cap="flat" cmpd="sng" w="12700">
                      <a:solidFill>
                        <a:srgbClr val="7295D2"/>
                      </a:solidFill>
                      <a:prstDash val="solid"/>
                      <a:round/>
                      <a:headEnd len="sm" w="sm" type="none"/>
                      <a:tailEnd len="sm" w="sm" type="none"/>
                    </a:lnB>
                    <a:solidFill>
                      <a:srgbClr val="DEEBF6"/>
                    </a:solidFill>
                  </a:tcPr>
                </a:tc>
              </a:tr>
              <a:tr h="37825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Exercise Handbook Available Online</a:t>
                      </a:r>
                      <a:endParaRPr sz="1400" u="none" cap="none" strike="noStrike"/>
                    </a:p>
                  </a:txBody>
                  <a:tcPr marT="9525" marB="9525" marR="73025" marL="73025" anchor="ctr">
                    <a:lnL cap="flat" cmpd="sng" w="12700">
                      <a:solidFill>
                        <a:srgbClr val="7295D2"/>
                      </a:solidFill>
                      <a:prstDash val="solid"/>
                      <a:round/>
                      <a:headEnd len="sm" w="sm" type="none"/>
                      <a:tailEnd len="sm" w="sm" type="none"/>
                    </a:lnL>
                    <a:lnR cap="flat" cmpd="sng" w="12700">
                      <a:solidFill>
                        <a:srgbClr val="7295D2"/>
                      </a:solidFill>
                      <a:prstDash val="solid"/>
                      <a:round/>
                      <a:headEnd len="sm" w="sm" type="none"/>
                      <a:tailEnd len="sm" w="sm" type="none"/>
                    </a:lnR>
                    <a:lnT cap="flat" cmpd="sng" w="12700">
                      <a:solidFill>
                        <a:srgbClr val="7295D2"/>
                      </a:solidFill>
                      <a:prstDash val="solid"/>
                      <a:round/>
                      <a:headEnd len="sm" w="sm" type="none"/>
                      <a:tailEnd len="sm" w="sm" type="none"/>
                    </a:lnT>
                    <a:lnB cap="flat" cmpd="sng" w="12700">
                      <a:solidFill>
                        <a:srgbClr val="7295D2"/>
                      </a:solidFill>
                      <a:prstDash val="solid"/>
                      <a:round/>
                      <a:headEnd len="sm" w="sm" type="none"/>
                      <a:tailEnd len="sm" w="sm" type="none"/>
                    </a:lnB>
                    <a:solidFill>
                      <a:srgbClr val="DEEBF6"/>
                    </a:solidFill>
                  </a:tcPr>
                </a:tc>
                <a:tc>
                  <a:txBody>
                    <a:bodyPr/>
                    <a:lstStyle/>
                    <a:p>
                      <a:pPr indent="0" lvl="0" marL="0" rtl="0" algn="l">
                        <a:spcBef>
                          <a:spcPts val="0"/>
                        </a:spcBef>
                        <a:spcAft>
                          <a:spcPts val="0"/>
                        </a:spcAft>
                        <a:buClr>
                          <a:schemeClr val="dk1"/>
                        </a:buClr>
                        <a:buSzPts val="1200"/>
                        <a:buFont typeface="Arial"/>
                        <a:buNone/>
                      </a:pPr>
                      <a:r>
                        <a:rPr lang="en-US"/>
                        <a:t>Target: December 2025 | Delivery: January 2026</a:t>
                      </a:r>
                      <a:endParaRPr/>
                    </a:p>
                  </a:txBody>
                  <a:tcPr marT="9525" marB="9525" marR="73025" marL="73025" anchor="ctr">
                    <a:lnL cap="flat" cmpd="sng" w="12700">
                      <a:solidFill>
                        <a:srgbClr val="7295D2"/>
                      </a:solidFill>
                      <a:prstDash val="solid"/>
                      <a:round/>
                      <a:headEnd len="sm" w="sm" type="none"/>
                      <a:tailEnd len="sm" w="sm" type="none"/>
                    </a:lnL>
                    <a:lnR cap="flat" cmpd="sng" w="12700">
                      <a:solidFill>
                        <a:srgbClr val="7295D2"/>
                      </a:solidFill>
                      <a:prstDash val="solid"/>
                      <a:round/>
                      <a:headEnd len="sm" w="sm" type="none"/>
                      <a:tailEnd len="sm" w="sm" type="none"/>
                    </a:lnR>
                    <a:lnT cap="flat" cmpd="sng" w="12700">
                      <a:solidFill>
                        <a:srgbClr val="7295D2"/>
                      </a:solidFill>
                      <a:prstDash val="solid"/>
                      <a:round/>
                      <a:headEnd len="sm" w="sm" type="none"/>
                      <a:tailEnd len="sm" w="sm" type="none"/>
                    </a:lnT>
                    <a:lnB cap="flat" cmpd="sng" w="12700">
                      <a:solidFill>
                        <a:srgbClr val="7295D2"/>
                      </a:solidFill>
                      <a:prstDash val="solid"/>
                      <a:round/>
                      <a:headEnd len="sm" w="sm" type="none"/>
                      <a:tailEnd len="sm" w="sm" type="none"/>
                    </a:lnB>
                    <a:solidFill>
                      <a:srgbClr val="DEEBF6"/>
                    </a:solidFill>
                  </a:tcPr>
                </a:tc>
              </a:tr>
              <a:tr h="38675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First Webinar CW</a:t>
                      </a:r>
                      <a:endParaRPr sz="1400" u="none" cap="none" strike="noStrike"/>
                    </a:p>
                  </a:txBody>
                  <a:tcPr marT="9525" marB="9525" marR="73025" marL="73025" anchor="ctr">
                    <a:lnL cap="flat" cmpd="sng" w="12700">
                      <a:solidFill>
                        <a:srgbClr val="7295D2"/>
                      </a:solidFill>
                      <a:prstDash val="solid"/>
                      <a:round/>
                      <a:headEnd len="sm" w="sm" type="none"/>
                      <a:tailEnd len="sm" w="sm" type="none"/>
                    </a:lnL>
                    <a:lnR cap="flat" cmpd="sng" w="12700">
                      <a:solidFill>
                        <a:srgbClr val="7295D2"/>
                      </a:solidFill>
                      <a:prstDash val="solid"/>
                      <a:round/>
                      <a:headEnd len="sm" w="sm" type="none"/>
                      <a:tailEnd len="sm" w="sm" type="none"/>
                    </a:lnR>
                    <a:lnT cap="flat" cmpd="sng" w="12700">
                      <a:solidFill>
                        <a:srgbClr val="7295D2"/>
                      </a:solidFill>
                      <a:prstDash val="solid"/>
                      <a:round/>
                      <a:headEnd len="sm" w="sm" type="none"/>
                      <a:tailEnd len="sm" w="sm" type="none"/>
                    </a:lnT>
                    <a:lnB cap="flat" cmpd="sng" w="12700">
                      <a:solidFill>
                        <a:srgbClr val="7295D2"/>
                      </a:solidFill>
                      <a:prstDash val="solid"/>
                      <a:round/>
                      <a:headEnd len="sm" w="sm" type="none"/>
                      <a:tailEnd len="sm" w="sm" type="none"/>
                    </a:lnB>
                    <a:solidFill>
                      <a:srgbClr val="DEEBF6"/>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20 January 2026 – English</a:t>
                      </a:r>
                      <a:endParaRPr sz="1400" u="none" cap="none" strike="noStrike"/>
                    </a:p>
                    <a:p>
                      <a:pPr indent="0" lvl="0" marL="0" marR="0" rtl="0" algn="l">
                        <a:lnSpc>
                          <a:spcPct val="100000"/>
                        </a:lnSpc>
                        <a:spcBef>
                          <a:spcPts val="100"/>
                        </a:spcBef>
                        <a:spcAft>
                          <a:spcPts val="0"/>
                        </a:spcAft>
                        <a:buClr>
                          <a:srgbClr val="000000"/>
                        </a:buClr>
                        <a:buSzPts val="1400"/>
                        <a:buFont typeface="Arial"/>
                        <a:buNone/>
                      </a:pPr>
                      <a:r>
                        <a:rPr lang="en-US" sz="1400" u="none" cap="none" strike="noStrike"/>
                        <a:t>21 January 2026 – Spanish</a:t>
                      </a:r>
                      <a:endParaRPr sz="1400" u="none" cap="none" strike="noStrike"/>
                    </a:p>
                    <a:p>
                      <a:pPr indent="0" lvl="0" marL="0" marR="0" rtl="0" algn="l">
                        <a:lnSpc>
                          <a:spcPct val="100000"/>
                        </a:lnSpc>
                        <a:spcBef>
                          <a:spcPts val="100"/>
                        </a:spcBef>
                        <a:spcAft>
                          <a:spcPts val="0"/>
                        </a:spcAft>
                        <a:buClr>
                          <a:srgbClr val="000000"/>
                        </a:buClr>
                        <a:buSzPts val="1400"/>
                        <a:buFont typeface="Arial"/>
                        <a:buNone/>
                      </a:pPr>
                      <a:r>
                        <a:rPr lang="en-US" sz="1400" u="none" cap="none" strike="noStrike"/>
                        <a:t>22 January 2026 – French</a:t>
                      </a:r>
                      <a:endParaRPr sz="1400" u="none" cap="none" strike="noStrike"/>
                    </a:p>
                  </a:txBody>
                  <a:tcPr marT="9525" marB="9525" marR="73025" marL="73025" anchor="ctr">
                    <a:lnL cap="flat" cmpd="sng" w="12700">
                      <a:solidFill>
                        <a:srgbClr val="7295D2"/>
                      </a:solidFill>
                      <a:prstDash val="solid"/>
                      <a:round/>
                      <a:headEnd len="sm" w="sm" type="none"/>
                      <a:tailEnd len="sm" w="sm" type="none"/>
                    </a:lnL>
                    <a:lnR cap="flat" cmpd="sng" w="12700">
                      <a:solidFill>
                        <a:srgbClr val="7295D2"/>
                      </a:solidFill>
                      <a:prstDash val="solid"/>
                      <a:round/>
                      <a:headEnd len="sm" w="sm" type="none"/>
                      <a:tailEnd len="sm" w="sm" type="none"/>
                    </a:lnR>
                    <a:lnT cap="flat" cmpd="sng" w="12700">
                      <a:solidFill>
                        <a:srgbClr val="7295D2"/>
                      </a:solidFill>
                      <a:prstDash val="solid"/>
                      <a:round/>
                      <a:headEnd len="sm" w="sm" type="none"/>
                      <a:tailEnd len="sm" w="sm" type="none"/>
                    </a:lnT>
                    <a:lnB cap="flat" cmpd="sng" w="12700">
                      <a:solidFill>
                        <a:srgbClr val="7295D2"/>
                      </a:solidFill>
                      <a:prstDash val="solid"/>
                      <a:round/>
                      <a:headEnd len="sm" w="sm" type="none"/>
                      <a:tailEnd len="sm" w="sm" type="none"/>
                    </a:lnB>
                    <a:solidFill>
                      <a:srgbClr val="DEEBF6"/>
                    </a:solidFill>
                  </a:tcPr>
                </a:tc>
              </a:tr>
              <a:tr h="38675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Second Webinar CW</a:t>
                      </a:r>
                      <a:endParaRPr sz="1400" u="none" cap="none" strike="noStrike"/>
                    </a:p>
                  </a:txBody>
                  <a:tcPr marT="9525" marB="9525" marR="73025" marL="73025" anchor="ctr">
                    <a:lnL cap="flat" cmpd="sng" w="12700">
                      <a:solidFill>
                        <a:srgbClr val="7295D2"/>
                      </a:solidFill>
                      <a:prstDash val="solid"/>
                      <a:round/>
                      <a:headEnd len="sm" w="sm" type="none"/>
                      <a:tailEnd len="sm" w="sm" type="none"/>
                    </a:lnL>
                    <a:lnR cap="flat" cmpd="sng" w="12700">
                      <a:solidFill>
                        <a:srgbClr val="7295D2"/>
                      </a:solidFill>
                      <a:prstDash val="solid"/>
                      <a:round/>
                      <a:headEnd len="sm" w="sm" type="none"/>
                      <a:tailEnd len="sm" w="sm" type="none"/>
                    </a:lnR>
                    <a:lnT cap="flat" cmpd="sng" w="12700">
                      <a:solidFill>
                        <a:srgbClr val="7295D2"/>
                      </a:solidFill>
                      <a:prstDash val="solid"/>
                      <a:round/>
                      <a:headEnd len="sm" w="sm" type="none"/>
                      <a:tailEnd len="sm" w="sm" type="none"/>
                    </a:lnT>
                    <a:lnB cap="flat" cmpd="sng" w="12700">
                      <a:solidFill>
                        <a:srgbClr val="7295D2"/>
                      </a:solidFill>
                      <a:prstDash val="solid"/>
                      <a:round/>
                      <a:headEnd len="sm" w="sm" type="none"/>
                      <a:tailEnd len="sm" w="sm" type="none"/>
                    </a:lnB>
                    <a:solidFill>
                      <a:srgbClr val="DEEBF6"/>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24 February 2026 – English</a:t>
                      </a:r>
                      <a:endParaRPr sz="1400" u="none" cap="none" strike="noStrike"/>
                    </a:p>
                    <a:p>
                      <a:pPr indent="0" lvl="0" marL="0" marR="0" rtl="0" algn="l">
                        <a:lnSpc>
                          <a:spcPct val="100000"/>
                        </a:lnSpc>
                        <a:spcBef>
                          <a:spcPts val="100"/>
                        </a:spcBef>
                        <a:spcAft>
                          <a:spcPts val="0"/>
                        </a:spcAft>
                        <a:buClr>
                          <a:srgbClr val="000000"/>
                        </a:buClr>
                        <a:buSzPts val="1400"/>
                        <a:buFont typeface="Arial"/>
                        <a:buNone/>
                      </a:pPr>
                      <a:r>
                        <a:rPr lang="en-US" sz="1400" u="none" cap="none" strike="noStrike"/>
                        <a:t>25 February 2026 – Spanish</a:t>
                      </a:r>
                      <a:endParaRPr sz="1400" u="none" cap="none" strike="noStrike"/>
                    </a:p>
                    <a:p>
                      <a:pPr indent="0" lvl="0" marL="0" marR="0" rtl="0" algn="l">
                        <a:lnSpc>
                          <a:spcPct val="100000"/>
                        </a:lnSpc>
                        <a:spcBef>
                          <a:spcPts val="100"/>
                        </a:spcBef>
                        <a:spcAft>
                          <a:spcPts val="0"/>
                        </a:spcAft>
                        <a:buClr>
                          <a:srgbClr val="000000"/>
                        </a:buClr>
                        <a:buSzPts val="1400"/>
                        <a:buFont typeface="Arial"/>
                        <a:buNone/>
                      </a:pPr>
                      <a:r>
                        <a:rPr lang="en-US" sz="1400" u="none" cap="none" strike="noStrike"/>
                        <a:t>26 February 2026 – French</a:t>
                      </a:r>
                      <a:endParaRPr sz="1400" u="none" cap="none" strike="noStrike"/>
                    </a:p>
                  </a:txBody>
                  <a:tcPr marT="9525" marB="9525" marR="73025" marL="73025" anchor="ctr">
                    <a:lnL cap="flat" cmpd="sng" w="12700">
                      <a:solidFill>
                        <a:srgbClr val="7295D2"/>
                      </a:solidFill>
                      <a:prstDash val="solid"/>
                      <a:round/>
                      <a:headEnd len="sm" w="sm" type="none"/>
                      <a:tailEnd len="sm" w="sm" type="none"/>
                    </a:lnL>
                    <a:lnR cap="flat" cmpd="sng" w="12700">
                      <a:solidFill>
                        <a:srgbClr val="7295D2"/>
                      </a:solidFill>
                      <a:prstDash val="solid"/>
                      <a:round/>
                      <a:headEnd len="sm" w="sm" type="none"/>
                      <a:tailEnd len="sm" w="sm" type="none"/>
                    </a:lnR>
                    <a:lnT cap="flat" cmpd="sng" w="12700">
                      <a:solidFill>
                        <a:srgbClr val="7295D2"/>
                      </a:solidFill>
                      <a:prstDash val="solid"/>
                      <a:round/>
                      <a:headEnd len="sm" w="sm" type="none"/>
                      <a:tailEnd len="sm" w="sm" type="none"/>
                    </a:lnT>
                    <a:lnB cap="flat" cmpd="sng" w="12700">
                      <a:solidFill>
                        <a:srgbClr val="7295D2"/>
                      </a:solidFill>
                      <a:prstDash val="solid"/>
                      <a:round/>
                      <a:headEnd len="sm" w="sm" type="none"/>
                      <a:tailEnd len="sm" w="sm" type="none"/>
                    </a:lnB>
                    <a:solidFill>
                      <a:srgbClr val="DEEBF6"/>
                    </a:solidFill>
                  </a:tcPr>
                </a:tc>
              </a:tr>
              <a:tr h="37825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Countries Indicate Selected Scenario</a:t>
                      </a:r>
                      <a:endParaRPr sz="1400" u="none" cap="none" strike="noStrike"/>
                    </a:p>
                  </a:txBody>
                  <a:tcPr marT="9525" marB="9525" marR="73025" marL="73025" anchor="ctr">
                    <a:lnL cap="flat" cmpd="sng" w="12700">
                      <a:solidFill>
                        <a:srgbClr val="7295D2"/>
                      </a:solidFill>
                      <a:prstDash val="solid"/>
                      <a:round/>
                      <a:headEnd len="sm" w="sm" type="none"/>
                      <a:tailEnd len="sm" w="sm" type="none"/>
                    </a:lnL>
                    <a:lnR cap="flat" cmpd="sng" w="12700">
                      <a:solidFill>
                        <a:srgbClr val="7295D2"/>
                      </a:solidFill>
                      <a:prstDash val="solid"/>
                      <a:round/>
                      <a:headEnd len="sm" w="sm" type="none"/>
                      <a:tailEnd len="sm" w="sm" type="none"/>
                    </a:lnR>
                    <a:lnT cap="flat" cmpd="sng" w="12700">
                      <a:solidFill>
                        <a:srgbClr val="7295D2"/>
                      </a:solidFill>
                      <a:prstDash val="solid"/>
                      <a:round/>
                      <a:headEnd len="sm" w="sm" type="none"/>
                      <a:tailEnd len="sm" w="sm" type="none"/>
                    </a:lnT>
                    <a:lnB cap="flat" cmpd="sng" w="12700">
                      <a:solidFill>
                        <a:srgbClr val="7295D2"/>
                      </a:solidFill>
                      <a:prstDash val="solid"/>
                      <a:round/>
                      <a:headEnd len="sm" w="sm" type="none"/>
                      <a:tailEnd len="sm" w="sm" type="none"/>
                    </a:lnB>
                    <a:solidFill>
                      <a:srgbClr val="DEEBF6"/>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6 March 2026</a:t>
                      </a:r>
                      <a:endParaRPr sz="1400" u="none" cap="none" strike="noStrike"/>
                    </a:p>
                  </a:txBody>
                  <a:tcPr marT="9525" marB="9525" marR="73025" marL="73025" anchor="ctr">
                    <a:lnL cap="flat" cmpd="sng" w="12700">
                      <a:solidFill>
                        <a:srgbClr val="7295D2"/>
                      </a:solidFill>
                      <a:prstDash val="solid"/>
                      <a:round/>
                      <a:headEnd len="sm" w="sm" type="none"/>
                      <a:tailEnd len="sm" w="sm" type="none"/>
                    </a:lnL>
                    <a:lnR cap="flat" cmpd="sng" w="12700">
                      <a:solidFill>
                        <a:srgbClr val="7295D2"/>
                      </a:solidFill>
                      <a:prstDash val="solid"/>
                      <a:round/>
                      <a:headEnd len="sm" w="sm" type="none"/>
                      <a:tailEnd len="sm" w="sm" type="none"/>
                    </a:lnR>
                    <a:lnT cap="flat" cmpd="sng" w="12700">
                      <a:solidFill>
                        <a:srgbClr val="7295D2"/>
                      </a:solidFill>
                      <a:prstDash val="solid"/>
                      <a:round/>
                      <a:headEnd len="sm" w="sm" type="none"/>
                      <a:tailEnd len="sm" w="sm" type="none"/>
                    </a:lnT>
                    <a:lnB cap="flat" cmpd="sng" w="12700">
                      <a:solidFill>
                        <a:srgbClr val="7295D2"/>
                      </a:solidFill>
                      <a:prstDash val="solid"/>
                      <a:round/>
                      <a:headEnd len="sm" w="sm" type="none"/>
                      <a:tailEnd len="sm" w="sm" type="none"/>
                    </a:lnB>
                    <a:solidFill>
                      <a:srgbClr val="DEEBF6"/>
                    </a:solidFill>
                  </a:tcPr>
                </a:tc>
              </a:tr>
              <a:tr h="37825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Exercise</a:t>
                      </a:r>
                      <a:endParaRPr sz="1400" u="none" cap="none" strike="noStrike"/>
                    </a:p>
                  </a:txBody>
                  <a:tcPr marT="9525" marB="9525" marR="73025" marL="73025" anchor="ctr">
                    <a:lnL cap="flat" cmpd="sng" w="12700">
                      <a:solidFill>
                        <a:srgbClr val="7295D2"/>
                      </a:solidFill>
                      <a:prstDash val="solid"/>
                      <a:round/>
                      <a:headEnd len="sm" w="sm" type="none"/>
                      <a:tailEnd len="sm" w="sm" type="none"/>
                    </a:lnL>
                    <a:lnR cap="flat" cmpd="sng" w="12700">
                      <a:solidFill>
                        <a:srgbClr val="7295D2"/>
                      </a:solidFill>
                      <a:prstDash val="solid"/>
                      <a:round/>
                      <a:headEnd len="sm" w="sm" type="none"/>
                      <a:tailEnd len="sm" w="sm" type="none"/>
                    </a:lnR>
                    <a:lnT cap="flat" cmpd="sng" w="12700">
                      <a:solidFill>
                        <a:srgbClr val="7295D2"/>
                      </a:solidFill>
                      <a:prstDash val="solid"/>
                      <a:round/>
                      <a:headEnd len="sm" w="sm" type="none"/>
                      <a:tailEnd len="sm" w="sm" type="none"/>
                    </a:lnT>
                    <a:lnB cap="flat" cmpd="sng" w="12700">
                      <a:solidFill>
                        <a:srgbClr val="7295D2"/>
                      </a:solidFill>
                      <a:prstDash val="solid"/>
                      <a:round/>
                      <a:headEnd len="sm" w="sm" type="none"/>
                      <a:tailEnd len="sm" w="sm" type="none"/>
                    </a:lnB>
                    <a:solidFill>
                      <a:srgbClr val="DEEBF6"/>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19 March 2026</a:t>
                      </a:r>
                      <a:endParaRPr sz="1400" u="none" cap="none" strike="noStrike"/>
                    </a:p>
                  </a:txBody>
                  <a:tcPr marT="9525" marB="9525" marR="73025" marL="73025" anchor="ctr">
                    <a:lnL cap="flat" cmpd="sng" w="12700">
                      <a:solidFill>
                        <a:srgbClr val="7295D2"/>
                      </a:solidFill>
                      <a:prstDash val="solid"/>
                      <a:round/>
                      <a:headEnd len="sm" w="sm" type="none"/>
                      <a:tailEnd len="sm" w="sm" type="none"/>
                    </a:lnL>
                    <a:lnR cap="flat" cmpd="sng" w="12700">
                      <a:solidFill>
                        <a:srgbClr val="7295D2"/>
                      </a:solidFill>
                      <a:prstDash val="solid"/>
                      <a:round/>
                      <a:headEnd len="sm" w="sm" type="none"/>
                      <a:tailEnd len="sm" w="sm" type="none"/>
                    </a:lnR>
                    <a:lnT cap="flat" cmpd="sng" w="12700">
                      <a:solidFill>
                        <a:srgbClr val="7295D2"/>
                      </a:solidFill>
                      <a:prstDash val="solid"/>
                      <a:round/>
                      <a:headEnd len="sm" w="sm" type="none"/>
                      <a:tailEnd len="sm" w="sm" type="none"/>
                    </a:lnT>
                    <a:lnB cap="flat" cmpd="sng" w="12700">
                      <a:solidFill>
                        <a:srgbClr val="7295D2"/>
                      </a:solidFill>
                      <a:prstDash val="solid"/>
                      <a:round/>
                      <a:headEnd len="sm" w="sm" type="none"/>
                      <a:tailEnd len="sm" w="sm" type="none"/>
                    </a:lnB>
                    <a:solidFill>
                      <a:srgbClr val="DEEBF6"/>
                    </a:solidFill>
                  </a:tcPr>
                </a:tc>
              </a:tr>
              <a:tr h="37825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Hot-Wash</a:t>
                      </a:r>
                      <a:endParaRPr sz="1400" u="none" cap="none" strike="noStrike"/>
                    </a:p>
                  </a:txBody>
                  <a:tcPr marT="9525" marB="9525" marR="73025" marL="73025" anchor="ctr">
                    <a:lnL cap="flat" cmpd="sng" w="12700">
                      <a:solidFill>
                        <a:srgbClr val="7295D2"/>
                      </a:solidFill>
                      <a:prstDash val="solid"/>
                      <a:round/>
                      <a:headEnd len="sm" w="sm" type="none"/>
                      <a:tailEnd len="sm" w="sm" type="none"/>
                    </a:lnL>
                    <a:lnR cap="flat" cmpd="sng" w="12700">
                      <a:solidFill>
                        <a:srgbClr val="7295D2"/>
                      </a:solidFill>
                      <a:prstDash val="solid"/>
                      <a:round/>
                      <a:headEnd len="sm" w="sm" type="none"/>
                      <a:tailEnd len="sm" w="sm" type="none"/>
                    </a:lnR>
                    <a:lnT cap="flat" cmpd="sng" w="12700">
                      <a:solidFill>
                        <a:srgbClr val="7295D2"/>
                      </a:solidFill>
                      <a:prstDash val="solid"/>
                      <a:round/>
                      <a:headEnd len="sm" w="sm" type="none"/>
                      <a:tailEnd len="sm" w="sm" type="none"/>
                    </a:lnT>
                    <a:lnB cap="flat" cmpd="sng" w="12700">
                      <a:solidFill>
                        <a:srgbClr val="7295D2"/>
                      </a:solidFill>
                      <a:prstDash val="solid"/>
                      <a:round/>
                      <a:headEnd len="sm" w="sm" type="none"/>
                      <a:tailEnd len="sm" w="sm" type="none"/>
                    </a:lnB>
                    <a:solidFill>
                      <a:srgbClr val="DEEBF6"/>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US"/>
                        <a:t>26</a:t>
                      </a:r>
                      <a:r>
                        <a:rPr lang="en-US" sz="1400" u="none" cap="none" strike="noStrike"/>
                        <a:t> March 2026</a:t>
                      </a:r>
                      <a:endParaRPr sz="1400" u="none" cap="none" strike="noStrike"/>
                    </a:p>
                  </a:txBody>
                  <a:tcPr marT="9525" marB="9525" marR="73025" marL="73025" anchor="ctr">
                    <a:lnL cap="flat" cmpd="sng" w="12700">
                      <a:solidFill>
                        <a:srgbClr val="7295D2"/>
                      </a:solidFill>
                      <a:prstDash val="solid"/>
                      <a:round/>
                      <a:headEnd len="sm" w="sm" type="none"/>
                      <a:tailEnd len="sm" w="sm" type="none"/>
                    </a:lnL>
                    <a:lnR cap="flat" cmpd="sng" w="12700">
                      <a:solidFill>
                        <a:srgbClr val="7295D2"/>
                      </a:solidFill>
                      <a:prstDash val="solid"/>
                      <a:round/>
                      <a:headEnd len="sm" w="sm" type="none"/>
                      <a:tailEnd len="sm" w="sm" type="none"/>
                    </a:lnR>
                    <a:lnT cap="flat" cmpd="sng" w="12700">
                      <a:solidFill>
                        <a:srgbClr val="7295D2"/>
                      </a:solidFill>
                      <a:prstDash val="solid"/>
                      <a:round/>
                      <a:headEnd len="sm" w="sm" type="none"/>
                      <a:tailEnd len="sm" w="sm" type="none"/>
                    </a:lnT>
                    <a:lnB cap="flat" cmpd="sng" w="12700">
                      <a:solidFill>
                        <a:srgbClr val="7295D2"/>
                      </a:solidFill>
                      <a:prstDash val="solid"/>
                      <a:round/>
                      <a:headEnd len="sm" w="sm" type="none"/>
                      <a:tailEnd len="sm" w="sm" type="none"/>
                    </a:lnB>
                    <a:solidFill>
                      <a:srgbClr val="DEEBF6"/>
                    </a:solidFill>
                  </a:tcPr>
                </a:tc>
              </a:tr>
              <a:tr h="37825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Exercise Evaluation Due</a:t>
                      </a:r>
                      <a:endParaRPr sz="1400" u="none" cap="none" strike="noStrike"/>
                    </a:p>
                  </a:txBody>
                  <a:tcPr marT="9525" marB="9525" marR="73025" marL="73025" anchor="ctr">
                    <a:lnL cap="flat" cmpd="sng" w="12700">
                      <a:solidFill>
                        <a:srgbClr val="7295D2"/>
                      </a:solidFill>
                      <a:prstDash val="solid"/>
                      <a:round/>
                      <a:headEnd len="sm" w="sm" type="none"/>
                      <a:tailEnd len="sm" w="sm" type="none"/>
                    </a:lnL>
                    <a:lnR cap="flat" cmpd="sng" w="12700">
                      <a:solidFill>
                        <a:srgbClr val="7295D2"/>
                      </a:solidFill>
                      <a:prstDash val="solid"/>
                      <a:round/>
                      <a:headEnd len="sm" w="sm" type="none"/>
                      <a:tailEnd len="sm" w="sm" type="none"/>
                    </a:lnR>
                    <a:lnT cap="flat" cmpd="sng" w="12700">
                      <a:solidFill>
                        <a:srgbClr val="7295D2"/>
                      </a:solidFill>
                      <a:prstDash val="solid"/>
                      <a:round/>
                      <a:headEnd len="sm" w="sm" type="none"/>
                      <a:tailEnd len="sm" w="sm" type="none"/>
                    </a:lnT>
                    <a:lnB cap="flat" cmpd="sng" w="12700">
                      <a:solidFill>
                        <a:srgbClr val="7295D2"/>
                      </a:solidFill>
                      <a:prstDash val="solid"/>
                      <a:round/>
                      <a:headEnd len="sm" w="sm" type="none"/>
                      <a:tailEnd len="sm" w="sm" type="none"/>
                    </a:lnB>
                    <a:solidFill>
                      <a:srgbClr val="DEEBF6"/>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US"/>
                        <a:t>Target: </a:t>
                      </a:r>
                      <a:r>
                        <a:rPr lang="en-US" sz="1400" u="none" cap="none" strike="noStrike"/>
                        <a:t>3 April 2026 </a:t>
                      </a:r>
                      <a:r>
                        <a:rPr lang="en-US"/>
                        <a:t>| Delivery: 13  April 2026</a:t>
                      </a:r>
                      <a:endParaRPr sz="1400" u="none" cap="none" strike="noStrike"/>
                    </a:p>
                  </a:txBody>
                  <a:tcPr marT="9525" marB="9525" marR="73025" marL="73025" anchor="ctr">
                    <a:lnL cap="flat" cmpd="sng" w="12700">
                      <a:solidFill>
                        <a:srgbClr val="7295D2"/>
                      </a:solidFill>
                      <a:prstDash val="solid"/>
                      <a:round/>
                      <a:headEnd len="sm" w="sm" type="none"/>
                      <a:tailEnd len="sm" w="sm" type="none"/>
                    </a:lnL>
                    <a:lnR cap="flat" cmpd="sng" w="12700">
                      <a:solidFill>
                        <a:srgbClr val="7295D2"/>
                      </a:solidFill>
                      <a:prstDash val="solid"/>
                      <a:round/>
                      <a:headEnd len="sm" w="sm" type="none"/>
                      <a:tailEnd len="sm" w="sm" type="none"/>
                    </a:lnR>
                    <a:lnT cap="flat" cmpd="sng" w="12700">
                      <a:solidFill>
                        <a:srgbClr val="7295D2"/>
                      </a:solidFill>
                      <a:prstDash val="solid"/>
                      <a:round/>
                      <a:headEnd len="sm" w="sm" type="none"/>
                      <a:tailEnd len="sm" w="sm" type="none"/>
                    </a:lnT>
                    <a:lnB cap="flat" cmpd="sng" w="12700">
                      <a:solidFill>
                        <a:srgbClr val="7295D2"/>
                      </a:solidFill>
                      <a:prstDash val="solid"/>
                      <a:round/>
                      <a:headEnd len="sm" w="sm" type="none"/>
                      <a:tailEnd len="sm" w="sm" type="none"/>
                    </a:lnB>
                    <a:solidFill>
                      <a:srgbClr val="DEEBF6"/>
                    </a:solidFill>
                  </a:tcPr>
                </a:tc>
              </a:tr>
              <a:tr h="37825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Draft CARIBE WAVE 26 Report</a:t>
                      </a:r>
                      <a:endParaRPr sz="1400" u="none" cap="none" strike="noStrike"/>
                    </a:p>
                  </a:txBody>
                  <a:tcPr marT="9525" marB="9525" marR="73025" marL="73025" anchor="ctr">
                    <a:lnL cap="flat" cmpd="sng" w="12700">
                      <a:solidFill>
                        <a:srgbClr val="7295D2"/>
                      </a:solidFill>
                      <a:prstDash val="solid"/>
                      <a:round/>
                      <a:headEnd len="sm" w="sm" type="none"/>
                      <a:tailEnd len="sm" w="sm" type="none"/>
                    </a:lnL>
                    <a:lnR cap="flat" cmpd="sng" w="12700">
                      <a:solidFill>
                        <a:srgbClr val="7295D2"/>
                      </a:solidFill>
                      <a:prstDash val="solid"/>
                      <a:round/>
                      <a:headEnd len="sm" w="sm" type="none"/>
                      <a:tailEnd len="sm" w="sm" type="none"/>
                    </a:lnR>
                    <a:lnT cap="flat" cmpd="sng" w="12700">
                      <a:solidFill>
                        <a:srgbClr val="7295D2"/>
                      </a:solidFill>
                      <a:prstDash val="solid"/>
                      <a:round/>
                      <a:headEnd len="sm" w="sm" type="none"/>
                      <a:tailEnd len="sm" w="sm" type="none"/>
                    </a:lnT>
                    <a:lnB cap="flat" cmpd="sng" w="12700">
                      <a:solidFill>
                        <a:srgbClr val="7295D2"/>
                      </a:solidFill>
                      <a:prstDash val="solid"/>
                      <a:round/>
                      <a:headEnd len="sm" w="sm" type="none"/>
                      <a:tailEnd len="sm" w="sm" type="none"/>
                    </a:lnB>
                    <a:solidFill>
                      <a:srgbClr val="DEEBF6"/>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US"/>
                        <a:t>17</a:t>
                      </a:r>
                      <a:r>
                        <a:rPr lang="en-US" sz="1400" u="none" cap="none" strike="noStrike"/>
                        <a:t> April 2026</a:t>
                      </a:r>
                      <a:endParaRPr sz="1400" u="none" cap="none" strike="noStrike"/>
                    </a:p>
                  </a:txBody>
                  <a:tcPr marT="9525" marB="9525" marR="73025" marL="73025" anchor="ctr">
                    <a:lnL cap="flat" cmpd="sng" w="12700">
                      <a:solidFill>
                        <a:srgbClr val="7295D2"/>
                      </a:solidFill>
                      <a:prstDash val="solid"/>
                      <a:round/>
                      <a:headEnd len="sm" w="sm" type="none"/>
                      <a:tailEnd len="sm" w="sm" type="none"/>
                    </a:lnL>
                    <a:lnR cap="flat" cmpd="sng" w="12700">
                      <a:solidFill>
                        <a:srgbClr val="7295D2"/>
                      </a:solidFill>
                      <a:prstDash val="solid"/>
                      <a:round/>
                      <a:headEnd len="sm" w="sm" type="none"/>
                      <a:tailEnd len="sm" w="sm" type="none"/>
                    </a:lnR>
                    <a:lnT cap="flat" cmpd="sng" w="12700">
                      <a:solidFill>
                        <a:srgbClr val="7295D2"/>
                      </a:solidFill>
                      <a:prstDash val="solid"/>
                      <a:round/>
                      <a:headEnd len="sm" w="sm" type="none"/>
                      <a:tailEnd len="sm" w="sm" type="none"/>
                    </a:lnT>
                    <a:lnB cap="flat" cmpd="sng" w="12700">
                      <a:solidFill>
                        <a:srgbClr val="7295D2"/>
                      </a:solidFill>
                      <a:prstDash val="solid"/>
                      <a:round/>
                      <a:headEnd len="sm" w="sm" type="none"/>
                      <a:tailEnd len="sm" w="sm" type="none"/>
                    </a:lnB>
                    <a:solidFill>
                      <a:srgbClr val="DEEBF6"/>
                    </a:solidFill>
                  </a:tcPr>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g3523507dbde_0_88"/>
          <p:cNvSpPr txBox="1"/>
          <p:nvPr>
            <p:ph type="title"/>
          </p:nvPr>
        </p:nvSpPr>
        <p:spPr>
          <a:xfrm>
            <a:off x="306300" y="132575"/>
            <a:ext cx="8531400" cy="914400"/>
          </a:xfrm>
          <a:prstGeom prst="rect">
            <a:avLst/>
          </a:prstGeom>
          <a:solidFill>
            <a:srgbClr val="36609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800"/>
              <a:buFont typeface="Calibri"/>
              <a:buNone/>
            </a:pPr>
            <a:r>
              <a:rPr b="0" i="0" lang="en-US" sz="3200" u="none" cap="none" strike="noStrike">
                <a:solidFill>
                  <a:schemeClr val="lt1"/>
                </a:solidFill>
                <a:latin typeface="Times New Roman"/>
                <a:ea typeface="Times New Roman"/>
                <a:cs typeface="Times New Roman"/>
                <a:sym typeface="Times New Roman"/>
              </a:rPr>
              <a:t>Goals / Metrics</a:t>
            </a:r>
            <a:endParaRPr/>
          </a:p>
        </p:txBody>
      </p:sp>
      <p:graphicFrame>
        <p:nvGraphicFramePr>
          <p:cNvPr id="357" name="Google Shape;357;g3523507dbde_0_88"/>
          <p:cNvGraphicFramePr/>
          <p:nvPr/>
        </p:nvGraphicFramePr>
        <p:xfrm>
          <a:off x="306300" y="1121563"/>
          <a:ext cx="3000000" cy="3000000"/>
        </p:xfrm>
        <a:graphic>
          <a:graphicData uri="http://schemas.openxmlformats.org/drawingml/2006/table">
            <a:tbl>
              <a:tblPr bandRow="1" firstRow="1">
                <a:noFill/>
                <a:tableStyleId>{986C6641-7C40-4D8B-A950-90AE609D7654}</a:tableStyleId>
              </a:tblPr>
              <a:tblGrid>
                <a:gridCol w="1362075"/>
                <a:gridCol w="597425"/>
                <a:gridCol w="597425"/>
                <a:gridCol w="597425"/>
                <a:gridCol w="597425"/>
                <a:gridCol w="597425"/>
                <a:gridCol w="597425"/>
                <a:gridCol w="597425"/>
                <a:gridCol w="597425"/>
                <a:gridCol w="597425"/>
                <a:gridCol w="597425"/>
                <a:gridCol w="597425"/>
                <a:gridCol w="597425"/>
              </a:tblGrid>
              <a:tr h="779375">
                <a:tc>
                  <a:txBody>
                    <a:bodyPr/>
                    <a:lstStyle/>
                    <a:p>
                      <a:pPr indent="0" lvl="0" marL="0" marR="0" rtl="0" algn="ctr">
                        <a:lnSpc>
                          <a:spcPct val="106000"/>
                        </a:lnSpc>
                        <a:spcBef>
                          <a:spcPts val="0"/>
                        </a:spcBef>
                        <a:spcAft>
                          <a:spcPts val="0"/>
                        </a:spcAft>
                        <a:buClr>
                          <a:srgbClr val="000000"/>
                        </a:buClr>
                        <a:buSzPts val="1000"/>
                        <a:buFont typeface="Arial"/>
                        <a:buNone/>
                      </a:pPr>
                      <a:r>
                        <a:rPr b="1" lang="en-US" sz="1200" u="none" cap="none" strike="noStrike">
                          <a:solidFill>
                            <a:srgbClr val="FFFFFF"/>
                          </a:solidFill>
                          <a:latin typeface="Times New Roman"/>
                          <a:ea typeface="Times New Roman"/>
                          <a:cs typeface="Times New Roman"/>
                          <a:sym typeface="Times New Roman"/>
                        </a:rPr>
                        <a:t>Goals</a:t>
                      </a:r>
                      <a:endParaRPr b="1" sz="1200" u="none" cap="none" strike="noStrike">
                        <a:solidFill>
                          <a:srgbClr val="FFFFFF"/>
                        </a:solidFill>
                        <a:latin typeface="Times New Roman"/>
                        <a:ea typeface="Times New Roman"/>
                        <a:cs typeface="Times New Roman"/>
                        <a:sym typeface="Times New Roman"/>
                      </a:endParaRPr>
                    </a:p>
                  </a:txBody>
                  <a:tcPr marT="38100" marB="38100" marR="76200" marL="762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b="1" lang="en-US" sz="1200">
                          <a:solidFill>
                            <a:srgbClr val="FFFFFF"/>
                          </a:solidFill>
                          <a:latin typeface="Times New Roman"/>
                          <a:ea typeface="Times New Roman"/>
                          <a:cs typeface="Times New Roman"/>
                          <a:sym typeface="Times New Roman"/>
                        </a:rPr>
                        <a:t>2016 </a:t>
                      </a:r>
                      <a:endParaRPr b="1" sz="1200">
                        <a:solidFill>
                          <a:srgbClr val="FFFFFF"/>
                        </a:solidFill>
                        <a:latin typeface="Times New Roman"/>
                        <a:ea typeface="Times New Roman"/>
                        <a:cs typeface="Times New Roman"/>
                        <a:sym typeface="Times New Roman"/>
                      </a:endParaRPr>
                    </a:p>
                    <a:p>
                      <a:pPr indent="0" lvl="0" marL="0" rtl="0" algn="ctr">
                        <a:lnSpc>
                          <a:spcPct val="106000"/>
                        </a:lnSpc>
                        <a:spcBef>
                          <a:spcPts val="0"/>
                        </a:spcBef>
                        <a:spcAft>
                          <a:spcPts val="0"/>
                        </a:spcAft>
                        <a:buNone/>
                      </a:pPr>
                      <a:r>
                        <a:rPr b="1" lang="en-US" sz="1200">
                          <a:solidFill>
                            <a:srgbClr val="FFFFFF"/>
                          </a:solidFill>
                          <a:latin typeface="Times New Roman"/>
                          <a:ea typeface="Times New Roman"/>
                          <a:cs typeface="Times New Roman"/>
                          <a:sym typeface="Times New Roman"/>
                        </a:rPr>
                        <a:t>Results</a:t>
                      </a:r>
                      <a:endParaRPr b="1" sz="1200">
                        <a:solidFill>
                          <a:srgbClr val="FFFFFF"/>
                        </a:solidFill>
                        <a:latin typeface="Times New Roman"/>
                        <a:ea typeface="Times New Roman"/>
                        <a:cs typeface="Times New Roman"/>
                        <a:sym typeface="Times New Roman"/>
                      </a:endParaRPr>
                    </a:p>
                  </a:txBody>
                  <a:tcPr marT="38100" marB="38100" marR="38100" marL="381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b="1" lang="en-US" sz="1200">
                          <a:solidFill>
                            <a:srgbClr val="FFFFFF"/>
                          </a:solidFill>
                          <a:latin typeface="Times New Roman"/>
                          <a:ea typeface="Times New Roman"/>
                          <a:cs typeface="Times New Roman"/>
                          <a:sym typeface="Times New Roman"/>
                        </a:rPr>
                        <a:t>2017</a:t>
                      </a:r>
                      <a:endParaRPr b="1" sz="1200">
                        <a:solidFill>
                          <a:srgbClr val="FFFFFF"/>
                        </a:solidFill>
                        <a:latin typeface="Times New Roman"/>
                        <a:ea typeface="Times New Roman"/>
                        <a:cs typeface="Times New Roman"/>
                        <a:sym typeface="Times New Roman"/>
                      </a:endParaRPr>
                    </a:p>
                    <a:p>
                      <a:pPr indent="0" lvl="0" marL="0" rtl="0" algn="ctr">
                        <a:lnSpc>
                          <a:spcPct val="106000"/>
                        </a:lnSpc>
                        <a:spcBef>
                          <a:spcPts val="0"/>
                        </a:spcBef>
                        <a:spcAft>
                          <a:spcPts val="0"/>
                        </a:spcAft>
                        <a:buNone/>
                      </a:pPr>
                      <a:r>
                        <a:rPr b="1" lang="en-US" sz="1200">
                          <a:solidFill>
                            <a:srgbClr val="FFFFFF"/>
                          </a:solidFill>
                          <a:latin typeface="Times New Roman"/>
                          <a:ea typeface="Times New Roman"/>
                          <a:cs typeface="Times New Roman"/>
                          <a:sym typeface="Times New Roman"/>
                        </a:rPr>
                        <a:t>Results</a:t>
                      </a:r>
                      <a:endParaRPr b="1" sz="1200">
                        <a:solidFill>
                          <a:srgbClr val="FFFFFF"/>
                        </a:solidFill>
                        <a:latin typeface="Times New Roman"/>
                        <a:ea typeface="Times New Roman"/>
                        <a:cs typeface="Times New Roman"/>
                        <a:sym typeface="Times New Roman"/>
                      </a:endParaRPr>
                    </a:p>
                  </a:txBody>
                  <a:tcPr marT="38100" marB="38100" marR="38100" marL="381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b="1" lang="en-US" sz="1200">
                          <a:solidFill>
                            <a:srgbClr val="FFFFFF"/>
                          </a:solidFill>
                          <a:latin typeface="Times New Roman"/>
                          <a:ea typeface="Times New Roman"/>
                          <a:cs typeface="Times New Roman"/>
                          <a:sym typeface="Times New Roman"/>
                        </a:rPr>
                        <a:t>2018</a:t>
                      </a:r>
                      <a:endParaRPr b="1" sz="1200">
                        <a:solidFill>
                          <a:srgbClr val="FFFFFF"/>
                        </a:solidFill>
                        <a:latin typeface="Times New Roman"/>
                        <a:ea typeface="Times New Roman"/>
                        <a:cs typeface="Times New Roman"/>
                        <a:sym typeface="Times New Roman"/>
                      </a:endParaRPr>
                    </a:p>
                    <a:p>
                      <a:pPr indent="0" lvl="0" marL="0" rtl="0" algn="ctr">
                        <a:lnSpc>
                          <a:spcPct val="106000"/>
                        </a:lnSpc>
                        <a:spcBef>
                          <a:spcPts val="0"/>
                        </a:spcBef>
                        <a:spcAft>
                          <a:spcPts val="0"/>
                        </a:spcAft>
                        <a:buNone/>
                      </a:pPr>
                      <a:r>
                        <a:rPr b="1" lang="en-US" sz="1200">
                          <a:solidFill>
                            <a:srgbClr val="FFFFFF"/>
                          </a:solidFill>
                          <a:latin typeface="Times New Roman"/>
                          <a:ea typeface="Times New Roman"/>
                          <a:cs typeface="Times New Roman"/>
                          <a:sym typeface="Times New Roman"/>
                        </a:rPr>
                        <a:t>Results</a:t>
                      </a:r>
                      <a:endParaRPr b="1" sz="1200">
                        <a:solidFill>
                          <a:srgbClr val="FFFFFF"/>
                        </a:solidFill>
                        <a:latin typeface="Times New Roman"/>
                        <a:ea typeface="Times New Roman"/>
                        <a:cs typeface="Times New Roman"/>
                        <a:sym typeface="Times New Roman"/>
                      </a:endParaRPr>
                    </a:p>
                  </a:txBody>
                  <a:tcPr marT="38100" marB="38100" marR="38100" marL="381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b="1" lang="en-US" sz="1200">
                          <a:solidFill>
                            <a:srgbClr val="FFFFFF"/>
                          </a:solidFill>
                          <a:latin typeface="Times New Roman"/>
                          <a:ea typeface="Times New Roman"/>
                          <a:cs typeface="Times New Roman"/>
                          <a:sym typeface="Times New Roman"/>
                        </a:rPr>
                        <a:t>2019</a:t>
                      </a:r>
                      <a:endParaRPr b="1" sz="1200">
                        <a:solidFill>
                          <a:srgbClr val="FFFFFF"/>
                        </a:solidFill>
                        <a:latin typeface="Times New Roman"/>
                        <a:ea typeface="Times New Roman"/>
                        <a:cs typeface="Times New Roman"/>
                        <a:sym typeface="Times New Roman"/>
                      </a:endParaRPr>
                    </a:p>
                    <a:p>
                      <a:pPr indent="0" lvl="0" marL="0" rtl="0" algn="ctr">
                        <a:lnSpc>
                          <a:spcPct val="106000"/>
                        </a:lnSpc>
                        <a:spcBef>
                          <a:spcPts val="0"/>
                        </a:spcBef>
                        <a:spcAft>
                          <a:spcPts val="0"/>
                        </a:spcAft>
                        <a:buNone/>
                      </a:pPr>
                      <a:r>
                        <a:rPr b="1" lang="en-US" sz="1200">
                          <a:solidFill>
                            <a:srgbClr val="FFFFFF"/>
                          </a:solidFill>
                          <a:latin typeface="Times New Roman"/>
                          <a:ea typeface="Times New Roman"/>
                          <a:cs typeface="Times New Roman"/>
                          <a:sym typeface="Times New Roman"/>
                        </a:rPr>
                        <a:t>Results</a:t>
                      </a:r>
                      <a:endParaRPr b="1" sz="1200">
                        <a:solidFill>
                          <a:srgbClr val="FFFFFF"/>
                        </a:solidFill>
                        <a:latin typeface="Times New Roman"/>
                        <a:ea typeface="Times New Roman"/>
                        <a:cs typeface="Times New Roman"/>
                        <a:sym typeface="Times New Roman"/>
                      </a:endParaRPr>
                    </a:p>
                  </a:txBody>
                  <a:tcPr marT="12700" marB="0" marR="38100" marL="381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b="1" lang="en-US" sz="1200">
                          <a:solidFill>
                            <a:srgbClr val="FFFFFF"/>
                          </a:solidFill>
                          <a:latin typeface="Times New Roman"/>
                          <a:ea typeface="Times New Roman"/>
                          <a:cs typeface="Times New Roman"/>
                          <a:sym typeface="Times New Roman"/>
                        </a:rPr>
                        <a:t>2020</a:t>
                      </a:r>
                      <a:endParaRPr b="1" sz="1200">
                        <a:solidFill>
                          <a:srgbClr val="FFFFFF"/>
                        </a:solidFill>
                        <a:latin typeface="Calibri"/>
                        <a:ea typeface="Calibri"/>
                        <a:cs typeface="Calibri"/>
                        <a:sym typeface="Calibri"/>
                      </a:endParaRPr>
                    </a:p>
                    <a:p>
                      <a:pPr indent="0" lvl="0" marL="0" rtl="0" algn="ctr">
                        <a:lnSpc>
                          <a:spcPct val="106000"/>
                        </a:lnSpc>
                        <a:spcBef>
                          <a:spcPts val="0"/>
                        </a:spcBef>
                        <a:spcAft>
                          <a:spcPts val="0"/>
                        </a:spcAft>
                        <a:buNone/>
                      </a:pPr>
                      <a:r>
                        <a:rPr b="1" lang="en-US" sz="1200">
                          <a:solidFill>
                            <a:srgbClr val="FFFFFF"/>
                          </a:solidFill>
                          <a:latin typeface="Times New Roman"/>
                          <a:ea typeface="Times New Roman"/>
                          <a:cs typeface="Times New Roman"/>
                          <a:sym typeface="Times New Roman"/>
                        </a:rPr>
                        <a:t>Results</a:t>
                      </a:r>
                      <a:endParaRPr b="1" sz="1200">
                        <a:solidFill>
                          <a:srgbClr val="FFFFFF"/>
                        </a:solidFill>
                        <a:latin typeface="Times New Roman"/>
                        <a:ea typeface="Times New Roman"/>
                        <a:cs typeface="Times New Roman"/>
                        <a:sym typeface="Times New Roman"/>
                      </a:endParaRPr>
                    </a:p>
                  </a:txBody>
                  <a:tcPr marT="0" marB="0" marR="38100" marL="381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b="1" lang="en-US" sz="1200">
                          <a:solidFill>
                            <a:srgbClr val="FFFFFF"/>
                          </a:solidFill>
                          <a:latin typeface="Times New Roman"/>
                          <a:ea typeface="Times New Roman"/>
                          <a:cs typeface="Times New Roman"/>
                          <a:sym typeface="Times New Roman"/>
                        </a:rPr>
                        <a:t>2021</a:t>
                      </a:r>
                      <a:endParaRPr b="1" sz="1200">
                        <a:solidFill>
                          <a:srgbClr val="FFFFFF"/>
                        </a:solidFill>
                        <a:latin typeface="Times New Roman"/>
                        <a:ea typeface="Times New Roman"/>
                        <a:cs typeface="Times New Roman"/>
                        <a:sym typeface="Times New Roman"/>
                      </a:endParaRPr>
                    </a:p>
                    <a:p>
                      <a:pPr indent="0" lvl="0" marL="0" rtl="0" algn="ctr">
                        <a:lnSpc>
                          <a:spcPct val="106000"/>
                        </a:lnSpc>
                        <a:spcBef>
                          <a:spcPts val="0"/>
                        </a:spcBef>
                        <a:spcAft>
                          <a:spcPts val="0"/>
                        </a:spcAft>
                        <a:buNone/>
                      </a:pPr>
                      <a:r>
                        <a:rPr b="1" lang="en-US" sz="1200">
                          <a:solidFill>
                            <a:srgbClr val="FFFFFF"/>
                          </a:solidFill>
                          <a:latin typeface="Times New Roman"/>
                          <a:ea typeface="Times New Roman"/>
                          <a:cs typeface="Times New Roman"/>
                          <a:sym typeface="Times New Roman"/>
                        </a:rPr>
                        <a:t>Results</a:t>
                      </a:r>
                      <a:endParaRPr b="1" sz="1200">
                        <a:solidFill>
                          <a:srgbClr val="FFFFFF"/>
                        </a:solidFill>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b="1" lang="en-US" sz="1200">
                          <a:solidFill>
                            <a:srgbClr val="FFFFFF"/>
                          </a:solidFill>
                          <a:latin typeface="Times New Roman"/>
                          <a:ea typeface="Times New Roman"/>
                          <a:cs typeface="Times New Roman"/>
                          <a:sym typeface="Times New Roman"/>
                        </a:rPr>
                        <a:t>2022</a:t>
                      </a:r>
                      <a:endParaRPr b="1" sz="1200">
                        <a:solidFill>
                          <a:srgbClr val="FFFFFF"/>
                        </a:solidFill>
                        <a:latin typeface="Times New Roman"/>
                        <a:ea typeface="Times New Roman"/>
                        <a:cs typeface="Times New Roman"/>
                        <a:sym typeface="Times New Roman"/>
                      </a:endParaRPr>
                    </a:p>
                    <a:p>
                      <a:pPr indent="0" lvl="0" marL="0" rtl="0" algn="ctr">
                        <a:lnSpc>
                          <a:spcPct val="106000"/>
                        </a:lnSpc>
                        <a:spcBef>
                          <a:spcPts val="0"/>
                        </a:spcBef>
                        <a:spcAft>
                          <a:spcPts val="0"/>
                        </a:spcAft>
                        <a:buNone/>
                      </a:pPr>
                      <a:r>
                        <a:rPr b="1" lang="en-US" sz="1200">
                          <a:solidFill>
                            <a:srgbClr val="FFFFFF"/>
                          </a:solidFill>
                          <a:latin typeface="Times New Roman"/>
                          <a:ea typeface="Times New Roman"/>
                          <a:cs typeface="Times New Roman"/>
                          <a:sym typeface="Times New Roman"/>
                        </a:rPr>
                        <a:t>Results</a:t>
                      </a:r>
                      <a:endParaRPr b="1" sz="1200">
                        <a:solidFill>
                          <a:srgbClr val="FFFFFF"/>
                        </a:solidFill>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b="1" lang="en-US" sz="1200">
                          <a:solidFill>
                            <a:srgbClr val="FFFFFF"/>
                          </a:solidFill>
                          <a:latin typeface="Times New Roman"/>
                          <a:ea typeface="Times New Roman"/>
                          <a:cs typeface="Times New Roman"/>
                          <a:sym typeface="Times New Roman"/>
                        </a:rPr>
                        <a:t>2023 </a:t>
                      </a:r>
                      <a:endParaRPr b="1" sz="1200">
                        <a:solidFill>
                          <a:srgbClr val="FFFFFF"/>
                        </a:solidFill>
                        <a:latin typeface="Calibri"/>
                        <a:ea typeface="Calibri"/>
                        <a:cs typeface="Calibri"/>
                        <a:sym typeface="Calibri"/>
                      </a:endParaRPr>
                    </a:p>
                    <a:p>
                      <a:pPr indent="0" lvl="0" marL="0" rtl="0" algn="ctr">
                        <a:lnSpc>
                          <a:spcPct val="106000"/>
                        </a:lnSpc>
                        <a:spcBef>
                          <a:spcPts val="0"/>
                        </a:spcBef>
                        <a:spcAft>
                          <a:spcPts val="0"/>
                        </a:spcAft>
                        <a:buNone/>
                      </a:pPr>
                      <a:r>
                        <a:rPr b="1" lang="en-US" sz="1200">
                          <a:solidFill>
                            <a:srgbClr val="FFFFFF"/>
                          </a:solidFill>
                          <a:latin typeface="Times New Roman"/>
                          <a:ea typeface="Times New Roman"/>
                          <a:cs typeface="Times New Roman"/>
                          <a:sym typeface="Times New Roman"/>
                        </a:rPr>
                        <a:t>Results</a:t>
                      </a:r>
                      <a:endParaRPr b="1" sz="1200">
                        <a:solidFill>
                          <a:srgbClr val="FFFFFF"/>
                        </a:solidFill>
                        <a:latin typeface="Calibri"/>
                        <a:ea typeface="Calibri"/>
                        <a:cs typeface="Calibri"/>
                        <a:sym typeface="Calibri"/>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b="1" lang="en-US" sz="1200">
                          <a:solidFill>
                            <a:srgbClr val="FFFFFF"/>
                          </a:solidFill>
                          <a:latin typeface="Times New Roman"/>
                          <a:ea typeface="Times New Roman"/>
                          <a:cs typeface="Times New Roman"/>
                          <a:sym typeface="Times New Roman"/>
                        </a:rPr>
                        <a:t>2024</a:t>
                      </a:r>
                      <a:endParaRPr b="1" sz="1200">
                        <a:solidFill>
                          <a:srgbClr val="FFFFFF"/>
                        </a:solidFill>
                        <a:latin typeface="Times New Roman"/>
                        <a:ea typeface="Times New Roman"/>
                        <a:cs typeface="Times New Roman"/>
                        <a:sym typeface="Times New Roman"/>
                      </a:endParaRPr>
                    </a:p>
                    <a:p>
                      <a:pPr indent="0" lvl="0" marL="0" rtl="0" algn="ctr">
                        <a:lnSpc>
                          <a:spcPct val="106000"/>
                        </a:lnSpc>
                        <a:spcBef>
                          <a:spcPts val="0"/>
                        </a:spcBef>
                        <a:spcAft>
                          <a:spcPts val="0"/>
                        </a:spcAft>
                        <a:buNone/>
                      </a:pPr>
                      <a:r>
                        <a:rPr b="1" lang="en-US" sz="1200">
                          <a:solidFill>
                            <a:srgbClr val="FFFFFF"/>
                          </a:solidFill>
                          <a:latin typeface="Times New Roman"/>
                          <a:ea typeface="Times New Roman"/>
                          <a:cs typeface="Times New Roman"/>
                          <a:sym typeface="Times New Roman"/>
                        </a:rPr>
                        <a:t>Results</a:t>
                      </a:r>
                      <a:endParaRPr b="1" sz="1200">
                        <a:solidFill>
                          <a:srgbClr val="FFFFFF"/>
                        </a:solidFill>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b="1" lang="en-US" sz="1200">
                          <a:solidFill>
                            <a:srgbClr val="FFFFFF"/>
                          </a:solidFill>
                          <a:latin typeface="Times New Roman"/>
                          <a:ea typeface="Times New Roman"/>
                          <a:cs typeface="Times New Roman"/>
                          <a:sym typeface="Times New Roman"/>
                        </a:rPr>
                        <a:t>2025</a:t>
                      </a:r>
                      <a:endParaRPr b="1" sz="1200">
                        <a:solidFill>
                          <a:srgbClr val="FFFFFF"/>
                        </a:solidFill>
                        <a:latin typeface="Times New Roman"/>
                        <a:ea typeface="Times New Roman"/>
                        <a:cs typeface="Times New Roman"/>
                        <a:sym typeface="Times New Roman"/>
                      </a:endParaRPr>
                    </a:p>
                    <a:p>
                      <a:pPr indent="0" lvl="0" marL="0" rtl="0" algn="ctr">
                        <a:lnSpc>
                          <a:spcPct val="106000"/>
                        </a:lnSpc>
                        <a:spcBef>
                          <a:spcPts val="0"/>
                        </a:spcBef>
                        <a:spcAft>
                          <a:spcPts val="0"/>
                        </a:spcAft>
                        <a:buNone/>
                      </a:pPr>
                      <a:r>
                        <a:rPr b="1" lang="en-US" sz="1200">
                          <a:solidFill>
                            <a:srgbClr val="FFFFFF"/>
                          </a:solidFill>
                          <a:latin typeface="Times New Roman"/>
                          <a:ea typeface="Times New Roman"/>
                          <a:cs typeface="Times New Roman"/>
                          <a:sym typeface="Times New Roman"/>
                        </a:rPr>
                        <a:t>Results</a:t>
                      </a:r>
                      <a:endParaRPr b="1" sz="1200">
                        <a:solidFill>
                          <a:srgbClr val="FFFFFF"/>
                        </a:solidFill>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b="1" lang="en-US" sz="1200">
                          <a:solidFill>
                            <a:srgbClr val="FFFF00"/>
                          </a:solidFill>
                          <a:latin typeface="Times New Roman"/>
                          <a:ea typeface="Times New Roman"/>
                          <a:cs typeface="Times New Roman"/>
                          <a:sym typeface="Times New Roman"/>
                        </a:rPr>
                        <a:t>2026</a:t>
                      </a:r>
                      <a:endParaRPr b="1" sz="1200">
                        <a:solidFill>
                          <a:srgbClr val="FFFF00"/>
                        </a:solidFill>
                        <a:latin typeface="Times New Roman"/>
                        <a:ea typeface="Times New Roman"/>
                        <a:cs typeface="Times New Roman"/>
                        <a:sym typeface="Times New Roman"/>
                      </a:endParaRPr>
                    </a:p>
                    <a:p>
                      <a:pPr indent="0" lvl="0" marL="0" rtl="0" algn="ctr">
                        <a:lnSpc>
                          <a:spcPct val="106000"/>
                        </a:lnSpc>
                        <a:spcBef>
                          <a:spcPts val="0"/>
                        </a:spcBef>
                        <a:spcAft>
                          <a:spcPts val="0"/>
                        </a:spcAft>
                        <a:buNone/>
                      </a:pPr>
                      <a:r>
                        <a:rPr b="1" lang="en-US" sz="1200">
                          <a:solidFill>
                            <a:srgbClr val="FFFF00"/>
                          </a:solidFill>
                          <a:latin typeface="Times New Roman"/>
                          <a:ea typeface="Times New Roman"/>
                          <a:cs typeface="Times New Roman"/>
                          <a:sym typeface="Times New Roman"/>
                        </a:rPr>
                        <a:t>Metrics</a:t>
                      </a:r>
                      <a:endParaRPr b="1" sz="1200">
                        <a:solidFill>
                          <a:srgbClr val="FFFF00"/>
                        </a:solidFill>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b="1" lang="en-US" sz="1200">
                          <a:solidFill>
                            <a:srgbClr val="FFFF00"/>
                          </a:solidFill>
                          <a:latin typeface="Times New Roman"/>
                          <a:ea typeface="Times New Roman"/>
                          <a:cs typeface="Times New Roman"/>
                          <a:sym typeface="Times New Roman"/>
                        </a:rPr>
                        <a:t>2026</a:t>
                      </a:r>
                      <a:endParaRPr b="1" sz="1200">
                        <a:solidFill>
                          <a:srgbClr val="FFFF00"/>
                        </a:solidFill>
                        <a:latin typeface="Times New Roman"/>
                        <a:ea typeface="Times New Roman"/>
                        <a:cs typeface="Times New Roman"/>
                        <a:sym typeface="Times New Roman"/>
                      </a:endParaRPr>
                    </a:p>
                    <a:p>
                      <a:pPr indent="0" lvl="0" marL="0" marR="0" rtl="0" algn="ctr">
                        <a:lnSpc>
                          <a:spcPct val="106000"/>
                        </a:lnSpc>
                        <a:spcBef>
                          <a:spcPts val="0"/>
                        </a:spcBef>
                        <a:spcAft>
                          <a:spcPts val="0"/>
                        </a:spcAft>
                        <a:buNone/>
                      </a:pPr>
                      <a:r>
                        <a:rPr b="1" lang="en-US" sz="1200">
                          <a:solidFill>
                            <a:srgbClr val="FFFF00"/>
                          </a:solidFill>
                          <a:latin typeface="Times New Roman"/>
                          <a:ea typeface="Times New Roman"/>
                          <a:cs typeface="Times New Roman"/>
                          <a:sym typeface="Times New Roman"/>
                        </a:rPr>
                        <a:t>Results</a:t>
                      </a:r>
                      <a:endParaRPr b="1" sz="1200" u="none" cap="none" strike="noStrike">
                        <a:solidFill>
                          <a:srgbClr val="FFFF00"/>
                        </a:solidFill>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r>
              <a:tr h="467625">
                <a:tc>
                  <a:txBody>
                    <a:bodyPr/>
                    <a:lstStyle/>
                    <a:p>
                      <a:pPr indent="0" lvl="0" marL="0" marR="0" rtl="0" algn="ctr">
                        <a:lnSpc>
                          <a:spcPct val="106000"/>
                        </a:lnSpc>
                        <a:spcBef>
                          <a:spcPts val="0"/>
                        </a:spcBef>
                        <a:spcAft>
                          <a:spcPts val="0"/>
                        </a:spcAft>
                        <a:buClr>
                          <a:srgbClr val="000000"/>
                        </a:buClr>
                        <a:buSzPts val="1000"/>
                        <a:buFont typeface="Arial"/>
                        <a:buNone/>
                      </a:pPr>
                      <a:r>
                        <a:rPr b="1" lang="en-US" sz="1100" u="none" cap="none" strike="noStrike">
                          <a:latin typeface="Times New Roman"/>
                          <a:ea typeface="Times New Roman"/>
                          <a:cs typeface="Times New Roman"/>
                          <a:sym typeface="Times New Roman"/>
                        </a:rPr>
                        <a:t>TWFP receive the dummy message</a:t>
                      </a:r>
                      <a:endParaRPr b="1" sz="1100" u="none" cap="none" strike="noStrike">
                        <a:latin typeface="Times New Roman"/>
                        <a:ea typeface="Times New Roman"/>
                        <a:cs typeface="Times New Roman"/>
                        <a:sym typeface="Times New Roman"/>
                      </a:endParaRPr>
                    </a:p>
                  </a:txBody>
                  <a:tcPr marT="38100" marB="38100" marR="76200" marL="762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200">
                          <a:latin typeface="Times New Roman"/>
                          <a:ea typeface="Times New Roman"/>
                          <a:cs typeface="Times New Roman"/>
                          <a:sym typeface="Times New Roman"/>
                        </a:rPr>
                        <a:t>84%</a:t>
                      </a:r>
                      <a:endParaRPr sz="1200">
                        <a:latin typeface="Times New Roman"/>
                        <a:ea typeface="Times New Roman"/>
                        <a:cs typeface="Times New Roman"/>
                        <a:sym typeface="Times New Roman"/>
                      </a:endParaRPr>
                    </a:p>
                  </a:txBody>
                  <a:tcPr marT="38100" marB="38100" marR="38100" marL="381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200">
                          <a:latin typeface="Times New Roman"/>
                          <a:ea typeface="Times New Roman"/>
                          <a:cs typeface="Times New Roman"/>
                          <a:sym typeface="Times New Roman"/>
                        </a:rPr>
                        <a:t>95%</a:t>
                      </a:r>
                      <a:endParaRPr sz="1200">
                        <a:latin typeface="Times New Roman"/>
                        <a:ea typeface="Times New Roman"/>
                        <a:cs typeface="Times New Roman"/>
                        <a:sym typeface="Times New Roman"/>
                      </a:endParaRPr>
                    </a:p>
                  </a:txBody>
                  <a:tcPr marT="38100" marB="38100" marR="38100" marL="381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200">
                          <a:latin typeface="Times New Roman"/>
                          <a:ea typeface="Times New Roman"/>
                          <a:cs typeface="Times New Roman"/>
                          <a:sym typeface="Times New Roman"/>
                        </a:rPr>
                        <a:t>100%</a:t>
                      </a:r>
                      <a:endParaRPr sz="1200">
                        <a:latin typeface="Times New Roman"/>
                        <a:ea typeface="Times New Roman"/>
                        <a:cs typeface="Times New Roman"/>
                        <a:sym typeface="Times New Roman"/>
                      </a:endParaRPr>
                    </a:p>
                  </a:txBody>
                  <a:tcPr marT="38100" marB="38100" marR="38100" marL="381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200">
                          <a:latin typeface="Times New Roman"/>
                          <a:ea typeface="Times New Roman"/>
                          <a:cs typeface="Times New Roman"/>
                          <a:sym typeface="Times New Roman"/>
                        </a:rPr>
                        <a:t>89%</a:t>
                      </a:r>
                      <a:endParaRPr sz="1200">
                        <a:latin typeface="Times New Roman"/>
                        <a:ea typeface="Times New Roman"/>
                        <a:cs typeface="Times New Roman"/>
                        <a:sym typeface="Times New Roman"/>
                      </a:endParaRPr>
                    </a:p>
                  </a:txBody>
                  <a:tcPr marT="12700" marB="0" marR="38100" marL="381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200">
                          <a:latin typeface="Times New Roman"/>
                          <a:ea typeface="Times New Roman"/>
                          <a:cs typeface="Times New Roman"/>
                          <a:sym typeface="Times New Roman"/>
                        </a:rPr>
                        <a:t>97%</a:t>
                      </a:r>
                      <a:endParaRPr sz="1200">
                        <a:latin typeface="Times New Roman"/>
                        <a:ea typeface="Times New Roman"/>
                        <a:cs typeface="Times New Roman"/>
                        <a:sym typeface="Times New Roman"/>
                      </a:endParaRPr>
                    </a:p>
                  </a:txBody>
                  <a:tcPr marT="0" marB="0" marR="38100" marL="381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200">
                          <a:latin typeface="Times New Roman"/>
                          <a:ea typeface="Times New Roman"/>
                          <a:cs typeface="Times New Roman"/>
                          <a:sym typeface="Times New Roman"/>
                        </a:rPr>
                        <a:t>97%</a:t>
                      </a:r>
                      <a:endParaRPr sz="1200">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200">
                          <a:latin typeface="Times New Roman"/>
                          <a:ea typeface="Times New Roman"/>
                          <a:cs typeface="Times New Roman"/>
                          <a:sym typeface="Times New Roman"/>
                        </a:rPr>
                        <a:t>91%</a:t>
                      </a:r>
                      <a:endParaRPr sz="1200">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200">
                          <a:latin typeface="Times New Roman"/>
                          <a:ea typeface="Times New Roman"/>
                          <a:cs typeface="Times New Roman"/>
                          <a:sym typeface="Times New Roman"/>
                        </a:rPr>
                        <a:t>97%</a:t>
                      </a:r>
                      <a:endParaRPr sz="1200">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200">
                          <a:latin typeface="Times New Roman"/>
                          <a:ea typeface="Times New Roman"/>
                          <a:cs typeface="Times New Roman"/>
                          <a:sym typeface="Times New Roman"/>
                        </a:rPr>
                        <a:t>100%</a:t>
                      </a:r>
                      <a:endParaRPr sz="1200">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200">
                          <a:latin typeface="Times New Roman"/>
                          <a:ea typeface="Times New Roman"/>
                          <a:cs typeface="Times New Roman"/>
                          <a:sym typeface="Times New Roman"/>
                        </a:rPr>
                        <a:t>100%</a:t>
                      </a:r>
                      <a:endParaRPr sz="1200">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200">
                          <a:latin typeface="Times New Roman"/>
                          <a:ea typeface="Times New Roman"/>
                          <a:cs typeface="Times New Roman"/>
                          <a:sym typeface="Times New Roman"/>
                        </a:rPr>
                        <a:t>100%</a:t>
                      </a:r>
                      <a:endParaRPr sz="1200">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marR="0" rtl="0" algn="ctr">
                        <a:lnSpc>
                          <a:spcPct val="106000"/>
                        </a:lnSpc>
                        <a:spcBef>
                          <a:spcPts val="0"/>
                        </a:spcBef>
                        <a:spcAft>
                          <a:spcPts val="0"/>
                        </a:spcAft>
                        <a:buNone/>
                      </a:pPr>
                      <a:r>
                        <a:rPr lang="en-US" sz="1200">
                          <a:latin typeface="Times New Roman"/>
                          <a:ea typeface="Times New Roman"/>
                          <a:cs typeface="Times New Roman"/>
                          <a:sym typeface="Times New Roman"/>
                        </a:rPr>
                        <a:t>94%</a:t>
                      </a:r>
                      <a:endParaRPr sz="1200" u="none" cap="none" strike="noStrike">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1013200">
                <a:tc>
                  <a:txBody>
                    <a:bodyPr/>
                    <a:lstStyle/>
                    <a:p>
                      <a:pPr indent="0" lvl="0" marL="0" marR="0" rtl="0" algn="ctr">
                        <a:lnSpc>
                          <a:spcPct val="106000"/>
                        </a:lnSpc>
                        <a:spcBef>
                          <a:spcPts val="0"/>
                        </a:spcBef>
                        <a:spcAft>
                          <a:spcPts val="0"/>
                        </a:spcAft>
                        <a:buClr>
                          <a:srgbClr val="000000"/>
                        </a:buClr>
                        <a:buSzPts val="1000"/>
                        <a:buFont typeface="Arial"/>
                        <a:buNone/>
                      </a:pPr>
                      <a:r>
                        <a:rPr b="1" lang="en-US" sz="1100" u="none" cap="none" strike="noStrike">
                          <a:latin typeface="Times New Roman"/>
                          <a:ea typeface="Times New Roman"/>
                          <a:cs typeface="Times New Roman"/>
                          <a:sym typeface="Times New Roman"/>
                        </a:rPr>
                        <a:t>Participation of Member States of the ICG/CARIBE-EWS with designated focal warning point</a:t>
                      </a:r>
                      <a:endParaRPr b="1" sz="1100" u="none" cap="none" strike="noStrike">
                        <a:latin typeface="Times New Roman"/>
                        <a:ea typeface="Times New Roman"/>
                        <a:cs typeface="Times New Roman"/>
                        <a:sym typeface="Times New Roman"/>
                      </a:endParaRPr>
                    </a:p>
                  </a:txBody>
                  <a:tcPr marT="38100" marB="38100" marR="76200" marL="762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200">
                          <a:latin typeface="Times New Roman"/>
                          <a:ea typeface="Times New Roman"/>
                          <a:cs typeface="Times New Roman"/>
                          <a:sym typeface="Times New Roman"/>
                        </a:rPr>
                        <a:t>100%</a:t>
                      </a:r>
                      <a:endParaRPr sz="1200">
                        <a:latin typeface="Times New Roman"/>
                        <a:ea typeface="Times New Roman"/>
                        <a:cs typeface="Times New Roman"/>
                        <a:sym typeface="Times New Roman"/>
                      </a:endParaRPr>
                    </a:p>
                  </a:txBody>
                  <a:tcPr marT="38100" marB="38100" marR="38100" marL="381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200">
                          <a:latin typeface="Times New Roman"/>
                          <a:ea typeface="Times New Roman"/>
                          <a:cs typeface="Times New Roman"/>
                          <a:sym typeface="Times New Roman"/>
                        </a:rPr>
                        <a:t>100%</a:t>
                      </a:r>
                      <a:endParaRPr sz="1200">
                        <a:latin typeface="Times New Roman"/>
                        <a:ea typeface="Times New Roman"/>
                        <a:cs typeface="Times New Roman"/>
                        <a:sym typeface="Times New Roman"/>
                      </a:endParaRPr>
                    </a:p>
                  </a:txBody>
                  <a:tcPr marT="38100" marB="38100" marR="38100" marL="381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200">
                          <a:latin typeface="Times New Roman"/>
                          <a:ea typeface="Times New Roman"/>
                          <a:cs typeface="Times New Roman"/>
                          <a:sym typeface="Times New Roman"/>
                        </a:rPr>
                        <a:t>97%</a:t>
                      </a:r>
                      <a:endParaRPr sz="1200">
                        <a:latin typeface="Times New Roman"/>
                        <a:ea typeface="Times New Roman"/>
                        <a:cs typeface="Times New Roman"/>
                        <a:sym typeface="Times New Roman"/>
                      </a:endParaRPr>
                    </a:p>
                  </a:txBody>
                  <a:tcPr marT="38100" marB="38100" marR="38100" marL="381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200">
                          <a:latin typeface="Times New Roman"/>
                          <a:ea typeface="Times New Roman"/>
                          <a:cs typeface="Times New Roman"/>
                          <a:sym typeface="Times New Roman"/>
                        </a:rPr>
                        <a:t>100%</a:t>
                      </a:r>
                      <a:endParaRPr sz="1200">
                        <a:latin typeface="Times New Roman"/>
                        <a:ea typeface="Times New Roman"/>
                        <a:cs typeface="Times New Roman"/>
                        <a:sym typeface="Times New Roman"/>
                      </a:endParaRPr>
                    </a:p>
                  </a:txBody>
                  <a:tcPr marT="12700" marB="0" marR="38100" marL="381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200">
                          <a:latin typeface="Times New Roman"/>
                          <a:ea typeface="Times New Roman"/>
                          <a:cs typeface="Times New Roman"/>
                          <a:sym typeface="Times New Roman"/>
                        </a:rPr>
                        <a:t>92%</a:t>
                      </a:r>
                      <a:endParaRPr sz="1200">
                        <a:latin typeface="Times New Roman"/>
                        <a:ea typeface="Times New Roman"/>
                        <a:cs typeface="Times New Roman"/>
                        <a:sym typeface="Times New Roman"/>
                      </a:endParaRPr>
                    </a:p>
                  </a:txBody>
                  <a:tcPr marT="0" marB="0" marR="38100" marL="381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200">
                          <a:latin typeface="Times New Roman"/>
                          <a:ea typeface="Times New Roman"/>
                          <a:cs typeface="Times New Roman"/>
                          <a:sym typeface="Times New Roman"/>
                        </a:rPr>
                        <a:t>98%</a:t>
                      </a:r>
                      <a:endParaRPr sz="1200">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200">
                          <a:latin typeface="Times New Roman"/>
                          <a:ea typeface="Times New Roman"/>
                          <a:cs typeface="Times New Roman"/>
                          <a:sym typeface="Times New Roman"/>
                        </a:rPr>
                        <a:t>100%</a:t>
                      </a:r>
                      <a:endParaRPr sz="1200">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200">
                          <a:latin typeface="Times New Roman"/>
                          <a:ea typeface="Times New Roman"/>
                          <a:cs typeface="Times New Roman"/>
                          <a:sym typeface="Times New Roman"/>
                        </a:rPr>
                        <a:t>94%</a:t>
                      </a:r>
                      <a:endParaRPr sz="1200">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200">
                          <a:latin typeface="Times New Roman"/>
                          <a:ea typeface="Times New Roman"/>
                          <a:cs typeface="Times New Roman"/>
                          <a:sym typeface="Times New Roman"/>
                        </a:rPr>
                        <a:t>96%</a:t>
                      </a:r>
                      <a:endParaRPr sz="1200">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200">
                          <a:latin typeface="Times New Roman"/>
                          <a:ea typeface="Times New Roman"/>
                          <a:cs typeface="Times New Roman"/>
                          <a:sym typeface="Times New Roman"/>
                        </a:rPr>
                        <a:t>93%</a:t>
                      </a:r>
                      <a:endParaRPr sz="1200">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200">
                          <a:latin typeface="Times New Roman"/>
                          <a:ea typeface="Times New Roman"/>
                          <a:cs typeface="Times New Roman"/>
                          <a:sym typeface="Times New Roman"/>
                        </a:rPr>
                        <a:t>100%</a:t>
                      </a:r>
                      <a:endParaRPr sz="1200">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marR="0" rtl="0" algn="ctr">
                        <a:lnSpc>
                          <a:spcPct val="106000"/>
                        </a:lnSpc>
                        <a:spcBef>
                          <a:spcPts val="0"/>
                        </a:spcBef>
                        <a:spcAft>
                          <a:spcPts val="0"/>
                        </a:spcAft>
                        <a:buNone/>
                      </a:pPr>
                      <a:r>
                        <a:rPr lang="en-US" sz="1200">
                          <a:latin typeface="Times New Roman"/>
                          <a:ea typeface="Times New Roman"/>
                          <a:cs typeface="Times New Roman"/>
                          <a:sym typeface="Times New Roman"/>
                        </a:rPr>
                        <a:t>94%</a:t>
                      </a:r>
                      <a:endParaRPr sz="1200" u="none" cap="none" strike="noStrike">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831325">
                <a:tc>
                  <a:txBody>
                    <a:bodyPr/>
                    <a:lstStyle/>
                    <a:p>
                      <a:pPr indent="0" lvl="0" marL="0" marR="0" rtl="0" algn="ctr">
                        <a:lnSpc>
                          <a:spcPct val="106000"/>
                        </a:lnSpc>
                        <a:spcBef>
                          <a:spcPts val="0"/>
                        </a:spcBef>
                        <a:spcAft>
                          <a:spcPts val="0"/>
                        </a:spcAft>
                        <a:buClr>
                          <a:srgbClr val="000000"/>
                        </a:buClr>
                        <a:buSzPts val="1000"/>
                        <a:buFont typeface="Arial"/>
                        <a:buNone/>
                      </a:pPr>
                      <a:r>
                        <a:rPr b="1" lang="en-US" sz="1100" u="none" cap="none" strike="noStrike">
                          <a:latin typeface="Times New Roman"/>
                          <a:ea typeface="Times New Roman"/>
                          <a:cs typeface="Times New Roman"/>
                          <a:sym typeface="Times New Roman"/>
                        </a:rPr>
                        <a:t>Community involvement (including agencies beyond TWFP)</a:t>
                      </a:r>
                      <a:endParaRPr b="1" sz="1100" u="none" cap="none" strike="noStrike">
                        <a:latin typeface="Times New Roman"/>
                        <a:ea typeface="Times New Roman"/>
                        <a:cs typeface="Times New Roman"/>
                        <a:sym typeface="Times New Roman"/>
                      </a:endParaRPr>
                    </a:p>
                  </a:txBody>
                  <a:tcPr marT="38100" marB="38100" marR="76200" marL="762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200">
                          <a:latin typeface="Times New Roman"/>
                          <a:ea typeface="Times New Roman"/>
                          <a:cs typeface="Times New Roman"/>
                          <a:sym typeface="Times New Roman"/>
                        </a:rPr>
                        <a:t>73%</a:t>
                      </a:r>
                      <a:endParaRPr sz="1200">
                        <a:latin typeface="Times New Roman"/>
                        <a:ea typeface="Times New Roman"/>
                        <a:cs typeface="Times New Roman"/>
                        <a:sym typeface="Times New Roman"/>
                      </a:endParaRPr>
                    </a:p>
                  </a:txBody>
                  <a:tcPr marT="38100" marB="38100" marR="38100" marL="381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200">
                          <a:latin typeface="Times New Roman"/>
                          <a:ea typeface="Times New Roman"/>
                          <a:cs typeface="Times New Roman"/>
                          <a:sym typeface="Times New Roman"/>
                        </a:rPr>
                        <a:t>82%</a:t>
                      </a:r>
                      <a:endParaRPr sz="1200">
                        <a:latin typeface="Times New Roman"/>
                        <a:ea typeface="Times New Roman"/>
                        <a:cs typeface="Times New Roman"/>
                        <a:sym typeface="Times New Roman"/>
                      </a:endParaRPr>
                    </a:p>
                  </a:txBody>
                  <a:tcPr marT="38100" marB="38100" marR="38100" marL="381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200">
                          <a:latin typeface="Times New Roman"/>
                          <a:ea typeface="Times New Roman"/>
                          <a:cs typeface="Times New Roman"/>
                          <a:sym typeface="Times New Roman"/>
                        </a:rPr>
                        <a:t>77%</a:t>
                      </a:r>
                      <a:endParaRPr sz="1200">
                        <a:latin typeface="Times New Roman"/>
                        <a:ea typeface="Times New Roman"/>
                        <a:cs typeface="Times New Roman"/>
                        <a:sym typeface="Times New Roman"/>
                      </a:endParaRPr>
                    </a:p>
                  </a:txBody>
                  <a:tcPr marT="38100" marB="38100" marR="38100" marL="381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200">
                          <a:latin typeface="Times New Roman"/>
                          <a:ea typeface="Times New Roman"/>
                          <a:cs typeface="Times New Roman"/>
                          <a:sym typeface="Times New Roman"/>
                        </a:rPr>
                        <a:t>66%</a:t>
                      </a:r>
                      <a:endParaRPr sz="1200">
                        <a:latin typeface="Times New Roman"/>
                        <a:ea typeface="Times New Roman"/>
                        <a:cs typeface="Times New Roman"/>
                        <a:sym typeface="Times New Roman"/>
                      </a:endParaRPr>
                    </a:p>
                  </a:txBody>
                  <a:tcPr marT="12700" marB="0" marR="38100" marL="381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200">
                          <a:latin typeface="Times New Roman"/>
                          <a:ea typeface="Times New Roman"/>
                          <a:cs typeface="Times New Roman"/>
                          <a:sym typeface="Times New Roman"/>
                        </a:rPr>
                        <a:t>38% </a:t>
                      </a:r>
                      <a:endParaRPr sz="1200">
                        <a:latin typeface="Times New Roman"/>
                        <a:ea typeface="Times New Roman"/>
                        <a:cs typeface="Times New Roman"/>
                        <a:sym typeface="Times New Roman"/>
                      </a:endParaRPr>
                    </a:p>
                  </a:txBody>
                  <a:tcPr marT="0" marB="0" marR="38100" marL="381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200">
                          <a:latin typeface="Times New Roman"/>
                          <a:ea typeface="Times New Roman"/>
                          <a:cs typeface="Times New Roman"/>
                          <a:sym typeface="Times New Roman"/>
                        </a:rPr>
                        <a:t>56%</a:t>
                      </a:r>
                      <a:endParaRPr sz="1200">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200">
                          <a:latin typeface="Times New Roman"/>
                          <a:ea typeface="Times New Roman"/>
                          <a:cs typeface="Times New Roman"/>
                          <a:sym typeface="Times New Roman"/>
                        </a:rPr>
                        <a:t>43%</a:t>
                      </a:r>
                      <a:endParaRPr sz="1200">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200">
                          <a:latin typeface="Times New Roman"/>
                          <a:ea typeface="Times New Roman"/>
                          <a:cs typeface="Times New Roman"/>
                          <a:sym typeface="Times New Roman"/>
                        </a:rPr>
                        <a:t>41%</a:t>
                      </a:r>
                      <a:endParaRPr sz="1200">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200">
                          <a:latin typeface="Times New Roman"/>
                          <a:ea typeface="Times New Roman"/>
                          <a:cs typeface="Times New Roman"/>
                          <a:sym typeface="Times New Roman"/>
                        </a:rPr>
                        <a:t>76%</a:t>
                      </a:r>
                      <a:endParaRPr sz="1200">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200">
                          <a:latin typeface="Times New Roman"/>
                          <a:ea typeface="Times New Roman"/>
                          <a:cs typeface="Times New Roman"/>
                          <a:sym typeface="Times New Roman"/>
                        </a:rPr>
                        <a:t>81%</a:t>
                      </a:r>
                      <a:endParaRPr sz="1200">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200">
                          <a:latin typeface="Times New Roman"/>
                          <a:ea typeface="Times New Roman"/>
                          <a:cs typeface="Times New Roman"/>
                          <a:sym typeface="Times New Roman"/>
                        </a:rPr>
                        <a:t>95%</a:t>
                      </a:r>
                      <a:endParaRPr sz="1200">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marR="0" rtl="0" algn="ctr">
                        <a:lnSpc>
                          <a:spcPct val="106000"/>
                        </a:lnSpc>
                        <a:spcBef>
                          <a:spcPts val="0"/>
                        </a:spcBef>
                        <a:spcAft>
                          <a:spcPts val="0"/>
                        </a:spcAft>
                        <a:buNone/>
                      </a:pPr>
                      <a:r>
                        <a:rPr lang="en-US" sz="1200">
                          <a:latin typeface="Times New Roman"/>
                          <a:ea typeface="Times New Roman"/>
                          <a:cs typeface="Times New Roman"/>
                          <a:sym typeface="Times New Roman"/>
                        </a:rPr>
                        <a:t>87%</a:t>
                      </a:r>
                      <a:endParaRPr sz="1200" u="none" cap="none" strike="noStrike">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506600">
                <a:tc>
                  <a:txBody>
                    <a:bodyPr/>
                    <a:lstStyle/>
                    <a:p>
                      <a:pPr indent="0" lvl="0" marL="0" marR="0" rtl="0" algn="ctr">
                        <a:lnSpc>
                          <a:spcPct val="106000"/>
                        </a:lnSpc>
                        <a:spcBef>
                          <a:spcPts val="0"/>
                        </a:spcBef>
                        <a:spcAft>
                          <a:spcPts val="0"/>
                        </a:spcAft>
                        <a:buClr>
                          <a:srgbClr val="000000"/>
                        </a:buClr>
                        <a:buSzPts val="1000"/>
                        <a:buFont typeface="Arial"/>
                        <a:buNone/>
                      </a:pPr>
                      <a:r>
                        <a:rPr b="1" lang="en-US" sz="1100" u="none" cap="none" strike="noStrike">
                          <a:latin typeface="Times New Roman"/>
                          <a:ea typeface="Times New Roman"/>
                          <a:cs typeface="Times New Roman"/>
                          <a:sym typeface="Times New Roman"/>
                        </a:rPr>
                        <a:t>Number of participants*</a:t>
                      </a:r>
                      <a:endParaRPr b="1" sz="1100" u="none" cap="none" strike="noStrike">
                        <a:latin typeface="Times New Roman"/>
                        <a:ea typeface="Times New Roman"/>
                        <a:cs typeface="Times New Roman"/>
                        <a:sym typeface="Times New Roman"/>
                      </a:endParaRPr>
                    </a:p>
                  </a:txBody>
                  <a:tcPr marT="38100" marB="38100" marR="76200" marL="762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200">
                          <a:latin typeface="Times New Roman"/>
                          <a:ea typeface="Times New Roman"/>
                          <a:cs typeface="Times New Roman"/>
                          <a:sym typeface="Times New Roman"/>
                        </a:rPr>
                        <a:t>332,812</a:t>
                      </a:r>
                      <a:endParaRPr sz="1200">
                        <a:latin typeface="Times New Roman"/>
                        <a:ea typeface="Times New Roman"/>
                        <a:cs typeface="Times New Roman"/>
                        <a:sym typeface="Times New Roman"/>
                      </a:endParaRPr>
                    </a:p>
                  </a:txBody>
                  <a:tcPr marT="38100" marB="38100" marR="38100" marL="381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latin typeface="Times New Roman"/>
                          <a:ea typeface="Times New Roman"/>
                          <a:cs typeface="Times New Roman"/>
                          <a:sym typeface="Times New Roman"/>
                        </a:rPr>
                        <a:t>679,985</a:t>
                      </a:r>
                      <a:endParaRPr sz="1200">
                        <a:latin typeface="Times New Roman"/>
                        <a:ea typeface="Times New Roman"/>
                        <a:cs typeface="Times New Roman"/>
                        <a:sym typeface="Times New Roman"/>
                      </a:endParaRPr>
                    </a:p>
                  </a:txBody>
                  <a:tcPr marT="38100" marB="38100" marR="38100" marL="381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200">
                          <a:latin typeface="Times New Roman"/>
                          <a:ea typeface="Times New Roman"/>
                          <a:cs typeface="Times New Roman"/>
                          <a:sym typeface="Times New Roman"/>
                        </a:rPr>
                        <a:t>643,403</a:t>
                      </a:r>
                      <a:endParaRPr sz="1200">
                        <a:latin typeface="Times New Roman"/>
                        <a:ea typeface="Times New Roman"/>
                        <a:cs typeface="Times New Roman"/>
                        <a:sym typeface="Times New Roman"/>
                      </a:endParaRPr>
                    </a:p>
                  </a:txBody>
                  <a:tcPr marT="38100" marB="38100" marR="38100" marL="381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200">
                          <a:latin typeface="Times New Roman"/>
                          <a:ea typeface="Times New Roman"/>
                          <a:cs typeface="Times New Roman"/>
                          <a:sym typeface="Times New Roman"/>
                        </a:rPr>
                        <a:t>793,353</a:t>
                      </a:r>
                      <a:endParaRPr sz="1200">
                        <a:latin typeface="Times New Roman"/>
                        <a:ea typeface="Times New Roman"/>
                        <a:cs typeface="Times New Roman"/>
                        <a:sym typeface="Times New Roman"/>
                      </a:endParaRPr>
                    </a:p>
                  </a:txBody>
                  <a:tcPr marT="12700" marB="0" marR="38100" marL="381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200">
                          <a:latin typeface="Times New Roman"/>
                          <a:ea typeface="Times New Roman"/>
                          <a:cs typeface="Times New Roman"/>
                          <a:sym typeface="Times New Roman"/>
                        </a:rPr>
                        <a:t>4,622</a:t>
                      </a:r>
                      <a:endParaRPr sz="1200">
                        <a:latin typeface="Times New Roman"/>
                        <a:ea typeface="Times New Roman"/>
                        <a:cs typeface="Times New Roman"/>
                        <a:sym typeface="Times New Roman"/>
                      </a:endParaRPr>
                    </a:p>
                  </a:txBody>
                  <a:tcPr marT="0" marB="0" marR="38100" marL="381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200">
                          <a:latin typeface="Times New Roman"/>
                          <a:ea typeface="Times New Roman"/>
                          <a:cs typeface="Times New Roman"/>
                          <a:sym typeface="Times New Roman"/>
                        </a:rPr>
                        <a:t>333,518</a:t>
                      </a:r>
                      <a:endParaRPr sz="1200">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200">
                          <a:latin typeface="Times New Roman"/>
                          <a:ea typeface="Times New Roman"/>
                          <a:cs typeface="Times New Roman"/>
                          <a:sym typeface="Times New Roman"/>
                        </a:rPr>
                        <a:t>413,281</a:t>
                      </a:r>
                      <a:endParaRPr sz="1200">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t/>
                      </a:r>
                      <a:endParaRPr sz="1200">
                        <a:latin typeface="Calibri"/>
                        <a:ea typeface="Calibri"/>
                        <a:cs typeface="Calibri"/>
                        <a:sym typeface="Calibri"/>
                      </a:endParaRPr>
                    </a:p>
                    <a:p>
                      <a:pPr indent="0" lvl="0" marL="0" rtl="0" algn="ctr">
                        <a:spcBef>
                          <a:spcPts val="0"/>
                        </a:spcBef>
                        <a:spcAft>
                          <a:spcPts val="0"/>
                        </a:spcAft>
                        <a:buNone/>
                      </a:pPr>
                      <a:r>
                        <a:rPr lang="en-US" sz="1200">
                          <a:latin typeface="Times New Roman"/>
                          <a:ea typeface="Times New Roman"/>
                          <a:cs typeface="Times New Roman"/>
                          <a:sym typeface="Times New Roman"/>
                        </a:rPr>
                        <a:t>422,913</a:t>
                      </a:r>
                      <a:endParaRPr sz="1200">
                        <a:latin typeface="Times New Roman"/>
                        <a:ea typeface="Times New Roman"/>
                        <a:cs typeface="Times New Roman"/>
                        <a:sym typeface="Times New Roman"/>
                      </a:endParaRPr>
                    </a:p>
                    <a:p>
                      <a:pPr indent="0" lvl="0" marL="0" rtl="0" algn="l">
                        <a:spcBef>
                          <a:spcPts val="0"/>
                        </a:spcBef>
                        <a:spcAft>
                          <a:spcPts val="0"/>
                        </a:spcAft>
                        <a:buNone/>
                      </a:pPr>
                      <a:r>
                        <a:t/>
                      </a:r>
                      <a:endParaRPr sz="1200">
                        <a:latin typeface="Calibri"/>
                        <a:ea typeface="Calibri"/>
                        <a:cs typeface="Calibri"/>
                        <a:sym typeface="Calibri"/>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200">
                          <a:latin typeface="Times New Roman"/>
                          <a:ea typeface="Times New Roman"/>
                          <a:cs typeface="Times New Roman"/>
                          <a:sym typeface="Times New Roman"/>
                        </a:rPr>
                        <a:t>470,423 </a:t>
                      </a:r>
                      <a:endParaRPr sz="1200">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200">
                          <a:latin typeface="Times New Roman"/>
                          <a:ea typeface="Times New Roman"/>
                          <a:cs typeface="Times New Roman"/>
                          <a:sym typeface="Times New Roman"/>
                        </a:rPr>
                        <a:t>510,360</a:t>
                      </a:r>
                      <a:endParaRPr sz="1200">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200">
                          <a:latin typeface="Times New Roman"/>
                          <a:ea typeface="Times New Roman"/>
                          <a:cs typeface="Times New Roman"/>
                          <a:sym typeface="Times New Roman"/>
                        </a:rPr>
                        <a:t>+10%</a:t>
                      </a:r>
                      <a:endParaRPr sz="1200">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marR="0" rtl="0" algn="ctr">
                        <a:lnSpc>
                          <a:spcPct val="106000"/>
                        </a:lnSpc>
                        <a:spcBef>
                          <a:spcPts val="0"/>
                        </a:spcBef>
                        <a:spcAft>
                          <a:spcPts val="0"/>
                        </a:spcAft>
                        <a:buNone/>
                      </a:pPr>
                      <a:r>
                        <a:rPr lang="en-US" sz="1200">
                          <a:latin typeface="Times New Roman"/>
                          <a:ea typeface="Times New Roman"/>
                          <a:cs typeface="Times New Roman"/>
                          <a:sym typeface="Times New Roman"/>
                        </a:rPr>
                        <a:t>619,340</a:t>
                      </a:r>
                      <a:endParaRPr sz="1200" u="none" cap="none" strike="noStrike">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831325">
                <a:tc>
                  <a:txBody>
                    <a:bodyPr/>
                    <a:lstStyle/>
                    <a:p>
                      <a:pPr indent="0" lvl="0" marL="0" marR="0" rtl="0" algn="ctr">
                        <a:lnSpc>
                          <a:spcPct val="106000"/>
                        </a:lnSpc>
                        <a:spcBef>
                          <a:spcPts val="0"/>
                        </a:spcBef>
                        <a:spcAft>
                          <a:spcPts val="0"/>
                        </a:spcAft>
                        <a:buClr>
                          <a:srgbClr val="000000"/>
                        </a:buClr>
                        <a:buSzPts val="1000"/>
                        <a:buFont typeface="Arial"/>
                        <a:buNone/>
                      </a:pPr>
                      <a:r>
                        <a:rPr b="1" lang="en-US" sz="1100" u="none" cap="none" strike="noStrike">
                          <a:latin typeface="Times New Roman"/>
                          <a:ea typeface="Times New Roman"/>
                          <a:cs typeface="Times New Roman"/>
                          <a:sym typeface="Times New Roman"/>
                        </a:rPr>
                        <a:t>Countries who participate submit exercise questionnaire</a:t>
                      </a:r>
                      <a:endParaRPr b="1" sz="1100" u="none" cap="none" strike="noStrike">
                        <a:latin typeface="Times New Roman"/>
                        <a:ea typeface="Times New Roman"/>
                        <a:cs typeface="Times New Roman"/>
                        <a:sym typeface="Times New Roman"/>
                      </a:endParaRPr>
                    </a:p>
                  </a:txBody>
                  <a:tcPr marT="38100" marB="38100" marR="76200" marL="762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200">
                          <a:latin typeface="Times New Roman"/>
                          <a:ea typeface="Times New Roman"/>
                          <a:cs typeface="Times New Roman"/>
                          <a:sym typeface="Times New Roman"/>
                        </a:rPr>
                        <a:t>100%</a:t>
                      </a:r>
                      <a:endParaRPr sz="1200">
                        <a:latin typeface="Times New Roman"/>
                        <a:ea typeface="Times New Roman"/>
                        <a:cs typeface="Times New Roman"/>
                        <a:sym typeface="Times New Roman"/>
                      </a:endParaRPr>
                    </a:p>
                  </a:txBody>
                  <a:tcPr marT="38100" marB="38100" marR="38100" marL="381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200">
                          <a:latin typeface="Times New Roman"/>
                          <a:ea typeface="Times New Roman"/>
                          <a:cs typeface="Times New Roman"/>
                          <a:sym typeface="Times New Roman"/>
                        </a:rPr>
                        <a:t>100%</a:t>
                      </a:r>
                      <a:endParaRPr sz="1200">
                        <a:latin typeface="Times New Roman"/>
                        <a:ea typeface="Times New Roman"/>
                        <a:cs typeface="Times New Roman"/>
                        <a:sym typeface="Times New Roman"/>
                      </a:endParaRPr>
                    </a:p>
                  </a:txBody>
                  <a:tcPr marT="38100" marB="38100" marR="38100" marL="381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200">
                          <a:latin typeface="Times New Roman"/>
                          <a:ea typeface="Times New Roman"/>
                          <a:cs typeface="Times New Roman"/>
                          <a:sym typeface="Times New Roman"/>
                        </a:rPr>
                        <a:t>91%</a:t>
                      </a:r>
                      <a:endParaRPr sz="1200">
                        <a:latin typeface="Times New Roman"/>
                        <a:ea typeface="Times New Roman"/>
                        <a:cs typeface="Times New Roman"/>
                        <a:sym typeface="Times New Roman"/>
                      </a:endParaRPr>
                    </a:p>
                  </a:txBody>
                  <a:tcPr marT="38100" marB="38100" marR="38100" marL="381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200">
                          <a:latin typeface="Times New Roman"/>
                          <a:ea typeface="Times New Roman"/>
                          <a:cs typeface="Times New Roman"/>
                          <a:sym typeface="Times New Roman"/>
                        </a:rPr>
                        <a:t>82%</a:t>
                      </a:r>
                      <a:endParaRPr sz="1200">
                        <a:latin typeface="Times New Roman"/>
                        <a:ea typeface="Times New Roman"/>
                        <a:cs typeface="Times New Roman"/>
                        <a:sym typeface="Times New Roman"/>
                      </a:endParaRPr>
                    </a:p>
                  </a:txBody>
                  <a:tcPr marT="12700" marB="0" marR="38100" marL="381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200">
                          <a:latin typeface="Times New Roman"/>
                          <a:ea typeface="Times New Roman"/>
                          <a:cs typeface="Times New Roman"/>
                          <a:sym typeface="Times New Roman"/>
                        </a:rPr>
                        <a:t>92%</a:t>
                      </a:r>
                      <a:endParaRPr sz="1200">
                        <a:latin typeface="Times New Roman"/>
                        <a:ea typeface="Times New Roman"/>
                        <a:cs typeface="Times New Roman"/>
                        <a:sym typeface="Times New Roman"/>
                      </a:endParaRPr>
                    </a:p>
                  </a:txBody>
                  <a:tcPr marT="0" marB="0" marR="38100" marL="381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200">
                          <a:latin typeface="Times New Roman"/>
                          <a:ea typeface="Times New Roman"/>
                          <a:cs typeface="Times New Roman"/>
                          <a:sym typeface="Times New Roman"/>
                        </a:rPr>
                        <a:t>95%</a:t>
                      </a:r>
                      <a:endParaRPr sz="1200">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200">
                          <a:latin typeface="Times New Roman"/>
                          <a:ea typeface="Times New Roman"/>
                          <a:cs typeface="Times New Roman"/>
                          <a:sym typeface="Times New Roman"/>
                        </a:rPr>
                        <a:t>100%</a:t>
                      </a:r>
                      <a:endParaRPr sz="1200">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200">
                          <a:latin typeface="Times New Roman"/>
                          <a:ea typeface="Times New Roman"/>
                          <a:cs typeface="Times New Roman"/>
                          <a:sym typeface="Times New Roman"/>
                        </a:rPr>
                        <a:t>93%</a:t>
                      </a:r>
                      <a:endParaRPr sz="1200">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200">
                          <a:latin typeface="Times New Roman"/>
                          <a:ea typeface="Times New Roman"/>
                          <a:cs typeface="Times New Roman"/>
                          <a:sym typeface="Times New Roman"/>
                        </a:rPr>
                        <a:t>80%</a:t>
                      </a:r>
                      <a:endParaRPr sz="1200">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200">
                          <a:latin typeface="Times New Roman"/>
                          <a:ea typeface="Times New Roman"/>
                          <a:cs typeface="Times New Roman"/>
                          <a:sym typeface="Times New Roman"/>
                        </a:rPr>
                        <a:t>91%</a:t>
                      </a:r>
                      <a:endParaRPr sz="1200">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200">
                          <a:latin typeface="Times New Roman"/>
                          <a:ea typeface="Times New Roman"/>
                          <a:cs typeface="Times New Roman"/>
                          <a:sym typeface="Times New Roman"/>
                        </a:rPr>
                        <a:t>100%</a:t>
                      </a:r>
                      <a:endParaRPr sz="1200">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marR="0" rtl="0" algn="ctr">
                        <a:lnSpc>
                          <a:spcPct val="106000"/>
                        </a:lnSpc>
                        <a:spcBef>
                          <a:spcPts val="0"/>
                        </a:spcBef>
                        <a:spcAft>
                          <a:spcPts val="0"/>
                        </a:spcAft>
                        <a:buNone/>
                      </a:pPr>
                      <a:r>
                        <a:rPr lang="en-US" sz="1200">
                          <a:latin typeface="Times New Roman"/>
                          <a:ea typeface="Times New Roman"/>
                          <a:cs typeface="Times New Roman"/>
                          <a:sym typeface="Times New Roman"/>
                        </a:rPr>
                        <a:t>91%</a:t>
                      </a:r>
                      <a:endParaRPr sz="1200" u="none" cap="none" strike="noStrike">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831325">
                <a:tc>
                  <a:txBody>
                    <a:bodyPr/>
                    <a:lstStyle/>
                    <a:p>
                      <a:pPr indent="0" lvl="0" marL="0" marR="0" rtl="0" algn="ctr">
                        <a:lnSpc>
                          <a:spcPct val="106000"/>
                        </a:lnSpc>
                        <a:spcBef>
                          <a:spcPts val="0"/>
                        </a:spcBef>
                        <a:spcAft>
                          <a:spcPts val="0"/>
                        </a:spcAft>
                        <a:buClr>
                          <a:srgbClr val="000000"/>
                        </a:buClr>
                        <a:buSzPts val="1000"/>
                        <a:buFont typeface="Arial"/>
                        <a:buNone/>
                      </a:pPr>
                      <a:r>
                        <a:rPr b="1" lang="en-US" sz="1100" u="none" cap="none" strike="noStrike">
                          <a:latin typeface="Times New Roman"/>
                          <a:ea typeface="Times New Roman"/>
                          <a:cs typeface="Times New Roman"/>
                          <a:sym typeface="Times New Roman"/>
                        </a:rPr>
                        <a:t>Members State and Territories are satisfied with exercise </a:t>
                      </a:r>
                      <a:endParaRPr b="1" sz="1100" u="none" cap="none" strike="noStrike">
                        <a:latin typeface="Times New Roman"/>
                        <a:ea typeface="Times New Roman"/>
                        <a:cs typeface="Times New Roman"/>
                        <a:sym typeface="Times New Roman"/>
                      </a:endParaRPr>
                    </a:p>
                  </a:txBody>
                  <a:tcPr marT="38100" marB="38100" marR="76200" marL="762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t/>
                      </a:r>
                      <a:endParaRPr sz="1200" u="none" cap="none" strike="noStrike">
                        <a:latin typeface="Times New Roman"/>
                        <a:ea typeface="Times New Roman"/>
                        <a:cs typeface="Times New Roman"/>
                        <a:sym typeface="Times New Roman"/>
                      </a:endParaRPr>
                    </a:p>
                  </a:txBody>
                  <a:tcPr marT="38100" marB="38100" marR="38100" marL="381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t/>
                      </a:r>
                      <a:endParaRPr sz="1200" u="none" cap="none" strike="noStrike">
                        <a:latin typeface="Times New Roman"/>
                        <a:ea typeface="Times New Roman"/>
                        <a:cs typeface="Times New Roman"/>
                        <a:sym typeface="Times New Roman"/>
                      </a:endParaRPr>
                    </a:p>
                  </a:txBody>
                  <a:tcPr marT="38100" marB="38100" marR="38100" marL="381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t/>
                      </a:r>
                      <a:endParaRPr sz="1200" u="none" cap="none" strike="noStrike">
                        <a:latin typeface="Times New Roman"/>
                        <a:ea typeface="Times New Roman"/>
                        <a:cs typeface="Times New Roman"/>
                        <a:sym typeface="Times New Roman"/>
                      </a:endParaRPr>
                    </a:p>
                  </a:txBody>
                  <a:tcPr marT="38100" marB="38100" marR="38100" marL="381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lang="en-US" sz="1200">
                          <a:latin typeface="Times New Roman"/>
                          <a:ea typeface="Times New Roman"/>
                          <a:cs typeface="Times New Roman"/>
                          <a:sym typeface="Times New Roman"/>
                        </a:rPr>
                        <a:t>82%</a:t>
                      </a:r>
                      <a:endParaRPr sz="1200">
                        <a:latin typeface="Times New Roman"/>
                        <a:ea typeface="Times New Roman"/>
                        <a:cs typeface="Times New Roman"/>
                        <a:sym typeface="Times New Roman"/>
                      </a:endParaRPr>
                    </a:p>
                  </a:txBody>
                  <a:tcPr marT="12700" marB="0" marR="38100" marL="381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lang="en-US" sz="1200">
                          <a:latin typeface="Times New Roman"/>
                          <a:ea typeface="Times New Roman"/>
                          <a:cs typeface="Times New Roman"/>
                          <a:sym typeface="Times New Roman"/>
                        </a:rPr>
                        <a:t>76%</a:t>
                      </a:r>
                      <a:endParaRPr sz="1200">
                        <a:latin typeface="Times New Roman"/>
                        <a:ea typeface="Times New Roman"/>
                        <a:cs typeface="Times New Roman"/>
                        <a:sym typeface="Times New Roman"/>
                      </a:endParaRPr>
                    </a:p>
                  </a:txBody>
                  <a:tcPr marT="0" marB="0" marR="38100" marL="381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lang="en-US" sz="1200">
                          <a:latin typeface="Times New Roman"/>
                          <a:ea typeface="Times New Roman"/>
                          <a:cs typeface="Times New Roman"/>
                          <a:sym typeface="Times New Roman"/>
                        </a:rPr>
                        <a:t>96%</a:t>
                      </a:r>
                      <a:endParaRPr sz="1200">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lang="en-US" sz="1200">
                          <a:latin typeface="Times New Roman"/>
                          <a:ea typeface="Times New Roman"/>
                          <a:cs typeface="Times New Roman"/>
                          <a:sym typeface="Times New Roman"/>
                        </a:rPr>
                        <a:t>88%</a:t>
                      </a:r>
                      <a:endParaRPr sz="1200">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lang="en-US" sz="1200">
                          <a:latin typeface="Times New Roman"/>
                          <a:ea typeface="Times New Roman"/>
                          <a:cs typeface="Times New Roman"/>
                          <a:sym typeface="Times New Roman"/>
                        </a:rPr>
                        <a:t>97%</a:t>
                      </a:r>
                      <a:endParaRPr sz="1200">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lang="en-US" sz="1200">
                          <a:latin typeface="Times New Roman"/>
                          <a:ea typeface="Times New Roman"/>
                          <a:cs typeface="Times New Roman"/>
                          <a:sym typeface="Times New Roman"/>
                        </a:rPr>
                        <a:t>100%</a:t>
                      </a:r>
                      <a:endParaRPr sz="1200">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lang="en-US" sz="1200">
                          <a:latin typeface="Times New Roman"/>
                          <a:ea typeface="Times New Roman"/>
                          <a:cs typeface="Times New Roman"/>
                          <a:sym typeface="Times New Roman"/>
                        </a:rPr>
                        <a:t>86%</a:t>
                      </a:r>
                      <a:endParaRPr sz="1200">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lang="en-US" sz="1200">
                          <a:latin typeface="Times New Roman"/>
                          <a:ea typeface="Times New Roman"/>
                          <a:cs typeface="Times New Roman"/>
                          <a:sym typeface="Times New Roman"/>
                        </a:rPr>
                        <a:t>100%</a:t>
                      </a:r>
                      <a:endParaRPr sz="1200">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a:latin typeface="Times New Roman"/>
                          <a:ea typeface="Times New Roman"/>
                          <a:cs typeface="Times New Roman"/>
                          <a:sym typeface="Times New Roman"/>
                        </a:rPr>
                        <a:t>96%</a:t>
                      </a:r>
                      <a:endParaRPr sz="1200" u="none" cap="none" strike="noStrike">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bl>
          </a:graphicData>
        </a:graphic>
      </p:graphicFrame>
      <p:sp>
        <p:nvSpPr>
          <p:cNvPr id="358" name="Google Shape;358;g3523507dbde_0_88"/>
          <p:cNvSpPr txBox="1"/>
          <p:nvPr/>
        </p:nvSpPr>
        <p:spPr>
          <a:xfrm>
            <a:off x="2057800" y="6456950"/>
            <a:ext cx="5310600" cy="354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600"/>
              </a:spcBef>
              <a:spcAft>
                <a:spcPts val="0"/>
              </a:spcAft>
              <a:buClr>
                <a:srgbClr val="000000"/>
              </a:buClr>
              <a:buSzPts val="1100"/>
              <a:buFont typeface="Arial"/>
              <a:buNone/>
            </a:pPr>
            <a:r>
              <a:rPr b="0" i="0" lang="en-US" sz="1100" u="none" cap="none" strike="noStrike">
                <a:solidFill>
                  <a:schemeClr val="dk1"/>
                </a:solidFill>
                <a:latin typeface="Times New Roman"/>
                <a:ea typeface="Times New Roman"/>
                <a:cs typeface="Times New Roman"/>
                <a:sym typeface="Times New Roman"/>
              </a:rPr>
              <a:t>*As reported by Member States and Territories in survey</a:t>
            </a:r>
            <a:endParaRPr b="0" i="0" sz="1500" u="none" cap="none" strike="noStrike">
              <a:solidFill>
                <a:srgbClr val="000000"/>
              </a:solidFill>
              <a:latin typeface="Times New Roman"/>
              <a:ea typeface="Times New Roman"/>
              <a:cs typeface="Times New Roman"/>
              <a:sym typeface="Times New Roman"/>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7"/>
          <p:cNvSpPr/>
          <p:nvPr/>
        </p:nvSpPr>
        <p:spPr>
          <a:xfrm>
            <a:off x="304800" y="291073"/>
            <a:ext cx="8534400" cy="1041300"/>
          </a:xfrm>
          <a:prstGeom prst="rect">
            <a:avLst/>
          </a:prstGeom>
          <a:solidFill>
            <a:srgbClr val="366092"/>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lang="en-US" sz="3200">
                <a:solidFill>
                  <a:schemeClr val="lt1"/>
                </a:solidFill>
                <a:latin typeface="Times New Roman"/>
                <a:ea typeface="Times New Roman"/>
                <a:cs typeface="Times New Roman"/>
                <a:sym typeface="Times New Roman"/>
              </a:rPr>
              <a:t>619,340 Total Participants According to MS</a:t>
            </a:r>
            <a:endParaRPr b="0" i="0" sz="1400" u="none" cap="none" strike="noStrike">
              <a:solidFill>
                <a:srgbClr val="000000"/>
              </a:solidFill>
              <a:latin typeface="Arial"/>
              <a:ea typeface="Arial"/>
              <a:cs typeface="Arial"/>
              <a:sym typeface="Arial"/>
            </a:endParaRPr>
          </a:p>
        </p:txBody>
      </p:sp>
      <p:pic>
        <p:nvPicPr>
          <p:cNvPr id="364" name="Google Shape;364;p7" title="Chart"/>
          <p:cNvPicPr preferRelativeResize="0"/>
          <p:nvPr/>
        </p:nvPicPr>
        <p:blipFill rotWithShape="1">
          <a:blip r:embed="rId3">
            <a:alphaModFix/>
          </a:blip>
          <a:srcRect b="12732" l="0" r="0" t="0"/>
          <a:stretch/>
        </p:blipFill>
        <p:spPr>
          <a:xfrm>
            <a:off x="0" y="1484775"/>
            <a:ext cx="9144000" cy="493400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48"/>
          <p:cNvSpPr txBox="1"/>
          <p:nvPr>
            <p:ph type="title"/>
          </p:nvPr>
        </p:nvSpPr>
        <p:spPr>
          <a:xfrm>
            <a:off x="457200" y="274616"/>
            <a:ext cx="8531400" cy="1635300"/>
          </a:xfrm>
          <a:prstGeom prst="rect">
            <a:avLst/>
          </a:prstGeom>
          <a:solidFill>
            <a:srgbClr val="36609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3600"/>
              <a:buFont typeface="Calibri"/>
              <a:buNone/>
            </a:pPr>
            <a:r>
              <a:rPr lang="en-US">
                <a:latin typeface="Times New Roman"/>
                <a:ea typeface="Times New Roman"/>
                <a:cs typeface="Times New Roman"/>
                <a:sym typeface="Times New Roman"/>
              </a:rPr>
              <a:t>606,265 Registered Participants from all Categories on TsunamiZone.org</a:t>
            </a:r>
            <a:endParaRPr>
              <a:latin typeface="Times New Roman"/>
              <a:ea typeface="Times New Roman"/>
              <a:cs typeface="Times New Roman"/>
              <a:sym typeface="Times New Roman"/>
            </a:endParaRPr>
          </a:p>
        </p:txBody>
      </p:sp>
      <p:pic>
        <p:nvPicPr>
          <p:cNvPr id="370" name="Google Shape;370;p48" title="Chart"/>
          <p:cNvPicPr preferRelativeResize="0"/>
          <p:nvPr/>
        </p:nvPicPr>
        <p:blipFill rotWithShape="1">
          <a:blip r:embed="rId3">
            <a:alphaModFix/>
          </a:blip>
          <a:srcRect b="11450" l="0" r="0" t="0"/>
          <a:stretch/>
        </p:blipFill>
        <p:spPr>
          <a:xfrm>
            <a:off x="0" y="2062325"/>
            <a:ext cx="9144002" cy="434036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22"/>
          <p:cNvSpPr txBox="1"/>
          <p:nvPr>
            <p:ph type="title"/>
          </p:nvPr>
        </p:nvSpPr>
        <p:spPr>
          <a:xfrm>
            <a:off x="243625" y="205050"/>
            <a:ext cx="8684400" cy="667800"/>
          </a:xfrm>
          <a:prstGeom prst="rect">
            <a:avLst/>
          </a:prstGeom>
          <a:solidFill>
            <a:srgbClr val="36609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3600"/>
              <a:buFont typeface="Calibri"/>
              <a:buNone/>
            </a:pPr>
            <a:r>
              <a:rPr b="1" lang="en-US">
                <a:latin typeface="Times New Roman"/>
                <a:ea typeface="Times New Roman"/>
                <a:cs typeface="Times New Roman"/>
                <a:sym typeface="Times New Roman"/>
              </a:rPr>
              <a:t>Hot-Wash</a:t>
            </a:r>
            <a:endParaRPr/>
          </a:p>
        </p:txBody>
      </p:sp>
      <p:sp>
        <p:nvSpPr>
          <p:cNvPr id="376" name="Google Shape;376;p22"/>
          <p:cNvSpPr txBox="1"/>
          <p:nvPr>
            <p:ph idx="1" type="body"/>
          </p:nvPr>
        </p:nvSpPr>
        <p:spPr>
          <a:xfrm>
            <a:off x="243625" y="1047500"/>
            <a:ext cx="8684400" cy="5671200"/>
          </a:xfrm>
          <a:prstGeom prst="rect">
            <a:avLst/>
          </a:prstGeom>
          <a:noFill/>
          <a:ln>
            <a:noFill/>
          </a:ln>
        </p:spPr>
        <p:txBody>
          <a:bodyPr anchorCtr="0" anchor="t" bIns="91425" lIns="91425" spcFirstLastPara="1" rIns="91425" wrap="square" tIns="91425">
            <a:noAutofit/>
          </a:bodyPr>
          <a:lstStyle/>
          <a:p>
            <a:pPr indent="-361950" lvl="0" marL="457200" marR="0" rtl="0" algn="l">
              <a:lnSpc>
                <a:spcPct val="100000"/>
              </a:lnSpc>
              <a:spcBef>
                <a:spcPts val="0"/>
              </a:spcBef>
              <a:spcAft>
                <a:spcPts val="0"/>
              </a:spcAft>
              <a:buSzPts val="2100"/>
              <a:buFont typeface="Times New Roman"/>
              <a:buChar char="•"/>
            </a:pPr>
            <a:r>
              <a:rPr lang="en-US" sz="2100">
                <a:latin typeface="Times New Roman"/>
                <a:ea typeface="Times New Roman"/>
                <a:cs typeface="Times New Roman"/>
                <a:sym typeface="Times New Roman"/>
              </a:rPr>
              <a:t>After the exercise, the CARIBE WAVE 26 Task Team organized a post-exercise “hot-wash” webinar to permit Member States and Territories to discuss and provide feedback on the exercise in an open forum on March 26, 2026.</a:t>
            </a:r>
            <a:endParaRPr sz="2100">
              <a:latin typeface="Times New Roman"/>
              <a:ea typeface="Times New Roman"/>
              <a:cs typeface="Times New Roman"/>
              <a:sym typeface="Times New Roman"/>
            </a:endParaRPr>
          </a:p>
          <a:p>
            <a:pPr indent="0" lvl="0" marL="457200" marR="0" rtl="0" algn="l">
              <a:lnSpc>
                <a:spcPct val="100000"/>
              </a:lnSpc>
              <a:spcBef>
                <a:spcPts val="0"/>
              </a:spcBef>
              <a:spcAft>
                <a:spcPts val="0"/>
              </a:spcAft>
              <a:buSzPts val="2800"/>
              <a:buNone/>
            </a:pPr>
            <a:r>
              <a:t/>
            </a:r>
            <a:endParaRPr sz="2100">
              <a:latin typeface="Times New Roman"/>
              <a:ea typeface="Times New Roman"/>
              <a:cs typeface="Times New Roman"/>
              <a:sym typeface="Times New Roman"/>
            </a:endParaRPr>
          </a:p>
          <a:p>
            <a:pPr indent="-361950" lvl="0" marL="457200" rtl="0" algn="l">
              <a:lnSpc>
                <a:spcPct val="100000"/>
              </a:lnSpc>
              <a:spcBef>
                <a:spcPts val="0"/>
              </a:spcBef>
              <a:spcAft>
                <a:spcPts val="0"/>
              </a:spcAft>
              <a:buSzPts val="2100"/>
              <a:buFont typeface="Times New Roman"/>
              <a:buChar char="•"/>
            </a:pPr>
            <a:r>
              <a:rPr lang="en-US" sz="2100">
                <a:latin typeface="Times New Roman"/>
                <a:ea typeface="Times New Roman"/>
                <a:cs typeface="Times New Roman"/>
                <a:sym typeface="Times New Roman"/>
              </a:rPr>
              <a:t>Some of the feedback was on the successful completion of the exercise. </a:t>
            </a:r>
            <a:endParaRPr sz="2100">
              <a:latin typeface="Times New Roman"/>
              <a:ea typeface="Times New Roman"/>
              <a:cs typeface="Times New Roman"/>
              <a:sym typeface="Times New Roman"/>
            </a:endParaRPr>
          </a:p>
          <a:p>
            <a:pPr indent="0" lvl="0" marL="457200" rtl="0" algn="l">
              <a:lnSpc>
                <a:spcPct val="100000"/>
              </a:lnSpc>
              <a:spcBef>
                <a:spcPts val="0"/>
              </a:spcBef>
              <a:spcAft>
                <a:spcPts val="0"/>
              </a:spcAft>
              <a:buNone/>
            </a:pPr>
            <a:r>
              <a:t/>
            </a:r>
            <a:endParaRPr sz="2100">
              <a:latin typeface="Times New Roman"/>
              <a:ea typeface="Times New Roman"/>
              <a:cs typeface="Times New Roman"/>
              <a:sym typeface="Times New Roman"/>
            </a:endParaRPr>
          </a:p>
          <a:p>
            <a:pPr indent="-361950" lvl="0" marL="457200" rtl="0" algn="l">
              <a:lnSpc>
                <a:spcPct val="100000"/>
              </a:lnSpc>
              <a:spcBef>
                <a:spcPts val="0"/>
              </a:spcBef>
              <a:spcAft>
                <a:spcPts val="0"/>
              </a:spcAft>
              <a:buSzPts val="2100"/>
              <a:buFont typeface="Times New Roman"/>
              <a:buChar char="•"/>
            </a:pPr>
            <a:r>
              <a:rPr lang="en-US" sz="2100">
                <a:latin typeface="Times New Roman"/>
                <a:ea typeface="Times New Roman"/>
                <a:cs typeface="Times New Roman"/>
                <a:sym typeface="Times New Roman"/>
              </a:rPr>
              <a:t>It was stated that the Kick ‘em Jenny scenario was helpful for identifying gaps for </a:t>
            </a:r>
            <a:r>
              <a:rPr lang="en-US" sz="2100">
                <a:latin typeface="Times New Roman"/>
                <a:ea typeface="Times New Roman"/>
                <a:cs typeface="Times New Roman"/>
                <a:sym typeface="Times New Roman"/>
              </a:rPr>
              <a:t>volcanic events.</a:t>
            </a:r>
            <a:endParaRPr sz="2100">
              <a:latin typeface="Times New Roman"/>
              <a:ea typeface="Times New Roman"/>
              <a:cs typeface="Times New Roman"/>
              <a:sym typeface="Times New Roman"/>
            </a:endParaRPr>
          </a:p>
          <a:p>
            <a:pPr indent="0" lvl="0" marL="457200" rtl="0" algn="l">
              <a:lnSpc>
                <a:spcPct val="100000"/>
              </a:lnSpc>
              <a:spcBef>
                <a:spcPts val="0"/>
              </a:spcBef>
              <a:spcAft>
                <a:spcPts val="0"/>
              </a:spcAft>
              <a:buNone/>
            </a:pPr>
            <a:r>
              <a:t/>
            </a:r>
            <a:endParaRPr sz="2100">
              <a:latin typeface="Times New Roman"/>
              <a:ea typeface="Times New Roman"/>
              <a:cs typeface="Times New Roman"/>
              <a:sym typeface="Times New Roman"/>
            </a:endParaRPr>
          </a:p>
          <a:p>
            <a:pPr indent="-361950" lvl="0" marL="457200" rtl="0" algn="l">
              <a:lnSpc>
                <a:spcPct val="100000"/>
              </a:lnSpc>
              <a:spcBef>
                <a:spcPts val="0"/>
              </a:spcBef>
              <a:spcAft>
                <a:spcPts val="0"/>
              </a:spcAft>
              <a:buSzPts val="2100"/>
              <a:buFont typeface="Times New Roman"/>
              <a:buChar char="•"/>
            </a:pPr>
            <a:r>
              <a:rPr lang="en-US" sz="2100">
                <a:latin typeface="Times New Roman"/>
                <a:ea typeface="Times New Roman"/>
                <a:cs typeface="Times New Roman"/>
                <a:sym typeface="Times New Roman"/>
              </a:rPr>
              <a:t>Some expressed dissatisfaction with the low-impact scenarios, opting for a greater challenge in the future.</a:t>
            </a:r>
            <a:endParaRPr sz="2100">
              <a:latin typeface="Times New Roman"/>
              <a:ea typeface="Times New Roman"/>
              <a:cs typeface="Times New Roman"/>
              <a:sym typeface="Times New Roman"/>
            </a:endParaRPr>
          </a:p>
          <a:p>
            <a:pPr indent="0" lvl="0" marL="457200" rtl="0" algn="l">
              <a:lnSpc>
                <a:spcPct val="100000"/>
              </a:lnSpc>
              <a:spcBef>
                <a:spcPts val="0"/>
              </a:spcBef>
              <a:spcAft>
                <a:spcPts val="0"/>
              </a:spcAft>
              <a:buNone/>
            </a:pPr>
            <a:r>
              <a:t/>
            </a:r>
            <a:endParaRPr sz="2100">
              <a:latin typeface="Times New Roman"/>
              <a:ea typeface="Times New Roman"/>
              <a:cs typeface="Times New Roman"/>
              <a:sym typeface="Times New Roman"/>
            </a:endParaRPr>
          </a:p>
          <a:p>
            <a:pPr indent="-361950" lvl="0" marL="457200" rtl="0" algn="l">
              <a:lnSpc>
                <a:spcPct val="100000"/>
              </a:lnSpc>
              <a:spcBef>
                <a:spcPts val="0"/>
              </a:spcBef>
              <a:spcAft>
                <a:spcPts val="0"/>
              </a:spcAft>
              <a:buSzPts val="2100"/>
              <a:buFont typeface="Times New Roman"/>
              <a:buChar char="•"/>
            </a:pPr>
            <a:r>
              <a:rPr lang="en-US" sz="2100">
                <a:latin typeface="Times New Roman"/>
                <a:ea typeface="Times New Roman"/>
                <a:cs typeface="Times New Roman"/>
                <a:sym typeface="Times New Roman"/>
              </a:rPr>
              <a:t>Regarding improvements for future exercises, there are plans for enhancing the CARIBE WAVE webpage (</a:t>
            </a:r>
            <a:r>
              <a:rPr lang="en-US" sz="2100" u="sng">
                <a:solidFill>
                  <a:schemeClr val="hlink"/>
                </a:solidFill>
                <a:latin typeface="Times New Roman"/>
                <a:ea typeface="Times New Roman"/>
                <a:cs typeface="Times New Roman"/>
                <a:sym typeface="Times New Roman"/>
                <a:hlinkClick r:id="rId3"/>
              </a:rPr>
              <a:t>caribewave.org</a:t>
            </a:r>
            <a:r>
              <a:rPr lang="en-US" sz="2100">
                <a:latin typeface="Times New Roman"/>
                <a:ea typeface="Times New Roman"/>
                <a:cs typeface="Times New Roman"/>
                <a:sym typeface="Times New Roman"/>
              </a:rPr>
              <a:t>). The importance of multiple, redundant, and reliable methods of communication beyond email was reiterated.</a:t>
            </a:r>
            <a:endParaRPr sz="2100">
              <a:latin typeface="Times New Roman"/>
              <a:ea typeface="Times New Roman"/>
              <a:cs typeface="Times New Roman"/>
              <a:sym typeface="Times New Roman"/>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8"/>
          <p:cNvSpPr txBox="1"/>
          <p:nvPr>
            <p:ph type="title"/>
          </p:nvPr>
        </p:nvSpPr>
        <p:spPr>
          <a:xfrm>
            <a:off x="343850" y="479325"/>
            <a:ext cx="8380500" cy="1140600"/>
          </a:xfrm>
          <a:prstGeom prst="rect">
            <a:avLst/>
          </a:prstGeom>
          <a:solidFill>
            <a:srgbClr val="36609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3600"/>
              <a:buFont typeface="Calibri"/>
              <a:buNone/>
            </a:pPr>
            <a:r>
              <a:rPr lang="en-US" sz="3400">
                <a:latin typeface="Times New Roman"/>
                <a:ea typeface="Times New Roman"/>
                <a:cs typeface="Times New Roman"/>
                <a:sym typeface="Times New Roman"/>
              </a:rPr>
              <a:t>Evaluation Form</a:t>
            </a:r>
            <a:endParaRPr sz="3400"/>
          </a:p>
        </p:txBody>
      </p:sp>
      <p:sp>
        <p:nvSpPr>
          <p:cNvPr id="382" name="Google Shape;382;p8"/>
          <p:cNvSpPr txBox="1"/>
          <p:nvPr>
            <p:ph idx="1" type="body"/>
          </p:nvPr>
        </p:nvSpPr>
        <p:spPr>
          <a:xfrm>
            <a:off x="343850" y="1973075"/>
            <a:ext cx="8380500" cy="4108200"/>
          </a:xfrm>
          <a:prstGeom prst="rect">
            <a:avLst/>
          </a:prstGeom>
          <a:noFill/>
          <a:ln>
            <a:noFill/>
          </a:ln>
        </p:spPr>
        <p:txBody>
          <a:bodyPr anchorCtr="0" anchor="t" bIns="91425" lIns="91425" spcFirstLastPara="1" rIns="91425" wrap="square" tIns="91425">
            <a:noAutofit/>
          </a:bodyPr>
          <a:lstStyle/>
          <a:p>
            <a:pPr indent="-177800" lvl="0" marL="520700" marR="0" rtl="0" algn="l">
              <a:lnSpc>
                <a:spcPct val="115000"/>
              </a:lnSpc>
              <a:spcBef>
                <a:spcPts val="0"/>
              </a:spcBef>
              <a:spcAft>
                <a:spcPts val="0"/>
              </a:spcAft>
              <a:buClr>
                <a:schemeClr val="dk1"/>
              </a:buClr>
              <a:buSzPts val="2200"/>
              <a:buFont typeface="Arial"/>
              <a:buChar char="•"/>
            </a:pPr>
            <a:r>
              <a:rPr lang="en-US" sz="2200">
                <a:latin typeface="Times New Roman"/>
                <a:ea typeface="Times New Roman"/>
                <a:cs typeface="Times New Roman"/>
                <a:sym typeface="Times New Roman"/>
              </a:rPr>
              <a:t>The questionnaire contained 50 questions for participating countries to provide feedback on the exercise.</a:t>
            </a:r>
            <a:endParaRPr sz="2200"/>
          </a:p>
          <a:p>
            <a:pPr indent="-177800" lvl="0" marL="520700" marR="0" rtl="0" algn="l">
              <a:lnSpc>
                <a:spcPct val="115000"/>
              </a:lnSpc>
              <a:spcBef>
                <a:spcPts val="1800"/>
              </a:spcBef>
              <a:spcAft>
                <a:spcPts val="0"/>
              </a:spcAft>
              <a:buClr>
                <a:schemeClr val="dk1"/>
              </a:buClr>
              <a:buSzPts val="2200"/>
              <a:buFont typeface="Arial"/>
              <a:buChar char="•"/>
            </a:pPr>
            <a:r>
              <a:rPr lang="en-US" sz="2200">
                <a:latin typeface="Times New Roman"/>
                <a:ea typeface="Times New Roman"/>
                <a:cs typeface="Times New Roman"/>
                <a:sym typeface="Times New Roman"/>
              </a:rPr>
              <a:t>Original deadline was Deadline was April 3, then extended until April 13.</a:t>
            </a:r>
            <a:endParaRPr sz="2200"/>
          </a:p>
          <a:p>
            <a:pPr indent="-177800" lvl="0" marL="520700" marR="0" rtl="0" algn="l">
              <a:lnSpc>
                <a:spcPct val="115000"/>
              </a:lnSpc>
              <a:spcBef>
                <a:spcPts val="1800"/>
              </a:spcBef>
              <a:spcAft>
                <a:spcPts val="1800"/>
              </a:spcAft>
              <a:buClr>
                <a:schemeClr val="dk1"/>
              </a:buClr>
              <a:buSzPts val="2200"/>
              <a:buFont typeface="Arial"/>
              <a:buChar char="•"/>
            </a:pPr>
            <a:r>
              <a:rPr lang="en-US" sz="2200">
                <a:latin typeface="Times New Roman"/>
                <a:ea typeface="Times New Roman"/>
                <a:cs typeface="Times New Roman"/>
                <a:sym typeface="Times New Roman"/>
              </a:rPr>
              <a:t>Responses from 91% (41/45) of participating MS and territories (32 surveys total). </a:t>
            </a:r>
            <a:endParaRPr sz="2200"/>
          </a:p>
        </p:txBody>
      </p:sp>
    </p:spTree>
  </p:cSld>
  <p:clrMapOvr>
    <a:masterClrMapping/>
  </p:clrMapOvr>
</p:sld>
</file>

<file path=ppt/theme/theme1.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2017-11-27T13:10:18Z</dcterms:created>
  <dc:creator>CTWP.SAD</dc:creator>
</cp:coreProperties>
</file>