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notesMasterIdLst>
    <p:notesMasterId r:id="rId12"/>
  </p:notesMasterIdLst>
  <p:handoutMasterIdLst>
    <p:handoutMasterId r:id="rId13"/>
  </p:handoutMasterIdLst>
  <p:sldIdLst>
    <p:sldId id="337" r:id="rId5"/>
    <p:sldId id="653" r:id="rId6"/>
    <p:sldId id="654" r:id="rId7"/>
    <p:sldId id="659" r:id="rId8"/>
    <p:sldId id="660" r:id="rId9"/>
    <p:sldId id="655" r:id="rId10"/>
    <p:sldId id="33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vel, Matthieu" initials="GM" lastIdx="5" clrIdx="0">
    <p:extLst>
      <p:ext uri="{19B8F6BF-5375-455C-9EA6-DF929625EA0E}">
        <p15:presenceInfo xmlns:p15="http://schemas.microsoft.com/office/powerpoint/2012/main" userId="S::m.guevel@unesco.org::59e580ac-477c-44d0-8c02-a45964b90aeb" providerId="AD"/>
      </p:ext>
    </p:extLst>
  </p:cmAuthor>
  <p:cmAuthor id="2" name="Alwazzan, Lateefah" initials="AL" lastIdx="4" clrIdx="1">
    <p:extLst>
      <p:ext uri="{19B8F6BF-5375-455C-9EA6-DF929625EA0E}">
        <p15:presenceInfo xmlns:p15="http://schemas.microsoft.com/office/powerpoint/2012/main" userId="Alwazzan, Lateef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2FC"/>
    <a:srgbClr val="C2A3F9"/>
    <a:srgbClr val="44546A"/>
    <a:srgbClr val="FFDAC4"/>
    <a:srgbClr val="FFC4A0"/>
    <a:srgbClr val="FDAE7D"/>
    <a:srgbClr val="F8985B"/>
    <a:srgbClr val="F28138"/>
    <a:srgbClr val="FFFFFF"/>
    <a:srgbClr val="EB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D48FCB-ADCA-4483-81E8-816C93E02797}" v="7" dt="2025-01-13T14:43:18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1739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>
        <p:guide orient="horz" pos="2137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lmen Vennin, Derya" userId="9dca1a5a-a24f-45fd-969d-1cfd0d525d5d" providerId="ADAL" clId="{21D48FCB-ADCA-4483-81E8-816C93E02797}"/>
    <pc:docChg chg="undo custSel modSld">
      <pc:chgData name="Dilmen Vennin, Derya" userId="9dca1a5a-a24f-45fd-969d-1cfd0d525d5d" providerId="ADAL" clId="{21D48FCB-ADCA-4483-81E8-816C93E02797}" dt="2025-01-13T14:43:39.543" v="107" actId="20577"/>
      <pc:docMkLst>
        <pc:docMk/>
      </pc:docMkLst>
      <pc:sldChg chg="modSp mod">
        <pc:chgData name="Dilmen Vennin, Derya" userId="9dca1a5a-a24f-45fd-969d-1cfd0d525d5d" providerId="ADAL" clId="{21D48FCB-ADCA-4483-81E8-816C93E02797}" dt="2025-01-13T14:43:39.543" v="107" actId="20577"/>
        <pc:sldMkLst>
          <pc:docMk/>
          <pc:sldMk cId="1796417811" sldId="337"/>
        </pc:sldMkLst>
        <pc:spChg chg="mod">
          <ac:chgData name="Dilmen Vennin, Derya" userId="9dca1a5a-a24f-45fd-969d-1cfd0d525d5d" providerId="ADAL" clId="{21D48FCB-ADCA-4483-81E8-816C93E02797}" dt="2025-01-13T14:43:39.543" v="107" actId="20577"/>
          <ac:spMkLst>
            <pc:docMk/>
            <pc:sldMk cId="1796417811" sldId="337"/>
            <ac:spMk id="10" creationId="{DCBCE88A-281C-5787-3070-B40D2C84F4A3}"/>
          </ac:spMkLst>
        </pc:spChg>
      </pc:sldChg>
      <pc:sldChg chg="modSp mod">
        <pc:chgData name="Dilmen Vennin, Derya" userId="9dca1a5a-a24f-45fd-969d-1cfd0d525d5d" providerId="ADAL" clId="{21D48FCB-ADCA-4483-81E8-816C93E02797}" dt="2025-01-13T14:42:48.948" v="81" actId="20577"/>
        <pc:sldMkLst>
          <pc:docMk/>
          <pc:sldMk cId="2972304802" sldId="653"/>
        </pc:sldMkLst>
        <pc:spChg chg="mod">
          <ac:chgData name="Dilmen Vennin, Derya" userId="9dca1a5a-a24f-45fd-969d-1cfd0d525d5d" providerId="ADAL" clId="{21D48FCB-ADCA-4483-81E8-816C93E02797}" dt="2025-01-13T14:42:48.948" v="81" actId="20577"/>
          <ac:spMkLst>
            <pc:docMk/>
            <pc:sldMk cId="2972304802" sldId="653"/>
            <ac:spMk id="10" creationId="{D46802DC-76E4-4DB2-B444-0C83AD4CDA2A}"/>
          </ac:spMkLst>
        </pc:spChg>
      </pc:sldChg>
      <pc:sldChg chg="addSp delSp modSp mod">
        <pc:chgData name="Dilmen Vennin, Derya" userId="9dca1a5a-a24f-45fd-969d-1cfd0d525d5d" providerId="ADAL" clId="{21D48FCB-ADCA-4483-81E8-816C93E02797}" dt="2025-01-13T14:43:22.310" v="92" actId="20577"/>
        <pc:sldMkLst>
          <pc:docMk/>
          <pc:sldMk cId="3286973821" sldId="654"/>
        </pc:sldMkLst>
        <pc:spChg chg="add del mod">
          <ac:chgData name="Dilmen Vennin, Derya" userId="9dca1a5a-a24f-45fd-969d-1cfd0d525d5d" providerId="ADAL" clId="{21D48FCB-ADCA-4483-81E8-816C93E02797}" dt="2025-01-13T14:41:59.863" v="42" actId="478"/>
          <ac:spMkLst>
            <pc:docMk/>
            <pc:sldMk cId="3286973821" sldId="654"/>
            <ac:spMk id="5" creationId="{CA40298E-1B3C-5C3C-7682-2D5D3B963BBC}"/>
          </ac:spMkLst>
        </pc:spChg>
        <pc:spChg chg="add mod">
          <ac:chgData name="Dilmen Vennin, Derya" userId="9dca1a5a-a24f-45fd-969d-1cfd0d525d5d" providerId="ADAL" clId="{21D48FCB-ADCA-4483-81E8-816C93E02797}" dt="2025-01-13T14:41:57.703" v="41"/>
          <ac:spMkLst>
            <pc:docMk/>
            <pc:sldMk cId="3286973821" sldId="654"/>
            <ac:spMk id="8" creationId="{AB744382-0C50-40B3-65EB-84F60555BCF9}"/>
          </ac:spMkLst>
        </pc:spChg>
        <pc:spChg chg="add del mod">
          <ac:chgData name="Dilmen Vennin, Derya" userId="9dca1a5a-a24f-45fd-969d-1cfd0d525d5d" providerId="ADAL" clId="{21D48FCB-ADCA-4483-81E8-816C93E02797}" dt="2025-01-13T14:43:22.310" v="92" actId="20577"/>
          <ac:spMkLst>
            <pc:docMk/>
            <pc:sldMk cId="3286973821" sldId="654"/>
            <ac:spMk id="9" creationId="{9858E972-8691-FB31-61D1-1504D73EC373}"/>
          </ac:spMkLst>
        </pc:spChg>
        <pc:spChg chg="del">
          <ac:chgData name="Dilmen Vennin, Derya" userId="9dca1a5a-a24f-45fd-969d-1cfd0d525d5d" providerId="ADAL" clId="{21D48FCB-ADCA-4483-81E8-816C93E02797}" dt="2025-01-13T14:41:55.014" v="39" actId="478"/>
          <ac:spMkLst>
            <pc:docMk/>
            <pc:sldMk cId="3286973821" sldId="654"/>
            <ac:spMk id="10" creationId="{D46802DC-76E4-4DB2-B444-0C83AD4CDA2A}"/>
          </ac:spMkLst>
        </pc:spChg>
        <pc:spChg chg="add del mod">
          <ac:chgData name="Dilmen Vennin, Derya" userId="9dca1a5a-a24f-45fd-969d-1cfd0d525d5d" providerId="ADAL" clId="{21D48FCB-ADCA-4483-81E8-816C93E02797}" dt="2025-01-13T14:43:18.650" v="85" actId="478"/>
          <ac:spMkLst>
            <pc:docMk/>
            <pc:sldMk cId="3286973821" sldId="654"/>
            <ac:spMk id="12" creationId="{26EB88E4-60DE-C207-3183-4D30B0D41F46}"/>
          </ac:spMkLst>
        </pc:spChg>
        <pc:spChg chg="add mod">
          <ac:chgData name="Dilmen Vennin, Derya" userId="9dca1a5a-a24f-45fd-969d-1cfd0d525d5d" providerId="ADAL" clId="{21D48FCB-ADCA-4483-81E8-816C93E02797}" dt="2025-01-13T14:43:18.083" v="84"/>
          <ac:spMkLst>
            <pc:docMk/>
            <pc:sldMk cId="3286973821" sldId="654"/>
            <ac:spMk id="13" creationId="{67CC4AC2-4595-C23C-736F-7E85FE9AEF33}"/>
          </ac:spMkLst>
        </pc:spChg>
      </pc:sldChg>
      <pc:sldChg chg="addSp delSp modSp mod">
        <pc:chgData name="Dilmen Vennin, Derya" userId="9dca1a5a-a24f-45fd-969d-1cfd0d525d5d" providerId="ADAL" clId="{21D48FCB-ADCA-4483-81E8-816C93E02797}" dt="2025-01-13T14:42:06.383" v="46"/>
        <pc:sldMkLst>
          <pc:docMk/>
          <pc:sldMk cId="3715358624" sldId="659"/>
        </pc:sldMkLst>
        <pc:spChg chg="add del mod">
          <ac:chgData name="Dilmen Vennin, Derya" userId="9dca1a5a-a24f-45fd-969d-1cfd0d525d5d" providerId="ADAL" clId="{21D48FCB-ADCA-4483-81E8-816C93E02797}" dt="2025-01-13T14:42:05.923" v="45" actId="478"/>
          <ac:spMkLst>
            <pc:docMk/>
            <pc:sldMk cId="3715358624" sldId="659"/>
            <ac:spMk id="5" creationId="{A3521B4C-7F06-2EB0-ABAF-ED76DEE1AEC2}"/>
          </ac:spMkLst>
        </pc:spChg>
        <pc:spChg chg="add mod">
          <ac:chgData name="Dilmen Vennin, Derya" userId="9dca1a5a-a24f-45fd-969d-1cfd0d525d5d" providerId="ADAL" clId="{21D48FCB-ADCA-4483-81E8-816C93E02797}" dt="2025-01-13T14:42:06.383" v="46"/>
          <ac:spMkLst>
            <pc:docMk/>
            <pc:sldMk cId="3715358624" sldId="659"/>
            <ac:spMk id="6" creationId="{C316371A-A60A-DE1E-1C12-F7891407BB3C}"/>
          </ac:spMkLst>
        </pc:spChg>
        <pc:spChg chg="del">
          <ac:chgData name="Dilmen Vennin, Derya" userId="9dca1a5a-a24f-45fd-969d-1cfd0d525d5d" providerId="ADAL" clId="{21D48FCB-ADCA-4483-81E8-816C93E02797}" dt="2025-01-13T14:42:04.270" v="44" actId="478"/>
          <ac:spMkLst>
            <pc:docMk/>
            <pc:sldMk cId="3715358624" sldId="659"/>
            <ac:spMk id="10" creationId="{2D95617E-FCCF-3EF7-1460-2C7E778867A3}"/>
          </ac:spMkLst>
        </pc:spChg>
      </pc:sldChg>
      <pc:sldChg chg="addSp delSp modSp mod">
        <pc:chgData name="Dilmen Vennin, Derya" userId="9dca1a5a-a24f-45fd-969d-1cfd0d525d5d" providerId="ADAL" clId="{21D48FCB-ADCA-4483-81E8-816C93E02797}" dt="2025-01-13T14:42:45.526" v="74" actId="20577"/>
        <pc:sldMkLst>
          <pc:docMk/>
          <pc:sldMk cId="3351234075" sldId="660"/>
        </pc:sldMkLst>
        <pc:spChg chg="add del mod">
          <ac:chgData name="Dilmen Vennin, Derya" userId="9dca1a5a-a24f-45fd-969d-1cfd0d525d5d" providerId="ADAL" clId="{21D48FCB-ADCA-4483-81E8-816C93E02797}" dt="2025-01-13T14:42:12.556" v="48" actId="478"/>
          <ac:spMkLst>
            <pc:docMk/>
            <pc:sldMk cId="3351234075" sldId="660"/>
            <ac:spMk id="7" creationId="{23FF3543-9EA8-9BCB-74B6-B7161C65CCB8}"/>
          </ac:spMkLst>
        </pc:spChg>
        <pc:spChg chg="add mod">
          <ac:chgData name="Dilmen Vennin, Derya" userId="9dca1a5a-a24f-45fd-969d-1cfd0d525d5d" providerId="ADAL" clId="{21D48FCB-ADCA-4483-81E8-816C93E02797}" dt="2025-01-13T14:42:45.526" v="74" actId="20577"/>
          <ac:spMkLst>
            <pc:docMk/>
            <pc:sldMk cId="3351234075" sldId="660"/>
            <ac:spMk id="8" creationId="{27CF939E-95D9-5FF6-B075-EF62ECBAD55D}"/>
          </ac:spMkLst>
        </pc:spChg>
        <pc:spChg chg="del">
          <ac:chgData name="Dilmen Vennin, Derya" userId="9dca1a5a-a24f-45fd-969d-1cfd0d525d5d" providerId="ADAL" clId="{21D48FCB-ADCA-4483-81E8-816C93E02797}" dt="2025-01-13T14:42:09.937" v="47" actId="478"/>
          <ac:spMkLst>
            <pc:docMk/>
            <pc:sldMk cId="3351234075" sldId="660"/>
            <ac:spMk id="10" creationId="{9121E0CE-1E31-23BE-7E33-30991FD23FC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233853-3518-42D7-9F28-3A84241E11FA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354178-3BB3-4162-AEB3-2DC98D083CC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Why Outreach and Educational Activities Matter</a:t>
          </a:r>
          <a:endParaRPr lang="en-US" dirty="0"/>
        </a:p>
      </dgm:t>
    </dgm:pt>
    <dgm:pt modelId="{2B538F78-01D7-4812-AF76-BDE093B82430}" type="parTrans" cxnId="{7F666C9A-6F0F-4CB1-BEAB-7A329C636B74}">
      <dgm:prSet/>
      <dgm:spPr/>
      <dgm:t>
        <a:bodyPr/>
        <a:lstStyle/>
        <a:p>
          <a:endParaRPr lang="en-US"/>
        </a:p>
      </dgm:t>
    </dgm:pt>
    <dgm:pt modelId="{520E751E-AEDB-4AC7-B34E-01A852AE6196}" type="sibTrans" cxnId="{7F666C9A-6F0F-4CB1-BEAB-7A329C636B74}">
      <dgm:prSet/>
      <dgm:spPr/>
      <dgm:t>
        <a:bodyPr/>
        <a:lstStyle/>
        <a:p>
          <a:endParaRPr lang="en-US"/>
        </a:p>
      </dgm:t>
    </dgm:pt>
    <dgm:pt modelId="{3701E947-BEA5-4123-94F1-2EEB120E62DF}">
      <dgm:prSet phldrT="[Text]"/>
      <dgm:spPr/>
      <dgm:t>
        <a:bodyPr/>
        <a:lstStyle/>
        <a:p>
          <a:r>
            <a:rPr lang="en-US" dirty="0"/>
            <a:t>Life-saving Awareness</a:t>
          </a:r>
        </a:p>
      </dgm:t>
    </dgm:pt>
    <dgm:pt modelId="{7A8E12A5-E6E4-419F-81D5-A549C76DD801}" type="parTrans" cxnId="{5CD84C2D-3FE5-49D3-84F7-B488CE2022B7}">
      <dgm:prSet/>
      <dgm:spPr/>
      <dgm:t>
        <a:bodyPr/>
        <a:lstStyle/>
        <a:p>
          <a:endParaRPr lang="en-US"/>
        </a:p>
      </dgm:t>
    </dgm:pt>
    <dgm:pt modelId="{8554D8AE-028E-4926-BF4B-A468368739CF}" type="sibTrans" cxnId="{5CD84C2D-3FE5-49D3-84F7-B488CE2022B7}">
      <dgm:prSet/>
      <dgm:spPr/>
      <dgm:t>
        <a:bodyPr/>
        <a:lstStyle/>
        <a:p>
          <a:endParaRPr lang="en-US"/>
        </a:p>
      </dgm:t>
    </dgm:pt>
    <dgm:pt modelId="{18CEEB58-EB91-4CF6-BFBC-788E1D5FC03F}">
      <dgm:prSet phldrT="[Text]"/>
      <dgm:spPr/>
      <dgm:t>
        <a:bodyPr/>
        <a:lstStyle/>
        <a:p>
          <a:r>
            <a:rPr lang="en-US" dirty="0"/>
            <a:t>Empowerment</a:t>
          </a:r>
        </a:p>
      </dgm:t>
    </dgm:pt>
    <dgm:pt modelId="{B3A8B80C-0584-4751-B100-F2142323866F}" type="parTrans" cxnId="{85785745-1A65-44F2-B40E-B4E893E3F371}">
      <dgm:prSet/>
      <dgm:spPr/>
      <dgm:t>
        <a:bodyPr/>
        <a:lstStyle/>
        <a:p>
          <a:endParaRPr lang="en-US"/>
        </a:p>
      </dgm:t>
    </dgm:pt>
    <dgm:pt modelId="{733B6084-A677-4C7E-9AA2-ED6ED44E7C2B}" type="sibTrans" cxnId="{85785745-1A65-44F2-B40E-B4E893E3F371}">
      <dgm:prSet/>
      <dgm:spPr/>
      <dgm:t>
        <a:bodyPr/>
        <a:lstStyle/>
        <a:p>
          <a:endParaRPr lang="en-US"/>
        </a:p>
      </dgm:t>
    </dgm:pt>
    <dgm:pt modelId="{8630E4E2-500E-4FF3-A7FA-188A80CDCCB0}">
      <dgm:prSet phldrT="[Text]"/>
      <dgm:spPr/>
      <dgm:t>
        <a:bodyPr/>
        <a:lstStyle/>
        <a:p>
          <a:r>
            <a:rPr lang="en-US" dirty="0"/>
            <a:t>Resilience Building</a:t>
          </a:r>
        </a:p>
      </dgm:t>
    </dgm:pt>
    <dgm:pt modelId="{B684EDF0-39EE-4751-9600-54F1B2BC46B3}" type="parTrans" cxnId="{AC568D18-2090-4727-B4AE-DDCC13F4E3D7}">
      <dgm:prSet/>
      <dgm:spPr/>
      <dgm:t>
        <a:bodyPr/>
        <a:lstStyle/>
        <a:p>
          <a:endParaRPr lang="en-US"/>
        </a:p>
      </dgm:t>
    </dgm:pt>
    <dgm:pt modelId="{C09E6044-606A-4A2A-A9E9-5E4B6727C0E7}" type="sibTrans" cxnId="{AC568D18-2090-4727-B4AE-DDCC13F4E3D7}">
      <dgm:prSet/>
      <dgm:spPr/>
      <dgm:t>
        <a:bodyPr/>
        <a:lstStyle/>
        <a:p>
          <a:endParaRPr lang="en-US"/>
        </a:p>
      </dgm:t>
    </dgm:pt>
    <dgm:pt modelId="{3E5BBD01-D676-45B8-A470-D3E31FEA729A}" type="pres">
      <dgm:prSet presAssocID="{08233853-3518-42D7-9F28-3A84241E11F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B8FD83E-1099-434C-9E3A-55944E39D88D}" type="pres">
      <dgm:prSet presAssocID="{8C354178-3BB3-4162-AEB3-2DC98D083CCC}" presName="root1" presStyleCnt="0"/>
      <dgm:spPr/>
    </dgm:pt>
    <dgm:pt modelId="{66BB26D4-575E-4CBB-B291-6D4274E48220}" type="pres">
      <dgm:prSet presAssocID="{8C354178-3BB3-4162-AEB3-2DC98D083CCC}" presName="LevelOneTextNode" presStyleLbl="node0" presStyleIdx="0" presStyleCnt="1">
        <dgm:presLayoutVars>
          <dgm:chPref val="3"/>
        </dgm:presLayoutVars>
      </dgm:prSet>
      <dgm:spPr/>
    </dgm:pt>
    <dgm:pt modelId="{CC104A06-33C0-4487-8F18-CC906BF71AF2}" type="pres">
      <dgm:prSet presAssocID="{8C354178-3BB3-4162-AEB3-2DC98D083CCC}" presName="level2hierChild" presStyleCnt="0"/>
      <dgm:spPr/>
    </dgm:pt>
    <dgm:pt modelId="{45733263-706B-40A2-98A1-0D24B655EE6E}" type="pres">
      <dgm:prSet presAssocID="{7A8E12A5-E6E4-419F-81D5-A549C76DD801}" presName="conn2-1" presStyleLbl="parChTrans1D2" presStyleIdx="0" presStyleCnt="3"/>
      <dgm:spPr/>
    </dgm:pt>
    <dgm:pt modelId="{1DA08618-8593-4BB3-B4F9-1CBD4FA3733F}" type="pres">
      <dgm:prSet presAssocID="{7A8E12A5-E6E4-419F-81D5-A549C76DD801}" presName="connTx" presStyleLbl="parChTrans1D2" presStyleIdx="0" presStyleCnt="3"/>
      <dgm:spPr/>
    </dgm:pt>
    <dgm:pt modelId="{F49CA994-2489-45B9-98A3-CE7936A5DEE8}" type="pres">
      <dgm:prSet presAssocID="{3701E947-BEA5-4123-94F1-2EEB120E62DF}" presName="root2" presStyleCnt="0"/>
      <dgm:spPr/>
    </dgm:pt>
    <dgm:pt modelId="{3C7B2E85-3B8E-45EF-9DBF-658A702CDCF1}" type="pres">
      <dgm:prSet presAssocID="{3701E947-BEA5-4123-94F1-2EEB120E62DF}" presName="LevelTwoTextNode" presStyleLbl="node2" presStyleIdx="0" presStyleCnt="3">
        <dgm:presLayoutVars>
          <dgm:chPref val="3"/>
        </dgm:presLayoutVars>
      </dgm:prSet>
      <dgm:spPr/>
    </dgm:pt>
    <dgm:pt modelId="{5ABFCC62-CC0D-4712-8528-5A954EBEBC53}" type="pres">
      <dgm:prSet presAssocID="{3701E947-BEA5-4123-94F1-2EEB120E62DF}" presName="level3hierChild" presStyleCnt="0"/>
      <dgm:spPr/>
    </dgm:pt>
    <dgm:pt modelId="{3F4469AB-11A7-4945-8EBE-45C9F51FC566}" type="pres">
      <dgm:prSet presAssocID="{B3A8B80C-0584-4751-B100-F2142323866F}" presName="conn2-1" presStyleLbl="parChTrans1D2" presStyleIdx="1" presStyleCnt="3"/>
      <dgm:spPr/>
    </dgm:pt>
    <dgm:pt modelId="{493E000E-6B1C-4630-9248-A23A206D1E78}" type="pres">
      <dgm:prSet presAssocID="{B3A8B80C-0584-4751-B100-F2142323866F}" presName="connTx" presStyleLbl="parChTrans1D2" presStyleIdx="1" presStyleCnt="3"/>
      <dgm:spPr/>
    </dgm:pt>
    <dgm:pt modelId="{F3768828-AD4C-4DA0-891E-66FEB4BC4A58}" type="pres">
      <dgm:prSet presAssocID="{18CEEB58-EB91-4CF6-BFBC-788E1D5FC03F}" presName="root2" presStyleCnt="0"/>
      <dgm:spPr/>
    </dgm:pt>
    <dgm:pt modelId="{89731F81-0605-4776-A15E-B43EF98C7D3C}" type="pres">
      <dgm:prSet presAssocID="{18CEEB58-EB91-4CF6-BFBC-788E1D5FC03F}" presName="LevelTwoTextNode" presStyleLbl="node2" presStyleIdx="1" presStyleCnt="3">
        <dgm:presLayoutVars>
          <dgm:chPref val="3"/>
        </dgm:presLayoutVars>
      </dgm:prSet>
      <dgm:spPr/>
    </dgm:pt>
    <dgm:pt modelId="{A4627028-681E-4C0F-8BC3-B60E2E93AD7D}" type="pres">
      <dgm:prSet presAssocID="{18CEEB58-EB91-4CF6-BFBC-788E1D5FC03F}" presName="level3hierChild" presStyleCnt="0"/>
      <dgm:spPr/>
    </dgm:pt>
    <dgm:pt modelId="{275C1D19-424C-4DC3-B8BD-834F73A0A8BB}" type="pres">
      <dgm:prSet presAssocID="{B684EDF0-39EE-4751-9600-54F1B2BC46B3}" presName="conn2-1" presStyleLbl="parChTrans1D2" presStyleIdx="2" presStyleCnt="3"/>
      <dgm:spPr/>
    </dgm:pt>
    <dgm:pt modelId="{C9B4C05E-12D6-4866-B365-F4EA70C7D8F9}" type="pres">
      <dgm:prSet presAssocID="{B684EDF0-39EE-4751-9600-54F1B2BC46B3}" presName="connTx" presStyleLbl="parChTrans1D2" presStyleIdx="2" presStyleCnt="3"/>
      <dgm:spPr/>
    </dgm:pt>
    <dgm:pt modelId="{EF0CD54E-4DC4-4164-887C-D5EEACF64C4A}" type="pres">
      <dgm:prSet presAssocID="{8630E4E2-500E-4FF3-A7FA-188A80CDCCB0}" presName="root2" presStyleCnt="0"/>
      <dgm:spPr/>
    </dgm:pt>
    <dgm:pt modelId="{E167F7A6-26E6-4C8E-88E0-490984B85C70}" type="pres">
      <dgm:prSet presAssocID="{8630E4E2-500E-4FF3-A7FA-188A80CDCCB0}" presName="LevelTwoTextNode" presStyleLbl="node2" presStyleIdx="2" presStyleCnt="3">
        <dgm:presLayoutVars>
          <dgm:chPref val="3"/>
        </dgm:presLayoutVars>
      </dgm:prSet>
      <dgm:spPr/>
    </dgm:pt>
    <dgm:pt modelId="{B4825263-816E-4CA0-928F-40E92E41B801}" type="pres">
      <dgm:prSet presAssocID="{8630E4E2-500E-4FF3-A7FA-188A80CDCCB0}" presName="level3hierChild" presStyleCnt="0"/>
      <dgm:spPr/>
    </dgm:pt>
  </dgm:ptLst>
  <dgm:cxnLst>
    <dgm:cxn modelId="{AC568D18-2090-4727-B4AE-DDCC13F4E3D7}" srcId="{8C354178-3BB3-4162-AEB3-2DC98D083CCC}" destId="{8630E4E2-500E-4FF3-A7FA-188A80CDCCB0}" srcOrd="2" destOrd="0" parTransId="{B684EDF0-39EE-4751-9600-54F1B2BC46B3}" sibTransId="{C09E6044-606A-4A2A-A9E9-5E4B6727C0E7}"/>
    <dgm:cxn modelId="{5CD84C2D-3FE5-49D3-84F7-B488CE2022B7}" srcId="{8C354178-3BB3-4162-AEB3-2DC98D083CCC}" destId="{3701E947-BEA5-4123-94F1-2EEB120E62DF}" srcOrd="0" destOrd="0" parTransId="{7A8E12A5-E6E4-419F-81D5-A549C76DD801}" sibTransId="{8554D8AE-028E-4926-BF4B-A468368739CF}"/>
    <dgm:cxn modelId="{9C9A0139-C6EF-4D06-86EC-48712793BD98}" type="presOf" srcId="{7A8E12A5-E6E4-419F-81D5-A549C76DD801}" destId="{1DA08618-8593-4BB3-B4F9-1CBD4FA3733F}" srcOrd="1" destOrd="0" presId="urn:microsoft.com/office/officeart/2008/layout/HorizontalMultiLevelHierarchy"/>
    <dgm:cxn modelId="{6816CA3A-960C-4BB2-98E0-E61253B12B4F}" type="presOf" srcId="{8630E4E2-500E-4FF3-A7FA-188A80CDCCB0}" destId="{E167F7A6-26E6-4C8E-88E0-490984B85C70}" srcOrd="0" destOrd="0" presId="urn:microsoft.com/office/officeart/2008/layout/HorizontalMultiLevelHierarchy"/>
    <dgm:cxn modelId="{C5065A3B-2539-4976-98F9-2F151B9CBCF8}" type="presOf" srcId="{8C354178-3BB3-4162-AEB3-2DC98D083CCC}" destId="{66BB26D4-575E-4CBB-B291-6D4274E48220}" srcOrd="0" destOrd="0" presId="urn:microsoft.com/office/officeart/2008/layout/HorizontalMultiLevelHierarchy"/>
    <dgm:cxn modelId="{59BCBD3C-5015-4BFA-BA19-4C5C73E074B2}" type="presOf" srcId="{3701E947-BEA5-4123-94F1-2EEB120E62DF}" destId="{3C7B2E85-3B8E-45EF-9DBF-658A702CDCF1}" srcOrd="0" destOrd="0" presId="urn:microsoft.com/office/officeart/2008/layout/HorizontalMultiLevelHierarchy"/>
    <dgm:cxn modelId="{378A865F-0FF3-4002-AEEB-CAE9DF8F9915}" type="presOf" srcId="{08233853-3518-42D7-9F28-3A84241E11FA}" destId="{3E5BBD01-D676-45B8-A470-D3E31FEA729A}" srcOrd="0" destOrd="0" presId="urn:microsoft.com/office/officeart/2008/layout/HorizontalMultiLevelHierarchy"/>
    <dgm:cxn modelId="{85785745-1A65-44F2-B40E-B4E893E3F371}" srcId="{8C354178-3BB3-4162-AEB3-2DC98D083CCC}" destId="{18CEEB58-EB91-4CF6-BFBC-788E1D5FC03F}" srcOrd="1" destOrd="0" parTransId="{B3A8B80C-0584-4751-B100-F2142323866F}" sibTransId="{733B6084-A677-4C7E-9AA2-ED6ED44E7C2B}"/>
    <dgm:cxn modelId="{1DC7996C-097F-429E-8D51-97A7F8D05087}" type="presOf" srcId="{B684EDF0-39EE-4751-9600-54F1B2BC46B3}" destId="{275C1D19-424C-4DC3-B8BD-834F73A0A8BB}" srcOrd="0" destOrd="0" presId="urn:microsoft.com/office/officeart/2008/layout/HorizontalMultiLevelHierarchy"/>
    <dgm:cxn modelId="{22CF727B-254E-4C2F-990A-99A0F8ABDC49}" type="presOf" srcId="{B3A8B80C-0584-4751-B100-F2142323866F}" destId="{493E000E-6B1C-4630-9248-A23A206D1E78}" srcOrd="1" destOrd="0" presId="urn:microsoft.com/office/officeart/2008/layout/HorizontalMultiLevelHierarchy"/>
    <dgm:cxn modelId="{AA191094-E55B-42C9-A439-46E7C4600890}" type="presOf" srcId="{B3A8B80C-0584-4751-B100-F2142323866F}" destId="{3F4469AB-11A7-4945-8EBE-45C9F51FC566}" srcOrd="0" destOrd="0" presId="urn:microsoft.com/office/officeart/2008/layout/HorizontalMultiLevelHierarchy"/>
    <dgm:cxn modelId="{7F666C9A-6F0F-4CB1-BEAB-7A329C636B74}" srcId="{08233853-3518-42D7-9F28-3A84241E11FA}" destId="{8C354178-3BB3-4162-AEB3-2DC98D083CCC}" srcOrd="0" destOrd="0" parTransId="{2B538F78-01D7-4812-AF76-BDE093B82430}" sibTransId="{520E751E-AEDB-4AC7-B34E-01A852AE6196}"/>
    <dgm:cxn modelId="{37A1CD9E-E2AC-4D48-A154-773B536FA1C6}" type="presOf" srcId="{7A8E12A5-E6E4-419F-81D5-A549C76DD801}" destId="{45733263-706B-40A2-98A1-0D24B655EE6E}" srcOrd="0" destOrd="0" presId="urn:microsoft.com/office/officeart/2008/layout/HorizontalMultiLevelHierarchy"/>
    <dgm:cxn modelId="{71E426AA-4BEE-4ACC-8A62-E30FACF5A449}" type="presOf" srcId="{B684EDF0-39EE-4751-9600-54F1B2BC46B3}" destId="{C9B4C05E-12D6-4866-B365-F4EA70C7D8F9}" srcOrd="1" destOrd="0" presId="urn:microsoft.com/office/officeart/2008/layout/HorizontalMultiLevelHierarchy"/>
    <dgm:cxn modelId="{3F715FB2-A1FD-46A7-A136-C11FCD61B1A2}" type="presOf" srcId="{18CEEB58-EB91-4CF6-BFBC-788E1D5FC03F}" destId="{89731F81-0605-4776-A15E-B43EF98C7D3C}" srcOrd="0" destOrd="0" presId="urn:microsoft.com/office/officeart/2008/layout/HorizontalMultiLevelHierarchy"/>
    <dgm:cxn modelId="{CB399DE7-03F1-4043-9A80-438EB547C808}" type="presParOf" srcId="{3E5BBD01-D676-45B8-A470-D3E31FEA729A}" destId="{0B8FD83E-1099-434C-9E3A-55944E39D88D}" srcOrd="0" destOrd="0" presId="urn:microsoft.com/office/officeart/2008/layout/HorizontalMultiLevelHierarchy"/>
    <dgm:cxn modelId="{EE295523-2BBB-4835-B98F-DF0757FD4D07}" type="presParOf" srcId="{0B8FD83E-1099-434C-9E3A-55944E39D88D}" destId="{66BB26D4-575E-4CBB-B291-6D4274E48220}" srcOrd="0" destOrd="0" presId="urn:microsoft.com/office/officeart/2008/layout/HorizontalMultiLevelHierarchy"/>
    <dgm:cxn modelId="{466E2CE3-B260-43C4-8E4A-EA136C6DCD3B}" type="presParOf" srcId="{0B8FD83E-1099-434C-9E3A-55944E39D88D}" destId="{CC104A06-33C0-4487-8F18-CC906BF71AF2}" srcOrd="1" destOrd="0" presId="urn:microsoft.com/office/officeart/2008/layout/HorizontalMultiLevelHierarchy"/>
    <dgm:cxn modelId="{DC7F4554-128D-43EE-8B9B-F6B792051D44}" type="presParOf" srcId="{CC104A06-33C0-4487-8F18-CC906BF71AF2}" destId="{45733263-706B-40A2-98A1-0D24B655EE6E}" srcOrd="0" destOrd="0" presId="urn:microsoft.com/office/officeart/2008/layout/HorizontalMultiLevelHierarchy"/>
    <dgm:cxn modelId="{D95F3541-0132-4273-A61D-FC19876281B2}" type="presParOf" srcId="{45733263-706B-40A2-98A1-0D24B655EE6E}" destId="{1DA08618-8593-4BB3-B4F9-1CBD4FA3733F}" srcOrd="0" destOrd="0" presId="urn:microsoft.com/office/officeart/2008/layout/HorizontalMultiLevelHierarchy"/>
    <dgm:cxn modelId="{B3EC2AEC-9953-4C8C-A3FD-110A243D3702}" type="presParOf" srcId="{CC104A06-33C0-4487-8F18-CC906BF71AF2}" destId="{F49CA994-2489-45B9-98A3-CE7936A5DEE8}" srcOrd="1" destOrd="0" presId="urn:microsoft.com/office/officeart/2008/layout/HorizontalMultiLevelHierarchy"/>
    <dgm:cxn modelId="{933037C7-A268-4BC1-A6DA-438659C38969}" type="presParOf" srcId="{F49CA994-2489-45B9-98A3-CE7936A5DEE8}" destId="{3C7B2E85-3B8E-45EF-9DBF-658A702CDCF1}" srcOrd="0" destOrd="0" presId="urn:microsoft.com/office/officeart/2008/layout/HorizontalMultiLevelHierarchy"/>
    <dgm:cxn modelId="{04CAD4B4-7880-4B6F-BBCE-053C8310EAAC}" type="presParOf" srcId="{F49CA994-2489-45B9-98A3-CE7936A5DEE8}" destId="{5ABFCC62-CC0D-4712-8528-5A954EBEBC53}" srcOrd="1" destOrd="0" presId="urn:microsoft.com/office/officeart/2008/layout/HorizontalMultiLevelHierarchy"/>
    <dgm:cxn modelId="{3B1D0E48-AE8F-4CD6-BAE5-3133310404B7}" type="presParOf" srcId="{CC104A06-33C0-4487-8F18-CC906BF71AF2}" destId="{3F4469AB-11A7-4945-8EBE-45C9F51FC566}" srcOrd="2" destOrd="0" presId="urn:microsoft.com/office/officeart/2008/layout/HorizontalMultiLevelHierarchy"/>
    <dgm:cxn modelId="{E442F209-56D0-4F90-B129-80FF637F461D}" type="presParOf" srcId="{3F4469AB-11A7-4945-8EBE-45C9F51FC566}" destId="{493E000E-6B1C-4630-9248-A23A206D1E78}" srcOrd="0" destOrd="0" presId="urn:microsoft.com/office/officeart/2008/layout/HorizontalMultiLevelHierarchy"/>
    <dgm:cxn modelId="{BECF740E-3ACF-468D-86FA-6DF436C304ED}" type="presParOf" srcId="{CC104A06-33C0-4487-8F18-CC906BF71AF2}" destId="{F3768828-AD4C-4DA0-891E-66FEB4BC4A58}" srcOrd="3" destOrd="0" presId="urn:microsoft.com/office/officeart/2008/layout/HorizontalMultiLevelHierarchy"/>
    <dgm:cxn modelId="{7C529E59-9107-47BE-A83A-14BE761E7814}" type="presParOf" srcId="{F3768828-AD4C-4DA0-891E-66FEB4BC4A58}" destId="{89731F81-0605-4776-A15E-B43EF98C7D3C}" srcOrd="0" destOrd="0" presId="urn:microsoft.com/office/officeart/2008/layout/HorizontalMultiLevelHierarchy"/>
    <dgm:cxn modelId="{232887B4-8A42-42AD-BF11-359AA7428D90}" type="presParOf" srcId="{F3768828-AD4C-4DA0-891E-66FEB4BC4A58}" destId="{A4627028-681E-4C0F-8BC3-B60E2E93AD7D}" srcOrd="1" destOrd="0" presId="urn:microsoft.com/office/officeart/2008/layout/HorizontalMultiLevelHierarchy"/>
    <dgm:cxn modelId="{758F8BEF-03CC-4333-9BE2-7A815AC6FC2A}" type="presParOf" srcId="{CC104A06-33C0-4487-8F18-CC906BF71AF2}" destId="{275C1D19-424C-4DC3-B8BD-834F73A0A8BB}" srcOrd="4" destOrd="0" presId="urn:microsoft.com/office/officeart/2008/layout/HorizontalMultiLevelHierarchy"/>
    <dgm:cxn modelId="{0FCE1B29-772E-44B0-B4D9-FC3E5EBD0FEB}" type="presParOf" srcId="{275C1D19-424C-4DC3-B8BD-834F73A0A8BB}" destId="{C9B4C05E-12D6-4866-B365-F4EA70C7D8F9}" srcOrd="0" destOrd="0" presId="urn:microsoft.com/office/officeart/2008/layout/HorizontalMultiLevelHierarchy"/>
    <dgm:cxn modelId="{A6BF4E69-FB1D-4F30-A730-70CA9AF91F7B}" type="presParOf" srcId="{CC104A06-33C0-4487-8F18-CC906BF71AF2}" destId="{EF0CD54E-4DC4-4164-887C-D5EEACF64C4A}" srcOrd="5" destOrd="0" presId="urn:microsoft.com/office/officeart/2008/layout/HorizontalMultiLevelHierarchy"/>
    <dgm:cxn modelId="{BE368888-A620-46A8-BBA7-8B82579117C3}" type="presParOf" srcId="{EF0CD54E-4DC4-4164-887C-D5EEACF64C4A}" destId="{E167F7A6-26E6-4C8E-88E0-490984B85C70}" srcOrd="0" destOrd="0" presId="urn:microsoft.com/office/officeart/2008/layout/HorizontalMultiLevelHierarchy"/>
    <dgm:cxn modelId="{4597856D-2EA4-4B3D-B6C9-CBF7BA6A78DD}" type="presParOf" srcId="{EF0CD54E-4DC4-4164-887C-D5EEACF64C4A}" destId="{B4825263-816E-4CA0-928F-40E92E41B80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91E6E5-CF50-4B9E-B317-E216D83DE1A4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A43E25E-41D0-4412-8B5F-36C1CD729E10}">
      <dgm:prSet phldrT="[Text]"/>
      <dgm:spPr/>
      <dgm:t>
        <a:bodyPr/>
        <a:lstStyle/>
        <a:p>
          <a:r>
            <a:rPr lang="en-US" dirty="0"/>
            <a:t>Goals of Outreach Activities</a:t>
          </a:r>
        </a:p>
      </dgm:t>
    </dgm:pt>
    <dgm:pt modelId="{3D28B4F9-BBB9-49AF-9DC3-C92C61C8CC86}" type="parTrans" cxnId="{AAB1B160-96A3-4212-B304-B2F5AC6967C8}">
      <dgm:prSet/>
      <dgm:spPr/>
      <dgm:t>
        <a:bodyPr/>
        <a:lstStyle/>
        <a:p>
          <a:endParaRPr lang="en-US"/>
        </a:p>
      </dgm:t>
    </dgm:pt>
    <dgm:pt modelId="{14073770-F332-4E40-BF2B-49E1C0C0E944}" type="sibTrans" cxnId="{AAB1B160-96A3-4212-B304-B2F5AC6967C8}">
      <dgm:prSet/>
      <dgm:spPr/>
      <dgm:t>
        <a:bodyPr/>
        <a:lstStyle/>
        <a:p>
          <a:endParaRPr lang="en-US"/>
        </a:p>
      </dgm:t>
    </dgm:pt>
    <dgm:pt modelId="{4AE2B410-45B9-4EEC-9D64-CD930EE1AE1C}">
      <dgm:prSet phldrT="[Text]"/>
      <dgm:spPr/>
      <dgm:t>
        <a:bodyPr/>
        <a:lstStyle/>
        <a:p>
          <a:r>
            <a:rPr lang="en-US" dirty="0"/>
            <a:t>Educate</a:t>
          </a:r>
        </a:p>
      </dgm:t>
    </dgm:pt>
    <dgm:pt modelId="{47F31C2C-10E0-443C-A5F4-16A77BB40611}" type="parTrans" cxnId="{B7DE7FFE-3205-4795-9615-A22870439C91}">
      <dgm:prSet/>
      <dgm:spPr/>
      <dgm:t>
        <a:bodyPr/>
        <a:lstStyle/>
        <a:p>
          <a:endParaRPr lang="en-US"/>
        </a:p>
      </dgm:t>
    </dgm:pt>
    <dgm:pt modelId="{514FAEE5-B3E1-4569-99BE-F0F2C93FCF4C}" type="sibTrans" cxnId="{B7DE7FFE-3205-4795-9615-A22870439C91}">
      <dgm:prSet/>
      <dgm:spPr/>
      <dgm:t>
        <a:bodyPr/>
        <a:lstStyle/>
        <a:p>
          <a:endParaRPr lang="en-US"/>
        </a:p>
      </dgm:t>
    </dgm:pt>
    <dgm:pt modelId="{5B082D95-36E0-45D6-9C9C-8D3D026C2066}">
      <dgm:prSet phldrT="[Text]"/>
      <dgm:spPr/>
      <dgm:t>
        <a:bodyPr/>
        <a:lstStyle/>
        <a:p>
          <a:r>
            <a:rPr lang="en-US" dirty="0"/>
            <a:t>Prepare</a:t>
          </a:r>
        </a:p>
      </dgm:t>
    </dgm:pt>
    <dgm:pt modelId="{E1FB8DD2-383F-4C86-A95D-7FC819D9FD37}" type="parTrans" cxnId="{410D0249-96F2-41EA-9AFD-B2E2422250E7}">
      <dgm:prSet/>
      <dgm:spPr/>
      <dgm:t>
        <a:bodyPr/>
        <a:lstStyle/>
        <a:p>
          <a:endParaRPr lang="en-US"/>
        </a:p>
      </dgm:t>
    </dgm:pt>
    <dgm:pt modelId="{A988B522-3D5F-4335-9D98-A361B1D4FFC8}" type="sibTrans" cxnId="{410D0249-96F2-41EA-9AFD-B2E2422250E7}">
      <dgm:prSet/>
      <dgm:spPr/>
      <dgm:t>
        <a:bodyPr/>
        <a:lstStyle/>
        <a:p>
          <a:endParaRPr lang="en-US"/>
        </a:p>
      </dgm:t>
    </dgm:pt>
    <dgm:pt modelId="{EE70B57A-E25A-4972-A541-C86626536321}">
      <dgm:prSet phldrT="[Text]"/>
      <dgm:spPr/>
      <dgm:t>
        <a:bodyPr/>
        <a:lstStyle/>
        <a:p>
          <a:r>
            <a:rPr lang="en-US" dirty="0"/>
            <a:t>Engage</a:t>
          </a:r>
        </a:p>
      </dgm:t>
    </dgm:pt>
    <dgm:pt modelId="{8EB04357-51AA-4E1B-B7D0-5AF533A00F27}" type="parTrans" cxnId="{8A5AC25C-6F04-4BCA-8851-3C64F492CB86}">
      <dgm:prSet/>
      <dgm:spPr/>
      <dgm:t>
        <a:bodyPr/>
        <a:lstStyle/>
        <a:p>
          <a:endParaRPr lang="en-US"/>
        </a:p>
      </dgm:t>
    </dgm:pt>
    <dgm:pt modelId="{FD2B6EF8-41BB-466E-9B7C-9B9CA2A80234}" type="sibTrans" cxnId="{8A5AC25C-6F04-4BCA-8851-3C64F492CB86}">
      <dgm:prSet/>
      <dgm:spPr/>
      <dgm:t>
        <a:bodyPr/>
        <a:lstStyle/>
        <a:p>
          <a:endParaRPr lang="en-US"/>
        </a:p>
      </dgm:t>
    </dgm:pt>
    <dgm:pt modelId="{0082540F-EF5C-421F-B437-A7629C62A5F1}">
      <dgm:prSet phldrT="[Text]"/>
      <dgm:spPr/>
      <dgm:t>
        <a:bodyPr/>
        <a:lstStyle/>
        <a:p>
          <a:r>
            <a:rPr lang="en-US" dirty="0"/>
            <a:t>Sustain</a:t>
          </a:r>
        </a:p>
      </dgm:t>
    </dgm:pt>
    <dgm:pt modelId="{33108074-AA53-418F-9C83-928686EA8F3A}" type="parTrans" cxnId="{4AF1657A-199B-494A-92CC-2AA78CF7AC79}">
      <dgm:prSet/>
      <dgm:spPr/>
      <dgm:t>
        <a:bodyPr/>
        <a:lstStyle/>
        <a:p>
          <a:endParaRPr lang="en-US"/>
        </a:p>
      </dgm:t>
    </dgm:pt>
    <dgm:pt modelId="{64957D34-F963-4E1A-8464-5EDA7DF133E9}" type="sibTrans" cxnId="{4AF1657A-199B-494A-92CC-2AA78CF7AC79}">
      <dgm:prSet/>
      <dgm:spPr/>
      <dgm:t>
        <a:bodyPr/>
        <a:lstStyle/>
        <a:p>
          <a:endParaRPr lang="en-US"/>
        </a:p>
      </dgm:t>
    </dgm:pt>
    <dgm:pt modelId="{C2B7C61E-646B-46EA-9F15-CB322F64BA23}" type="pres">
      <dgm:prSet presAssocID="{8F91E6E5-CF50-4B9E-B317-E216D83DE1A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AB8397E-64A8-4863-BA33-ED49CFA2C5F3}" type="pres">
      <dgm:prSet presAssocID="{3A43E25E-41D0-4412-8B5F-36C1CD729E10}" presName="root1" presStyleCnt="0"/>
      <dgm:spPr/>
    </dgm:pt>
    <dgm:pt modelId="{9640FD57-293A-4060-938C-6B6F4B94575E}" type="pres">
      <dgm:prSet presAssocID="{3A43E25E-41D0-4412-8B5F-36C1CD729E10}" presName="LevelOneTextNode" presStyleLbl="node0" presStyleIdx="0" presStyleCnt="1">
        <dgm:presLayoutVars>
          <dgm:chPref val="3"/>
        </dgm:presLayoutVars>
      </dgm:prSet>
      <dgm:spPr/>
    </dgm:pt>
    <dgm:pt modelId="{5639B5DB-D11E-4C31-838B-B70FA164DEE5}" type="pres">
      <dgm:prSet presAssocID="{3A43E25E-41D0-4412-8B5F-36C1CD729E10}" presName="level2hierChild" presStyleCnt="0"/>
      <dgm:spPr/>
    </dgm:pt>
    <dgm:pt modelId="{C3A9F86D-6403-4A10-8184-E512C1556C8A}" type="pres">
      <dgm:prSet presAssocID="{47F31C2C-10E0-443C-A5F4-16A77BB40611}" presName="conn2-1" presStyleLbl="parChTrans1D2" presStyleIdx="0" presStyleCnt="4"/>
      <dgm:spPr/>
    </dgm:pt>
    <dgm:pt modelId="{AC7D9179-2CA8-4AF8-9F4C-0F06AFE8BB44}" type="pres">
      <dgm:prSet presAssocID="{47F31C2C-10E0-443C-A5F4-16A77BB40611}" presName="connTx" presStyleLbl="parChTrans1D2" presStyleIdx="0" presStyleCnt="4"/>
      <dgm:spPr/>
    </dgm:pt>
    <dgm:pt modelId="{ED4C8A1E-0ACF-4CE8-AB2C-BB34DD9C218A}" type="pres">
      <dgm:prSet presAssocID="{4AE2B410-45B9-4EEC-9D64-CD930EE1AE1C}" presName="root2" presStyleCnt="0"/>
      <dgm:spPr/>
    </dgm:pt>
    <dgm:pt modelId="{F7806346-7E64-41BB-A274-C82F6806E780}" type="pres">
      <dgm:prSet presAssocID="{4AE2B410-45B9-4EEC-9D64-CD930EE1AE1C}" presName="LevelTwoTextNode" presStyleLbl="node2" presStyleIdx="0" presStyleCnt="4">
        <dgm:presLayoutVars>
          <dgm:chPref val="3"/>
        </dgm:presLayoutVars>
      </dgm:prSet>
      <dgm:spPr/>
    </dgm:pt>
    <dgm:pt modelId="{33E36389-A2C4-4B04-BA3A-631A1D42C8AB}" type="pres">
      <dgm:prSet presAssocID="{4AE2B410-45B9-4EEC-9D64-CD930EE1AE1C}" presName="level3hierChild" presStyleCnt="0"/>
      <dgm:spPr/>
    </dgm:pt>
    <dgm:pt modelId="{D8231A38-6059-41D8-8555-0D0C98E0C78A}" type="pres">
      <dgm:prSet presAssocID="{E1FB8DD2-383F-4C86-A95D-7FC819D9FD37}" presName="conn2-1" presStyleLbl="parChTrans1D2" presStyleIdx="1" presStyleCnt="4"/>
      <dgm:spPr/>
    </dgm:pt>
    <dgm:pt modelId="{7FF495D7-7606-4EB7-8DF3-DCC45E76F850}" type="pres">
      <dgm:prSet presAssocID="{E1FB8DD2-383F-4C86-A95D-7FC819D9FD37}" presName="connTx" presStyleLbl="parChTrans1D2" presStyleIdx="1" presStyleCnt="4"/>
      <dgm:spPr/>
    </dgm:pt>
    <dgm:pt modelId="{80CD1903-7E68-4F5C-8441-244926CBEE13}" type="pres">
      <dgm:prSet presAssocID="{5B082D95-36E0-45D6-9C9C-8D3D026C2066}" presName="root2" presStyleCnt="0"/>
      <dgm:spPr/>
    </dgm:pt>
    <dgm:pt modelId="{2500AC05-0B6F-46AA-AF22-EEC19B1CCB29}" type="pres">
      <dgm:prSet presAssocID="{5B082D95-36E0-45D6-9C9C-8D3D026C2066}" presName="LevelTwoTextNode" presStyleLbl="node2" presStyleIdx="1" presStyleCnt="4">
        <dgm:presLayoutVars>
          <dgm:chPref val="3"/>
        </dgm:presLayoutVars>
      </dgm:prSet>
      <dgm:spPr/>
    </dgm:pt>
    <dgm:pt modelId="{CA007ED1-A731-4940-905F-11DEBE7DE226}" type="pres">
      <dgm:prSet presAssocID="{5B082D95-36E0-45D6-9C9C-8D3D026C2066}" presName="level3hierChild" presStyleCnt="0"/>
      <dgm:spPr/>
    </dgm:pt>
    <dgm:pt modelId="{4D70BB99-0D05-4BF4-ABE4-7E68E6D5DEC4}" type="pres">
      <dgm:prSet presAssocID="{8EB04357-51AA-4E1B-B7D0-5AF533A00F27}" presName="conn2-1" presStyleLbl="parChTrans1D2" presStyleIdx="2" presStyleCnt="4"/>
      <dgm:spPr/>
    </dgm:pt>
    <dgm:pt modelId="{97B4930C-C784-4584-95E7-3EA00F9D8A1E}" type="pres">
      <dgm:prSet presAssocID="{8EB04357-51AA-4E1B-B7D0-5AF533A00F27}" presName="connTx" presStyleLbl="parChTrans1D2" presStyleIdx="2" presStyleCnt="4"/>
      <dgm:spPr/>
    </dgm:pt>
    <dgm:pt modelId="{00F85AE6-B99C-4FC4-B30A-EE6CD5353A24}" type="pres">
      <dgm:prSet presAssocID="{EE70B57A-E25A-4972-A541-C86626536321}" presName="root2" presStyleCnt="0"/>
      <dgm:spPr/>
    </dgm:pt>
    <dgm:pt modelId="{0B9635F5-F234-4810-8033-44C932541440}" type="pres">
      <dgm:prSet presAssocID="{EE70B57A-E25A-4972-A541-C86626536321}" presName="LevelTwoTextNode" presStyleLbl="node2" presStyleIdx="2" presStyleCnt="4">
        <dgm:presLayoutVars>
          <dgm:chPref val="3"/>
        </dgm:presLayoutVars>
      </dgm:prSet>
      <dgm:spPr/>
    </dgm:pt>
    <dgm:pt modelId="{367024EB-1110-43DA-91E9-0623EF63F0D7}" type="pres">
      <dgm:prSet presAssocID="{EE70B57A-E25A-4972-A541-C86626536321}" presName="level3hierChild" presStyleCnt="0"/>
      <dgm:spPr/>
    </dgm:pt>
    <dgm:pt modelId="{FE55FB54-D95F-4CC4-AD52-291CB16F567D}" type="pres">
      <dgm:prSet presAssocID="{33108074-AA53-418F-9C83-928686EA8F3A}" presName="conn2-1" presStyleLbl="parChTrans1D2" presStyleIdx="3" presStyleCnt="4"/>
      <dgm:spPr/>
    </dgm:pt>
    <dgm:pt modelId="{6E29F439-0217-40E0-A74A-903D3410EC88}" type="pres">
      <dgm:prSet presAssocID="{33108074-AA53-418F-9C83-928686EA8F3A}" presName="connTx" presStyleLbl="parChTrans1D2" presStyleIdx="3" presStyleCnt="4"/>
      <dgm:spPr/>
    </dgm:pt>
    <dgm:pt modelId="{2E31308C-3A35-4231-BD0F-D7C6627F9F9F}" type="pres">
      <dgm:prSet presAssocID="{0082540F-EF5C-421F-B437-A7629C62A5F1}" presName="root2" presStyleCnt="0"/>
      <dgm:spPr/>
    </dgm:pt>
    <dgm:pt modelId="{581F5199-2FBF-42CA-8A5A-3862173D5DFC}" type="pres">
      <dgm:prSet presAssocID="{0082540F-EF5C-421F-B437-A7629C62A5F1}" presName="LevelTwoTextNode" presStyleLbl="node2" presStyleIdx="3" presStyleCnt="4">
        <dgm:presLayoutVars>
          <dgm:chPref val="3"/>
        </dgm:presLayoutVars>
      </dgm:prSet>
      <dgm:spPr/>
    </dgm:pt>
    <dgm:pt modelId="{0281ADB8-50B3-465B-9238-BAB48AF2877B}" type="pres">
      <dgm:prSet presAssocID="{0082540F-EF5C-421F-B437-A7629C62A5F1}" presName="level3hierChild" presStyleCnt="0"/>
      <dgm:spPr/>
    </dgm:pt>
  </dgm:ptLst>
  <dgm:cxnLst>
    <dgm:cxn modelId="{D798D10E-EE56-4E2E-91A7-B834B1033F16}" type="presOf" srcId="{33108074-AA53-418F-9C83-928686EA8F3A}" destId="{FE55FB54-D95F-4CC4-AD52-291CB16F567D}" srcOrd="0" destOrd="0" presId="urn:microsoft.com/office/officeart/2008/layout/HorizontalMultiLevelHierarchy"/>
    <dgm:cxn modelId="{374EFA1C-A62E-4D78-B55F-AF5F0ACB50CD}" type="presOf" srcId="{8EB04357-51AA-4E1B-B7D0-5AF533A00F27}" destId="{4D70BB99-0D05-4BF4-ABE4-7E68E6D5DEC4}" srcOrd="0" destOrd="0" presId="urn:microsoft.com/office/officeart/2008/layout/HorizontalMultiLevelHierarchy"/>
    <dgm:cxn modelId="{43A0C240-3B98-42AF-A3A9-9D4B863379D0}" type="presOf" srcId="{8EB04357-51AA-4E1B-B7D0-5AF533A00F27}" destId="{97B4930C-C784-4584-95E7-3EA00F9D8A1E}" srcOrd="1" destOrd="0" presId="urn:microsoft.com/office/officeart/2008/layout/HorizontalMultiLevelHierarchy"/>
    <dgm:cxn modelId="{8A5AC25C-6F04-4BCA-8851-3C64F492CB86}" srcId="{3A43E25E-41D0-4412-8B5F-36C1CD729E10}" destId="{EE70B57A-E25A-4972-A541-C86626536321}" srcOrd="2" destOrd="0" parTransId="{8EB04357-51AA-4E1B-B7D0-5AF533A00F27}" sibTransId="{FD2B6EF8-41BB-466E-9B7C-9B9CA2A80234}"/>
    <dgm:cxn modelId="{AAB1B160-96A3-4212-B304-B2F5AC6967C8}" srcId="{8F91E6E5-CF50-4B9E-B317-E216D83DE1A4}" destId="{3A43E25E-41D0-4412-8B5F-36C1CD729E10}" srcOrd="0" destOrd="0" parTransId="{3D28B4F9-BBB9-49AF-9DC3-C92C61C8CC86}" sibTransId="{14073770-F332-4E40-BF2B-49E1C0C0E944}"/>
    <dgm:cxn modelId="{410D0249-96F2-41EA-9AFD-B2E2422250E7}" srcId="{3A43E25E-41D0-4412-8B5F-36C1CD729E10}" destId="{5B082D95-36E0-45D6-9C9C-8D3D026C2066}" srcOrd="1" destOrd="0" parTransId="{E1FB8DD2-383F-4C86-A95D-7FC819D9FD37}" sibTransId="{A988B522-3D5F-4335-9D98-A361B1D4FFC8}"/>
    <dgm:cxn modelId="{F52D5769-8DC2-4FC3-80AF-598D38087F1F}" type="presOf" srcId="{4AE2B410-45B9-4EEC-9D64-CD930EE1AE1C}" destId="{F7806346-7E64-41BB-A274-C82F6806E780}" srcOrd="0" destOrd="0" presId="urn:microsoft.com/office/officeart/2008/layout/HorizontalMultiLevelHierarchy"/>
    <dgm:cxn modelId="{6B015F6E-00B0-4F6A-9156-3BD08C5CB9CA}" type="presOf" srcId="{E1FB8DD2-383F-4C86-A95D-7FC819D9FD37}" destId="{D8231A38-6059-41D8-8555-0D0C98E0C78A}" srcOrd="0" destOrd="0" presId="urn:microsoft.com/office/officeart/2008/layout/HorizontalMultiLevelHierarchy"/>
    <dgm:cxn modelId="{4AF1657A-199B-494A-92CC-2AA78CF7AC79}" srcId="{3A43E25E-41D0-4412-8B5F-36C1CD729E10}" destId="{0082540F-EF5C-421F-B437-A7629C62A5F1}" srcOrd="3" destOrd="0" parTransId="{33108074-AA53-418F-9C83-928686EA8F3A}" sibTransId="{64957D34-F963-4E1A-8464-5EDA7DF133E9}"/>
    <dgm:cxn modelId="{4939B87B-76ED-45D6-B6E8-22CB209D99A1}" type="presOf" srcId="{47F31C2C-10E0-443C-A5F4-16A77BB40611}" destId="{AC7D9179-2CA8-4AF8-9F4C-0F06AFE8BB44}" srcOrd="1" destOrd="0" presId="urn:microsoft.com/office/officeart/2008/layout/HorizontalMultiLevelHierarchy"/>
    <dgm:cxn modelId="{06A00C7E-5073-40B8-B761-117B69B47674}" type="presOf" srcId="{33108074-AA53-418F-9C83-928686EA8F3A}" destId="{6E29F439-0217-40E0-A74A-903D3410EC88}" srcOrd="1" destOrd="0" presId="urn:microsoft.com/office/officeart/2008/layout/HorizontalMultiLevelHierarchy"/>
    <dgm:cxn modelId="{3291C280-5422-45E6-A993-B476BD57417B}" type="presOf" srcId="{E1FB8DD2-383F-4C86-A95D-7FC819D9FD37}" destId="{7FF495D7-7606-4EB7-8DF3-DCC45E76F850}" srcOrd="1" destOrd="0" presId="urn:microsoft.com/office/officeart/2008/layout/HorizontalMultiLevelHierarchy"/>
    <dgm:cxn modelId="{B29E3683-C534-499F-833E-4FCE29A82AB5}" type="presOf" srcId="{8F91E6E5-CF50-4B9E-B317-E216D83DE1A4}" destId="{C2B7C61E-646B-46EA-9F15-CB322F64BA23}" srcOrd="0" destOrd="0" presId="urn:microsoft.com/office/officeart/2008/layout/HorizontalMultiLevelHierarchy"/>
    <dgm:cxn modelId="{FFF79B93-FFD3-451F-B37C-B3AFEF0D53DF}" type="presOf" srcId="{3A43E25E-41D0-4412-8B5F-36C1CD729E10}" destId="{9640FD57-293A-4060-938C-6B6F4B94575E}" srcOrd="0" destOrd="0" presId="urn:microsoft.com/office/officeart/2008/layout/HorizontalMultiLevelHierarchy"/>
    <dgm:cxn modelId="{361738A2-1FD2-472B-80B2-1C3C585FEA1B}" type="presOf" srcId="{47F31C2C-10E0-443C-A5F4-16A77BB40611}" destId="{C3A9F86D-6403-4A10-8184-E512C1556C8A}" srcOrd="0" destOrd="0" presId="urn:microsoft.com/office/officeart/2008/layout/HorizontalMultiLevelHierarchy"/>
    <dgm:cxn modelId="{E80CECB5-E394-41C8-B577-682C83470E31}" type="presOf" srcId="{5B082D95-36E0-45D6-9C9C-8D3D026C2066}" destId="{2500AC05-0B6F-46AA-AF22-EEC19B1CCB29}" srcOrd="0" destOrd="0" presId="urn:microsoft.com/office/officeart/2008/layout/HorizontalMultiLevelHierarchy"/>
    <dgm:cxn modelId="{2FA707C2-6632-4C14-AF8A-9B119979E712}" type="presOf" srcId="{0082540F-EF5C-421F-B437-A7629C62A5F1}" destId="{581F5199-2FBF-42CA-8A5A-3862173D5DFC}" srcOrd="0" destOrd="0" presId="urn:microsoft.com/office/officeart/2008/layout/HorizontalMultiLevelHierarchy"/>
    <dgm:cxn modelId="{291B66D5-1E56-4B99-933C-6677FCE3C3C0}" type="presOf" srcId="{EE70B57A-E25A-4972-A541-C86626536321}" destId="{0B9635F5-F234-4810-8033-44C932541440}" srcOrd="0" destOrd="0" presId="urn:microsoft.com/office/officeart/2008/layout/HorizontalMultiLevelHierarchy"/>
    <dgm:cxn modelId="{B7DE7FFE-3205-4795-9615-A22870439C91}" srcId="{3A43E25E-41D0-4412-8B5F-36C1CD729E10}" destId="{4AE2B410-45B9-4EEC-9D64-CD930EE1AE1C}" srcOrd="0" destOrd="0" parTransId="{47F31C2C-10E0-443C-A5F4-16A77BB40611}" sibTransId="{514FAEE5-B3E1-4569-99BE-F0F2C93FCF4C}"/>
    <dgm:cxn modelId="{4473D4F6-E344-4D31-B5CA-A5F160AE2BD2}" type="presParOf" srcId="{C2B7C61E-646B-46EA-9F15-CB322F64BA23}" destId="{1AB8397E-64A8-4863-BA33-ED49CFA2C5F3}" srcOrd="0" destOrd="0" presId="urn:microsoft.com/office/officeart/2008/layout/HorizontalMultiLevelHierarchy"/>
    <dgm:cxn modelId="{E5E26685-A2D7-4D48-B8B8-2CD9BF24B6D9}" type="presParOf" srcId="{1AB8397E-64A8-4863-BA33-ED49CFA2C5F3}" destId="{9640FD57-293A-4060-938C-6B6F4B94575E}" srcOrd="0" destOrd="0" presId="urn:microsoft.com/office/officeart/2008/layout/HorizontalMultiLevelHierarchy"/>
    <dgm:cxn modelId="{CE8F2490-2CFC-4A05-9251-C37EA22E76E0}" type="presParOf" srcId="{1AB8397E-64A8-4863-BA33-ED49CFA2C5F3}" destId="{5639B5DB-D11E-4C31-838B-B70FA164DEE5}" srcOrd="1" destOrd="0" presId="urn:microsoft.com/office/officeart/2008/layout/HorizontalMultiLevelHierarchy"/>
    <dgm:cxn modelId="{C6C5A889-E653-4FA5-BF6B-FFD901A833EE}" type="presParOf" srcId="{5639B5DB-D11E-4C31-838B-B70FA164DEE5}" destId="{C3A9F86D-6403-4A10-8184-E512C1556C8A}" srcOrd="0" destOrd="0" presId="urn:microsoft.com/office/officeart/2008/layout/HorizontalMultiLevelHierarchy"/>
    <dgm:cxn modelId="{C3B32179-0721-441E-B195-56204C0B5EBB}" type="presParOf" srcId="{C3A9F86D-6403-4A10-8184-E512C1556C8A}" destId="{AC7D9179-2CA8-4AF8-9F4C-0F06AFE8BB44}" srcOrd="0" destOrd="0" presId="urn:microsoft.com/office/officeart/2008/layout/HorizontalMultiLevelHierarchy"/>
    <dgm:cxn modelId="{A0916916-907F-4E09-B786-0C4E15A2BC03}" type="presParOf" srcId="{5639B5DB-D11E-4C31-838B-B70FA164DEE5}" destId="{ED4C8A1E-0ACF-4CE8-AB2C-BB34DD9C218A}" srcOrd="1" destOrd="0" presId="urn:microsoft.com/office/officeart/2008/layout/HorizontalMultiLevelHierarchy"/>
    <dgm:cxn modelId="{B47F5837-C94F-43F9-9C3C-3BC88486B5C5}" type="presParOf" srcId="{ED4C8A1E-0ACF-4CE8-AB2C-BB34DD9C218A}" destId="{F7806346-7E64-41BB-A274-C82F6806E780}" srcOrd="0" destOrd="0" presId="urn:microsoft.com/office/officeart/2008/layout/HorizontalMultiLevelHierarchy"/>
    <dgm:cxn modelId="{84E1DAC6-EFA5-45FB-885F-F1DCE951A43B}" type="presParOf" srcId="{ED4C8A1E-0ACF-4CE8-AB2C-BB34DD9C218A}" destId="{33E36389-A2C4-4B04-BA3A-631A1D42C8AB}" srcOrd="1" destOrd="0" presId="urn:microsoft.com/office/officeart/2008/layout/HorizontalMultiLevelHierarchy"/>
    <dgm:cxn modelId="{5A0A1938-0F97-437B-9FEB-FBAAF796570F}" type="presParOf" srcId="{5639B5DB-D11E-4C31-838B-B70FA164DEE5}" destId="{D8231A38-6059-41D8-8555-0D0C98E0C78A}" srcOrd="2" destOrd="0" presId="urn:microsoft.com/office/officeart/2008/layout/HorizontalMultiLevelHierarchy"/>
    <dgm:cxn modelId="{AA6AD5DE-EB96-49AE-BAF2-4F7B5C243627}" type="presParOf" srcId="{D8231A38-6059-41D8-8555-0D0C98E0C78A}" destId="{7FF495D7-7606-4EB7-8DF3-DCC45E76F850}" srcOrd="0" destOrd="0" presId="urn:microsoft.com/office/officeart/2008/layout/HorizontalMultiLevelHierarchy"/>
    <dgm:cxn modelId="{E8CD4B95-A78E-4ADC-856D-66538F00A33D}" type="presParOf" srcId="{5639B5DB-D11E-4C31-838B-B70FA164DEE5}" destId="{80CD1903-7E68-4F5C-8441-244926CBEE13}" srcOrd="3" destOrd="0" presId="urn:microsoft.com/office/officeart/2008/layout/HorizontalMultiLevelHierarchy"/>
    <dgm:cxn modelId="{D590603B-3CA4-4646-A19D-C404488CD61B}" type="presParOf" srcId="{80CD1903-7E68-4F5C-8441-244926CBEE13}" destId="{2500AC05-0B6F-46AA-AF22-EEC19B1CCB29}" srcOrd="0" destOrd="0" presId="urn:microsoft.com/office/officeart/2008/layout/HorizontalMultiLevelHierarchy"/>
    <dgm:cxn modelId="{9E1133CB-A77E-4AC8-A678-D9FE19E97E4F}" type="presParOf" srcId="{80CD1903-7E68-4F5C-8441-244926CBEE13}" destId="{CA007ED1-A731-4940-905F-11DEBE7DE226}" srcOrd="1" destOrd="0" presId="urn:microsoft.com/office/officeart/2008/layout/HorizontalMultiLevelHierarchy"/>
    <dgm:cxn modelId="{8058C132-B6E5-487B-98D8-C31101F6E127}" type="presParOf" srcId="{5639B5DB-D11E-4C31-838B-B70FA164DEE5}" destId="{4D70BB99-0D05-4BF4-ABE4-7E68E6D5DEC4}" srcOrd="4" destOrd="0" presId="urn:microsoft.com/office/officeart/2008/layout/HorizontalMultiLevelHierarchy"/>
    <dgm:cxn modelId="{6BC2943F-18D6-42ED-B0D0-C32C9C776CC4}" type="presParOf" srcId="{4D70BB99-0D05-4BF4-ABE4-7E68E6D5DEC4}" destId="{97B4930C-C784-4584-95E7-3EA00F9D8A1E}" srcOrd="0" destOrd="0" presId="urn:microsoft.com/office/officeart/2008/layout/HorizontalMultiLevelHierarchy"/>
    <dgm:cxn modelId="{B5D078B1-A445-4D00-8B30-DB8E289449C9}" type="presParOf" srcId="{5639B5DB-D11E-4C31-838B-B70FA164DEE5}" destId="{00F85AE6-B99C-4FC4-B30A-EE6CD5353A24}" srcOrd="5" destOrd="0" presId="urn:microsoft.com/office/officeart/2008/layout/HorizontalMultiLevelHierarchy"/>
    <dgm:cxn modelId="{76692509-F6D0-4614-9099-6E689161445A}" type="presParOf" srcId="{00F85AE6-B99C-4FC4-B30A-EE6CD5353A24}" destId="{0B9635F5-F234-4810-8033-44C932541440}" srcOrd="0" destOrd="0" presId="urn:microsoft.com/office/officeart/2008/layout/HorizontalMultiLevelHierarchy"/>
    <dgm:cxn modelId="{46011368-926A-40AD-A161-AE4094756191}" type="presParOf" srcId="{00F85AE6-B99C-4FC4-B30A-EE6CD5353A24}" destId="{367024EB-1110-43DA-91E9-0623EF63F0D7}" srcOrd="1" destOrd="0" presId="urn:microsoft.com/office/officeart/2008/layout/HorizontalMultiLevelHierarchy"/>
    <dgm:cxn modelId="{D475C584-B341-4CC5-80D8-91DE9F9D1285}" type="presParOf" srcId="{5639B5DB-D11E-4C31-838B-B70FA164DEE5}" destId="{FE55FB54-D95F-4CC4-AD52-291CB16F567D}" srcOrd="6" destOrd="0" presId="urn:microsoft.com/office/officeart/2008/layout/HorizontalMultiLevelHierarchy"/>
    <dgm:cxn modelId="{929E70C2-2029-46F4-A868-A409499F4A97}" type="presParOf" srcId="{FE55FB54-D95F-4CC4-AD52-291CB16F567D}" destId="{6E29F439-0217-40E0-A74A-903D3410EC88}" srcOrd="0" destOrd="0" presId="urn:microsoft.com/office/officeart/2008/layout/HorizontalMultiLevelHierarchy"/>
    <dgm:cxn modelId="{A84E38AA-9244-4B52-BF99-7C9590BB77CF}" type="presParOf" srcId="{5639B5DB-D11E-4C31-838B-B70FA164DEE5}" destId="{2E31308C-3A35-4231-BD0F-D7C6627F9F9F}" srcOrd="7" destOrd="0" presId="urn:microsoft.com/office/officeart/2008/layout/HorizontalMultiLevelHierarchy"/>
    <dgm:cxn modelId="{5593849B-F848-4609-85A2-B36641C3C035}" type="presParOf" srcId="{2E31308C-3A35-4231-BD0F-D7C6627F9F9F}" destId="{581F5199-2FBF-42CA-8A5A-3862173D5DFC}" srcOrd="0" destOrd="0" presId="urn:microsoft.com/office/officeart/2008/layout/HorizontalMultiLevelHierarchy"/>
    <dgm:cxn modelId="{987BA2CD-CEED-489B-A12F-E2582DA1AF4E}" type="presParOf" srcId="{2E31308C-3A35-4231-BD0F-D7C6627F9F9F}" destId="{0281ADB8-50B3-465B-9238-BAB48AF287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0CB536-F1EA-4AC4-A5A5-5C8F1B1121AF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FFD1CBB2-9D21-4698-A26C-D663554A3751}">
      <dgm:prSet phldrT="[Text]"/>
      <dgm:spPr/>
      <dgm:t>
        <a:bodyPr/>
        <a:lstStyle/>
        <a:p>
          <a:r>
            <a:rPr lang="en-US" dirty="0"/>
            <a:t>How to Plan Three Activities a Year</a:t>
          </a:r>
        </a:p>
      </dgm:t>
    </dgm:pt>
    <dgm:pt modelId="{D7D9B65F-51FB-40FA-9D1C-270B07A1A456}" type="parTrans" cxnId="{DC980259-29D9-4C5E-B563-8A4764F1C862}">
      <dgm:prSet/>
      <dgm:spPr/>
      <dgm:t>
        <a:bodyPr/>
        <a:lstStyle/>
        <a:p>
          <a:endParaRPr lang="en-US"/>
        </a:p>
      </dgm:t>
    </dgm:pt>
    <dgm:pt modelId="{66692F7B-8333-4EDB-B9DC-A2FC701631A3}" type="sibTrans" cxnId="{DC980259-29D9-4C5E-B563-8A4764F1C862}">
      <dgm:prSet/>
      <dgm:spPr/>
      <dgm:t>
        <a:bodyPr/>
        <a:lstStyle/>
        <a:p>
          <a:endParaRPr lang="en-US"/>
        </a:p>
      </dgm:t>
    </dgm:pt>
    <dgm:pt modelId="{829E911E-CCB2-483B-9A56-9B072E5384B1}">
      <dgm:prSet phldrT="[Text]"/>
      <dgm:spPr/>
      <dgm:t>
        <a:bodyPr/>
        <a:lstStyle/>
        <a:p>
          <a:r>
            <a:rPr lang="en-US" dirty="0"/>
            <a:t>Identify Partners</a:t>
          </a:r>
        </a:p>
      </dgm:t>
    </dgm:pt>
    <dgm:pt modelId="{103F4473-901A-4BBC-8006-C0953D7B9BD0}" type="parTrans" cxnId="{C6EF43E1-B817-4274-97A5-04405D35EE13}">
      <dgm:prSet/>
      <dgm:spPr/>
      <dgm:t>
        <a:bodyPr/>
        <a:lstStyle/>
        <a:p>
          <a:endParaRPr lang="en-US"/>
        </a:p>
      </dgm:t>
    </dgm:pt>
    <dgm:pt modelId="{AE19DEEE-B218-4307-BE0F-0C4BE51F61B2}" type="sibTrans" cxnId="{C6EF43E1-B817-4274-97A5-04405D35EE13}">
      <dgm:prSet/>
      <dgm:spPr/>
      <dgm:t>
        <a:bodyPr/>
        <a:lstStyle/>
        <a:p>
          <a:endParaRPr lang="en-US"/>
        </a:p>
      </dgm:t>
    </dgm:pt>
    <dgm:pt modelId="{A079C7F8-62B6-4C32-9D39-4EB30C4AF1B5}">
      <dgm:prSet phldrT="[Text]"/>
      <dgm:spPr/>
      <dgm:t>
        <a:bodyPr/>
        <a:lstStyle/>
        <a:p>
          <a:r>
            <a:rPr lang="en-US" dirty="0"/>
            <a:t>Plan a Timeline</a:t>
          </a:r>
        </a:p>
      </dgm:t>
    </dgm:pt>
    <dgm:pt modelId="{7CB462F8-CE47-4704-B2FC-65D2FE193D37}" type="parTrans" cxnId="{DA6DB084-61D4-4649-A594-C8880399EF79}">
      <dgm:prSet/>
      <dgm:spPr/>
      <dgm:t>
        <a:bodyPr/>
        <a:lstStyle/>
        <a:p>
          <a:endParaRPr lang="en-US"/>
        </a:p>
      </dgm:t>
    </dgm:pt>
    <dgm:pt modelId="{897406F7-8396-43A1-B3F0-1425EB0D7FCB}" type="sibTrans" cxnId="{DA6DB084-61D4-4649-A594-C8880399EF79}">
      <dgm:prSet/>
      <dgm:spPr/>
      <dgm:t>
        <a:bodyPr/>
        <a:lstStyle/>
        <a:p>
          <a:endParaRPr lang="en-US"/>
        </a:p>
      </dgm:t>
    </dgm:pt>
    <dgm:pt modelId="{31346E9B-8047-4A67-B70A-B842C49F3D78}">
      <dgm:prSet phldrT="[Text]"/>
      <dgm:spPr/>
      <dgm:t>
        <a:bodyPr/>
        <a:lstStyle/>
        <a:p>
          <a:r>
            <a:rPr lang="en-US" dirty="0"/>
            <a:t>Leverage Local Knowledge</a:t>
          </a:r>
        </a:p>
      </dgm:t>
    </dgm:pt>
    <dgm:pt modelId="{74F5D3F0-E251-49A8-BE26-41364AE4531A}" type="parTrans" cxnId="{6958BF36-B3FB-4E2E-A36C-4BCA80A538FF}">
      <dgm:prSet/>
      <dgm:spPr/>
      <dgm:t>
        <a:bodyPr/>
        <a:lstStyle/>
        <a:p>
          <a:endParaRPr lang="en-US"/>
        </a:p>
      </dgm:t>
    </dgm:pt>
    <dgm:pt modelId="{729A99A4-4D6C-4574-AF47-522AF714BA64}" type="sibTrans" cxnId="{6958BF36-B3FB-4E2E-A36C-4BCA80A538FF}">
      <dgm:prSet/>
      <dgm:spPr/>
      <dgm:t>
        <a:bodyPr/>
        <a:lstStyle/>
        <a:p>
          <a:endParaRPr lang="en-US"/>
        </a:p>
      </dgm:t>
    </dgm:pt>
    <dgm:pt modelId="{6C67B516-BD4C-4BA3-A348-53A12AB61865}">
      <dgm:prSet phldrT="[Text]"/>
      <dgm:spPr/>
      <dgm:t>
        <a:bodyPr/>
        <a:lstStyle/>
        <a:p>
          <a:r>
            <a:rPr lang="en-US" dirty="0"/>
            <a:t>Use Resources</a:t>
          </a:r>
        </a:p>
      </dgm:t>
    </dgm:pt>
    <dgm:pt modelId="{C46EA73B-C69E-4DC0-8927-E4B5D6FAA4A2}" type="parTrans" cxnId="{EF547CA0-131F-4C19-98C8-CB13D86C121F}">
      <dgm:prSet/>
      <dgm:spPr/>
      <dgm:t>
        <a:bodyPr/>
        <a:lstStyle/>
        <a:p>
          <a:endParaRPr lang="en-US"/>
        </a:p>
      </dgm:t>
    </dgm:pt>
    <dgm:pt modelId="{C4C2477E-1F00-4B37-A3D7-D569CC51A161}" type="sibTrans" cxnId="{EF547CA0-131F-4C19-98C8-CB13D86C121F}">
      <dgm:prSet/>
      <dgm:spPr/>
      <dgm:t>
        <a:bodyPr/>
        <a:lstStyle/>
        <a:p>
          <a:endParaRPr lang="en-US"/>
        </a:p>
      </dgm:t>
    </dgm:pt>
    <dgm:pt modelId="{474657D2-42E1-4C24-B600-0D1B59730656}" type="pres">
      <dgm:prSet presAssocID="{BA0CB536-F1EA-4AC4-A5A5-5C8F1B1121A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15AE820-B209-473E-AC26-B96B09352F4E}" type="pres">
      <dgm:prSet presAssocID="{FFD1CBB2-9D21-4698-A26C-D663554A3751}" presName="root1" presStyleCnt="0"/>
      <dgm:spPr/>
    </dgm:pt>
    <dgm:pt modelId="{9D493AAB-6369-4BFB-B6DA-F87C218091FA}" type="pres">
      <dgm:prSet presAssocID="{FFD1CBB2-9D21-4698-A26C-D663554A3751}" presName="LevelOneTextNode" presStyleLbl="node0" presStyleIdx="0" presStyleCnt="1">
        <dgm:presLayoutVars>
          <dgm:chPref val="3"/>
        </dgm:presLayoutVars>
      </dgm:prSet>
      <dgm:spPr/>
    </dgm:pt>
    <dgm:pt modelId="{793E7552-ECAE-41E1-B5A1-3AF6DE39E1D1}" type="pres">
      <dgm:prSet presAssocID="{FFD1CBB2-9D21-4698-A26C-D663554A3751}" presName="level2hierChild" presStyleCnt="0"/>
      <dgm:spPr/>
    </dgm:pt>
    <dgm:pt modelId="{6CE8F158-4DAD-4C84-8FD9-3EB8B54FFD27}" type="pres">
      <dgm:prSet presAssocID="{103F4473-901A-4BBC-8006-C0953D7B9BD0}" presName="conn2-1" presStyleLbl="parChTrans1D2" presStyleIdx="0" presStyleCnt="4"/>
      <dgm:spPr/>
    </dgm:pt>
    <dgm:pt modelId="{B7364837-6FFF-4AC9-A682-00288924C491}" type="pres">
      <dgm:prSet presAssocID="{103F4473-901A-4BBC-8006-C0953D7B9BD0}" presName="connTx" presStyleLbl="parChTrans1D2" presStyleIdx="0" presStyleCnt="4"/>
      <dgm:spPr/>
    </dgm:pt>
    <dgm:pt modelId="{E8F5BA6D-1AEB-4273-8B95-CA500D6C9659}" type="pres">
      <dgm:prSet presAssocID="{829E911E-CCB2-483B-9A56-9B072E5384B1}" presName="root2" presStyleCnt="0"/>
      <dgm:spPr/>
    </dgm:pt>
    <dgm:pt modelId="{05DF1F25-6743-4CFF-9594-AB2A294B3E68}" type="pres">
      <dgm:prSet presAssocID="{829E911E-CCB2-483B-9A56-9B072E5384B1}" presName="LevelTwoTextNode" presStyleLbl="node2" presStyleIdx="0" presStyleCnt="4">
        <dgm:presLayoutVars>
          <dgm:chPref val="3"/>
        </dgm:presLayoutVars>
      </dgm:prSet>
      <dgm:spPr/>
    </dgm:pt>
    <dgm:pt modelId="{53855C47-8485-44BC-9E05-9810F883BBDD}" type="pres">
      <dgm:prSet presAssocID="{829E911E-CCB2-483B-9A56-9B072E5384B1}" presName="level3hierChild" presStyleCnt="0"/>
      <dgm:spPr/>
    </dgm:pt>
    <dgm:pt modelId="{A32B16A8-D82D-488F-8D58-5BD7693BB49B}" type="pres">
      <dgm:prSet presAssocID="{7CB462F8-CE47-4704-B2FC-65D2FE193D37}" presName="conn2-1" presStyleLbl="parChTrans1D2" presStyleIdx="1" presStyleCnt="4"/>
      <dgm:spPr/>
    </dgm:pt>
    <dgm:pt modelId="{CD8F354F-F68B-44C5-94E9-216E3CE908D7}" type="pres">
      <dgm:prSet presAssocID="{7CB462F8-CE47-4704-B2FC-65D2FE193D37}" presName="connTx" presStyleLbl="parChTrans1D2" presStyleIdx="1" presStyleCnt="4"/>
      <dgm:spPr/>
    </dgm:pt>
    <dgm:pt modelId="{594F94E5-8D50-44D6-BCBA-7B79E85B0596}" type="pres">
      <dgm:prSet presAssocID="{A079C7F8-62B6-4C32-9D39-4EB30C4AF1B5}" presName="root2" presStyleCnt="0"/>
      <dgm:spPr/>
    </dgm:pt>
    <dgm:pt modelId="{F9A8CF02-5181-40CD-AA76-CF37A77F7FF4}" type="pres">
      <dgm:prSet presAssocID="{A079C7F8-62B6-4C32-9D39-4EB30C4AF1B5}" presName="LevelTwoTextNode" presStyleLbl="node2" presStyleIdx="1" presStyleCnt="4">
        <dgm:presLayoutVars>
          <dgm:chPref val="3"/>
        </dgm:presLayoutVars>
      </dgm:prSet>
      <dgm:spPr/>
    </dgm:pt>
    <dgm:pt modelId="{DA158441-B2C8-4961-A21E-DE9ABCBE8D8B}" type="pres">
      <dgm:prSet presAssocID="{A079C7F8-62B6-4C32-9D39-4EB30C4AF1B5}" presName="level3hierChild" presStyleCnt="0"/>
      <dgm:spPr/>
    </dgm:pt>
    <dgm:pt modelId="{248A50D0-FA83-470E-9E8A-2C411A54DB3A}" type="pres">
      <dgm:prSet presAssocID="{74F5D3F0-E251-49A8-BE26-41364AE4531A}" presName="conn2-1" presStyleLbl="parChTrans1D2" presStyleIdx="2" presStyleCnt="4"/>
      <dgm:spPr/>
    </dgm:pt>
    <dgm:pt modelId="{5F3E1170-8BA3-4346-A0E9-AB7B11EF5245}" type="pres">
      <dgm:prSet presAssocID="{74F5D3F0-E251-49A8-BE26-41364AE4531A}" presName="connTx" presStyleLbl="parChTrans1D2" presStyleIdx="2" presStyleCnt="4"/>
      <dgm:spPr/>
    </dgm:pt>
    <dgm:pt modelId="{7EE8EE93-2DA3-494F-8DDD-DC0C3974BBE1}" type="pres">
      <dgm:prSet presAssocID="{31346E9B-8047-4A67-B70A-B842C49F3D78}" presName="root2" presStyleCnt="0"/>
      <dgm:spPr/>
    </dgm:pt>
    <dgm:pt modelId="{6959F789-E026-420A-A385-94482B5A8744}" type="pres">
      <dgm:prSet presAssocID="{31346E9B-8047-4A67-B70A-B842C49F3D78}" presName="LevelTwoTextNode" presStyleLbl="node2" presStyleIdx="2" presStyleCnt="4">
        <dgm:presLayoutVars>
          <dgm:chPref val="3"/>
        </dgm:presLayoutVars>
      </dgm:prSet>
      <dgm:spPr/>
    </dgm:pt>
    <dgm:pt modelId="{B2DBC61F-50F4-455E-8541-1623C2BE4C74}" type="pres">
      <dgm:prSet presAssocID="{31346E9B-8047-4A67-B70A-B842C49F3D78}" presName="level3hierChild" presStyleCnt="0"/>
      <dgm:spPr/>
    </dgm:pt>
    <dgm:pt modelId="{13234666-EBB8-4725-9ACF-A2D9B7E4EC65}" type="pres">
      <dgm:prSet presAssocID="{C46EA73B-C69E-4DC0-8927-E4B5D6FAA4A2}" presName="conn2-1" presStyleLbl="parChTrans1D2" presStyleIdx="3" presStyleCnt="4"/>
      <dgm:spPr/>
    </dgm:pt>
    <dgm:pt modelId="{AA96ECA3-CFD9-4931-B9E0-2930ABACF861}" type="pres">
      <dgm:prSet presAssocID="{C46EA73B-C69E-4DC0-8927-E4B5D6FAA4A2}" presName="connTx" presStyleLbl="parChTrans1D2" presStyleIdx="3" presStyleCnt="4"/>
      <dgm:spPr/>
    </dgm:pt>
    <dgm:pt modelId="{EFE3563B-1CF5-43E1-86B0-F684831D05EB}" type="pres">
      <dgm:prSet presAssocID="{6C67B516-BD4C-4BA3-A348-53A12AB61865}" presName="root2" presStyleCnt="0"/>
      <dgm:spPr/>
    </dgm:pt>
    <dgm:pt modelId="{EA9C64B0-7E16-4D58-BE5E-3FE2B59573AD}" type="pres">
      <dgm:prSet presAssocID="{6C67B516-BD4C-4BA3-A348-53A12AB61865}" presName="LevelTwoTextNode" presStyleLbl="node2" presStyleIdx="3" presStyleCnt="4">
        <dgm:presLayoutVars>
          <dgm:chPref val="3"/>
        </dgm:presLayoutVars>
      </dgm:prSet>
      <dgm:spPr/>
    </dgm:pt>
    <dgm:pt modelId="{ABF4087D-6F00-450B-B0ED-BBD7A181681F}" type="pres">
      <dgm:prSet presAssocID="{6C67B516-BD4C-4BA3-A348-53A12AB61865}" presName="level3hierChild" presStyleCnt="0"/>
      <dgm:spPr/>
    </dgm:pt>
  </dgm:ptLst>
  <dgm:cxnLst>
    <dgm:cxn modelId="{E80CCE04-9D32-4206-8B1E-2CA4F8AB1568}" type="presOf" srcId="{7CB462F8-CE47-4704-B2FC-65D2FE193D37}" destId="{A32B16A8-D82D-488F-8D58-5BD7693BB49B}" srcOrd="0" destOrd="0" presId="urn:microsoft.com/office/officeart/2008/layout/HorizontalMultiLevelHierarchy"/>
    <dgm:cxn modelId="{ED2BA713-FEDA-4719-A8CB-D3DE72C1EF8A}" type="presOf" srcId="{BA0CB536-F1EA-4AC4-A5A5-5C8F1B1121AF}" destId="{474657D2-42E1-4C24-B600-0D1B59730656}" srcOrd="0" destOrd="0" presId="urn:microsoft.com/office/officeart/2008/layout/HorizontalMultiLevelHierarchy"/>
    <dgm:cxn modelId="{8FAA8B16-B2FE-411D-B040-46A6F5B7D7F9}" type="presOf" srcId="{FFD1CBB2-9D21-4698-A26C-D663554A3751}" destId="{9D493AAB-6369-4BFB-B6DA-F87C218091FA}" srcOrd="0" destOrd="0" presId="urn:microsoft.com/office/officeart/2008/layout/HorizontalMultiLevelHierarchy"/>
    <dgm:cxn modelId="{11AA5418-C0E9-4437-BB20-BA94EE56B502}" type="presOf" srcId="{C46EA73B-C69E-4DC0-8927-E4B5D6FAA4A2}" destId="{AA96ECA3-CFD9-4931-B9E0-2930ABACF861}" srcOrd="1" destOrd="0" presId="urn:microsoft.com/office/officeart/2008/layout/HorizontalMultiLevelHierarchy"/>
    <dgm:cxn modelId="{B772661B-FE0C-46D7-A6BE-E28ADAA6F39A}" type="presOf" srcId="{74F5D3F0-E251-49A8-BE26-41364AE4531A}" destId="{5F3E1170-8BA3-4346-A0E9-AB7B11EF5245}" srcOrd="1" destOrd="0" presId="urn:microsoft.com/office/officeart/2008/layout/HorizontalMultiLevelHierarchy"/>
    <dgm:cxn modelId="{E6D8F728-B741-489A-B72B-602A74931A20}" type="presOf" srcId="{103F4473-901A-4BBC-8006-C0953D7B9BD0}" destId="{6CE8F158-4DAD-4C84-8FD9-3EB8B54FFD27}" srcOrd="0" destOrd="0" presId="urn:microsoft.com/office/officeart/2008/layout/HorizontalMultiLevelHierarchy"/>
    <dgm:cxn modelId="{6958BF36-B3FB-4E2E-A36C-4BCA80A538FF}" srcId="{FFD1CBB2-9D21-4698-A26C-D663554A3751}" destId="{31346E9B-8047-4A67-B70A-B842C49F3D78}" srcOrd="2" destOrd="0" parTransId="{74F5D3F0-E251-49A8-BE26-41364AE4531A}" sibTransId="{729A99A4-4D6C-4574-AF47-522AF714BA64}"/>
    <dgm:cxn modelId="{89D53C52-4C35-478C-B041-A3AF62733C57}" type="presOf" srcId="{103F4473-901A-4BBC-8006-C0953D7B9BD0}" destId="{B7364837-6FFF-4AC9-A682-00288924C491}" srcOrd="1" destOrd="0" presId="urn:microsoft.com/office/officeart/2008/layout/HorizontalMultiLevelHierarchy"/>
    <dgm:cxn modelId="{DC980259-29D9-4C5E-B563-8A4764F1C862}" srcId="{BA0CB536-F1EA-4AC4-A5A5-5C8F1B1121AF}" destId="{FFD1CBB2-9D21-4698-A26C-D663554A3751}" srcOrd="0" destOrd="0" parTransId="{D7D9B65F-51FB-40FA-9D1C-270B07A1A456}" sibTransId="{66692F7B-8333-4EDB-B9DC-A2FC701631A3}"/>
    <dgm:cxn modelId="{DA6DB084-61D4-4649-A594-C8880399EF79}" srcId="{FFD1CBB2-9D21-4698-A26C-D663554A3751}" destId="{A079C7F8-62B6-4C32-9D39-4EB30C4AF1B5}" srcOrd="1" destOrd="0" parTransId="{7CB462F8-CE47-4704-B2FC-65D2FE193D37}" sibTransId="{897406F7-8396-43A1-B3F0-1425EB0D7FCB}"/>
    <dgm:cxn modelId="{1250B697-B0C6-4BD4-A4CB-4C680A96CBBF}" type="presOf" srcId="{C46EA73B-C69E-4DC0-8927-E4B5D6FAA4A2}" destId="{13234666-EBB8-4725-9ACF-A2D9B7E4EC65}" srcOrd="0" destOrd="0" presId="urn:microsoft.com/office/officeart/2008/layout/HorizontalMultiLevelHierarchy"/>
    <dgm:cxn modelId="{7039E698-9E9E-4961-8CC8-C368B46FA986}" type="presOf" srcId="{6C67B516-BD4C-4BA3-A348-53A12AB61865}" destId="{EA9C64B0-7E16-4D58-BE5E-3FE2B59573AD}" srcOrd="0" destOrd="0" presId="urn:microsoft.com/office/officeart/2008/layout/HorizontalMultiLevelHierarchy"/>
    <dgm:cxn modelId="{EF547CA0-131F-4C19-98C8-CB13D86C121F}" srcId="{FFD1CBB2-9D21-4698-A26C-D663554A3751}" destId="{6C67B516-BD4C-4BA3-A348-53A12AB61865}" srcOrd="3" destOrd="0" parTransId="{C46EA73B-C69E-4DC0-8927-E4B5D6FAA4A2}" sibTransId="{C4C2477E-1F00-4B37-A3D7-D569CC51A161}"/>
    <dgm:cxn modelId="{E5FF36A6-E9B5-446A-BEC7-BEDF4EBBB6F9}" type="presOf" srcId="{829E911E-CCB2-483B-9A56-9B072E5384B1}" destId="{05DF1F25-6743-4CFF-9594-AB2A294B3E68}" srcOrd="0" destOrd="0" presId="urn:microsoft.com/office/officeart/2008/layout/HorizontalMultiLevelHierarchy"/>
    <dgm:cxn modelId="{F0B092AF-54C9-4BB5-9464-87F30AE1114D}" type="presOf" srcId="{31346E9B-8047-4A67-B70A-B842C49F3D78}" destId="{6959F789-E026-420A-A385-94482B5A8744}" srcOrd="0" destOrd="0" presId="urn:microsoft.com/office/officeart/2008/layout/HorizontalMultiLevelHierarchy"/>
    <dgm:cxn modelId="{1EA273C4-6566-43D6-A8A9-43563FBC93F6}" type="presOf" srcId="{A079C7F8-62B6-4C32-9D39-4EB30C4AF1B5}" destId="{F9A8CF02-5181-40CD-AA76-CF37A77F7FF4}" srcOrd="0" destOrd="0" presId="urn:microsoft.com/office/officeart/2008/layout/HorizontalMultiLevelHierarchy"/>
    <dgm:cxn modelId="{C6EF43E1-B817-4274-97A5-04405D35EE13}" srcId="{FFD1CBB2-9D21-4698-A26C-D663554A3751}" destId="{829E911E-CCB2-483B-9A56-9B072E5384B1}" srcOrd="0" destOrd="0" parTransId="{103F4473-901A-4BBC-8006-C0953D7B9BD0}" sibTransId="{AE19DEEE-B218-4307-BE0F-0C4BE51F61B2}"/>
    <dgm:cxn modelId="{CC9AA8EF-46BF-4300-98D1-F33FBA598DD0}" type="presOf" srcId="{74F5D3F0-E251-49A8-BE26-41364AE4531A}" destId="{248A50D0-FA83-470E-9E8A-2C411A54DB3A}" srcOrd="0" destOrd="0" presId="urn:microsoft.com/office/officeart/2008/layout/HorizontalMultiLevelHierarchy"/>
    <dgm:cxn modelId="{12ADF6F2-876B-4E69-AFB4-12DE3AAEBA01}" type="presOf" srcId="{7CB462F8-CE47-4704-B2FC-65D2FE193D37}" destId="{CD8F354F-F68B-44C5-94E9-216E3CE908D7}" srcOrd="1" destOrd="0" presId="urn:microsoft.com/office/officeart/2008/layout/HorizontalMultiLevelHierarchy"/>
    <dgm:cxn modelId="{8FE87D3F-ED60-462F-8BC5-7388EFB12CDD}" type="presParOf" srcId="{474657D2-42E1-4C24-B600-0D1B59730656}" destId="{915AE820-B209-473E-AC26-B96B09352F4E}" srcOrd="0" destOrd="0" presId="urn:microsoft.com/office/officeart/2008/layout/HorizontalMultiLevelHierarchy"/>
    <dgm:cxn modelId="{2BF66752-936B-4C88-A3EB-CF4F1E91270F}" type="presParOf" srcId="{915AE820-B209-473E-AC26-B96B09352F4E}" destId="{9D493AAB-6369-4BFB-B6DA-F87C218091FA}" srcOrd="0" destOrd="0" presId="urn:microsoft.com/office/officeart/2008/layout/HorizontalMultiLevelHierarchy"/>
    <dgm:cxn modelId="{D0D0CD1F-8453-41EF-81E4-F2B653299876}" type="presParOf" srcId="{915AE820-B209-473E-AC26-B96B09352F4E}" destId="{793E7552-ECAE-41E1-B5A1-3AF6DE39E1D1}" srcOrd="1" destOrd="0" presId="urn:microsoft.com/office/officeart/2008/layout/HorizontalMultiLevelHierarchy"/>
    <dgm:cxn modelId="{3D8DF72C-6777-4D9A-88E5-65EAFD330C6B}" type="presParOf" srcId="{793E7552-ECAE-41E1-B5A1-3AF6DE39E1D1}" destId="{6CE8F158-4DAD-4C84-8FD9-3EB8B54FFD27}" srcOrd="0" destOrd="0" presId="urn:microsoft.com/office/officeart/2008/layout/HorizontalMultiLevelHierarchy"/>
    <dgm:cxn modelId="{512C0BC0-6EEA-4646-8E54-1E3B78B76D14}" type="presParOf" srcId="{6CE8F158-4DAD-4C84-8FD9-3EB8B54FFD27}" destId="{B7364837-6FFF-4AC9-A682-00288924C491}" srcOrd="0" destOrd="0" presId="urn:microsoft.com/office/officeart/2008/layout/HorizontalMultiLevelHierarchy"/>
    <dgm:cxn modelId="{C7FAC0FA-A699-49FC-B6F6-533DBDE03DC7}" type="presParOf" srcId="{793E7552-ECAE-41E1-B5A1-3AF6DE39E1D1}" destId="{E8F5BA6D-1AEB-4273-8B95-CA500D6C9659}" srcOrd="1" destOrd="0" presId="urn:microsoft.com/office/officeart/2008/layout/HorizontalMultiLevelHierarchy"/>
    <dgm:cxn modelId="{02A4B1B6-7816-47D6-AD24-CB60667A43F3}" type="presParOf" srcId="{E8F5BA6D-1AEB-4273-8B95-CA500D6C9659}" destId="{05DF1F25-6743-4CFF-9594-AB2A294B3E68}" srcOrd="0" destOrd="0" presId="urn:microsoft.com/office/officeart/2008/layout/HorizontalMultiLevelHierarchy"/>
    <dgm:cxn modelId="{F9380E24-6A93-46DD-88C6-0EB1CEED19F2}" type="presParOf" srcId="{E8F5BA6D-1AEB-4273-8B95-CA500D6C9659}" destId="{53855C47-8485-44BC-9E05-9810F883BBDD}" srcOrd="1" destOrd="0" presId="urn:microsoft.com/office/officeart/2008/layout/HorizontalMultiLevelHierarchy"/>
    <dgm:cxn modelId="{4C543646-6D9A-460B-81D8-AC8A7848EF9A}" type="presParOf" srcId="{793E7552-ECAE-41E1-B5A1-3AF6DE39E1D1}" destId="{A32B16A8-D82D-488F-8D58-5BD7693BB49B}" srcOrd="2" destOrd="0" presId="urn:microsoft.com/office/officeart/2008/layout/HorizontalMultiLevelHierarchy"/>
    <dgm:cxn modelId="{EDAE313C-9B33-4D1C-B366-3429B2CB6F82}" type="presParOf" srcId="{A32B16A8-D82D-488F-8D58-5BD7693BB49B}" destId="{CD8F354F-F68B-44C5-94E9-216E3CE908D7}" srcOrd="0" destOrd="0" presId="urn:microsoft.com/office/officeart/2008/layout/HorizontalMultiLevelHierarchy"/>
    <dgm:cxn modelId="{B817C7CB-F344-4105-B104-3DC0C4C41859}" type="presParOf" srcId="{793E7552-ECAE-41E1-B5A1-3AF6DE39E1D1}" destId="{594F94E5-8D50-44D6-BCBA-7B79E85B0596}" srcOrd="3" destOrd="0" presId="urn:microsoft.com/office/officeart/2008/layout/HorizontalMultiLevelHierarchy"/>
    <dgm:cxn modelId="{6C097721-6016-46E0-A620-FAFAFE2EB548}" type="presParOf" srcId="{594F94E5-8D50-44D6-BCBA-7B79E85B0596}" destId="{F9A8CF02-5181-40CD-AA76-CF37A77F7FF4}" srcOrd="0" destOrd="0" presId="urn:microsoft.com/office/officeart/2008/layout/HorizontalMultiLevelHierarchy"/>
    <dgm:cxn modelId="{7A89E25E-7441-4610-A3FB-B898BF3E6DCD}" type="presParOf" srcId="{594F94E5-8D50-44D6-BCBA-7B79E85B0596}" destId="{DA158441-B2C8-4961-A21E-DE9ABCBE8D8B}" srcOrd="1" destOrd="0" presId="urn:microsoft.com/office/officeart/2008/layout/HorizontalMultiLevelHierarchy"/>
    <dgm:cxn modelId="{65320641-7078-4600-80C6-C37B0526CF8C}" type="presParOf" srcId="{793E7552-ECAE-41E1-B5A1-3AF6DE39E1D1}" destId="{248A50D0-FA83-470E-9E8A-2C411A54DB3A}" srcOrd="4" destOrd="0" presId="urn:microsoft.com/office/officeart/2008/layout/HorizontalMultiLevelHierarchy"/>
    <dgm:cxn modelId="{552CA233-CC9F-4527-BE21-8DE6D77A35FB}" type="presParOf" srcId="{248A50D0-FA83-470E-9E8A-2C411A54DB3A}" destId="{5F3E1170-8BA3-4346-A0E9-AB7B11EF5245}" srcOrd="0" destOrd="0" presId="urn:microsoft.com/office/officeart/2008/layout/HorizontalMultiLevelHierarchy"/>
    <dgm:cxn modelId="{40B5A31D-87E5-4A11-BCE7-190075C47745}" type="presParOf" srcId="{793E7552-ECAE-41E1-B5A1-3AF6DE39E1D1}" destId="{7EE8EE93-2DA3-494F-8DDD-DC0C3974BBE1}" srcOrd="5" destOrd="0" presId="urn:microsoft.com/office/officeart/2008/layout/HorizontalMultiLevelHierarchy"/>
    <dgm:cxn modelId="{DEF0E1FE-7BDD-4CED-8339-85973532D22C}" type="presParOf" srcId="{7EE8EE93-2DA3-494F-8DDD-DC0C3974BBE1}" destId="{6959F789-E026-420A-A385-94482B5A8744}" srcOrd="0" destOrd="0" presId="urn:microsoft.com/office/officeart/2008/layout/HorizontalMultiLevelHierarchy"/>
    <dgm:cxn modelId="{A1EAD1C5-A739-4CEF-88D7-50DFCDDE4DA3}" type="presParOf" srcId="{7EE8EE93-2DA3-494F-8DDD-DC0C3974BBE1}" destId="{B2DBC61F-50F4-455E-8541-1623C2BE4C74}" srcOrd="1" destOrd="0" presId="urn:microsoft.com/office/officeart/2008/layout/HorizontalMultiLevelHierarchy"/>
    <dgm:cxn modelId="{42ACAB64-3420-494F-85E3-B5CB59422341}" type="presParOf" srcId="{793E7552-ECAE-41E1-B5A1-3AF6DE39E1D1}" destId="{13234666-EBB8-4725-9ACF-A2D9B7E4EC65}" srcOrd="6" destOrd="0" presId="urn:microsoft.com/office/officeart/2008/layout/HorizontalMultiLevelHierarchy"/>
    <dgm:cxn modelId="{AF5F2B82-3A93-49A7-B9F9-8E9291C3F071}" type="presParOf" srcId="{13234666-EBB8-4725-9ACF-A2D9B7E4EC65}" destId="{AA96ECA3-CFD9-4931-B9E0-2930ABACF861}" srcOrd="0" destOrd="0" presId="urn:microsoft.com/office/officeart/2008/layout/HorizontalMultiLevelHierarchy"/>
    <dgm:cxn modelId="{D794BA75-3AC6-4EDF-B9B5-58842F40A518}" type="presParOf" srcId="{793E7552-ECAE-41E1-B5A1-3AF6DE39E1D1}" destId="{EFE3563B-1CF5-43E1-86B0-F684831D05EB}" srcOrd="7" destOrd="0" presId="urn:microsoft.com/office/officeart/2008/layout/HorizontalMultiLevelHierarchy"/>
    <dgm:cxn modelId="{BBC9E773-0A5D-4737-ACF4-D5077C93BC4B}" type="presParOf" srcId="{EFE3563B-1CF5-43E1-86B0-F684831D05EB}" destId="{EA9C64B0-7E16-4D58-BE5E-3FE2B59573AD}" srcOrd="0" destOrd="0" presId="urn:microsoft.com/office/officeart/2008/layout/HorizontalMultiLevelHierarchy"/>
    <dgm:cxn modelId="{E7ED928E-FF18-41CA-A9B7-24DAB9151CCD}" type="presParOf" srcId="{EFE3563B-1CF5-43E1-86B0-F684831D05EB}" destId="{ABF4087D-6F00-450B-B0ED-BBD7A181681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1110E-9700-459A-BCA2-4BC950CCA198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4336ADA-E0D2-456A-91E0-CCA7E27DB37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dirty="0"/>
            <a:t>Measuring Impact</a:t>
          </a:r>
        </a:p>
      </dgm:t>
    </dgm:pt>
    <dgm:pt modelId="{730641F4-30A2-4AA9-8C3F-CDEDC16EB7A2}" type="parTrans" cxnId="{34F62386-498B-49F1-B009-D5D92A957A09}">
      <dgm:prSet/>
      <dgm:spPr/>
      <dgm:t>
        <a:bodyPr/>
        <a:lstStyle/>
        <a:p>
          <a:endParaRPr lang="en-US"/>
        </a:p>
      </dgm:t>
    </dgm:pt>
    <dgm:pt modelId="{53A126A1-4D8A-4356-A3B2-DE3A23BF4DAE}" type="sibTrans" cxnId="{34F62386-498B-49F1-B009-D5D92A957A09}">
      <dgm:prSet/>
      <dgm:spPr/>
      <dgm:t>
        <a:bodyPr/>
        <a:lstStyle/>
        <a:p>
          <a:endParaRPr lang="en-US"/>
        </a:p>
      </dgm:t>
    </dgm:pt>
    <dgm:pt modelId="{2AEB7755-7E5F-4C5A-9C70-2AAD9E43C135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Attendance Metrics</a:t>
          </a:r>
        </a:p>
      </dgm:t>
    </dgm:pt>
    <dgm:pt modelId="{08A0FD9A-448C-4005-ABF3-83C0954328B2}" type="parTrans" cxnId="{07BAD644-1ACB-4BAE-BBE9-E5F8D4FFA2F5}">
      <dgm:prSet/>
      <dgm:spPr/>
      <dgm:t>
        <a:bodyPr/>
        <a:lstStyle/>
        <a:p>
          <a:endParaRPr lang="en-US"/>
        </a:p>
      </dgm:t>
    </dgm:pt>
    <dgm:pt modelId="{AFBD7DA4-2C00-4695-AC6B-7CBAF60D03B0}" type="sibTrans" cxnId="{07BAD644-1ACB-4BAE-BBE9-E5F8D4FFA2F5}">
      <dgm:prSet/>
      <dgm:spPr/>
      <dgm:t>
        <a:bodyPr/>
        <a:lstStyle/>
        <a:p>
          <a:endParaRPr lang="en-US"/>
        </a:p>
      </dgm:t>
    </dgm:pt>
    <dgm:pt modelId="{0D620577-611E-4F1D-AB6C-979AF40A91F9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Engagement Levels</a:t>
          </a:r>
        </a:p>
      </dgm:t>
    </dgm:pt>
    <dgm:pt modelId="{732EA2D7-2B30-4DB7-A547-B30594B3610F}" type="parTrans" cxnId="{229411B1-0905-42D9-8D60-9B1A44843007}">
      <dgm:prSet/>
      <dgm:spPr/>
      <dgm:t>
        <a:bodyPr/>
        <a:lstStyle/>
        <a:p>
          <a:endParaRPr lang="en-US"/>
        </a:p>
      </dgm:t>
    </dgm:pt>
    <dgm:pt modelId="{7FB01BBF-A17D-4A7C-8BF9-4A24DF5134A1}" type="sibTrans" cxnId="{229411B1-0905-42D9-8D60-9B1A44843007}">
      <dgm:prSet/>
      <dgm:spPr/>
      <dgm:t>
        <a:bodyPr/>
        <a:lstStyle/>
        <a:p>
          <a:endParaRPr lang="en-US"/>
        </a:p>
      </dgm:t>
    </dgm:pt>
    <dgm:pt modelId="{62E1417E-0810-432B-928D-BA7AA7F6CBCC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Feedback Collection</a:t>
          </a:r>
        </a:p>
      </dgm:t>
    </dgm:pt>
    <dgm:pt modelId="{38A03980-5632-4B5C-BB1A-33ECBD6B3F2B}" type="parTrans" cxnId="{1C269FB1-7CEA-4384-9225-56CAF1E8DBD0}">
      <dgm:prSet/>
      <dgm:spPr/>
      <dgm:t>
        <a:bodyPr/>
        <a:lstStyle/>
        <a:p>
          <a:endParaRPr lang="en-US"/>
        </a:p>
      </dgm:t>
    </dgm:pt>
    <dgm:pt modelId="{1267705A-B956-484D-B810-CFBE1059C219}" type="sibTrans" cxnId="{1C269FB1-7CEA-4384-9225-56CAF1E8DBD0}">
      <dgm:prSet/>
      <dgm:spPr/>
      <dgm:t>
        <a:bodyPr/>
        <a:lstStyle/>
        <a:p>
          <a:endParaRPr lang="en-US"/>
        </a:p>
      </dgm:t>
    </dgm:pt>
    <dgm:pt modelId="{B7DDDD30-CB3C-465A-A6D1-56474BE5D9D6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Documentation</a:t>
          </a:r>
        </a:p>
      </dgm:t>
    </dgm:pt>
    <dgm:pt modelId="{8B9D68E3-0DD2-457C-8430-FC12AE19FBD9}" type="parTrans" cxnId="{37501647-658A-4263-BFD1-4A7E3A09E5A4}">
      <dgm:prSet/>
      <dgm:spPr/>
      <dgm:t>
        <a:bodyPr/>
        <a:lstStyle/>
        <a:p>
          <a:endParaRPr lang="en-US"/>
        </a:p>
      </dgm:t>
    </dgm:pt>
    <dgm:pt modelId="{255B9E18-F908-4075-AD0C-151AA69E99F8}" type="sibTrans" cxnId="{37501647-658A-4263-BFD1-4A7E3A09E5A4}">
      <dgm:prSet/>
      <dgm:spPr/>
      <dgm:t>
        <a:bodyPr/>
        <a:lstStyle/>
        <a:p>
          <a:endParaRPr lang="en-US"/>
        </a:p>
      </dgm:t>
    </dgm:pt>
    <dgm:pt modelId="{79610F3F-E162-4099-B851-3F9B9AAA4A79}" type="pres">
      <dgm:prSet presAssocID="{4C61110E-9700-459A-BCA2-4BC950CCA19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DDF00D7-20C1-44F5-9BE9-145376B81247}" type="pres">
      <dgm:prSet presAssocID="{E4336ADA-E0D2-456A-91E0-CCA7E27DB37A}" presName="root1" presStyleCnt="0"/>
      <dgm:spPr/>
    </dgm:pt>
    <dgm:pt modelId="{B72F5A68-A4C7-4874-870F-D2F31183275D}" type="pres">
      <dgm:prSet presAssocID="{E4336ADA-E0D2-456A-91E0-CCA7E27DB37A}" presName="LevelOneTextNode" presStyleLbl="node0" presStyleIdx="0" presStyleCnt="1">
        <dgm:presLayoutVars>
          <dgm:chPref val="3"/>
        </dgm:presLayoutVars>
      </dgm:prSet>
      <dgm:spPr/>
    </dgm:pt>
    <dgm:pt modelId="{E8166D88-6ECA-4075-8AF7-486F3D442D11}" type="pres">
      <dgm:prSet presAssocID="{E4336ADA-E0D2-456A-91E0-CCA7E27DB37A}" presName="level2hierChild" presStyleCnt="0"/>
      <dgm:spPr/>
    </dgm:pt>
    <dgm:pt modelId="{37EDF184-3833-45C2-89F3-D0A7B17E1A45}" type="pres">
      <dgm:prSet presAssocID="{08A0FD9A-448C-4005-ABF3-83C0954328B2}" presName="conn2-1" presStyleLbl="parChTrans1D2" presStyleIdx="0" presStyleCnt="4"/>
      <dgm:spPr/>
    </dgm:pt>
    <dgm:pt modelId="{D688F9E2-D423-4AA0-83D7-AC95866FEC19}" type="pres">
      <dgm:prSet presAssocID="{08A0FD9A-448C-4005-ABF3-83C0954328B2}" presName="connTx" presStyleLbl="parChTrans1D2" presStyleIdx="0" presStyleCnt="4"/>
      <dgm:spPr/>
    </dgm:pt>
    <dgm:pt modelId="{450515A7-D0BD-48CD-BF4E-1D3DFA736459}" type="pres">
      <dgm:prSet presAssocID="{2AEB7755-7E5F-4C5A-9C70-2AAD9E43C135}" presName="root2" presStyleCnt="0"/>
      <dgm:spPr/>
    </dgm:pt>
    <dgm:pt modelId="{701FA73E-E0B0-4248-B752-588380DB75C9}" type="pres">
      <dgm:prSet presAssocID="{2AEB7755-7E5F-4C5A-9C70-2AAD9E43C135}" presName="LevelTwoTextNode" presStyleLbl="node2" presStyleIdx="0" presStyleCnt="4">
        <dgm:presLayoutVars>
          <dgm:chPref val="3"/>
        </dgm:presLayoutVars>
      </dgm:prSet>
      <dgm:spPr/>
    </dgm:pt>
    <dgm:pt modelId="{944AE4F8-40BA-4B5C-A82E-4825A420B10E}" type="pres">
      <dgm:prSet presAssocID="{2AEB7755-7E5F-4C5A-9C70-2AAD9E43C135}" presName="level3hierChild" presStyleCnt="0"/>
      <dgm:spPr/>
    </dgm:pt>
    <dgm:pt modelId="{7E3F5146-C1C5-4BA7-805E-A2193AB3E3A7}" type="pres">
      <dgm:prSet presAssocID="{732EA2D7-2B30-4DB7-A547-B30594B3610F}" presName="conn2-1" presStyleLbl="parChTrans1D2" presStyleIdx="1" presStyleCnt="4"/>
      <dgm:spPr/>
    </dgm:pt>
    <dgm:pt modelId="{C6A6AFF0-21A1-40A9-8206-B8AB8317846F}" type="pres">
      <dgm:prSet presAssocID="{732EA2D7-2B30-4DB7-A547-B30594B3610F}" presName="connTx" presStyleLbl="parChTrans1D2" presStyleIdx="1" presStyleCnt="4"/>
      <dgm:spPr/>
    </dgm:pt>
    <dgm:pt modelId="{6A99A739-5405-4475-A7C6-CDFA8DA64D0A}" type="pres">
      <dgm:prSet presAssocID="{0D620577-611E-4F1D-AB6C-979AF40A91F9}" presName="root2" presStyleCnt="0"/>
      <dgm:spPr/>
    </dgm:pt>
    <dgm:pt modelId="{2EE490AF-DA4D-4D5B-BD12-9541C2BF989A}" type="pres">
      <dgm:prSet presAssocID="{0D620577-611E-4F1D-AB6C-979AF40A91F9}" presName="LevelTwoTextNode" presStyleLbl="node2" presStyleIdx="1" presStyleCnt="4">
        <dgm:presLayoutVars>
          <dgm:chPref val="3"/>
        </dgm:presLayoutVars>
      </dgm:prSet>
      <dgm:spPr/>
    </dgm:pt>
    <dgm:pt modelId="{8F559A0C-26CA-4F24-AA02-0A8377316FF5}" type="pres">
      <dgm:prSet presAssocID="{0D620577-611E-4F1D-AB6C-979AF40A91F9}" presName="level3hierChild" presStyleCnt="0"/>
      <dgm:spPr/>
    </dgm:pt>
    <dgm:pt modelId="{8657CD9D-4B5C-42DC-B3E7-C08FCB70231F}" type="pres">
      <dgm:prSet presAssocID="{38A03980-5632-4B5C-BB1A-33ECBD6B3F2B}" presName="conn2-1" presStyleLbl="parChTrans1D2" presStyleIdx="2" presStyleCnt="4"/>
      <dgm:spPr/>
    </dgm:pt>
    <dgm:pt modelId="{3790AC8E-1E3C-4A23-9CB8-D2539635511A}" type="pres">
      <dgm:prSet presAssocID="{38A03980-5632-4B5C-BB1A-33ECBD6B3F2B}" presName="connTx" presStyleLbl="parChTrans1D2" presStyleIdx="2" presStyleCnt="4"/>
      <dgm:spPr/>
    </dgm:pt>
    <dgm:pt modelId="{99EB68C4-A42E-4506-8AFA-8FA685899374}" type="pres">
      <dgm:prSet presAssocID="{62E1417E-0810-432B-928D-BA7AA7F6CBCC}" presName="root2" presStyleCnt="0"/>
      <dgm:spPr/>
    </dgm:pt>
    <dgm:pt modelId="{B7308E7A-6534-4432-8960-09A2CC929B25}" type="pres">
      <dgm:prSet presAssocID="{62E1417E-0810-432B-928D-BA7AA7F6CBCC}" presName="LevelTwoTextNode" presStyleLbl="node2" presStyleIdx="2" presStyleCnt="4">
        <dgm:presLayoutVars>
          <dgm:chPref val="3"/>
        </dgm:presLayoutVars>
      </dgm:prSet>
      <dgm:spPr/>
    </dgm:pt>
    <dgm:pt modelId="{D7BBD97D-45A1-4118-AC1E-1DDF7B3F562D}" type="pres">
      <dgm:prSet presAssocID="{62E1417E-0810-432B-928D-BA7AA7F6CBCC}" presName="level3hierChild" presStyleCnt="0"/>
      <dgm:spPr/>
    </dgm:pt>
    <dgm:pt modelId="{445ABE02-7199-408E-903B-1D7028187580}" type="pres">
      <dgm:prSet presAssocID="{8B9D68E3-0DD2-457C-8430-FC12AE19FBD9}" presName="conn2-1" presStyleLbl="parChTrans1D2" presStyleIdx="3" presStyleCnt="4"/>
      <dgm:spPr/>
    </dgm:pt>
    <dgm:pt modelId="{BF36BFCB-4A7C-454F-A674-F7E3CF7DE81B}" type="pres">
      <dgm:prSet presAssocID="{8B9D68E3-0DD2-457C-8430-FC12AE19FBD9}" presName="connTx" presStyleLbl="parChTrans1D2" presStyleIdx="3" presStyleCnt="4"/>
      <dgm:spPr/>
    </dgm:pt>
    <dgm:pt modelId="{06B3E6D7-AA5F-44E7-B8BA-B4D3B8082DDD}" type="pres">
      <dgm:prSet presAssocID="{B7DDDD30-CB3C-465A-A6D1-56474BE5D9D6}" presName="root2" presStyleCnt="0"/>
      <dgm:spPr/>
    </dgm:pt>
    <dgm:pt modelId="{1F8E548D-F1F2-458D-BAD1-F1E205E51AC7}" type="pres">
      <dgm:prSet presAssocID="{B7DDDD30-CB3C-465A-A6D1-56474BE5D9D6}" presName="LevelTwoTextNode" presStyleLbl="node2" presStyleIdx="3" presStyleCnt="4">
        <dgm:presLayoutVars>
          <dgm:chPref val="3"/>
        </dgm:presLayoutVars>
      </dgm:prSet>
      <dgm:spPr/>
    </dgm:pt>
    <dgm:pt modelId="{D564B221-5D6F-484A-9DE8-BDFBE680FA61}" type="pres">
      <dgm:prSet presAssocID="{B7DDDD30-CB3C-465A-A6D1-56474BE5D9D6}" presName="level3hierChild" presStyleCnt="0"/>
      <dgm:spPr/>
    </dgm:pt>
  </dgm:ptLst>
  <dgm:cxnLst>
    <dgm:cxn modelId="{AC1B7907-1847-4DAA-B020-39F6B7B32ADC}" type="presOf" srcId="{B7DDDD30-CB3C-465A-A6D1-56474BE5D9D6}" destId="{1F8E548D-F1F2-458D-BAD1-F1E205E51AC7}" srcOrd="0" destOrd="0" presId="urn:microsoft.com/office/officeart/2008/layout/HorizontalMultiLevelHierarchy"/>
    <dgm:cxn modelId="{B0517D09-F629-4583-841C-2495D0F94D6D}" type="presOf" srcId="{62E1417E-0810-432B-928D-BA7AA7F6CBCC}" destId="{B7308E7A-6534-4432-8960-09A2CC929B25}" srcOrd="0" destOrd="0" presId="urn:microsoft.com/office/officeart/2008/layout/HorizontalMultiLevelHierarchy"/>
    <dgm:cxn modelId="{BAFBCA20-5981-4339-8338-BD2275DAD6A0}" type="presOf" srcId="{732EA2D7-2B30-4DB7-A547-B30594B3610F}" destId="{C6A6AFF0-21A1-40A9-8206-B8AB8317846F}" srcOrd="1" destOrd="0" presId="urn:microsoft.com/office/officeart/2008/layout/HorizontalMultiLevelHierarchy"/>
    <dgm:cxn modelId="{C4512F27-08BB-4958-B174-B397A8C2443E}" type="presOf" srcId="{E4336ADA-E0D2-456A-91E0-CCA7E27DB37A}" destId="{B72F5A68-A4C7-4874-870F-D2F31183275D}" srcOrd="0" destOrd="0" presId="urn:microsoft.com/office/officeart/2008/layout/HorizontalMultiLevelHierarchy"/>
    <dgm:cxn modelId="{07BAD644-1ACB-4BAE-BBE9-E5F8D4FFA2F5}" srcId="{E4336ADA-E0D2-456A-91E0-CCA7E27DB37A}" destId="{2AEB7755-7E5F-4C5A-9C70-2AAD9E43C135}" srcOrd="0" destOrd="0" parTransId="{08A0FD9A-448C-4005-ABF3-83C0954328B2}" sibTransId="{AFBD7DA4-2C00-4695-AC6B-7CBAF60D03B0}"/>
    <dgm:cxn modelId="{37501647-658A-4263-BFD1-4A7E3A09E5A4}" srcId="{E4336ADA-E0D2-456A-91E0-CCA7E27DB37A}" destId="{B7DDDD30-CB3C-465A-A6D1-56474BE5D9D6}" srcOrd="3" destOrd="0" parTransId="{8B9D68E3-0DD2-457C-8430-FC12AE19FBD9}" sibTransId="{255B9E18-F908-4075-AD0C-151AA69E99F8}"/>
    <dgm:cxn modelId="{79CB2548-0A5F-43F4-AB93-99BAFAF7915F}" type="presOf" srcId="{08A0FD9A-448C-4005-ABF3-83C0954328B2}" destId="{D688F9E2-D423-4AA0-83D7-AC95866FEC19}" srcOrd="1" destOrd="0" presId="urn:microsoft.com/office/officeart/2008/layout/HorizontalMultiLevelHierarchy"/>
    <dgm:cxn modelId="{E9EA1C49-4BD1-4F7D-AF74-BF4CA856A5C6}" type="presOf" srcId="{38A03980-5632-4B5C-BB1A-33ECBD6B3F2B}" destId="{8657CD9D-4B5C-42DC-B3E7-C08FCB70231F}" srcOrd="0" destOrd="0" presId="urn:microsoft.com/office/officeart/2008/layout/HorizontalMultiLevelHierarchy"/>
    <dgm:cxn modelId="{E46AC84C-EC62-486C-9E2F-3C87A2625D13}" type="presOf" srcId="{8B9D68E3-0DD2-457C-8430-FC12AE19FBD9}" destId="{BF36BFCB-4A7C-454F-A674-F7E3CF7DE81B}" srcOrd="1" destOrd="0" presId="urn:microsoft.com/office/officeart/2008/layout/HorizontalMultiLevelHierarchy"/>
    <dgm:cxn modelId="{D20DCC55-A826-44BA-A65C-853BAD205185}" type="presOf" srcId="{0D620577-611E-4F1D-AB6C-979AF40A91F9}" destId="{2EE490AF-DA4D-4D5B-BD12-9541C2BF989A}" srcOrd="0" destOrd="0" presId="urn:microsoft.com/office/officeart/2008/layout/HorizontalMultiLevelHierarchy"/>
    <dgm:cxn modelId="{21683C79-8F22-4796-8C9E-979246BE3A2B}" type="presOf" srcId="{8B9D68E3-0DD2-457C-8430-FC12AE19FBD9}" destId="{445ABE02-7199-408E-903B-1D7028187580}" srcOrd="0" destOrd="0" presId="urn:microsoft.com/office/officeart/2008/layout/HorizontalMultiLevelHierarchy"/>
    <dgm:cxn modelId="{34F62386-498B-49F1-B009-D5D92A957A09}" srcId="{4C61110E-9700-459A-BCA2-4BC950CCA198}" destId="{E4336ADA-E0D2-456A-91E0-CCA7E27DB37A}" srcOrd="0" destOrd="0" parTransId="{730641F4-30A2-4AA9-8C3F-CDEDC16EB7A2}" sibTransId="{53A126A1-4D8A-4356-A3B2-DE3A23BF4DAE}"/>
    <dgm:cxn modelId="{C516578B-8530-440C-B993-51CB9905F885}" type="presOf" srcId="{08A0FD9A-448C-4005-ABF3-83C0954328B2}" destId="{37EDF184-3833-45C2-89F3-D0A7B17E1A45}" srcOrd="0" destOrd="0" presId="urn:microsoft.com/office/officeart/2008/layout/HorizontalMultiLevelHierarchy"/>
    <dgm:cxn modelId="{332682AE-8BB0-4773-8B5F-35A1DD5EBF30}" type="presOf" srcId="{732EA2D7-2B30-4DB7-A547-B30594B3610F}" destId="{7E3F5146-C1C5-4BA7-805E-A2193AB3E3A7}" srcOrd="0" destOrd="0" presId="urn:microsoft.com/office/officeart/2008/layout/HorizontalMultiLevelHierarchy"/>
    <dgm:cxn modelId="{229411B1-0905-42D9-8D60-9B1A44843007}" srcId="{E4336ADA-E0D2-456A-91E0-CCA7E27DB37A}" destId="{0D620577-611E-4F1D-AB6C-979AF40A91F9}" srcOrd="1" destOrd="0" parTransId="{732EA2D7-2B30-4DB7-A547-B30594B3610F}" sibTransId="{7FB01BBF-A17D-4A7C-8BF9-4A24DF5134A1}"/>
    <dgm:cxn modelId="{1C269FB1-7CEA-4384-9225-56CAF1E8DBD0}" srcId="{E4336ADA-E0D2-456A-91E0-CCA7E27DB37A}" destId="{62E1417E-0810-432B-928D-BA7AA7F6CBCC}" srcOrd="2" destOrd="0" parTransId="{38A03980-5632-4B5C-BB1A-33ECBD6B3F2B}" sibTransId="{1267705A-B956-484D-B810-CFBE1059C219}"/>
    <dgm:cxn modelId="{91E1D9E1-E2B4-40B9-8677-0B45606A5F75}" type="presOf" srcId="{38A03980-5632-4B5C-BB1A-33ECBD6B3F2B}" destId="{3790AC8E-1E3C-4A23-9CB8-D2539635511A}" srcOrd="1" destOrd="0" presId="urn:microsoft.com/office/officeart/2008/layout/HorizontalMultiLevelHierarchy"/>
    <dgm:cxn modelId="{748F74E6-BAB3-4A79-B45F-FCF645E44F4A}" type="presOf" srcId="{4C61110E-9700-459A-BCA2-4BC950CCA198}" destId="{79610F3F-E162-4099-B851-3F9B9AAA4A79}" srcOrd="0" destOrd="0" presId="urn:microsoft.com/office/officeart/2008/layout/HorizontalMultiLevelHierarchy"/>
    <dgm:cxn modelId="{B3FE9FEE-F3F1-4E4F-97BC-E1325123F424}" type="presOf" srcId="{2AEB7755-7E5F-4C5A-9C70-2AAD9E43C135}" destId="{701FA73E-E0B0-4248-B752-588380DB75C9}" srcOrd="0" destOrd="0" presId="urn:microsoft.com/office/officeart/2008/layout/HorizontalMultiLevelHierarchy"/>
    <dgm:cxn modelId="{FE020ED4-50BB-4B49-BE40-E042657D10DB}" type="presParOf" srcId="{79610F3F-E162-4099-B851-3F9B9AAA4A79}" destId="{6DDF00D7-20C1-44F5-9BE9-145376B81247}" srcOrd="0" destOrd="0" presId="urn:microsoft.com/office/officeart/2008/layout/HorizontalMultiLevelHierarchy"/>
    <dgm:cxn modelId="{CD0B33C9-42E7-46F2-A715-EA897924CEC0}" type="presParOf" srcId="{6DDF00D7-20C1-44F5-9BE9-145376B81247}" destId="{B72F5A68-A4C7-4874-870F-D2F31183275D}" srcOrd="0" destOrd="0" presId="urn:microsoft.com/office/officeart/2008/layout/HorizontalMultiLevelHierarchy"/>
    <dgm:cxn modelId="{BF79342E-2489-409D-841C-32CDDA8FA27F}" type="presParOf" srcId="{6DDF00D7-20C1-44F5-9BE9-145376B81247}" destId="{E8166D88-6ECA-4075-8AF7-486F3D442D11}" srcOrd="1" destOrd="0" presId="urn:microsoft.com/office/officeart/2008/layout/HorizontalMultiLevelHierarchy"/>
    <dgm:cxn modelId="{DFB98543-B932-4C21-93FD-2E3C59407D42}" type="presParOf" srcId="{E8166D88-6ECA-4075-8AF7-486F3D442D11}" destId="{37EDF184-3833-45C2-89F3-D0A7B17E1A45}" srcOrd="0" destOrd="0" presId="urn:microsoft.com/office/officeart/2008/layout/HorizontalMultiLevelHierarchy"/>
    <dgm:cxn modelId="{0E93A7D0-4FC1-41F8-AFB6-8EB811EC90C8}" type="presParOf" srcId="{37EDF184-3833-45C2-89F3-D0A7B17E1A45}" destId="{D688F9E2-D423-4AA0-83D7-AC95866FEC19}" srcOrd="0" destOrd="0" presId="urn:microsoft.com/office/officeart/2008/layout/HorizontalMultiLevelHierarchy"/>
    <dgm:cxn modelId="{BE359EC3-3C61-4EA4-83FA-E4EDFD133291}" type="presParOf" srcId="{E8166D88-6ECA-4075-8AF7-486F3D442D11}" destId="{450515A7-D0BD-48CD-BF4E-1D3DFA736459}" srcOrd="1" destOrd="0" presId="urn:microsoft.com/office/officeart/2008/layout/HorizontalMultiLevelHierarchy"/>
    <dgm:cxn modelId="{E6CF6A4A-4932-42E4-A171-9C80DDFE590A}" type="presParOf" srcId="{450515A7-D0BD-48CD-BF4E-1D3DFA736459}" destId="{701FA73E-E0B0-4248-B752-588380DB75C9}" srcOrd="0" destOrd="0" presId="urn:microsoft.com/office/officeart/2008/layout/HorizontalMultiLevelHierarchy"/>
    <dgm:cxn modelId="{B3002427-B2A5-4D39-8297-E0A89EFA0E7D}" type="presParOf" srcId="{450515A7-D0BD-48CD-BF4E-1D3DFA736459}" destId="{944AE4F8-40BA-4B5C-A82E-4825A420B10E}" srcOrd="1" destOrd="0" presId="urn:microsoft.com/office/officeart/2008/layout/HorizontalMultiLevelHierarchy"/>
    <dgm:cxn modelId="{AE7E401A-6FE8-4521-898C-160003CD4145}" type="presParOf" srcId="{E8166D88-6ECA-4075-8AF7-486F3D442D11}" destId="{7E3F5146-C1C5-4BA7-805E-A2193AB3E3A7}" srcOrd="2" destOrd="0" presId="urn:microsoft.com/office/officeart/2008/layout/HorizontalMultiLevelHierarchy"/>
    <dgm:cxn modelId="{52D31E73-DA76-4DE9-9954-3F48A991C2A2}" type="presParOf" srcId="{7E3F5146-C1C5-4BA7-805E-A2193AB3E3A7}" destId="{C6A6AFF0-21A1-40A9-8206-B8AB8317846F}" srcOrd="0" destOrd="0" presId="urn:microsoft.com/office/officeart/2008/layout/HorizontalMultiLevelHierarchy"/>
    <dgm:cxn modelId="{E25626B6-5B04-4E5C-B84D-5D61AFDB0B8A}" type="presParOf" srcId="{E8166D88-6ECA-4075-8AF7-486F3D442D11}" destId="{6A99A739-5405-4475-A7C6-CDFA8DA64D0A}" srcOrd="3" destOrd="0" presId="urn:microsoft.com/office/officeart/2008/layout/HorizontalMultiLevelHierarchy"/>
    <dgm:cxn modelId="{09AE759D-CBB6-42EB-96FA-3A60AAB89B3B}" type="presParOf" srcId="{6A99A739-5405-4475-A7C6-CDFA8DA64D0A}" destId="{2EE490AF-DA4D-4D5B-BD12-9541C2BF989A}" srcOrd="0" destOrd="0" presId="urn:microsoft.com/office/officeart/2008/layout/HorizontalMultiLevelHierarchy"/>
    <dgm:cxn modelId="{F93D9B8E-AA0E-4AA3-B641-3EBE5AB55B66}" type="presParOf" srcId="{6A99A739-5405-4475-A7C6-CDFA8DA64D0A}" destId="{8F559A0C-26CA-4F24-AA02-0A8377316FF5}" srcOrd="1" destOrd="0" presId="urn:microsoft.com/office/officeart/2008/layout/HorizontalMultiLevelHierarchy"/>
    <dgm:cxn modelId="{EA0E7F29-16FC-4AE7-BC95-40377CE3931E}" type="presParOf" srcId="{E8166D88-6ECA-4075-8AF7-486F3D442D11}" destId="{8657CD9D-4B5C-42DC-B3E7-C08FCB70231F}" srcOrd="4" destOrd="0" presId="urn:microsoft.com/office/officeart/2008/layout/HorizontalMultiLevelHierarchy"/>
    <dgm:cxn modelId="{B098F449-B8A8-4D42-A8E5-A93EEB41EA09}" type="presParOf" srcId="{8657CD9D-4B5C-42DC-B3E7-C08FCB70231F}" destId="{3790AC8E-1E3C-4A23-9CB8-D2539635511A}" srcOrd="0" destOrd="0" presId="urn:microsoft.com/office/officeart/2008/layout/HorizontalMultiLevelHierarchy"/>
    <dgm:cxn modelId="{FD47AD58-DE5E-4F4F-B4C9-DB5947EC39D4}" type="presParOf" srcId="{E8166D88-6ECA-4075-8AF7-486F3D442D11}" destId="{99EB68C4-A42E-4506-8AFA-8FA685899374}" srcOrd="5" destOrd="0" presId="urn:microsoft.com/office/officeart/2008/layout/HorizontalMultiLevelHierarchy"/>
    <dgm:cxn modelId="{EB55B125-78F7-43EE-B252-960C7557CE7A}" type="presParOf" srcId="{99EB68C4-A42E-4506-8AFA-8FA685899374}" destId="{B7308E7A-6534-4432-8960-09A2CC929B25}" srcOrd="0" destOrd="0" presId="urn:microsoft.com/office/officeart/2008/layout/HorizontalMultiLevelHierarchy"/>
    <dgm:cxn modelId="{1B6B1355-2393-442C-AD17-DC15332142AB}" type="presParOf" srcId="{99EB68C4-A42E-4506-8AFA-8FA685899374}" destId="{D7BBD97D-45A1-4118-AC1E-1DDF7B3F562D}" srcOrd="1" destOrd="0" presId="urn:microsoft.com/office/officeart/2008/layout/HorizontalMultiLevelHierarchy"/>
    <dgm:cxn modelId="{76534A90-BF3D-4189-BB9A-1179B216ABED}" type="presParOf" srcId="{E8166D88-6ECA-4075-8AF7-486F3D442D11}" destId="{445ABE02-7199-408E-903B-1D7028187580}" srcOrd="6" destOrd="0" presId="urn:microsoft.com/office/officeart/2008/layout/HorizontalMultiLevelHierarchy"/>
    <dgm:cxn modelId="{83396EDF-8E88-4251-B9F0-467E1C198BF4}" type="presParOf" srcId="{445ABE02-7199-408E-903B-1D7028187580}" destId="{BF36BFCB-4A7C-454F-A674-F7E3CF7DE81B}" srcOrd="0" destOrd="0" presId="urn:microsoft.com/office/officeart/2008/layout/HorizontalMultiLevelHierarchy"/>
    <dgm:cxn modelId="{2A3359B5-2956-41D7-9F1E-8825F2DA3EA4}" type="presParOf" srcId="{E8166D88-6ECA-4075-8AF7-486F3D442D11}" destId="{06B3E6D7-AA5F-44E7-B8BA-B4D3B8082DDD}" srcOrd="7" destOrd="0" presId="urn:microsoft.com/office/officeart/2008/layout/HorizontalMultiLevelHierarchy"/>
    <dgm:cxn modelId="{4FF6AB02-D3AA-4A7E-8953-B97FC20507FA}" type="presParOf" srcId="{06B3E6D7-AA5F-44E7-B8BA-B4D3B8082DDD}" destId="{1F8E548D-F1F2-458D-BAD1-F1E205E51AC7}" srcOrd="0" destOrd="0" presId="urn:microsoft.com/office/officeart/2008/layout/HorizontalMultiLevelHierarchy"/>
    <dgm:cxn modelId="{6C7A12F7-59AF-40FA-BC03-BAD68B508D58}" type="presParOf" srcId="{06B3E6D7-AA5F-44E7-B8BA-B4D3B8082DDD}" destId="{D564B221-5D6F-484A-9DE8-BDFBE680FA6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C1D19-424C-4DC3-B8BD-834F73A0A8BB}">
      <dsp:nvSpPr>
        <dsp:cNvPr id="0" name=""/>
        <dsp:cNvSpPr/>
      </dsp:nvSpPr>
      <dsp:spPr>
        <a:xfrm>
          <a:off x="617211" y="1726299"/>
          <a:ext cx="403856" cy="769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928" y="0"/>
              </a:lnTo>
              <a:lnTo>
                <a:pt x="201928" y="769543"/>
              </a:lnTo>
              <a:lnTo>
                <a:pt x="403856" y="7695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7412" y="2089343"/>
        <a:ext cx="43453" cy="43453"/>
      </dsp:txXfrm>
    </dsp:sp>
    <dsp:sp modelId="{3F4469AB-11A7-4945-8EBE-45C9F51FC566}">
      <dsp:nvSpPr>
        <dsp:cNvPr id="0" name=""/>
        <dsp:cNvSpPr/>
      </dsp:nvSpPr>
      <dsp:spPr>
        <a:xfrm>
          <a:off x="617211" y="1680579"/>
          <a:ext cx="403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385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9043" y="1716202"/>
        <a:ext cx="20192" cy="20192"/>
      </dsp:txXfrm>
    </dsp:sp>
    <dsp:sp modelId="{45733263-706B-40A2-98A1-0D24B655EE6E}">
      <dsp:nvSpPr>
        <dsp:cNvPr id="0" name=""/>
        <dsp:cNvSpPr/>
      </dsp:nvSpPr>
      <dsp:spPr>
        <a:xfrm>
          <a:off x="617211" y="956755"/>
          <a:ext cx="403856" cy="769543"/>
        </a:xfrm>
        <a:custGeom>
          <a:avLst/>
          <a:gdLst/>
          <a:ahLst/>
          <a:cxnLst/>
          <a:rect l="0" t="0" r="0" b="0"/>
          <a:pathLst>
            <a:path>
              <a:moveTo>
                <a:pt x="0" y="769543"/>
              </a:moveTo>
              <a:lnTo>
                <a:pt x="201928" y="769543"/>
              </a:lnTo>
              <a:lnTo>
                <a:pt x="201928" y="0"/>
              </a:lnTo>
              <a:lnTo>
                <a:pt x="40385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7412" y="1319800"/>
        <a:ext cx="43453" cy="43453"/>
      </dsp:txXfrm>
    </dsp:sp>
    <dsp:sp modelId="{66BB26D4-575E-4CBB-B291-6D4274E48220}">
      <dsp:nvSpPr>
        <dsp:cNvPr id="0" name=""/>
        <dsp:cNvSpPr/>
      </dsp:nvSpPr>
      <dsp:spPr>
        <a:xfrm rot="16200000">
          <a:off x="-1310697" y="1418481"/>
          <a:ext cx="3240182" cy="615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Why Outreach and Educational Activities Matter</a:t>
          </a:r>
          <a:endParaRPr lang="en-US" sz="2100" kern="1200" dirty="0"/>
        </a:p>
      </dsp:txBody>
      <dsp:txXfrm>
        <a:off x="-1310697" y="1418481"/>
        <a:ext cx="3240182" cy="615634"/>
      </dsp:txXfrm>
    </dsp:sp>
    <dsp:sp modelId="{3C7B2E85-3B8E-45EF-9DBF-658A702CDCF1}">
      <dsp:nvSpPr>
        <dsp:cNvPr id="0" name=""/>
        <dsp:cNvSpPr/>
      </dsp:nvSpPr>
      <dsp:spPr>
        <a:xfrm>
          <a:off x="1021067" y="648938"/>
          <a:ext cx="2019281" cy="615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Life-saving Awareness</a:t>
          </a:r>
        </a:p>
      </dsp:txBody>
      <dsp:txXfrm>
        <a:off x="1021067" y="648938"/>
        <a:ext cx="2019281" cy="615634"/>
      </dsp:txXfrm>
    </dsp:sp>
    <dsp:sp modelId="{89731F81-0605-4776-A15E-B43EF98C7D3C}">
      <dsp:nvSpPr>
        <dsp:cNvPr id="0" name=""/>
        <dsp:cNvSpPr/>
      </dsp:nvSpPr>
      <dsp:spPr>
        <a:xfrm>
          <a:off x="1021067" y="1418481"/>
          <a:ext cx="2019281" cy="615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Empowerment</a:t>
          </a:r>
        </a:p>
      </dsp:txBody>
      <dsp:txXfrm>
        <a:off x="1021067" y="1418481"/>
        <a:ext cx="2019281" cy="615634"/>
      </dsp:txXfrm>
    </dsp:sp>
    <dsp:sp modelId="{E167F7A6-26E6-4C8E-88E0-490984B85C70}">
      <dsp:nvSpPr>
        <dsp:cNvPr id="0" name=""/>
        <dsp:cNvSpPr/>
      </dsp:nvSpPr>
      <dsp:spPr>
        <a:xfrm>
          <a:off x="1021067" y="2188024"/>
          <a:ext cx="2019281" cy="615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Resilience Building</a:t>
          </a:r>
        </a:p>
      </dsp:txBody>
      <dsp:txXfrm>
        <a:off x="1021067" y="2188024"/>
        <a:ext cx="2019281" cy="615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5FB54-D95F-4CC4-AD52-291CB16F567D}">
      <dsp:nvSpPr>
        <dsp:cNvPr id="0" name=""/>
        <dsp:cNvSpPr/>
      </dsp:nvSpPr>
      <dsp:spPr>
        <a:xfrm>
          <a:off x="1108209" y="1531786"/>
          <a:ext cx="381843" cy="1091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921" y="0"/>
              </a:lnTo>
              <a:lnTo>
                <a:pt x="190921" y="1091397"/>
              </a:lnTo>
              <a:lnTo>
                <a:pt x="381843" y="1091397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70224" y="2048578"/>
        <a:ext cx="57813" cy="57813"/>
      </dsp:txXfrm>
    </dsp:sp>
    <dsp:sp modelId="{4D70BB99-0D05-4BF4-ABE4-7E68E6D5DEC4}">
      <dsp:nvSpPr>
        <dsp:cNvPr id="0" name=""/>
        <dsp:cNvSpPr/>
      </dsp:nvSpPr>
      <dsp:spPr>
        <a:xfrm>
          <a:off x="1108209" y="1531786"/>
          <a:ext cx="381843" cy="363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921" y="0"/>
              </a:lnTo>
              <a:lnTo>
                <a:pt x="190921" y="363799"/>
              </a:lnTo>
              <a:lnTo>
                <a:pt x="381843" y="363799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85946" y="1700501"/>
        <a:ext cx="26370" cy="26370"/>
      </dsp:txXfrm>
    </dsp:sp>
    <dsp:sp modelId="{D8231A38-6059-41D8-8555-0D0C98E0C78A}">
      <dsp:nvSpPr>
        <dsp:cNvPr id="0" name=""/>
        <dsp:cNvSpPr/>
      </dsp:nvSpPr>
      <dsp:spPr>
        <a:xfrm>
          <a:off x="1108209" y="1167987"/>
          <a:ext cx="381843" cy="363799"/>
        </a:xfrm>
        <a:custGeom>
          <a:avLst/>
          <a:gdLst/>
          <a:ahLst/>
          <a:cxnLst/>
          <a:rect l="0" t="0" r="0" b="0"/>
          <a:pathLst>
            <a:path>
              <a:moveTo>
                <a:pt x="0" y="363799"/>
              </a:moveTo>
              <a:lnTo>
                <a:pt x="190921" y="363799"/>
              </a:lnTo>
              <a:lnTo>
                <a:pt x="190921" y="0"/>
              </a:lnTo>
              <a:lnTo>
                <a:pt x="381843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85946" y="1336701"/>
        <a:ext cx="26370" cy="26370"/>
      </dsp:txXfrm>
    </dsp:sp>
    <dsp:sp modelId="{C3A9F86D-6403-4A10-8184-E512C1556C8A}">
      <dsp:nvSpPr>
        <dsp:cNvPr id="0" name=""/>
        <dsp:cNvSpPr/>
      </dsp:nvSpPr>
      <dsp:spPr>
        <a:xfrm>
          <a:off x="1108209" y="440388"/>
          <a:ext cx="381843" cy="1091397"/>
        </a:xfrm>
        <a:custGeom>
          <a:avLst/>
          <a:gdLst/>
          <a:ahLst/>
          <a:cxnLst/>
          <a:rect l="0" t="0" r="0" b="0"/>
          <a:pathLst>
            <a:path>
              <a:moveTo>
                <a:pt x="0" y="1091397"/>
              </a:moveTo>
              <a:lnTo>
                <a:pt x="190921" y="1091397"/>
              </a:lnTo>
              <a:lnTo>
                <a:pt x="190921" y="0"/>
              </a:lnTo>
              <a:lnTo>
                <a:pt x="381843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70224" y="957180"/>
        <a:ext cx="57813" cy="57813"/>
      </dsp:txXfrm>
    </dsp:sp>
    <dsp:sp modelId="{9640FD57-293A-4060-938C-6B6F4B94575E}">
      <dsp:nvSpPr>
        <dsp:cNvPr id="0" name=""/>
        <dsp:cNvSpPr/>
      </dsp:nvSpPr>
      <dsp:spPr>
        <a:xfrm rot="16200000">
          <a:off x="-714616" y="1240747"/>
          <a:ext cx="3063573" cy="582078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Goals of Outreach Activities</a:t>
          </a:r>
        </a:p>
      </dsp:txBody>
      <dsp:txXfrm>
        <a:off x="-714616" y="1240747"/>
        <a:ext cx="3063573" cy="582078"/>
      </dsp:txXfrm>
    </dsp:sp>
    <dsp:sp modelId="{F7806346-7E64-41BB-A274-C82F6806E780}">
      <dsp:nvSpPr>
        <dsp:cNvPr id="0" name=""/>
        <dsp:cNvSpPr/>
      </dsp:nvSpPr>
      <dsp:spPr>
        <a:xfrm>
          <a:off x="1490053" y="149349"/>
          <a:ext cx="1909218" cy="582078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Educate</a:t>
          </a:r>
        </a:p>
      </dsp:txBody>
      <dsp:txXfrm>
        <a:off x="1490053" y="149349"/>
        <a:ext cx="1909218" cy="582078"/>
      </dsp:txXfrm>
    </dsp:sp>
    <dsp:sp modelId="{2500AC05-0B6F-46AA-AF22-EEC19B1CCB29}">
      <dsp:nvSpPr>
        <dsp:cNvPr id="0" name=""/>
        <dsp:cNvSpPr/>
      </dsp:nvSpPr>
      <dsp:spPr>
        <a:xfrm>
          <a:off x="1490053" y="876947"/>
          <a:ext cx="1909218" cy="582078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Prepare</a:t>
          </a:r>
        </a:p>
      </dsp:txBody>
      <dsp:txXfrm>
        <a:off x="1490053" y="876947"/>
        <a:ext cx="1909218" cy="582078"/>
      </dsp:txXfrm>
    </dsp:sp>
    <dsp:sp modelId="{0B9635F5-F234-4810-8033-44C932541440}">
      <dsp:nvSpPr>
        <dsp:cNvPr id="0" name=""/>
        <dsp:cNvSpPr/>
      </dsp:nvSpPr>
      <dsp:spPr>
        <a:xfrm>
          <a:off x="1490053" y="1604546"/>
          <a:ext cx="1909218" cy="582078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Engage</a:t>
          </a:r>
        </a:p>
      </dsp:txBody>
      <dsp:txXfrm>
        <a:off x="1490053" y="1604546"/>
        <a:ext cx="1909218" cy="582078"/>
      </dsp:txXfrm>
    </dsp:sp>
    <dsp:sp modelId="{581F5199-2FBF-42CA-8A5A-3862173D5DFC}">
      <dsp:nvSpPr>
        <dsp:cNvPr id="0" name=""/>
        <dsp:cNvSpPr/>
      </dsp:nvSpPr>
      <dsp:spPr>
        <a:xfrm>
          <a:off x="1490053" y="2332144"/>
          <a:ext cx="1909218" cy="582078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Sustain</a:t>
          </a:r>
        </a:p>
      </dsp:txBody>
      <dsp:txXfrm>
        <a:off x="1490053" y="2332144"/>
        <a:ext cx="1909218" cy="5820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34666-EBB8-4725-9ACF-A2D9B7E4EC65}">
      <dsp:nvSpPr>
        <dsp:cNvPr id="0" name=""/>
        <dsp:cNvSpPr/>
      </dsp:nvSpPr>
      <dsp:spPr>
        <a:xfrm>
          <a:off x="1637952" y="1480930"/>
          <a:ext cx="369166" cy="1055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4583" y="0"/>
              </a:lnTo>
              <a:lnTo>
                <a:pt x="184583" y="1055162"/>
              </a:lnTo>
              <a:lnTo>
                <a:pt x="369166" y="1055162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94588" y="1980565"/>
        <a:ext cx="55893" cy="55893"/>
      </dsp:txXfrm>
    </dsp:sp>
    <dsp:sp modelId="{248A50D0-FA83-470E-9E8A-2C411A54DB3A}">
      <dsp:nvSpPr>
        <dsp:cNvPr id="0" name=""/>
        <dsp:cNvSpPr/>
      </dsp:nvSpPr>
      <dsp:spPr>
        <a:xfrm>
          <a:off x="1637952" y="1480930"/>
          <a:ext cx="369166" cy="351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4583" y="0"/>
              </a:lnTo>
              <a:lnTo>
                <a:pt x="184583" y="351720"/>
              </a:lnTo>
              <a:lnTo>
                <a:pt x="369166" y="35172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09788" y="1644043"/>
        <a:ext cx="25494" cy="25494"/>
      </dsp:txXfrm>
    </dsp:sp>
    <dsp:sp modelId="{A32B16A8-D82D-488F-8D58-5BD7693BB49B}">
      <dsp:nvSpPr>
        <dsp:cNvPr id="0" name=""/>
        <dsp:cNvSpPr/>
      </dsp:nvSpPr>
      <dsp:spPr>
        <a:xfrm>
          <a:off x="1637952" y="1129209"/>
          <a:ext cx="369166" cy="351720"/>
        </a:xfrm>
        <a:custGeom>
          <a:avLst/>
          <a:gdLst/>
          <a:ahLst/>
          <a:cxnLst/>
          <a:rect l="0" t="0" r="0" b="0"/>
          <a:pathLst>
            <a:path>
              <a:moveTo>
                <a:pt x="0" y="351720"/>
              </a:moveTo>
              <a:lnTo>
                <a:pt x="184583" y="351720"/>
              </a:lnTo>
              <a:lnTo>
                <a:pt x="184583" y="0"/>
              </a:lnTo>
              <a:lnTo>
                <a:pt x="369166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09788" y="1292322"/>
        <a:ext cx="25494" cy="25494"/>
      </dsp:txXfrm>
    </dsp:sp>
    <dsp:sp modelId="{6CE8F158-4DAD-4C84-8FD9-3EB8B54FFD27}">
      <dsp:nvSpPr>
        <dsp:cNvPr id="0" name=""/>
        <dsp:cNvSpPr/>
      </dsp:nvSpPr>
      <dsp:spPr>
        <a:xfrm>
          <a:off x="1637952" y="425767"/>
          <a:ext cx="369166" cy="1055162"/>
        </a:xfrm>
        <a:custGeom>
          <a:avLst/>
          <a:gdLst/>
          <a:ahLst/>
          <a:cxnLst/>
          <a:rect l="0" t="0" r="0" b="0"/>
          <a:pathLst>
            <a:path>
              <a:moveTo>
                <a:pt x="0" y="1055162"/>
              </a:moveTo>
              <a:lnTo>
                <a:pt x="184583" y="1055162"/>
              </a:lnTo>
              <a:lnTo>
                <a:pt x="184583" y="0"/>
              </a:lnTo>
              <a:lnTo>
                <a:pt x="369166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94588" y="925402"/>
        <a:ext cx="55893" cy="55893"/>
      </dsp:txXfrm>
    </dsp:sp>
    <dsp:sp modelId="{9D493AAB-6369-4BFB-B6DA-F87C218091FA}">
      <dsp:nvSpPr>
        <dsp:cNvPr id="0" name=""/>
        <dsp:cNvSpPr/>
      </dsp:nvSpPr>
      <dsp:spPr>
        <a:xfrm rot="16200000">
          <a:off x="-124354" y="1199553"/>
          <a:ext cx="2961861" cy="562753"/>
        </a:xfrm>
        <a:prstGeom prst="rect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to Plan Three Activities a Year</a:t>
          </a:r>
        </a:p>
      </dsp:txBody>
      <dsp:txXfrm>
        <a:off x="-124354" y="1199553"/>
        <a:ext cx="2961861" cy="562753"/>
      </dsp:txXfrm>
    </dsp:sp>
    <dsp:sp modelId="{05DF1F25-6743-4CFF-9594-AB2A294B3E68}">
      <dsp:nvSpPr>
        <dsp:cNvPr id="0" name=""/>
        <dsp:cNvSpPr/>
      </dsp:nvSpPr>
      <dsp:spPr>
        <a:xfrm>
          <a:off x="2007119" y="144390"/>
          <a:ext cx="1845831" cy="56275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Identify Partners</a:t>
          </a:r>
        </a:p>
      </dsp:txBody>
      <dsp:txXfrm>
        <a:off x="2007119" y="144390"/>
        <a:ext cx="1845831" cy="562753"/>
      </dsp:txXfrm>
    </dsp:sp>
    <dsp:sp modelId="{F9A8CF02-5181-40CD-AA76-CF37A77F7FF4}">
      <dsp:nvSpPr>
        <dsp:cNvPr id="0" name=""/>
        <dsp:cNvSpPr/>
      </dsp:nvSpPr>
      <dsp:spPr>
        <a:xfrm>
          <a:off x="2007119" y="847832"/>
          <a:ext cx="1845831" cy="56275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Plan a Timeline</a:t>
          </a:r>
        </a:p>
      </dsp:txBody>
      <dsp:txXfrm>
        <a:off x="2007119" y="847832"/>
        <a:ext cx="1845831" cy="562753"/>
      </dsp:txXfrm>
    </dsp:sp>
    <dsp:sp modelId="{6959F789-E026-420A-A385-94482B5A8744}">
      <dsp:nvSpPr>
        <dsp:cNvPr id="0" name=""/>
        <dsp:cNvSpPr/>
      </dsp:nvSpPr>
      <dsp:spPr>
        <a:xfrm>
          <a:off x="2007119" y="1551274"/>
          <a:ext cx="1845831" cy="56275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Leverage Local Knowledge</a:t>
          </a:r>
        </a:p>
      </dsp:txBody>
      <dsp:txXfrm>
        <a:off x="2007119" y="1551274"/>
        <a:ext cx="1845831" cy="562753"/>
      </dsp:txXfrm>
    </dsp:sp>
    <dsp:sp modelId="{EA9C64B0-7E16-4D58-BE5E-3FE2B59573AD}">
      <dsp:nvSpPr>
        <dsp:cNvPr id="0" name=""/>
        <dsp:cNvSpPr/>
      </dsp:nvSpPr>
      <dsp:spPr>
        <a:xfrm>
          <a:off x="2007119" y="2254716"/>
          <a:ext cx="1845831" cy="56275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 Resources</a:t>
          </a:r>
        </a:p>
      </dsp:txBody>
      <dsp:txXfrm>
        <a:off x="2007119" y="2254716"/>
        <a:ext cx="1845831" cy="562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ABE02-7199-408E-903B-1D7028187580}">
      <dsp:nvSpPr>
        <dsp:cNvPr id="0" name=""/>
        <dsp:cNvSpPr/>
      </dsp:nvSpPr>
      <dsp:spPr>
        <a:xfrm>
          <a:off x="1910448" y="1523993"/>
          <a:ext cx="379901" cy="1085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50" y="0"/>
              </a:lnTo>
              <a:lnTo>
                <a:pt x="189950" y="1085845"/>
              </a:lnTo>
              <a:lnTo>
                <a:pt x="379901" y="10858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71639" y="2038157"/>
        <a:ext cx="57519" cy="57519"/>
      </dsp:txXfrm>
    </dsp:sp>
    <dsp:sp modelId="{8657CD9D-4B5C-42DC-B3E7-C08FCB70231F}">
      <dsp:nvSpPr>
        <dsp:cNvPr id="0" name=""/>
        <dsp:cNvSpPr/>
      </dsp:nvSpPr>
      <dsp:spPr>
        <a:xfrm>
          <a:off x="1910448" y="1523993"/>
          <a:ext cx="379901" cy="361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50" y="0"/>
              </a:lnTo>
              <a:lnTo>
                <a:pt x="189950" y="361948"/>
              </a:lnTo>
              <a:lnTo>
                <a:pt x="379901" y="3619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7281" y="1691850"/>
        <a:ext cx="26236" cy="26236"/>
      </dsp:txXfrm>
    </dsp:sp>
    <dsp:sp modelId="{7E3F5146-C1C5-4BA7-805E-A2193AB3E3A7}">
      <dsp:nvSpPr>
        <dsp:cNvPr id="0" name=""/>
        <dsp:cNvSpPr/>
      </dsp:nvSpPr>
      <dsp:spPr>
        <a:xfrm>
          <a:off x="1910448" y="1162045"/>
          <a:ext cx="379901" cy="361948"/>
        </a:xfrm>
        <a:custGeom>
          <a:avLst/>
          <a:gdLst/>
          <a:ahLst/>
          <a:cxnLst/>
          <a:rect l="0" t="0" r="0" b="0"/>
          <a:pathLst>
            <a:path>
              <a:moveTo>
                <a:pt x="0" y="361948"/>
              </a:moveTo>
              <a:lnTo>
                <a:pt x="189950" y="361948"/>
              </a:lnTo>
              <a:lnTo>
                <a:pt x="189950" y="0"/>
              </a:lnTo>
              <a:lnTo>
                <a:pt x="379901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7281" y="1329901"/>
        <a:ext cx="26236" cy="26236"/>
      </dsp:txXfrm>
    </dsp:sp>
    <dsp:sp modelId="{37EDF184-3833-45C2-89F3-D0A7B17E1A45}">
      <dsp:nvSpPr>
        <dsp:cNvPr id="0" name=""/>
        <dsp:cNvSpPr/>
      </dsp:nvSpPr>
      <dsp:spPr>
        <a:xfrm>
          <a:off x="1910448" y="438148"/>
          <a:ext cx="379901" cy="1085845"/>
        </a:xfrm>
        <a:custGeom>
          <a:avLst/>
          <a:gdLst/>
          <a:ahLst/>
          <a:cxnLst/>
          <a:rect l="0" t="0" r="0" b="0"/>
          <a:pathLst>
            <a:path>
              <a:moveTo>
                <a:pt x="0" y="1085845"/>
              </a:moveTo>
              <a:lnTo>
                <a:pt x="189950" y="1085845"/>
              </a:lnTo>
              <a:lnTo>
                <a:pt x="189950" y="0"/>
              </a:lnTo>
              <a:lnTo>
                <a:pt x="379901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71639" y="952311"/>
        <a:ext cx="57519" cy="57519"/>
      </dsp:txXfrm>
    </dsp:sp>
    <dsp:sp modelId="{B72F5A68-A4C7-4874-870F-D2F31183275D}">
      <dsp:nvSpPr>
        <dsp:cNvPr id="0" name=""/>
        <dsp:cNvSpPr/>
      </dsp:nvSpPr>
      <dsp:spPr>
        <a:xfrm rot="16200000">
          <a:off x="96895" y="1234435"/>
          <a:ext cx="3047987" cy="579117"/>
        </a:xfrm>
        <a:prstGeom prst="rect">
          <a:avLst/>
        </a:prstGeom>
        <a:solidFill>
          <a:srgbClr val="C0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Measuring Impact</a:t>
          </a:r>
        </a:p>
      </dsp:txBody>
      <dsp:txXfrm>
        <a:off x="96895" y="1234435"/>
        <a:ext cx="3047987" cy="579117"/>
      </dsp:txXfrm>
    </dsp:sp>
    <dsp:sp modelId="{701FA73E-E0B0-4248-B752-588380DB75C9}">
      <dsp:nvSpPr>
        <dsp:cNvPr id="0" name=""/>
        <dsp:cNvSpPr/>
      </dsp:nvSpPr>
      <dsp:spPr>
        <a:xfrm>
          <a:off x="2290349" y="148589"/>
          <a:ext cx="1899506" cy="579117"/>
        </a:xfrm>
        <a:prstGeom prst="rect">
          <a:avLst/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Attendance Metrics</a:t>
          </a:r>
        </a:p>
      </dsp:txBody>
      <dsp:txXfrm>
        <a:off x="2290349" y="148589"/>
        <a:ext cx="1899506" cy="579117"/>
      </dsp:txXfrm>
    </dsp:sp>
    <dsp:sp modelId="{2EE490AF-DA4D-4D5B-BD12-9541C2BF989A}">
      <dsp:nvSpPr>
        <dsp:cNvPr id="0" name=""/>
        <dsp:cNvSpPr/>
      </dsp:nvSpPr>
      <dsp:spPr>
        <a:xfrm>
          <a:off x="2290349" y="872486"/>
          <a:ext cx="1899506" cy="579117"/>
        </a:xfrm>
        <a:prstGeom prst="rect">
          <a:avLst/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Engagement Levels</a:t>
          </a:r>
        </a:p>
      </dsp:txBody>
      <dsp:txXfrm>
        <a:off x="2290349" y="872486"/>
        <a:ext cx="1899506" cy="579117"/>
      </dsp:txXfrm>
    </dsp:sp>
    <dsp:sp modelId="{B7308E7A-6534-4432-8960-09A2CC929B25}">
      <dsp:nvSpPr>
        <dsp:cNvPr id="0" name=""/>
        <dsp:cNvSpPr/>
      </dsp:nvSpPr>
      <dsp:spPr>
        <a:xfrm>
          <a:off x="2290349" y="1596383"/>
          <a:ext cx="1899506" cy="579117"/>
        </a:xfrm>
        <a:prstGeom prst="rect">
          <a:avLst/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Feedback Collection</a:t>
          </a:r>
        </a:p>
      </dsp:txBody>
      <dsp:txXfrm>
        <a:off x="2290349" y="1596383"/>
        <a:ext cx="1899506" cy="579117"/>
      </dsp:txXfrm>
    </dsp:sp>
    <dsp:sp modelId="{1F8E548D-F1F2-458D-BAD1-F1E205E51AC7}">
      <dsp:nvSpPr>
        <dsp:cNvPr id="0" name=""/>
        <dsp:cNvSpPr/>
      </dsp:nvSpPr>
      <dsp:spPr>
        <a:xfrm>
          <a:off x="2290349" y="2320280"/>
          <a:ext cx="1899506" cy="579117"/>
        </a:xfrm>
        <a:prstGeom prst="rect">
          <a:avLst/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Documentation</a:t>
          </a:r>
        </a:p>
      </dsp:txBody>
      <dsp:txXfrm>
        <a:off x="2290349" y="2320280"/>
        <a:ext cx="1899506" cy="579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D37D-97F2-475C-A1E2-537E803ECE88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E3AA-5C90-4B1E-BB30-5DBE87DD28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00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0453-48F6-41C1-944E-EB020FF094E5}" type="datetimeFigureOut">
              <a:rPr lang="fr-FR" smtClean="0"/>
              <a:t>13/01/2025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205E-CD73-4305-88CF-892B440D76AC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1740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22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3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4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E4295-C6F3-5D24-E6DF-118DE514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01E89-56A5-943A-47B3-CC361F1D2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FB0FF-1710-F7FE-2A66-DC9139581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FBC7A-2CAF-F0E1-338B-6A705C9D8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54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50A64-654D-5D23-1A27-8CEBB53E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77E66-6C55-7CC7-066D-681697DF1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9E6928-CFB6-2761-6CAE-6D2A2DF07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04CA1-BB22-7507-5E43-7BEF56137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597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91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29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5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5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49" y="2066956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988881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  <p:pic>
        <p:nvPicPr>
          <p:cNvPr id="8" name="Picture 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" y="114742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761978" y="6439572"/>
            <a:ext cx="274530" cy="25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6E103F-C569-40B8-B4E6-EB527A5C76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" y="6371936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1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F1CAC44-A7FF-467C-B581-9EC03F36C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6" y="6367184"/>
            <a:ext cx="2181802" cy="45971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768CC2BC-39A1-40B0-9C32-CC7F4BAE6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3" y="6501443"/>
            <a:ext cx="1442102" cy="2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1065" y="31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3211" y="3597474"/>
            <a:ext cx="614344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 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1756D87-BB67-42D7-A520-52D7763A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4" y="5090472"/>
            <a:ext cx="1766576" cy="15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790834"/>
            <a:ext cx="12192000" cy="6067167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</p:spTree>
    <p:extLst>
      <p:ext uri="{BB962C8B-B14F-4D97-AF65-F5344CB8AC3E}">
        <p14:creationId xmlns:p14="http://schemas.microsoft.com/office/powerpoint/2010/main" val="4153692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293708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Main Title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1AAA89-3550-4D57-9665-8B50FDED6A04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EEA9CD-AB3D-4FFF-AEBE-D3837F18BD4B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8" descr="Image with solid fill">
              <a:extLst>
                <a:ext uri="{FF2B5EF4-FFF2-40B4-BE49-F238E27FC236}">
                  <a16:creationId xmlns:a16="http://schemas.microsoft.com/office/drawing/2014/main" id="{3ECD8EFF-FADE-4174-9930-190ADB433F64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597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1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1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896477-89DC-48F1-B790-8030B44E87DB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6C10E5-890C-4A96-9A12-AFA601B5F1E1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8" descr="Image with solid fill">
              <a:extLst>
                <a:ext uri="{FF2B5EF4-FFF2-40B4-BE49-F238E27FC236}">
                  <a16:creationId xmlns:a16="http://schemas.microsoft.com/office/drawing/2014/main" id="{FCEF0978-55F2-4CAE-A7CD-B2AB39D0C66C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30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3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3296193" y="1904387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4278813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9340809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90389" y="247956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73009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9335005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296195" y="3051759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4278817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9340811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3290388" y="362790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4273009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9335004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3296196" y="419321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4278817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9340812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3301997" y="136392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4284617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9346613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DA8A24-DC7C-4287-A90D-0C41109023C4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46D6F5-A89A-4D76-B448-5FEEEE90620A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Graphic 8" descr="Image with solid fill">
              <a:extLst>
                <a:ext uri="{FF2B5EF4-FFF2-40B4-BE49-F238E27FC236}">
                  <a16:creationId xmlns:a16="http://schemas.microsoft.com/office/drawing/2014/main" id="{AD4C9786-D8F6-4A97-9536-E5B964D10A5D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23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60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2C15B89-4A37-463A-9D62-7972F7D8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900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Edit </a:t>
            </a:r>
            <a:r>
              <a:rPr lang="fr-FR" err="1"/>
              <a:t>this</a:t>
            </a:r>
            <a:r>
              <a:rPr lang="fr-FR"/>
              <a:t> part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name</a:t>
            </a:r>
            <a:r>
              <a:rPr lang="fr-FR"/>
              <a:t> of division/</a:t>
            </a:r>
            <a:r>
              <a:rPr lang="fr-FR" err="1"/>
              <a:t>subject</a:t>
            </a:r>
            <a:r>
              <a:rPr lang="fr-FR"/>
              <a:t>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7B9A45-0EFE-4EAB-A12F-E51E5DA3209B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A53913-6539-49D9-ABE8-0BF10562C793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8" descr="Image with solid fill">
              <a:extLst>
                <a:ext uri="{FF2B5EF4-FFF2-40B4-BE49-F238E27FC236}">
                  <a16:creationId xmlns:a16="http://schemas.microsoft.com/office/drawing/2014/main" id="{DB8456C7-22F3-4624-845B-900273AF514A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18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95117" y="1777527"/>
            <a:ext cx="9183979" cy="2978286"/>
          </a:xfrm>
          <a:prstGeom prst="rect">
            <a:avLst/>
          </a:prstGeom>
          <a:noFill/>
          <a:ln w="19050">
            <a:noFill/>
          </a:ln>
          <a:effectLst/>
        </p:spPr>
        <p:txBody>
          <a:bodyPr/>
          <a:lstStyle>
            <a:lvl1pPr marL="0" indent="0" algn="l">
              <a:buNone/>
              <a:defRPr sz="2700">
                <a:solidFill>
                  <a:srgbClr val="0077D4"/>
                </a:solidFill>
              </a:defRPr>
            </a:lvl1pPr>
            <a:lvl2pPr marL="342848" indent="0" algn="r">
              <a:buNone/>
              <a:defRPr sz="1800">
                <a:solidFill>
                  <a:srgbClr val="EEF3FA"/>
                </a:solidFill>
              </a:defRPr>
            </a:lvl2pPr>
          </a:lstStyle>
          <a:p>
            <a:pPr lvl="0"/>
            <a:r>
              <a:rPr lang="en-US"/>
              <a:t>Quotations are commonly printed as a means for inspiration and to invoke philosophical thoughts from the reader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fr-FR"/>
              <a:t>					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452428" y="5003641"/>
            <a:ext cx="3326669" cy="547688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1500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fr-FR"/>
              <a:t>Source Name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701900" y="1433374"/>
            <a:ext cx="752029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fr-FR" sz="7200">
                <a:solidFill>
                  <a:srgbClr val="0077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F2E0E2-4723-475E-BE82-BE80A5809C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9" y="6361885"/>
            <a:ext cx="2181802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0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0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0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4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3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6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5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7" r:id="rId13"/>
    <p:sldLayoutId id="2147483817" r:id="rId14"/>
    <p:sldLayoutId id="2147483816" r:id="rId15"/>
    <p:sldLayoutId id="2147483788" r:id="rId16"/>
    <p:sldLayoutId id="2147483789" r:id="rId17"/>
    <p:sldLayoutId id="2147483782" r:id="rId18"/>
    <p:sldLayoutId id="2147483781" r:id="rId19"/>
    <p:sldLayoutId id="2147483783" r:id="rId20"/>
    <p:sldLayoutId id="21474838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1D2D0B-C669-4ED7-B1A7-CB10703DB33E}"/>
              </a:ext>
            </a:extLst>
          </p:cNvPr>
          <p:cNvSpPr/>
          <p:nvPr/>
        </p:nvSpPr>
        <p:spPr>
          <a:xfrm>
            <a:off x="1" y="4812344"/>
            <a:ext cx="12191999" cy="217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396C18-B3DE-4DFF-835F-503D0315F11E}"/>
              </a:ext>
            </a:extLst>
          </p:cNvPr>
          <p:cNvSpPr txBox="1">
            <a:spLocks/>
          </p:cNvSpPr>
          <p:nvPr/>
        </p:nvSpPr>
        <p:spPr>
          <a:xfrm>
            <a:off x="2492887" y="3389309"/>
            <a:ext cx="7674400" cy="1162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625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6EE21-D3B5-DAF9-E4BA-14FEE30C40DE}"/>
              </a:ext>
            </a:extLst>
          </p:cNvPr>
          <p:cNvSpPr txBox="1"/>
          <p:nvPr/>
        </p:nvSpPr>
        <p:spPr>
          <a:xfrm>
            <a:off x="2039272" y="917502"/>
            <a:ext cx="9107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Prep-4: Outreach or educational activities are held at least three times a year.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Prof. Suzan El </a:t>
            </a:r>
            <a:r>
              <a:rPr lang="en-US" sz="2400" b="1" dirty="0" err="1">
                <a:solidFill>
                  <a:schemeClr val="bg1"/>
                </a:solidFill>
              </a:rPr>
              <a:t>Gharabawy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National Institute of Oceanography and Fisheries (NIOF)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CE88A-281C-5787-3070-B40D2C84F4A3}"/>
              </a:ext>
            </a:extLst>
          </p:cNvPr>
          <p:cNvSpPr txBox="1"/>
          <p:nvPr/>
        </p:nvSpPr>
        <p:spPr>
          <a:xfrm>
            <a:off x="4721731" y="3657558"/>
            <a:ext cx="7470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EU DG ECHO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CoastWAVE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2.0 Project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</a:t>
            </a:r>
            <a:r>
              <a:rPr lang="en-US" b="1" dirty="0">
                <a:latin typeface="Calibri" panose="020F0502020204030204" pitchFamily="34" charset="0"/>
                <a:ea typeface="DengXian" panose="02010600030101010101" pitchFamily="2" charset="-122"/>
              </a:rPr>
              <a:t>T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raining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Online, J</a:t>
            </a:r>
            <a:r>
              <a:rPr lang="en-US" b="1" dirty="0">
                <a:latin typeface="Calibri" panose="020F0502020204030204" pitchFamily="34" charset="0"/>
                <a:ea typeface="DengXian" panose="02010600030101010101" pitchFamily="2" charset="-122"/>
              </a:rPr>
              <a:t>anuary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14-15, 2025</a:t>
            </a:r>
            <a:endParaRPr lang="en-US" b="1" dirty="0"/>
          </a:p>
        </p:txBody>
      </p:sp>
      <p:pic>
        <p:nvPicPr>
          <p:cNvPr id="1027" name="officeArt object" descr="Image">
            <a:extLst>
              <a:ext uri="{FF2B5EF4-FFF2-40B4-BE49-F238E27FC236}">
                <a16:creationId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2" y="5072715"/>
            <a:ext cx="1049044" cy="1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87" y="5172365"/>
            <a:ext cx="1076414" cy="10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4B9865D-C8BD-2305-A2A6-DDC3BEED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88" y="5172365"/>
            <a:ext cx="1512028" cy="9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4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653F60B1-6A95-C0EF-7142-831FA9BD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15" y="5092522"/>
            <a:ext cx="1071852" cy="10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3" descr="Diagram&#10;&#10;Description automatically generated">
            <a:extLst>
              <a:ext uri="{FF2B5EF4-FFF2-40B4-BE49-F238E27FC236}">
                <a16:creationId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89" y="5092522"/>
            <a:ext cx="1247076" cy="11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blue circle with a boat and text&#10;&#10;Description automatically generated">
            <a:extLst>
              <a:ext uri="{FF2B5EF4-FFF2-40B4-BE49-F238E27FC236}">
                <a16:creationId xmlns:a16="http://schemas.microsoft.com/office/drawing/2014/main" id="{F713DABC-9D6D-3726-152D-6DD1E4544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297" y="5059701"/>
            <a:ext cx="1212164" cy="12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1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aim is to 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residents, businesses, and visitors, with an emphasis on those in the tsunami hazard zone,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tsunami hazards, evacuation routes, how warning information will be received (including natural warnings for regions with a local tsunami threat), safety, and response. These activities may be multi-hazard as long as they include tsunamis in the content. ”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Prep-4 focuses on conducting at 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three outreach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educational activities annually to enhance community awareness.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activities help promote a culture of safety and resilience within coastal communities.</a:t>
            </a:r>
          </a:p>
          <a:p>
            <a:pPr algn="just">
              <a:lnSpc>
                <a:spcPct val="150000"/>
              </a:lnSpc>
            </a:pPr>
            <a:endPara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GB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Training for NEAM Region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6D85D-CA77-62F2-8080-A3A3DE59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270" y="723075"/>
            <a:ext cx="2423491" cy="2423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21B6A-A247-9663-DD31-1F320A9BD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008" y="3249413"/>
            <a:ext cx="5346013" cy="30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0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D74A1-F91C-24DB-76C9-A48EF3A02605}"/>
              </a:ext>
            </a:extLst>
          </p:cNvPr>
          <p:cNvSpPr txBox="1">
            <a:spLocks/>
          </p:cNvSpPr>
          <p:nvPr/>
        </p:nvSpPr>
        <p:spPr>
          <a:xfrm>
            <a:off x="357809" y="995225"/>
            <a:ext cx="2484782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AB5B755-90A9-7694-7CB7-A0760E3A52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338901"/>
              </p:ext>
            </p:extLst>
          </p:nvPr>
        </p:nvGraphicFramePr>
        <p:xfrm>
          <a:off x="79237" y="995225"/>
          <a:ext cx="3041926" cy="3452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7E6D6E3-B305-CA76-8BC7-0B73FEDDC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275414"/>
              </p:ext>
            </p:extLst>
          </p:nvPr>
        </p:nvGraphicFramePr>
        <p:xfrm>
          <a:off x="2694056" y="3141098"/>
          <a:ext cx="3925403" cy="3063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48D0ED30-7A41-C325-524E-6299F3948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331975"/>
              </p:ext>
            </p:extLst>
          </p:nvPr>
        </p:nvGraphicFramePr>
        <p:xfrm>
          <a:off x="5178637" y="1197665"/>
          <a:ext cx="4928150" cy="2961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299C5E9E-7CCE-A2AA-2FB0-C3CDB59A2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5473681"/>
              </p:ext>
            </p:extLst>
          </p:nvPr>
        </p:nvGraphicFramePr>
        <p:xfrm>
          <a:off x="7713940" y="3226180"/>
          <a:ext cx="5521187" cy="3047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9" name="Titre 9">
            <a:extLst>
              <a:ext uri="{FF2B5EF4-FFF2-40B4-BE49-F238E27FC236}">
                <a16:creationId xmlns:a16="http://schemas.microsoft.com/office/drawing/2014/main" id="{9858E972-8691-FB31-61D1-1504D73EC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Training for NEAM Region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28697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9FDB-4694-A598-179F-F5A80FA19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ED3A2CE-67DD-EE17-C222-58AD88DFD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07" y="780304"/>
            <a:ext cx="3808427" cy="22213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44C46-8EE3-4560-72B9-D57C6036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9BB1B-54EA-EA37-5E93-67096843CE8C}"/>
              </a:ext>
            </a:extLst>
          </p:cNvPr>
          <p:cNvSpPr txBox="1"/>
          <p:nvPr/>
        </p:nvSpPr>
        <p:spPr>
          <a:xfrm>
            <a:off x="277054" y="918941"/>
            <a:ext cx="5989568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Effective Activities for Tsunami Awareness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260855-1E0A-DF05-5CF4-556BDF4D9CD4}"/>
              </a:ext>
            </a:extLst>
          </p:cNvPr>
          <p:cNvSpPr txBox="1">
            <a:spLocks/>
          </p:cNvSpPr>
          <p:nvPr/>
        </p:nvSpPr>
        <p:spPr>
          <a:xfrm>
            <a:off x="149087" y="1560445"/>
            <a:ext cx="3523422" cy="35184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Workshops: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evacuation plans and early warning systems.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Programs: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Organizing tsunami drills, safety quizzes, and presentations.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Awareness Campaigns: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posters, flyers, and social media to spread messages.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Evacuation Drills: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Community-wide simulations to practice responses.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C8D9ED-6FF3-2E4D-36A6-92C6B2CBF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641" y="803939"/>
            <a:ext cx="3679258" cy="2197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C33A09-EE9B-FED0-7776-43CD0105A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264" y="3001617"/>
            <a:ext cx="3860111" cy="20389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F8E1EE-C3B4-483D-ED62-0898F17FD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534" y="3012223"/>
            <a:ext cx="3304829" cy="20666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2688B3-A9D5-468F-727B-1F5A5CF9F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769" y="5040549"/>
            <a:ext cx="2728292" cy="1532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AC61FB-97E8-21A8-DAE4-18FCFA3E8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8835" y="5051155"/>
            <a:ext cx="3380604" cy="1532326"/>
          </a:xfrm>
          <a:prstGeom prst="rect">
            <a:avLst/>
          </a:prstGeom>
        </p:spPr>
      </p:pic>
      <p:sp>
        <p:nvSpPr>
          <p:cNvPr id="6" name="Titre 9">
            <a:extLst>
              <a:ext uri="{FF2B5EF4-FFF2-40B4-BE49-F238E27FC236}">
                <a16:creationId xmlns:a16="http://schemas.microsoft.com/office/drawing/2014/main" id="{C316371A-A60A-DE1E-1C12-F7891407B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Regional Tsunami Ready Training for NEAM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715358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1C26-8A66-EEF9-8253-7C29B89E1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9C89E-8B6C-772F-5E62-C0BDEF15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9F9D8-80F4-5D61-6CE1-73C923331427}"/>
              </a:ext>
            </a:extLst>
          </p:cNvPr>
          <p:cNvSpPr txBox="1"/>
          <p:nvPr/>
        </p:nvSpPr>
        <p:spPr>
          <a:xfrm>
            <a:off x="277054" y="918941"/>
            <a:ext cx="5989568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Effective Activities for Tsunami Awareness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99208-2065-E4BC-571E-99602CAF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498" y="876449"/>
            <a:ext cx="4505632" cy="5777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37E51-A5BA-672C-9E97-E932B57F3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15" y="1578229"/>
            <a:ext cx="6655141" cy="4650295"/>
          </a:xfrm>
          <a:prstGeom prst="rect">
            <a:avLst/>
          </a:prstGeom>
        </p:spPr>
      </p:pic>
      <p:sp>
        <p:nvSpPr>
          <p:cNvPr id="8" name="Titre 9">
            <a:extLst>
              <a:ext uri="{FF2B5EF4-FFF2-40B4-BE49-F238E27FC236}">
                <a16:creationId xmlns:a16="http://schemas.microsoft.com/office/drawing/2014/main" id="{27CF939E-95D9-5FF6-B075-EF62ECBAD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Training for NEAM Region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351234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87B802-5E82-AC54-B244-22F881C48319}"/>
              </a:ext>
            </a:extLst>
          </p:cNvPr>
          <p:cNvSpPr txBox="1">
            <a:spLocks/>
          </p:cNvSpPr>
          <p:nvPr/>
        </p:nvSpPr>
        <p:spPr>
          <a:xfrm>
            <a:off x="181044" y="1698863"/>
            <a:ext cx="9221374" cy="20879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Outreach and education are key pillars of tsunami preparedness.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Small, consistent efforts lead to resilient and informed communities.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Together, we can minimize risks and ensure safety for all.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Preparedness Saves Lives.</a:t>
            </a:r>
          </a:p>
        </p:txBody>
      </p:sp>
      <p:pic>
        <p:nvPicPr>
          <p:cNvPr id="6" name="Graphic 5" descr="Wave with solid fill">
            <a:extLst>
              <a:ext uri="{FF2B5EF4-FFF2-40B4-BE49-F238E27FC236}">
                <a16:creationId xmlns:a16="http://schemas.microsoft.com/office/drawing/2014/main" id="{78967CC0-44F7-8CBC-8939-8E0C8A07D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044" y="695740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3DB889-FD9F-ED1C-1855-8EEB1FF2C339}"/>
              </a:ext>
            </a:extLst>
          </p:cNvPr>
          <p:cNvSpPr/>
          <p:nvPr/>
        </p:nvSpPr>
        <p:spPr>
          <a:xfrm>
            <a:off x="981144" y="-119337"/>
            <a:ext cx="35636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b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Conclusion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5E3D64-0FB9-9CDB-6616-FEBAFA4E54F8}"/>
              </a:ext>
            </a:extLst>
          </p:cNvPr>
          <p:cNvGrpSpPr/>
          <p:nvPr/>
        </p:nvGrpSpPr>
        <p:grpSpPr>
          <a:xfrm>
            <a:off x="290218" y="3652630"/>
            <a:ext cx="4551797" cy="2655213"/>
            <a:chOff x="3693307" y="1382569"/>
            <a:chExt cx="8451986" cy="538744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B618C0-1462-E041-5C31-24ACCEA0B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50" b="20601"/>
            <a:stretch/>
          </p:blipFill>
          <p:spPr>
            <a:xfrm>
              <a:off x="9146455" y="1382569"/>
              <a:ext cx="2998838" cy="25914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8324743-96AE-6B9E-428B-3FD8EAFA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307" y="1382570"/>
              <a:ext cx="2783215" cy="254929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76EF17-F946-AF3D-DDB2-FD5FD943A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035" y="1402509"/>
              <a:ext cx="2709420" cy="25492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6218E3-A614-1229-889E-10FBE4A81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126" y="4180846"/>
              <a:ext cx="4776167" cy="25891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C93F05-6450-8957-A4B0-E91CB3098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4801" b="26901"/>
            <a:stretch/>
          </p:blipFill>
          <p:spPr>
            <a:xfrm>
              <a:off x="3905162" y="4180846"/>
              <a:ext cx="3299471" cy="254929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A29C2B-076E-0D78-8F06-8D331BF2D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8574" y="2383865"/>
            <a:ext cx="2893781" cy="2343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CBDDC-24E1-2BCA-99DD-A3783D76A1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5264" y="757826"/>
            <a:ext cx="3326523" cy="5445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A209F-4314-3E9C-1392-56D1F3A50B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1952" y="4280841"/>
            <a:ext cx="3402434" cy="19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6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006B805E-C165-422B-A729-CCAC88263F04}"/>
              </a:ext>
            </a:extLst>
          </p:cNvPr>
          <p:cNvSpPr txBox="1">
            <a:spLocks/>
          </p:cNvSpPr>
          <p:nvPr/>
        </p:nvSpPr>
        <p:spPr>
          <a:xfrm>
            <a:off x="3067420" y="3577213"/>
            <a:ext cx="6057158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2000" b="1" dirty="0">
                <a:solidFill>
                  <a:schemeClr val="tx1"/>
                </a:solidFill>
              </a:rPr>
              <a:t>UNESCO</a:t>
            </a:r>
          </a:p>
          <a:p>
            <a:pPr algn="ctr">
              <a:spcBef>
                <a:spcPts val="0"/>
              </a:spcBef>
            </a:pPr>
            <a:r>
              <a:rPr lang="fr-FR" sz="2000" b="1" dirty="0" err="1">
                <a:solidFill>
                  <a:schemeClr val="tx1"/>
                </a:solidFill>
              </a:rPr>
              <a:t>Intergovernmental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Oceanographic</a:t>
            </a:r>
            <a:r>
              <a:rPr lang="fr-FR" sz="2000" b="1" dirty="0">
                <a:solidFill>
                  <a:schemeClr val="tx1"/>
                </a:solidFill>
              </a:rPr>
              <a:t> Commission (IOC)</a:t>
            </a:r>
            <a:endParaRPr lang="en-GB" sz="2000" b="1" kern="1000" dirty="0">
              <a:solidFill>
                <a:schemeClr val="tx1"/>
              </a:solidFill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81FADB3-AC87-46F2-AA7F-8CBD7321AF26}"/>
              </a:ext>
            </a:extLst>
          </p:cNvPr>
          <p:cNvSpPr txBox="1">
            <a:spLocks/>
          </p:cNvSpPr>
          <p:nvPr/>
        </p:nvSpPr>
        <p:spPr>
          <a:xfrm>
            <a:off x="4398568" y="4666849"/>
            <a:ext cx="3394862" cy="4001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UNESCO-IOC DG ECHO </a:t>
            </a:r>
            <a:r>
              <a:rPr lang="fr-FR" sz="1400" b="1" dirty="0" err="1">
                <a:solidFill>
                  <a:schemeClr val="tx1"/>
                </a:solidFill>
              </a:rPr>
              <a:t>CoastWAVE</a:t>
            </a:r>
            <a:r>
              <a:rPr lang="fr-FR" sz="1400" b="1" dirty="0">
                <a:solidFill>
                  <a:schemeClr val="tx1"/>
                </a:solidFill>
              </a:rPr>
              <a:t> 2.0 project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Tsunami Resilience Section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2D920A3-BA13-735F-0FB9-484CB7CD0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523" y="5368661"/>
            <a:ext cx="1977866" cy="11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781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0" ma:contentTypeDescription="Create a new document." ma:contentTypeScope="" ma:versionID="de5e1728b5bda73eea2557a01c465133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6cb9a8a5e980852654bf9faecc3a1610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799ec2-212c-48b5-b7ff-d14ec6cbce2b">
      <UserInfo>
        <DisplayName>Hosagrahar, Jyoti</DisplayName>
        <AccountId>19</AccountId>
        <AccountType/>
      </UserInfo>
      <UserInfo>
        <DisplayName>Mohammad, Raheel</DisplayName>
        <AccountId>20</AccountId>
        <AccountType/>
      </UserInfo>
    </SharedWithUsers>
    <TaxCatchAll xmlns="5b799ec2-212c-48b5-b7ff-d14ec6cbce2b" xsi:nil="true"/>
    <_Flow_SignoffStatus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D03B9-A846-4F41-83E9-6C4CC76EF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A62075-B3C9-4A3A-AE06-3BDCC332E1EB}">
  <ds:schemaRefs>
    <ds:schemaRef ds:uri="http://schemas.openxmlformats.org/package/2006/metadata/core-properties"/>
    <ds:schemaRef ds:uri="http://schemas.microsoft.com/office/2006/documentManagement/types"/>
    <ds:schemaRef ds:uri="4f1b3885-7e45-4972-9ad6-ae2e248e21d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59f4e87f-a7cf-4515-bab7-a1fc928e5fae"/>
    <ds:schemaRef ds:uri="http://www.w3.org/XML/1998/namespace"/>
    <ds:schemaRef ds:uri="http://purl.org/dc/dcmitype/"/>
    <ds:schemaRef ds:uri="5b799ec2-212c-48b5-b7ff-d14ec6cbce2b"/>
    <ds:schemaRef ds:uri="f8ef70f3-4e3d-42be-bd40-fbc1cacc1519"/>
  </ds:schemaRefs>
</ds:datastoreItem>
</file>

<file path=customXml/itemProps3.xml><?xml version="1.0" encoding="utf-8"?>
<ds:datastoreItem xmlns:ds="http://schemas.openxmlformats.org/officeDocument/2006/customXml" ds:itemID="{1429E140-4202-49FB-A08E-3710CA2F3A8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2723</TotalTime>
  <Words>359</Words>
  <Application>Microsoft Office PowerPoint</Application>
  <PresentationFormat>Widescreen</PresentationFormat>
  <Paragraphs>61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DengXian</vt:lpstr>
      <vt:lpstr>Myriad Pro</vt:lpstr>
      <vt:lpstr>Arial</vt:lpstr>
      <vt:lpstr>Calibri</vt:lpstr>
      <vt:lpstr>Calibri Light</vt:lpstr>
      <vt:lpstr>Times New Roman</vt:lpstr>
      <vt:lpstr>Wingdings</vt:lpstr>
      <vt:lpstr>Thème Office</vt:lpstr>
      <vt:lpstr>PowerPoint Presentation</vt:lpstr>
      <vt:lpstr>UNESCO-IOC Regional Tsunami Ready Training for NEAM Region</vt:lpstr>
      <vt:lpstr>UNESCO-IOC Regional Tsunami Ready Training for NEAM Region</vt:lpstr>
      <vt:lpstr>IOC-UNESCO Regional Tsunami Ready Training for NEAM</vt:lpstr>
      <vt:lpstr>UNESCO-IOC Regional Tsunami Ready Training for NEAM Region</vt:lpstr>
      <vt:lpstr>IOC-UNESCO Tsunami Ready Recognition Programme (TRRP) Workshop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 W</dc:creator>
  <cp:lastModifiedBy>Dilmen Vennin, Derya</cp:lastModifiedBy>
  <cp:revision>188</cp:revision>
  <dcterms:created xsi:type="dcterms:W3CDTF">2019-03-22T15:49:46Z</dcterms:created>
  <dcterms:modified xsi:type="dcterms:W3CDTF">2025-01-13T14:43:42Z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_dlc_DocIdItemGuid">
    <vt:lpwstr>5c46f521-d66a-48f2-b4d3-7dd05baf4502</vt:lpwstr>
  </property>
  <property fmtid="{D5CDD505-2E9C-101B-9397-08002B2CF9AE}" pid="4" name="MediaServiceImageTags">
    <vt:lpwstr/>
  </property>
</Properties>
</file>