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3" r:id="rId1"/>
    <p:sldMasterId id="2147483684" r:id="rId2"/>
    <p:sldMasterId id="2147483685" r:id="rId3"/>
  </p:sldMasterIdLst>
  <p:notesMasterIdLst>
    <p:notesMasterId r:id="rId16"/>
  </p:notesMasterIdLst>
  <p:sldIdLst>
    <p:sldId id="256" r:id="rId4"/>
    <p:sldId id="2147377782" r:id="rId5"/>
    <p:sldId id="2147377783" r:id="rId6"/>
    <p:sldId id="2147377784" r:id="rId7"/>
    <p:sldId id="2147377785" r:id="rId8"/>
    <p:sldId id="2147377786" r:id="rId9"/>
    <p:sldId id="260" r:id="rId10"/>
    <p:sldId id="2147377778" r:id="rId11"/>
    <p:sldId id="2147377779" r:id="rId12"/>
    <p:sldId id="2147377780" r:id="rId13"/>
    <p:sldId id="2147377781" r:id="rId14"/>
    <p:sldId id="264" r:id="rId1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26"/>
    <p:restoredTop sz="94630"/>
  </p:normalViewPr>
  <p:slideViewPr>
    <p:cSldViewPr snapToGrid="0">
      <p:cViewPr varScale="1">
        <p:scale>
          <a:sx n="133" d="100"/>
          <a:sy n="133" d="100"/>
        </p:scale>
        <p:origin x="712" y="48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34112aece77_0_6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6" name="Google Shape;296;g34112aece77_0_6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4112aece77_0_79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4" name="Google Shape;304;g34112aece77_0_7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32d2a4e6b8d_0_18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1" name="Google Shape;311;g32d2a4e6b8d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8" name="Google Shape;228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dirty="0"/>
          </a:p>
        </p:txBody>
      </p:sp>
      <p:sp>
        <p:nvSpPr>
          <p:cNvPr id="229" name="Google Shape;229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164" name="Google Shape;164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it-IT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654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ee8aabd321_1_2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g1ee8aabd321_1_2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67" name="Google Shape;167;g1ee8aabd321_1_28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6832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>
          <a:extLst>
            <a:ext uri="{FF2B5EF4-FFF2-40B4-BE49-F238E27FC236}">
              <a16:creationId xmlns:a16="http://schemas.microsoft.com/office/drawing/2014/main" id="{56A8BDB3-982B-3FB1-C9D6-FB6980FE8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:notes">
            <a:extLst>
              <a:ext uri="{FF2B5EF4-FFF2-40B4-BE49-F238E27FC236}">
                <a16:creationId xmlns:a16="http://schemas.microsoft.com/office/drawing/2014/main" id="{23DFC8E9-FC6D-BCBE-73BA-3E584822D71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21:notes">
            <a:extLst>
              <a:ext uri="{FF2B5EF4-FFF2-40B4-BE49-F238E27FC236}">
                <a16:creationId xmlns:a16="http://schemas.microsoft.com/office/drawing/2014/main" id="{1D214EBC-FB4E-FE52-A38C-08A92E0D9DC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dirty="0"/>
              <a:t>We do this with the SMART contribution. The Repeaters of the cable systems will have Sensors that will measure ocean bottom temperature, pressure, and seismic acceleration.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dirty="0"/>
              <a:t>Sensors can be mounted in or connected to the repeaters of a telecom cable for power and communications, approximately every 70 km.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dirty="0"/>
              <a:t>Considering a Telecom system lifetime is 25 years with minimal maintenance, adding these sensors can transform the “deaf, dumb, and blind” cables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dirty="0"/>
              <a:t>to environmentally aware systems and thereby improve their integrity and resilience.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dirty="0"/>
              <a:t>Alcatel Submarine Networks, the largest supplier of submarine telecom systems, is very publically committed to supplying SMART capability in the 2025 timeframe as part of its “Climate Change Solution” – a good example of the Blue Economy in action.</a:t>
            </a:r>
            <a:endParaRPr dirty="0"/>
          </a:p>
        </p:txBody>
      </p:sp>
      <p:sp>
        <p:nvSpPr>
          <p:cNvPr id="126" name="Google Shape;126;p21:notes">
            <a:extLst>
              <a:ext uri="{FF2B5EF4-FFF2-40B4-BE49-F238E27FC236}">
                <a16:creationId xmlns:a16="http://schemas.microsoft.com/office/drawing/2014/main" id="{1539DF38-1048-C880-5486-874475E3655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4451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126" name="Google Shape;126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4112aece77_0_4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8" name="Google Shape;278;g34112aece77_0_4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9" name="Google Shape;279;g34112aece77_0_4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4112aece77_0_4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8" name="Google Shape;278;g34112aece77_0_4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9" name="Google Shape;279;g34112aece77_0_4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4112aece77_0_5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9" name="Google Shape;289;g34112aece77_0_5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/>
          <p:nvPr/>
        </p:nvSpPr>
        <p:spPr>
          <a:xfrm>
            <a:off x="0" y="1393200"/>
            <a:ext cx="9144000" cy="3750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7500" tIns="35100" rIns="67500" bIns="351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1025999" y="2092500"/>
            <a:ext cx="5157900" cy="11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None/>
              <a:defRPr sz="3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5999" y="3447900"/>
            <a:ext cx="5157900" cy="6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1">
                <a:solidFill>
                  <a:schemeClr val="lt1"/>
                </a:solidFill>
              </a:defRPr>
            </a:lvl1pPr>
            <a:lvl2pPr lvl="1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17" name="Google Shape;17;p2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6000" y="432000"/>
            <a:ext cx="2227500" cy="62906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 sz="1300">
                <a:solidFill>
                  <a:schemeClr val="dk2"/>
                </a:solidFill>
              </a:defRPr>
            </a:lvl1pPr>
            <a:lvl2pPr lvl="1">
              <a:buNone/>
              <a:defRPr sz="1300">
                <a:solidFill>
                  <a:schemeClr val="dk2"/>
                </a:solidFill>
              </a:defRPr>
            </a:lvl2pPr>
            <a:lvl3pPr lvl="2">
              <a:buNone/>
              <a:defRPr sz="1300">
                <a:solidFill>
                  <a:schemeClr val="dk2"/>
                </a:solidFill>
              </a:defRPr>
            </a:lvl3pPr>
            <a:lvl4pPr lvl="3">
              <a:buNone/>
              <a:defRPr sz="1300">
                <a:solidFill>
                  <a:schemeClr val="dk2"/>
                </a:solidFill>
              </a:defRPr>
            </a:lvl4pPr>
            <a:lvl5pPr lvl="4">
              <a:buNone/>
              <a:defRPr sz="1300">
                <a:solidFill>
                  <a:schemeClr val="dk2"/>
                </a:solidFill>
              </a:defRPr>
            </a:lvl5pPr>
            <a:lvl6pPr lvl="5">
              <a:buNone/>
              <a:defRPr sz="1300">
                <a:solidFill>
                  <a:schemeClr val="dk2"/>
                </a:solidFill>
              </a:defRPr>
            </a:lvl6pPr>
            <a:lvl7pPr lvl="6">
              <a:buNone/>
              <a:defRPr sz="1300">
                <a:solidFill>
                  <a:schemeClr val="dk2"/>
                </a:solidFill>
              </a:defRPr>
            </a:lvl7pPr>
            <a:lvl8pPr lvl="7">
              <a:buNone/>
              <a:defRPr sz="1300">
                <a:solidFill>
                  <a:schemeClr val="dk2"/>
                </a:solidFill>
              </a:defRPr>
            </a:lvl8pPr>
            <a:lvl9pPr lvl="8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9" name="Google Shape;19;p2"/>
          <p:cNvPicPr preferRelativeResize="0"/>
          <p:nvPr/>
        </p:nvPicPr>
        <p:blipFill rotWithShape="1">
          <a:blip r:embed="rId3">
            <a:alphaModFix/>
          </a:blip>
          <a:srcRect b="22160"/>
          <a:stretch/>
        </p:blipFill>
        <p:spPr>
          <a:xfrm>
            <a:off x="4782125" y="270800"/>
            <a:ext cx="3903525" cy="7902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Image">
  <p:cSld name="Section Header Image">
    <p:bg>
      <p:bgPr>
        <a:solidFill>
          <a:schemeClr val="lt1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3"/>
          <p:cNvSpPr txBox="1">
            <a:spLocks noGrp="1"/>
          </p:cNvSpPr>
          <p:nvPr>
            <p:ph type="sldNum" idx="12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lnSpc>
                <a:spcPct val="90000"/>
              </a:lnSpc>
              <a:spcBef>
                <a:spcPts val="0"/>
              </a:spcBef>
              <a:buNone/>
              <a:defRPr/>
            </a:lvl1pPr>
            <a:lvl2pPr marL="0" lvl="1" indent="0" algn="r">
              <a:lnSpc>
                <a:spcPct val="90000"/>
              </a:lnSpc>
              <a:spcBef>
                <a:spcPts val="0"/>
              </a:spcBef>
              <a:buNone/>
              <a:defRPr/>
            </a:lvl2pPr>
            <a:lvl3pPr marL="0" lvl="2" indent="0" algn="r">
              <a:lnSpc>
                <a:spcPct val="90000"/>
              </a:lnSpc>
              <a:spcBef>
                <a:spcPts val="0"/>
              </a:spcBef>
              <a:buNone/>
              <a:defRPr/>
            </a:lvl3pPr>
            <a:lvl4pPr marL="0" lvl="3" indent="0" algn="r">
              <a:lnSpc>
                <a:spcPct val="90000"/>
              </a:lnSpc>
              <a:spcBef>
                <a:spcPts val="0"/>
              </a:spcBef>
              <a:buNone/>
              <a:defRPr/>
            </a:lvl4pPr>
            <a:lvl5pPr marL="0" lvl="4" indent="0" algn="r">
              <a:lnSpc>
                <a:spcPct val="90000"/>
              </a:lnSpc>
              <a:spcBef>
                <a:spcPts val="0"/>
              </a:spcBef>
              <a:buNone/>
              <a:defRPr/>
            </a:lvl5pPr>
            <a:lvl6pPr marL="0" lvl="5" indent="0" algn="r">
              <a:lnSpc>
                <a:spcPct val="90000"/>
              </a:lnSpc>
              <a:spcBef>
                <a:spcPts val="0"/>
              </a:spcBef>
              <a:buNone/>
              <a:defRPr/>
            </a:lvl6pPr>
            <a:lvl7pPr marL="0" lvl="6" indent="0" algn="r">
              <a:lnSpc>
                <a:spcPct val="90000"/>
              </a:lnSpc>
              <a:spcBef>
                <a:spcPts val="0"/>
              </a:spcBef>
              <a:buNone/>
              <a:defRPr/>
            </a:lvl7pPr>
            <a:lvl8pPr marL="0" lvl="7" indent="0" algn="r">
              <a:lnSpc>
                <a:spcPct val="90000"/>
              </a:lnSpc>
              <a:spcBef>
                <a:spcPts val="0"/>
              </a:spcBef>
              <a:buNone/>
              <a:defRPr/>
            </a:lvl8pPr>
            <a:lvl9pPr marL="0" lvl="8" indent="0" algn="r">
              <a:lnSpc>
                <a:spcPct val="90000"/>
              </a:lnSpc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8" name="Google Shape;98;p13"/>
          <p:cNvSpPr>
            <a:spLocks noGrp="1"/>
          </p:cNvSpPr>
          <p:nvPr>
            <p:ph type="pic" idx="2"/>
          </p:nvPr>
        </p:nvSpPr>
        <p:spPr>
          <a:xfrm>
            <a:off x="4000500" y="0"/>
            <a:ext cx="5143500" cy="51435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99" name="Google Shape;99;p13"/>
          <p:cNvSpPr txBox="1">
            <a:spLocks noGrp="1"/>
          </p:cNvSpPr>
          <p:nvPr>
            <p:ph type="title"/>
          </p:nvPr>
        </p:nvSpPr>
        <p:spPr>
          <a:xfrm>
            <a:off x="540544" y="972741"/>
            <a:ext cx="3126900" cy="28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Arial"/>
              <a:buNone/>
              <a:defRPr sz="37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bg>
      <p:bgPr>
        <a:solidFill>
          <a:schemeClr val="accent1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4"/>
          <p:cNvSpPr txBox="1">
            <a:spLocks noGrp="1"/>
          </p:cNvSpPr>
          <p:nvPr>
            <p:ph type="title"/>
          </p:nvPr>
        </p:nvSpPr>
        <p:spPr>
          <a:xfrm>
            <a:off x="540544" y="972741"/>
            <a:ext cx="4616700" cy="28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rial"/>
              <a:buNone/>
              <a:defRPr sz="37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4"/>
          <p:cNvSpPr txBox="1">
            <a:spLocks noGrp="1"/>
          </p:cNvSpPr>
          <p:nvPr>
            <p:ph type="sldNum" idx="12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lnSpc>
                <a:spcPct val="9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9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9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9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9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9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9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9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9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03" name="Google Shape;103;p14"/>
          <p:cNvCxnSpPr/>
          <p:nvPr/>
        </p:nvCxnSpPr>
        <p:spPr>
          <a:xfrm>
            <a:off x="1324800" y="4771287"/>
            <a:ext cx="7819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">
  <p:cSld name="Quote Slide">
    <p:bg>
      <p:bgPr>
        <a:solidFill>
          <a:schemeClr val="accent1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5"/>
          <p:cNvSpPr txBox="1">
            <a:spLocks noGrp="1"/>
          </p:cNvSpPr>
          <p:nvPr>
            <p:ph type="title"/>
          </p:nvPr>
        </p:nvSpPr>
        <p:spPr>
          <a:xfrm>
            <a:off x="540544" y="1412100"/>
            <a:ext cx="5805000" cy="21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sz="27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5"/>
          <p:cNvSpPr txBox="1">
            <a:spLocks noGrp="1"/>
          </p:cNvSpPr>
          <p:nvPr>
            <p:ph type="dt" idx="10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5"/>
          <p:cNvSpPr txBox="1">
            <a:spLocks noGrp="1"/>
          </p:cNvSpPr>
          <p:nvPr>
            <p:ph type="ftr" idx="11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5"/>
          <p:cNvSpPr txBox="1">
            <a:spLocks noGrp="1"/>
          </p:cNvSpPr>
          <p:nvPr>
            <p:ph type="sldNum" idx="12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lnSpc>
                <a:spcPct val="9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9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9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9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9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9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9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9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9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9" name="Google Shape;109;p15"/>
          <p:cNvSpPr txBox="1">
            <a:spLocks noGrp="1"/>
          </p:cNvSpPr>
          <p:nvPr>
            <p:ph type="body" idx="1"/>
          </p:nvPr>
        </p:nvSpPr>
        <p:spPr>
          <a:xfrm>
            <a:off x="540544" y="3798900"/>
            <a:ext cx="58050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–"/>
              <a:defRPr sz="1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3pPr>
            <a:lvl4pPr marL="1828800" lvl="3" indent="-3175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cxnSp>
        <p:nvCxnSpPr>
          <p:cNvPr id="110" name="Google Shape;110;p15"/>
          <p:cNvCxnSpPr/>
          <p:nvPr/>
        </p:nvCxnSpPr>
        <p:spPr>
          <a:xfrm>
            <a:off x="1324800" y="4771287"/>
            <a:ext cx="7819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losing Slide Image">
  <p:cSld name="Closing Slide Image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"/>
          <p:cNvSpPr txBox="1">
            <a:spLocks noGrp="1"/>
          </p:cNvSpPr>
          <p:nvPr>
            <p:ph type="ctrTitle"/>
          </p:nvPr>
        </p:nvSpPr>
        <p:spPr>
          <a:xfrm>
            <a:off x="540544" y="2141101"/>
            <a:ext cx="3055500" cy="7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6"/>
          <p:cNvSpPr txBox="1">
            <a:spLocks noGrp="1"/>
          </p:cNvSpPr>
          <p:nvPr>
            <p:ph type="subTitle" idx="1"/>
          </p:nvPr>
        </p:nvSpPr>
        <p:spPr>
          <a:xfrm>
            <a:off x="540544" y="2905200"/>
            <a:ext cx="3055500" cy="3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 b="0">
                <a:solidFill>
                  <a:schemeClr val="accent2"/>
                </a:solidFill>
              </a:defRPr>
            </a:lvl1pPr>
            <a:lvl2pPr lvl="1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 b="1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14" name="Google Shape;114;p16"/>
          <p:cNvSpPr>
            <a:spLocks noGrp="1"/>
          </p:cNvSpPr>
          <p:nvPr>
            <p:ph type="pic" idx="2"/>
          </p:nvPr>
        </p:nvSpPr>
        <p:spPr>
          <a:xfrm>
            <a:off x="3965400" y="0"/>
            <a:ext cx="5143500" cy="51435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pic>
        <p:nvPicPr>
          <p:cNvPr id="115" name="Google Shape;115;p16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0544" y="645300"/>
            <a:ext cx="2227500" cy="6290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6" name="Google Shape;116;p16"/>
          <p:cNvGrpSpPr/>
          <p:nvPr/>
        </p:nvGrpSpPr>
        <p:grpSpPr>
          <a:xfrm>
            <a:off x="540544" y="4104000"/>
            <a:ext cx="3006951" cy="521209"/>
            <a:chOff x="720725" y="5218493"/>
            <a:chExt cx="4009268" cy="694945"/>
          </a:xfrm>
        </p:grpSpPr>
        <p:pic>
          <p:nvPicPr>
            <p:cNvPr id="117" name="Google Shape;117;p1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032000" y="5325173"/>
              <a:ext cx="697993" cy="5882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Google Shape;118;p1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867282" y="5309933"/>
              <a:ext cx="826010" cy="6035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Google Shape;119;p1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20725" y="5279453"/>
              <a:ext cx="594361" cy="6339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1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653795" y="5218493"/>
              <a:ext cx="874778" cy="69494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1" name="Google Shape;121;p1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 sz="1300">
                <a:solidFill>
                  <a:schemeClr val="dk2"/>
                </a:solidFill>
              </a:defRPr>
            </a:lvl1pPr>
            <a:lvl2pPr lvl="1">
              <a:buNone/>
              <a:defRPr sz="1300">
                <a:solidFill>
                  <a:schemeClr val="dk2"/>
                </a:solidFill>
              </a:defRPr>
            </a:lvl2pPr>
            <a:lvl3pPr lvl="2">
              <a:buNone/>
              <a:defRPr sz="1300">
                <a:solidFill>
                  <a:schemeClr val="dk2"/>
                </a:solidFill>
              </a:defRPr>
            </a:lvl3pPr>
            <a:lvl4pPr lvl="3">
              <a:buNone/>
              <a:defRPr sz="1300">
                <a:solidFill>
                  <a:schemeClr val="dk2"/>
                </a:solidFill>
              </a:defRPr>
            </a:lvl4pPr>
            <a:lvl5pPr lvl="4">
              <a:buNone/>
              <a:defRPr sz="1300">
                <a:solidFill>
                  <a:schemeClr val="dk2"/>
                </a:solidFill>
              </a:defRPr>
            </a:lvl5pPr>
            <a:lvl6pPr lvl="5">
              <a:buNone/>
              <a:defRPr sz="1300">
                <a:solidFill>
                  <a:schemeClr val="dk2"/>
                </a:solidFill>
              </a:defRPr>
            </a:lvl6pPr>
            <a:lvl7pPr lvl="6">
              <a:buNone/>
              <a:defRPr sz="1300">
                <a:solidFill>
                  <a:schemeClr val="dk2"/>
                </a:solidFill>
              </a:defRPr>
            </a:lvl7pPr>
            <a:lvl8pPr lvl="7">
              <a:buNone/>
              <a:defRPr sz="1300">
                <a:solidFill>
                  <a:schemeClr val="dk2"/>
                </a:solidFill>
              </a:defRPr>
            </a:lvl8pPr>
            <a:lvl9pPr lvl="8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7"/>
          <p:cNvSpPr txBox="1">
            <a:spLocks noGrp="1"/>
          </p:cNvSpPr>
          <p:nvPr>
            <p:ph type="title"/>
          </p:nvPr>
        </p:nvSpPr>
        <p:spPr>
          <a:xfrm>
            <a:off x="540545" y="541735"/>
            <a:ext cx="80628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7"/>
          <p:cNvSpPr txBox="1">
            <a:spLocks noGrp="1"/>
          </p:cNvSpPr>
          <p:nvPr>
            <p:ph type="dt" idx="10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7"/>
          <p:cNvSpPr txBox="1">
            <a:spLocks noGrp="1"/>
          </p:cNvSpPr>
          <p:nvPr>
            <p:ph type="ftr" idx="11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7"/>
          <p:cNvSpPr txBox="1">
            <a:spLocks noGrp="1"/>
          </p:cNvSpPr>
          <p:nvPr>
            <p:ph type="sldNum" idx="12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lnSpc>
                <a:spcPct val="90000"/>
              </a:lnSpc>
              <a:spcBef>
                <a:spcPts val="0"/>
              </a:spcBef>
              <a:buNone/>
              <a:defRPr/>
            </a:lvl1pPr>
            <a:lvl2pPr marL="0" lvl="1" indent="0" algn="r">
              <a:lnSpc>
                <a:spcPct val="90000"/>
              </a:lnSpc>
              <a:spcBef>
                <a:spcPts val="0"/>
              </a:spcBef>
              <a:buNone/>
              <a:defRPr/>
            </a:lvl2pPr>
            <a:lvl3pPr marL="0" lvl="2" indent="0" algn="r">
              <a:lnSpc>
                <a:spcPct val="90000"/>
              </a:lnSpc>
              <a:spcBef>
                <a:spcPts val="0"/>
              </a:spcBef>
              <a:buNone/>
              <a:defRPr/>
            </a:lvl3pPr>
            <a:lvl4pPr marL="0" lvl="3" indent="0" algn="r">
              <a:lnSpc>
                <a:spcPct val="90000"/>
              </a:lnSpc>
              <a:spcBef>
                <a:spcPts val="0"/>
              </a:spcBef>
              <a:buNone/>
              <a:defRPr/>
            </a:lvl4pPr>
            <a:lvl5pPr marL="0" lvl="4" indent="0" algn="r">
              <a:lnSpc>
                <a:spcPct val="90000"/>
              </a:lnSpc>
              <a:spcBef>
                <a:spcPts val="0"/>
              </a:spcBef>
              <a:buNone/>
              <a:defRPr/>
            </a:lvl5pPr>
            <a:lvl6pPr marL="0" lvl="5" indent="0" algn="r">
              <a:lnSpc>
                <a:spcPct val="90000"/>
              </a:lnSpc>
              <a:spcBef>
                <a:spcPts val="0"/>
              </a:spcBef>
              <a:buNone/>
              <a:defRPr/>
            </a:lvl6pPr>
            <a:lvl7pPr marL="0" lvl="6" indent="0" algn="r">
              <a:lnSpc>
                <a:spcPct val="90000"/>
              </a:lnSpc>
              <a:spcBef>
                <a:spcPts val="0"/>
              </a:spcBef>
              <a:buNone/>
              <a:defRPr/>
            </a:lvl7pPr>
            <a:lvl8pPr marL="0" lvl="7" indent="0" algn="r">
              <a:lnSpc>
                <a:spcPct val="90000"/>
              </a:lnSpc>
              <a:spcBef>
                <a:spcPts val="0"/>
              </a:spcBef>
              <a:buNone/>
              <a:defRPr/>
            </a:lvl8pPr>
            <a:lvl9pPr marL="0" lvl="8" indent="0" algn="r">
              <a:lnSpc>
                <a:spcPct val="90000"/>
              </a:lnSpc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7" name="Google Shape;127;p17"/>
          <p:cNvSpPr txBox="1">
            <a:spLocks noGrp="1"/>
          </p:cNvSpPr>
          <p:nvPr>
            <p:ph type="body" idx="1"/>
          </p:nvPr>
        </p:nvSpPr>
        <p:spPr>
          <a:xfrm>
            <a:off x="540544" y="972741"/>
            <a:ext cx="5011200" cy="4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3175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8"/>
          <p:cNvSpPr txBox="1">
            <a:spLocks noGrp="1"/>
          </p:cNvSpPr>
          <p:nvPr>
            <p:ph type="dt" idx="10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8"/>
          <p:cNvSpPr txBox="1">
            <a:spLocks noGrp="1"/>
          </p:cNvSpPr>
          <p:nvPr>
            <p:ph type="ftr" idx="11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8"/>
          <p:cNvSpPr txBox="1">
            <a:spLocks noGrp="1"/>
          </p:cNvSpPr>
          <p:nvPr>
            <p:ph type="sldNum" idx="12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lnSpc>
                <a:spcPct val="90000"/>
              </a:lnSpc>
              <a:spcBef>
                <a:spcPts val="0"/>
              </a:spcBef>
              <a:buNone/>
              <a:defRPr/>
            </a:lvl1pPr>
            <a:lvl2pPr marL="0" lvl="1" indent="0" algn="r">
              <a:lnSpc>
                <a:spcPct val="90000"/>
              </a:lnSpc>
              <a:spcBef>
                <a:spcPts val="0"/>
              </a:spcBef>
              <a:buNone/>
              <a:defRPr/>
            </a:lvl2pPr>
            <a:lvl3pPr marL="0" lvl="2" indent="0" algn="r">
              <a:lnSpc>
                <a:spcPct val="90000"/>
              </a:lnSpc>
              <a:spcBef>
                <a:spcPts val="0"/>
              </a:spcBef>
              <a:buNone/>
              <a:defRPr/>
            </a:lvl3pPr>
            <a:lvl4pPr marL="0" lvl="3" indent="0" algn="r">
              <a:lnSpc>
                <a:spcPct val="90000"/>
              </a:lnSpc>
              <a:spcBef>
                <a:spcPts val="0"/>
              </a:spcBef>
              <a:buNone/>
              <a:defRPr/>
            </a:lvl4pPr>
            <a:lvl5pPr marL="0" lvl="4" indent="0" algn="r">
              <a:lnSpc>
                <a:spcPct val="90000"/>
              </a:lnSpc>
              <a:spcBef>
                <a:spcPts val="0"/>
              </a:spcBef>
              <a:buNone/>
              <a:defRPr/>
            </a:lvl5pPr>
            <a:lvl6pPr marL="0" lvl="5" indent="0" algn="r">
              <a:lnSpc>
                <a:spcPct val="90000"/>
              </a:lnSpc>
              <a:spcBef>
                <a:spcPts val="0"/>
              </a:spcBef>
              <a:buNone/>
              <a:defRPr/>
            </a:lvl6pPr>
            <a:lvl7pPr marL="0" lvl="6" indent="0" algn="r">
              <a:lnSpc>
                <a:spcPct val="90000"/>
              </a:lnSpc>
              <a:spcBef>
                <a:spcPts val="0"/>
              </a:spcBef>
              <a:buNone/>
              <a:defRPr/>
            </a:lvl7pPr>
            <a:lvl8pPr marL="0" lvl="7" indent="0" algn="r">
              <a:lnSpc>
                <a:spcPct val="90000"/>
              </a:lnSpc>
              <a:spcBef>
                <a:spcPts val="0"/>
              </a:spcBef>
              <a:buNone/>
              <a:defRPr/>
            </a:lvl8pPr>
            <a:lvl9pPr marL="0" lvl="8" indent="0" algn="r">
              <a:lnSpc>
                <a:spcPct val="90000"/>
              </a:lnSpc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9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4" name="Google Shape;134;p19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5" name="Google Shape;135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 Layout">
  <p:cSld name="Custom Layou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t and Image">
  <p:cSld name="1_Content and Image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1"/>
          <p:cNvSpPr txBox="1">
            <a:spLocks noGrp="1"/>
          </p:cNvSpPr>
          <p:nvPr>
            <p:ph type="dt" idx="10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1"/>
          <p:cNvSpPr txBox="1">
            <a:spLocks noGrp="1"/>
          </p:cNvSpPr>
          <p:nvPr>
            <p:ph type="ftr" idx="11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1"/>
          <p:cNvSpPr txBox="1">
            <a:spLocks noGrp="1"/>
          </p:cNvSpPr>
          <p:nvPr>
            <p:ph type="sldNum" idx="12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/>
            </a:lvl1pPr>
            <a:lvl2pPr marL="0" marR="0" lvl="1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/>
            </a:lvl2pPr>
            <a:lvl3pPr marL="0" marR="0" lvl="2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/>
            </a:lvl3pPr>
            <a:lvl4pPr marL="0" marR="0" lvl="3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/>
            </a:lvl4pPr>
            <a:lvl5pPr marL="0" marR="0" lvl="4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/>
            </a:lvl5pPr>
            <a:lvl6pPr marL="0" marR="0" lvl="5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/>
            </a:lvl6pPr>
            <a:lvl7pPr marL="0" marR="0" lvl="6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/>
            </a:lvl7pPr>
            <a:lvl8pPr marL="0" marR="0" lvl="7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/>
            </a:lvl8pPr>
            <a:lvl9pPr marL="0" marR="0" lvl="8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1" name="Google Shape;141;p21"/>
          <p:cNvSpPr txBox="1">
            <a:spLocks noGrp="1"/>
          </p:cNvSpPr>
          <p:nvPr>
            <p:ph type="body" idx="1"/>
          </p:nvPr>
        </p:nvSpPr>
        <p:spPr>
          <a:xfrm>
            <a:off x="540545" y="972742"/>
            <a:ext cx="4139100" cy="3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marL="914400" lvl="1" indent="-228600" algn="l" rtl="0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SzPts val="1500"/>
              <a:buNone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304800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200"/>
              <a:buChar char="•"/>
              <a:defRPr/>
            </a:lvl4pPr>
            <a:lvl5pPr marL="2286000" lvl="4" indent="-304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21"/>
          <p:cNvSpPr txBox="1">
            <a:spLocks noGrp="1"/>
          </p:cNvSpPr>
          <p:nvPr>
            <p:ph type="title"/>
          </p:nvPr>
        </p:nvSpPr>
        <p:spPr>
          <a:xfrm>
            <a:off x="540545" y="541735"/>
            <a:ext cx="41391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1"/>
          <p:cNvSpPr>
            <a:spLocks noGrp="1"/>
          </p:cNvSpPr>
          <p:nvPr>
            <p:ph type="pic" idx="2"/>
          </p:nvPr>
        </p:nvSpPr>
        <p:spPr>
          <a:xfrm>
            <a:off x="5175000" y="0"/>
            <a:ext cx="3969000" cy="51435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3"/>
          <p:cNvSpPr/>
          <p:nvPr/>
        </p:nvSpPr>
        <p:spPr>
          <a:xfrm>
            <a:off x="0" y="1393200"/>
            <a:ext cx="9144000" cy="3750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7500" tIns="35100" rIns="67500" bIns="351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23"/>
          <p:cNvSpPr txBox="1">
            <a:spLocks noGrp="1"/>
          </p:cNvSpPr>
          <p:nvPr>
            <p:ph type="ctrTitle"/>
          </p:nvPr>
        </p:nvSpPr>
        <p:spPr>
          <a:xfrm>
            <a:off x="1025999" y="2092500"/>
            <a:ext cx="5157600" cy="11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None/>
              <a:defRPr sz="3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3"/>
          <p:cNvSpPr txBox="1">
            <a:spLocks noGrp="1"/>
          </p:cNvSpPr>
          <p:nvPr>
            <p:ph type="subTitle" idx="1"/>
          </p:nvPr>
        </p:nvSpPr>
        <p:spPr>
          <a:xfrm>
            <a:off x="1025999" y="3447900"/>
            <a:ext cx="5157600" cy="6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1">
                <a:solidFill>
                  <a:schemeClr val="lt1"/>
                </a:solidFill>
              </a:defRPr>
            </a:lvl1pPr>
            <a:lvl2pPr lvl="1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156" name="Google Shape;156;p23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6000" y="432000"/>
            <a:ext cx="2227500" cy="629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Image">
  <p:cSld name="Title Slide Imag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>
            <a:spLocks noGrp="1"/>
          </p:cNvSpPr>
          <p:nvPr>
            <p:ph type="ctrTitle"/>
          </p:nvPr>
        </p:nvSpPr>
        <p:spPr>
          <a:xfrm>
            <a:off x="1026000" y="2241000"/>
            <a:ext cx="2795100" cy="13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1026000" y="3736800"/>
            <a:ext cx="2795100" cy="5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b="1"/>
            </a:lvl1pPr>
            <a:lvl2pPr lvl="1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23" name="Google Shape;23;p3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6000" y="901800"/>
            <a:ext cx="2227500" cy="629063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3"/>
          <p:cNvSpPr>
            <a:spLocks noGrp="1"/>
          </p:cNvSpPr>
          <p:nvPr>
            <p:ph type="pic" idx="2"/>
          </p:nvPr>
        </p:nvSpPr>
        <p:spPr>
          <a:xfrm>
            <a:off x="0" y="-1"/>
            <a:ext cx="9144000" cy="51435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 sz="1300">
                <a:solidFill>
                  <a:schemeClr val="dk2"/>
                </a:solidFill>
              </a:defRPr>
            </a:lvl1pPr>
            <a:lvl2pPr lvl="1">
              <a:buNone/>
              <a:defRPr sz="1300">
                <a:solidFill>
                  <a:schemeClr val="dk2"/>
                </a:solidFill>
              </a:defRPr>
            </a:lvl2pPr>
            <a:lvl3pPr lvl="2">
              <a:buNone/>
              <a:defRPr sz="1300">
                <a:solidFill>
                  <a:schemeClr val="dk2"/>
                </a:solidFill>
              </a:defRPr>
            </a:lvl3pPr>
            <a:lvl4pPr lvl="3">
              <a:buNone/>
              <a:defRPr sz="1300">
                <a:solidFill>
                  <a:schemeClr val="dk2"/>
                </a:solidFill>
              </a:defRPr>
            </a:lvl4pPr>
            <a:lvl5pPr lvl="4">
              <a:buNone/>
              <a:defRPr sz="1300">
                <a:solidFill>
                  <a:schemeClr val="dk2"/>
                </a:solidFill>
              </a:defRPr>
            </a:lvl5pPr>
            <a:lvl6pPr lvl="5">
              <a:buNone/>
              <a:defRPr sz="1300">
                <a:solidFill>
                  <a:schemeClr val="dk2"/>
                </a:solidFill>
              </a:defRPr>
            </a:lvl6pPr>
            <a:lvl7pPr lvl="6">
              <a:buNone/>
              <a:defRPr sz="1300">
                <a:solidFill>
                  <a:schemeClr val="dk2"/>
                </a:solidFill>
              </a:defRPr>
            </a:lvl7pPr>
            <a:lvl8pPr lvl="7">
              <a:buNone/>
              <a:defRPr sz="1300">
                <a:solidFill>
                  <a:schemeClr val="dk2"/>
                </a:solidFill>
              </a:defRPr>
            </a:lvl8pPr>
            <a:lvl9pPr lvl="8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Image">
  <p:cSld name="Content and Image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4"/>
          <p:cNvSpPr txBox="1">
            <a:spLocks noGrp="1"/>
          </p:cNvSpPr>
          <p:nvPr>
            <p:ph type="dt" idx="10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24"/>
          <p:cNvSpPr txBox="1">
            <a:spLocks noGrp="1"/>
          </p:cNvSpPr>
          <p:nvPr>
            <p:ph type="ftr" idx="11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4"/>
          <p:cNvSpPr txBox="1">
            <a:spLocks noGrp="1"/>
          </p:cNvSpPr>
          <p:nvPr>
            <p:ph type="sldNum" idx="12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1" name="Google Shape;161;p24"/>
          <p:cNvSpPr txBox="1">
            <a:spLocks noGrp="1"/>
          </p:cNvSpPr>
          <p:nvPr>
            <p:ph type="body" idx="1"/>
          </p:nvPr>
        </p:nvSpPr>
        <p:spPr>
          <a:xfrm>
            <a:off x="540545" y="972741"/>
            <a:ext cx="4139100" cy="3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3175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2" name="Google Shape;162;p24"/>
          <p:cNvSpPr txBox="1">
            <a:spLocks noGrp="1"/>
          </p:cNvSpPr>
          <p:nvPr>
            <p:ph type="title"/>
          </p:nvPr>
        </p:nvSpPr>
        <p:spPr>
          <a:xfrm>
            <a:off x="540545" y="541735"/>
            <a:ext cx="41391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4"/>
          <p:cNvSpPr>
            <a:spLocks noGrp="1"/>
          </p:cNvSpPr>
          <p:nvPr>
            <p:ph type="pic" idx="2"/>
          </p:nvPr>
        </p:nvSpPr>
        <p:spPr>
          <a:xfrm>
            <a:off x="5175000" y="0"/>
            <a:ext cx="3969000" cy="51435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with Images">
  <p:cSld name="Two Columns with Images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6"/>
          <p:cNvSpPr txBox="1">
            <a:spLocks noGrp="1"/>
          </p:cNvSpPr>
          <p:nvPr>
            <p:ph type="title"/>
          </p:nvPr>
        </p:nvSpPr>
        <p:spPr>
          <a:xfrm>
            <a:off x="540545" y="541735"/>
            <a:ext cx="80628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26"/>
          <p:cNvSpPr txBox="1">
            <a:spLocks noGrp="1"/>
          </p:cNvSpPr>
          <p:nvPr>
            <p:ph type="dt" idx="10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6"/>
          <p:cNvSpPr txBox="1">
            <a:spLocks noGrp="1"/>
          </p:cNvSpPr>
          <p:nvPr>
            <p:ph type="ftr" idx="11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6"/>
          <p:cNvSpPr txBox="1">
            <a:spLocks noGrp="1"/>
          </p:cNvSpPr>
          <p:nvPr>
            <p:ph type="sldNum" idx="12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5" name="Google Shape;175;p26"/>
          <p:cNvSpPr>
            <a:spLocks noGrp="1"/>
          </p:cNvSpPr>
          <p:nvPr>
            <p:ph type="pic" idx="2"/>
          </p:nvPr>
        </p:nvSpPr>
        <p:spPr>
          <a:xfrm>
            <a:off x="540544" y="1393200"/>
            <a:ext cx="3977100" cy="1512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76" name="Google Shape;176;p26"/>
          <p:cNvSpPr txBox="1">
            <a:spLocks noGrp="1"/>
          </p:cNvSpPr>
          <p:nvPr>
            <p:ph type="body" idx="1"/>
          </p:nvPr>
        </p:nvSpPr>
        <p:spPr>
          <a:xfrm>
            <a:off x="540544" y="2904179"/>
            <a:ext cx="3977100" cy="1530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62000" tIns="162000" rIns="162000" bIns="1620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marL="1828800" lvl="3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4pPr>
            <a:lvl5pPr marL="2286000" lvl="4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77" name="Google Shape;177;p26"/>
          <p:cNvSpPr>
            <a:spLocks noGrp="1"/>
          </p:cNvSpPr>
          <p:nvPr>
            <p:ph type="pic" idx="3"/>
          </p:nvPr>
        </p:nvSpPr>
        <p:spPr>
          <a:xfrm>
            <a:off x="4625166" y="1393200"/>
            <a:ext cx="3977100" cy="1512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78" name="Google Shape;178;p26"/>
          <p:cNvSpPr txBox="1">
            <a:spLocks noGrp="1"/>
          </p:cNvSpPr>
          <p:nvPr>
            <p:ph type="body" idx="4"/>
          </p:nvPr>
        </p:nvSpPr>
        <p:spPr>
          <a:xfrm>
            <a:off x="4625166" y="2904179"/>
            <a:ext cx="3977100" cy="1530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62000" tIns="162000" rIns="162000" bIns="1620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marL="1828800" lvl="3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4pPr>
            <a:lvl5pPr marL="2286000" lvl="4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7"/>
          <p:cNvSpPr txBox="1">
            <a:spLocks noGrp="1"/>
          </p:cNvSpPr>
          <p:nvPr>
            <p:ph type="title"/>
          </p:nvPr>
        </p:nvSpPr>
        <p:spPr>
          <a:xfrm>
            <a:off x="540545" y="541735"/>
            <a:ext cx="80628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27"/>
          <p:cNvSpPr txBox="1">
            <a:spLocks noGrp="1"/>
          </p:cNvSpPr>
          <p:nvPr>
            <p:ph type="body" idx="1"/>
          </p:nvPr>
        </p:nvSpPr>
        <p:spPr>
          <a:xfrm>
            <a:off x="540542" y="972741"/>
            <a:ext cx="3546900" cy="3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3175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82" name="Google Shape;182;p27"/>
          <p:cNvSpPr txBox="1">
            <a:spLocks noGrp="1"/>
          </p:cNvSpPr>
          <p:nvPr>
            <p:ph type="body" idx="2"/>
          </p:nvPr>
        </p:nvSpPr>
        <p:spPr>
          <a:xfrm>
            <a:off x="4572000" y="972741"/>
            <a:ext cx="3546900" cy="3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3175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83" name="Google Shape;183;p27"/>
          <p:cNvSpPr txBox="1">
            <a:spLocks noGrp="1"/>
          </p:cNvSpPr>
          <p:nvPr>
            <p:ph type="dt" idx="10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27"/>
          <p:cNvSpPr txBox="1">
            <a:spLocks noGrp="1"/>
          </p:cNvSpPr>
          <p:nvPr>
            <p:ph type="ftr" idx="11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27"/>
          <p:cNvSpPr txBox="1">
            <a:spLocks noGrp="1"/>
          </p:cNvSpPr>
          <p:nvPr>
            <p:ph type="sldNum" idx="12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losing Slide Image">
  <p:cSld name="Closing Slide Image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8"/>
          <p:cNvSpPr txBox="1">
            <a:spLocks noGrp="1"/>
          </p:cNvSpPr>
          <p:nvPr>
            <p:ph type="ctrTitle"/>
          </p:nvPr>
        </p:nvSpPr>
        <p:spPr>
          <a:xfrm>
            <a:off x="540544" y="2141101"/>
            <a:ext cx="3055500" cy="7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Arial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28"/>
          <p:cNvSpPr txBox="1">
            <a:spLocks noGrp="1"/>
          </p:cNvSpPr>
          <p:nvPr>
            <p:ph type="subTitle" idx="1"/>
          </p:nvPr>
        </p:nvSpPr>
        <p:spPr>
          <a:xfrm>
            <a:off x="540544" y="2905200"/>
            <a:ext cx="3055500" cy="3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 b="0">
                <a:solidFill>
                  <a:schemeClr val="accent2"/>
                </a:solidFill>
              </a:defRPr>
            </a:lvl1pPr>
            <a:lvl2pPr lvl="1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 b="1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9" name="Google Shape;189;p28"/>
          <p:cNvSpPr>
            <a:spLocks noGrp="1"/>
          </p:cNvSpPr>
          <p:nvPr>
            <p:ph type="pic" idx="2"/>
          </p:nvPr>
        </p:nvSpPr>
        <p:spPr>
          <a:xfrm>
            <a:off x="3965400" y="0"/>
            <a:ext cx="5143500" cy="51435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pic>
        <p:nvPicPr>
          <p:cNvPr id="190" name="Google Shape;190;p28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0544" y="645300"/>
            <a:ext cx="2227500" cy="6290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1" name="Google Shape;191;p28"/>
          <p:cNvGrpSpPr/>
          <p:nvPr/>
        </p:nvGrpSpPr>
        <p:grpSpPr>
          <a:xfrm>
            <a:off x="540544" y="4104000"/>
            <a:ext cx="3006951" cy="521209"/>
            <a:chOff x="720725" y="5218493"/>
            <a:chExt cx="4009268" cy="694945"/>
          </a:xfrm>
        </p:grpSpPr>
        <p:pic>
          <p:nvPicPr>
            <p:cNvPr id="192" name="Google Shape;192;p2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032000" y="5325173"/>
              <a:ext cx="697993" cy="5882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3" name="Google Shape;193;p2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867282" y="5309933"/>
              <a:ext cx="826010" cy="6035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4" name="Google Shape;194;p2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20725" y="5279453"/>
              <a:ext cx="594361" cy="6339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5" name="Google Shape;195;p2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653795" y="5218493"/>
              <a:ext cx="874778" cy="69494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bg>
      <p:bgPr>
        <a:solidFill>
          <a:schemeClr val="accent1"/>
        </a:solid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9"/>
          <p:cNvSpPr txBox="1">
            <a:spLocks noGrp="1"/>
          </p:cNvSpPr>
          <p:nvPr>
            <p:ph type="title"/>
          </p:nvPr>
        </p:nvSpPr>
        <p:spPr>
          <a:xfrm>
            <a:off x="540544" y="972741"/>
            <a:ext cx="4616700" cy="28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rial"/>
              <a:buNone/>
              <a:defRPr sz="37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29"/>
          <p:cNvSpPr txBox="1">
            <a:spLocks noGrp="1"/>
          </p:cNvSpPr>
          <p:nvPr>
            <p:ph type="sldNum" idx="12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99" name="Google Shape;199;p29"/>
          <p:cNvCxnSpPr/>
          <p:nvPr/>
        </p:nvCxnSpPr>
        <p:spPr>
          <a:xfrm>
            <a:off x="1324800" y="4771287"/>
            <a:ext cx="7819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0"/>
          <p:cNvSpPr txBox="1">
            <a:spLocks noGrp="1"/>
          </p:cNvSpPr>
          <p:nvPr>
            <p:ph type="body" idx="1"/>
          </p:nvPr>
        </p:nvSpPr>
        <p:spPr>
          <a:xfrm>
            <a:off x="540544" y="972741"/>
            <a:ext cx="6088500" cy="3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3175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02" name="Google Shape;202;p30"/>
          <p:cNvSpPr txBox="1">
            <a:spLocks noGrp="1"/>
          </p:cNvSpPr>
          <p:nvPr>
            <p:ph type="dt" idx="10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30"/>
          <p:cNvSpPr txBox="1">
            <a:spLocks noGrp="1"/>
          </p:cNvSpPr>
          <p:nvPr>
            <p:ph type="ftr" idx="11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30"/>
          <p:cNvSpPr txBox="1">
            <a:spLocks noGrp="1"/>
          </p:cNvSpPr>
          <p:nvPr>
            <p:ph type="sldNum" idx="12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5" name="Google Shape;205;p30"/>
          <p:cNvSpPr txBox="1">
            <a:spLocks noGrp="1"/>
          </p:cNvSpPr>
          <p:nvPr>
            <p:ph type="title"/>
          </p:nvPr>
        </p:nvSpPr>
        <p:spPr>
          <a:xfrm>
            <a:off x="540544" y="541735"/>
            <a:ext cx="6088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Image">
  <p:cSld name="Title Slide Image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1"/>
          <p:cNvSpPr txBox="1">
            <a:spLocks noGrp="1"/>
          </p:cNvSpPr>
          <p:nvPr>
            <p:ph type="ctrTitle"/>
          </p:nvPr>
        </p:nvSpPr>
        <p:spPr>
          <a:xfrm>
            <a:off x="1026000" y="2241000"/>
            <a:ext cx="2795100" cy="13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31"/>
          <p:cNvSpPr txBox="1">
            <a:spLocks noGrp="1"/>
          </p:cNvSpPr>
          <p:nvPr>
            <p:ph type="subTitle" idx="1"/>
          </p:nvPr>
        </p:nvSpPr>
        <p:spPr>
          <a:xfrm>
            <a:off x="1026000" y="3736800"/>
            <a:ext cx="2795100" cy="5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b="1"/>
            </a:lvl1pPr>
            <a:lvl2pPr lvl="1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209" name="Google Shape;209;p31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6000" y="901800"/>
            <a:ext cx="2227500" cy="629063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31"/>
          <p:cNvSpPr>
            <a:spLocks noGrp="1"/>
          </p:cNvSpPr>
          <p:nvPr>
            <p:ph type="pic" idx="2"/>
          </p:nvPr>
        </p:nvSpPr>
        <p:spPr>
          <a:xfrm>
            <a:off x="0" y="-1"/>
            <a:ext cx="9144000" cy="51435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Image Left">
  <p:cSld name="Title Slide Image Left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2"/>
          <p:cNvSpPr>
            <a:spLocks noGrp="1"/>
          </p:cNvSpPr>
          <p:nvPr>
            <p:ph type="pic" idx="2"/>
          </p:nvPr>
        </p:nvSpPr>
        <p:spPr>
          <a:xfrm>
            <a:off x="0" y="0"/>
            <a:ext cx="5184000" cy="51435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13" name="Google Shape;213;p32"/>
          <p:cNvSpPr txBox="1">
            <a:spLocks noGrp="1"/>
          </p:cNvSpPr>
          <p:nvPr>
            <p:ph type="ctrTitle"/>
          </p:nvPr>
        </p:nvSpPr>
        <p:spPr>
          <a:xfrm>
            <a:off x="5670000" y="2370600"/>
            <a:ext cx="2958600" cy="13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32"/>
          <p:cNvSpPr txBox="1">
            <a:spLocks noGrp="1"/>
          </p:cNvSpPr>
          <p:nvPr>
            <p:ph type="subTitle" idx="1"/>
          </p:nvPr>
        </p:nvSpPr>
        <p:spPr>
          <a:xfrm>
            <a:off x="5670000" y="3871800"/>
            <a:ext cx="2958600" cy="5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b="1"/>
            </a:lvl1pPr>
            <a:lvl2pPr lvl="1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215" name="Google Shape;215;p32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670000" y="540000"/>
            <a:ext cx="2227500" cy="629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Large Image">
  <p:cSld name="Content and Large Image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3"/>
          <p:cNvSpPr txBox="1">
            <a:spLocks noGrp="1"/>
          </p:cNvSpPr>
          <p:nvPr>
            <p:ph type="dt" idx="10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33"/>
          <p:cNvSpPr txBox="1">
            <a:spLocks noGrp="1"/>
          </p:cNvSpPr>
          <p:nvPr>
            <p:ph type="ftr" idx="11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33"/>
          <p:cNvSpPr txBox="1">
            <a:spLocks noGrp="1"/>
          </p:cNvSpPr>
          <p:nvPr>
            <p:ph type="sldNum" idx="12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0" name="Google Shape;220;p33"/>
          <p:cNvSpPr txBox="1">
            <a:spLocks noGrp="1"/>
          </p:cNvSpPr>
          <p:nvPr>
            <p:ph type="body" idx="1"/>
          </p:nvPr>
        </p:nvSpPr>
        <p:spPr>
          <a:xfrm>
            <a:off x="540545" y="972741"/>
            <a:ext cx="2934900" cy="3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3175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21" name="Google Shape;221;p33"/>
          <p:cNvSpPr txBox="1">
            <a:spLocks noGrp="1"/>
          </p:cNvSpPr>
          <p:nvPr>
            <p:ph type="title"/>
          </p:nvPr>
        </p:nvSpPr>
        <p:spPr>
          <a:xfrm>
            <a:off x="540545" y="541735"/>
            <a:ext cx="29349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33"/>
          <p:cNvSpPr>
            <a:spLocks noGrp="1"/>
          </p:cNvSpPr>
          <p:nvPr>
            <p:ph type="pic" idx="2"/>
          </p:nvPr>
        </p:nvSpPr>
        <p:spPr>
          <a:xfrm>
            <a:off x="4000500" y="0"/>
            <a:ext cx="5143500" cy="51435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">
  <p:cSld name="Three Column">
    <p:bg>
      <p:bgPr>
        <a:solidFill>
          <a:schemeClr val="accent1"/>
        </a:solid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4"/>
          <p:cNvSpPr/>
          <p:nvPr/>
        </p:nvSpPr>
        <p:spPr>
          <a:xfrm>
            <a:off x="0" y="0"/>
            <a:ext cx="9144000" cy="1736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7500" tIns="35100" rIns="67500" bIns="351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34"/>
          <p:cNvSpPr txBox="1">
            <a:spLocks noGrp="1"/>
          </p:cNvSpPr>
          <p:nvPr>
            <p:ph type="title"/>
          </p:nvPr>
        </p:nvSpPr>
        <p:spPr>
          <a:xfrm>
            <a:off x="540545" y="541735"/>
            <a:ext cx="80628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34"/>
          <p:cNvSpPr txBox="1">
            <a:spLocks noGrp="1"/>
          </p:cNvSpPr>
          <p:nvPr>
            <p:ph type="dt" idx="10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34"/>
          <p:cNvSpPr txBox="1">
            <a:spLocks noGrp="1"/>
          </p:cNvSpPr>
          <p:nvPr>
            <p:ph type="ftr" idx="11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34"/>
          <p:cNvSpPr txBox="1">
            <a:spLocks noGrp="1"/>
          </p:cNvSpPr>
          <p:nvPr>
            <p:ph type="sldNum" idx="12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9" name="Google Shape;229;p34"/>
          <p:cNvSpPr txBox="1">
            <a:spLocks noGrp="1"/>
          </p:cNvSpPr>
          <p:nvPr>
            <p:ph type="body" idx="1"/>
          </p:nvPr>
        </p:nvSpPr>
        <p:spPr>
          <a:xfrm>
            <a:off x="540544" y="972741"/>
            <a:ext cx="5011200" cy="4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3175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30" name="Google Shape;230;p34"/>
          <p:cNvSpPr txBox="1">
            <a:spLocks noGrp="1"/>
          </p:cNvSpPr>
          <p:nvPr>
            <p:ph type="body" idx="2"/>
          </p:nvPr>
        </p:nvSpPr>
        <p:spPr>
          <a:xfrm>
            <a:off x="540543" y="2046600"/>
            <a:ext cx="2598000" cy="23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marL="1828800" lvl="3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4pPr>
            <a:lvl5pPr marL="2286000" lvl="4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31" name="Google Shape;231;p34"/>
          <p:cNvSpPr txBox="1">
            <a:spLocks noGrp="1"/>
          </p:cNvSpPr>
          <p:nvPr>
            <p:ph type="body" idx="3"/>
          </p:nvPr>
        </p:nvSpPr>
        <p:spPr>
          <a:xfrm>
            <a:off x="3272399" y="2046600"/>
            <a:ext cx="2598000" cy="23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marL="1828800" lvl="3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4pPr>
            <a:lvl5pPr marL="2286000" lvl="4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32" name="Google Shape;232;p34"/>
          <p:cNvSpPr txBox="1">
            <a:spLocks noGrp="1"/>
          </p:cNvSpPr>
          <p:nvPr>
            <p:ph type="body" idx="4"/>
          </p:nvPr>
        </p:nvSpPr>
        <p:spPr>
          <a:xfrm>
            <a:off x="6004255" y="2046600"/>
            <a:ext cx="2598000" cy="23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marL="1828800" lvl="3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4pPr>
            <a:lvl5pPr marL="2286000" lvl="4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cxnSp>
        <p:nvCxnSpPr>
          <p:cNvPr id="233" name="Google Shape;233;p34"/>
          <p:cNvCxnSpPr/>
          <p:nvPr/>
        </p:nvCxnSpPr>
        <p:spPr>
          <a:xfrm>
            <a:off x="1324800" y="4771287"/>
            <a:ext cx="7819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Image Left">
  <p:cSld name="Title Slide Image Lef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>
            <a:spLocks noGrp="1"/>
          </p:cNvSpPr>
          <p:nvPr>
            <p:ph type="pic" idx="2"/>
          </p:nvPr>
        </p:nvSpPr>
        <p:spPr>
          <a:xfrm>
            <a:off x="0" y="0"/>
            <a:ext cx="5184000" cy="51435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8" name="Google Shape;28;p4"/>
          <p:cNvSpPr txBox="1">
            <a:spLocks noGrp="1"/>
          </p:cNvSpPr>
          <p:nvPr>
            <p:ph type="ctrTitle"/>
          </p:nvPr>
        </p:nvSpPr>
        <p:spPr>
          <a:xfrm>
            <a:off x="5670000" y="2370600"/>
            <a:ext cx="2958600" cy="13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ubTitle" idx="1"/>
          </p:nvPr>
        </p:nvSpPr>
        <p:spPr>
          <a:xfrm>
            <a:off x="5670000" y="3871800"/>
            <a:ext cx="2958600" cy="5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b="1"/>
            </a:lvl1pPr>
            <a:lvl2pPr lvl="1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30" name="Google Shape;30;p4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670000" y="540000"/>
            <a:ext cx="2227500" cy="62906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 sz="1300">
                <a:solidFill>
                  <a:schemeClr val="dk2"/>
                </a:solidFill>
              </a:defRPr>
            </a:lvl1pPr>
            <a:lvl2pPr lvl="1">
              <a:buNone/>
              <a:defRPr sz="1300">
                <a:solidFill>
                  <a:schemeClr val="dk2"/>
                </a:solidFill>
              </a:defRPr>
            </a:lvl2pPr>
            <a:lvl3pPr lvl="2">
              <a:buNone/>
              <a:defRPr sz="1300">
                <a:solidFill>
                  <a:schemeClr val="dk2"/>
                </a:solidFill>
              </a:defRPr>
            </a:lvl3pPr>
            <a:lvl4pPr lvl="3">
              <a:buNone/>
              <a:defRPr sz="1300">
                <a:solidFill>
                  <a:schemeClr val="dk2"/>
                </a:solidFill>
              </a:defRPr>
            </a:lvl4pPr>
            <a:lvl5pPr lvl="4">
              <a:buNone/>
              <a:defRPr sz="1300">
                <a:solidFill>
                  <a:schemeClr val="dk2"/>
                </a:solidFill>
              </a:defRPr>
            </a:lvl5pPr>
            <a:lvl6pPr lvl="5">
              <a:buNone/>
              <a:defRPr sz="1300">
                <a:solidFill>
                  <a:schemeClr val="dk2"/>
                </a:solidFill>
              </a:defRPr>
            </a:lvl6pPr>
            <a:lvl7pPr lvl="6">
              <a:buNone/>
              <a:defRPr sz="1300">
                <a:solidFill>
                  <a:schemeClr val="dk2"/>
                </a:solidFill>
              </a:defRPr>
            </a:lvl7pPr>
            <a:lvl8pPr lvl="7">
              <a:buNone/>
              <a:defRPr sz="1300">
                <a:solidFill>
                  <a:schemeClr val="dk2"/>
                </a:solidFill>
              </a:defRPr>
            </a:lvl8pPr>
            <a:lvl9pPr lvl="8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Image">
  <p:cSld name="Section Header Image">
    <p:bg>
      <p:bgPr>
        <a:solidFill>
          <a:schemeClr val="lt1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5"/>
          <p:cNvSpPr txBox="1">
            <a:spLocks noGrp="1"/>
          </p:cNvSpPr>
          <p:nvPr>
            <p:ph type="sldNum" idx="12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6" name="Google Shape;236;p35"/>
          <p:cNvSpPr>
            <a:spLocks noGrp="1"/>
          </p:cNvSpPr>
          <p:nvPr>
            <p:ph type="pic" idx="2"/>
          </p:nvPr>
        </p:nvSpPr>
        <p:spPr>
          <a:xfrm>
            <a:off x="4000500" y="0"/>
            <a:ext cx="5143500" cy="51435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37" name="Google Shape;237;p35"/>
          <p:cNvSpPr txBox="1">
            <a:spLocks noGrp="1"/>
          </p:cNvSpPr>
          <p:nvPr>
            <p:ph type="title"/>
          </p:nvPr>
        </p:nvSpPr>
        <p:spPr>
          <a:xfrm>
            <a:off x="540544" y="972741"/>
            <a:ext cx="3126900" cy="28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Arial"/>
              <a:buNone/>
              <a:defRPr sz="37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">
  <p:cSld name="Quote Slide">
    <p:bg>
      <p:bgPr>
        <a:solidFill>
          <a:schemeClr val="accent1"/>
        </a:solid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6"/>
          <p:cNvSpPr txBox="1">
            <a:spLocks noGrp="1"/>
          </p:cNvSpPr>
          <p:nvPr>
            <p:ph type="title"/>
          </p:nvPr>
        </p:nvSpPr>
        <p:spPr>
          <a:xfrm>
            <a:off x="540544" y="1412100"/>
            <a:ext cx="5805000" cy="21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sz="27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36"/>
          <p:cNvSpPr txBox="1">
            <a:spLocks noGrp="1"/>
          </p:cNvSpPr>
          <p:nvPr>
            <p:ph type="dt" idx="10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36"/>
          <p:cNvSpPr txBox="1">
            <a:spLocks noGrp="1"/>
          </p:cNvSpPr>
          <p:nvPr>
            <p:ph type="ftr" idx="11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36"/>
          <p:cNvSpPr txBox="1">
            <a:spLocks noGrp="1"/>
          </p:cNvSpPr>
          <p:nvPr>
            <p:ph type="sldNum" idx="12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3" name="Google Shape;243;p36"/>
          <p:cNvSpPr txBox="1">
            <a:spLocks noGrp="1"/>
          </p:cNvSpPr>
          <p:nvPr>
            <p:ph type="body" idx="1"/>
          </p:nvPr>
        </p:nvSpPr>
        <p:spPr>
          <a:xfrm>
            <a:off x="540544" y="3798900"/>
            <a:ext cx="58050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–"/>
              <a:defRPr sz="1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3pPr>
            <a:lvl4pPr marL="1828800" lvl="3" indent="-3175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cxnSp>
        <p:nvCxnSpPr>
          <p:cNvPr id="244" name="Google Shape;244;p36"/>
          <p:cNvCxnSpPr/>
          <p:nvPr/>
        </p:nvCxnSpPr>
        <p:spPr>
          <a:xfrm>
            <a:off x="1324800" y="4771287"/>
            <a:ext cx="7819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7"/>
          <p:cNvSpPr txBox="1">
            <a:spLocks noGrp="1"/>
          </p:cNvSpPr>
          <p:nvPr>
            <p:ph type="dt" idx="10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37"/>
          <p:cNvSpPr txBox="1">
            <a:spLocks noGrp="1"/>
          </p:cNvSpPr>
          <p:nvPr>
            <p:ph type="ftr" idx="11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37"/>
          <p:cNvSpPr txBox="1">
            <a:spLocks noGrp="1"/>
          </p:cNvSpPr>
          <p:nvPr>
            <p:ph type="sldNum" idx="12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6"/>
          <p:cNvSpPr txBox="1"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8001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80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3242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6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2462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87AA94-CEE6-47DC-B861-967D9EDA26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987E997-9A1B-4136-8626-2CDDB7B5AE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B693FF89-7BD6-46E9-B18C-D054EA5C9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60D74-F950-4A42-A759-6D02ACCA087F}" type="datetimeFigureOut">
              <a:rPr lang="pt-PT" smtClean="0"/>
              <a:t>07/04/25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4DEF7C37-C28A-49AB-A02F-2277A4E7A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386A0440-A9DC-4316-899D-2653FBA05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B9C3C-0487-4CBD-8384-859B113C408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29172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540545" y="541735"/>
            <a:ext cx="80628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1"/>
          </p:nvPr>
        </p:nvSpPr>
        <p:spPr>
          <a:xfrm>
            <a:off x="540542" y="972741"/>
            <a:ext cx="3546900" cy="3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3175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2"/>
          </p:nvPr>
        </p:nvSpPr>
        <p:spPr>
          <a:xfrm>
            <a:off x="4572000" y="972741"/>
            <a:ext cx="3546900" cy="3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3175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lnSpc>
                <a:spcPct val="90000"/>
              </a:lnSpc>
              <a:spcBef>
                <a:spcPts val="0"/>
              </a:spcBef>
              <a:buNone/>
              <a:defRPr/>
            </a:lvl1pPr>
            <a:lvl2pPr marL="0" lvl="1" indent="0" algn="r">
              <a:lnSpc>
                <a:spcPct val="90000"/>
              </a:lnSpc>
              <a:spcBef>
                <a:spcPts val="0"/>
              </a:spcBef>
              <a:buNone/>
              <a:defRPr/>
            </a:lvl2pPr>
            <a:lvl3pPr marL="0" lvl="2" indent="0" algn="r">
              <a:lnSpc>
                <a:spcPct val="90000"/>
              </a:lnSpc>
              <a:spcBef>
                <a:spcPts val="0"/>
              </a:spcBef>
              <a:buNone/>
              <a:defRPr/>
            </a:lvl3pPr>
            <a:lvl4pPr marL="0" lvl="3" indent="0" algn="r">
              <a:lnSpc>
                <a:spcPct val="90000"/>
              </a:lnSpc>
              <a:spcBef>
                <a:spcPts val="0"/>
              </a:spcBef>
              <a:buNone/>
              <a:defRPr/>
            </a:lvl4pPr>
            <a:lvl5pPr marL="0" lvl="4" indent="0" algn="r">
              <a:lnSpc>
                <a:spcPct val="90000"/>
              </a:lnSpc>
              <a:spcBef>
                <a:spcPts val="0"/>
              </a:spcBef>
              <a:buNone/>
              <a:defRPr/>
            </a:lvl5pPr>
            <a:lvl6pPr marL="0" lvl="5" indent="0" algn="r">
              <a:lnSpc>
                <a:spcPct val="90000"/>
              </a:lnSpc>
              <a:spcBef>
                <a:spcPts val="0"/>
              </a:spcBef>
              <a:buNone/>
              <a:defRPr/>
            </a:lvl6pPr>
            <a:lvl7pPr marL="0" lvl="6" indent="0" algn="r">
              <a:lnSpc>
                <a:spcPct val="90000"/>
              </a:lnSpc>
              <a:spcBef>
                <a:spcPts val="0"/>
              </a:spcBef>
              <a:buNone/>
              <a:defRPr/>
            </a:lvl7pPr>
            <a:lvl8pPr marL="0" lvl="7" indent="0" algn="r">
              <a:lnSpc>
                <a:spcPct val="90000"/>
              </a:lnSpc>
              <a:spcBef>
                <a:spcPts val="0"/>
              </a:spcBef>
              <a:buNone/>
              <a:defRPr/>
            </a:lvl8pPr>
            <a:lvl9pPr marL="0" lvl="8" indent="0" algn="r">
              <a:lnSpc>
                <a:spcPct val="90000"/>
              </a:lnSpc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Large Image">
  <p:cSld name="Content and Large Image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8"/>
          <p:cNvSpPr txBox="1">
            <a:spLocks noGrp="1"/>
          </p:cNvSpPr>
          <p:nvPr>
            <p:ph type="dt" idx="10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ftr" idx="11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sldNum" idx="12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lnSpc>
                <a:spcPct val="90000"/>
              </a:lnSpc>
              <a:spcBef>
                <a:spcPts val="0"/>
              </a:spcBef>
              <a:buNone/>
              <a:defRPr/>
            </a:lvl1pPr>
            <a:lvl2pPr marL="0" lvl="1" indent="0" algn="r">
              <a:lnSpc>
                <a:spcPct val="90000"/>
              </a:lnSpc>
              <a:spcBef>
                <a:spcPts val="0"/>
              </a:spcBef>
              <a:buNone/>
              <a:defRPr/>
            </a:lvl2pPr>
            <a:lvl3pPr marL="0" lvl="2" indent="0" algn="r">
              <a:lnSpc>
                <a:spcPct val="90000"/>
              </a:lnSpc>
              <a:spcBef>
                <a:spcPts val="0"/>
              </a:spcBef>
              <a:buNone/>
              <a:defRPr/>
            </a:lvl3pPr>
            <a:lvl4pPr marL="0" lvl="3" indent="0" algn="r">
              <a:lnSpc>
                <a:spcPct val="90000"/>
              </a:lnSpc>
              <a:spcBef>
                <a:spcPts val="0"/>
              </a:spcBef>
              <a:buNone/>
              <a:defRPr/>
            </a:lvl4pPr>
            <a:lvl5pPr marL="0" lvl="4" indent="0" algn="r">
              <a:lnSpc>
                <a:spcPct val="90000"/>
              </a:lnSpc>
              <a:spcBef>
                <a:spcPts val="0"/>
              </a:spcBef>
              <a:buNone/>
              <a:defRPr/>
            </a:lvl5pPr>
            <a:lvl6pPr marL="0" lvl="5" indent="0" algn="r">
              <a:lnSpc>
                <a:spcPct val="90000"/>
              </a:lnSpc>
              <a:spcBef>
                <a:spcPts val="0"/>
              </a:spcBef>
              <a:buNone/>
              <a:defRPr/>
            </a:lvl6pPr>
            <a:lvl7pPr marL="0" lvl="6" indent="0" algn="r">
              <a:lnSpc>
                <a:spcPct val="90000"/>
              </a:lnSpc>
              <a:spcBef>
                <a:spcPts val="0"/>
              </a:spcBef>
              <a:buNone/>
              <a:defRPr/>
            </a:lvl7pPr>
            <a:lvl8pPr marL="0" lvl="7" indent="0" algn="r">
              <a:lnSpc>
                <a:spcPct val="90000"/>
              </a:lnSpc>
              <a:spcBef>
                <a:spcPts val="0"/>
              </a:spcBef>
              <a:buNone/>
              <a:defRPr/>
            </a:lvl8pPr>
            <a:lvl9pPr marL="0" lvl="8" indent="0" algn="r">
              <a:lnSpc>
                <a:spcPct val="90000"/>
              </a:lnSpc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body" idx="1"/>
          </p:nvPr>
        </p:nvSpPr>
        <p:spPr>
          <a:xfrm>
            <a:off x="540545" y="972741"/>
            <a:ext cx="2934900" cy="3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3175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title"/>
          </p:nvPr>
        </p:nvSpPr>
        <p:spPr>
          <a:xfrm>
            <a:off x="540545" y="541735"/>
            <a:ext cx="29349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8"/>
          <p:cNvSpPr>
            <a:spLocks noGrp="1"/>
          </p:cNvSpPr>
          <p:nvPr>
            <p:ph type="pic" idx="2"/>
          </p:nvPr>
        </p:nvSpPr>
        <p:spPr>
          <a:xfrm>
            <a:off x="4000500" y="0"/>
            <a:ext cx="5143500" cy="51435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with Images">
  <p:cSld name="Three Columns with Image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 txBox="1">
            <a:spLocks noGrp="1"/>
          </p:cNvSpPr>
          <p:nvPr>
            <p:ph type="title"/>
          </p:nvPr>
        </p:nvSpPr>
        <p:spPr>
          <a:xfrm>
            <a:off x="540545" y="541735"/>
            <a:ext cx="80628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dt" idx="10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ftr" idx="11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sldNum" idx="12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lnSpc>
                <a:spcPct val="90000"/>
              </a:lnSpc>
              <a:spcBef>
                <a:spcPts val="0"/>
              </a:spcBef>
              <a:buNone/>
              <a:defRPr/>
            </a:lvl1pPr>
            <a:lvl2pPr marL="0" lvl="1" indent="0" algn="r">
              <a:lnSpc>
                <a:spcPct val="90000"/>
              </a:lnSpc>
              <a:spcBef>
                <a:spcPts val="0"/>
              </a:spcBef>
              <a:buNone/>
              <a:defRPr/>
            </a:lvl2pPr>
            <a:lvl3pPr marL="0" lvl="2" indent="0" algn="r">
              <a:lnSpc>
                <a:spcPct val="90000"/>
              </a:lnSpc>
              <a:spcBef>
                <a:spcPts val="0"/>
              </a:spcBef>
              <a:buNone/>
              <a:defRPr/>
            </a:lvl3pPr>
            <a:lvl4pPr marL="0" lvl="3" indent="0" algn="r">
              <a:lnSpc>
                <a:spcPct val="90000"/>
              </a:lnSpc>
              <a:spcBef>
                <a:spcPts val="0"/>
              </a:spcBef>
              <a:buNone/>
              <a:defRPr/>
            </a:lvl4pPr>
            <a:lvl5pPr marL="0" lvl="4" indent="0" algn="r">
              <a:lnSpc>
                <a:spcPct val="90000"/>
              </a:lnSpc>
              <a:spcBef>
                <a:spcPts val="0"/>
              </a:spcBef>
              <a:buNone/>
              <a:defRPr/>
            </a:lvl5pPr>
            <a:lvl6pPr marL="0" lvl="5" indent="0" algn="r">
              <a:lnSpc>
                <a:spcPct val="90000"/>
              </a:lnSpc>
              <a:spcBef>
                <a:spcPts val="0"/>
              </a:spcBef>
              <a:buNone/>
              <a:defRPr/>
            </a:lvl6pPr>
            <a:lvl7pPr marL="0" lvl="6" indent="0" algn="r">
              <a:lnSpc>
                <a:spcPct val="90000"/>
              </a:lnSpc>
              <a:spcBef>
                <a:spcPts val="0"/>
              </a:spcBef>
              <a:buNone/>
              <a:defRPr/>
            </a:lvl7pPr>
            <a:lvl8pPr marL="0" lvl="7" indent="0" algn="r">
              <a:lnSpc>
                <a:spcPct val="90000"/>
              </a:lnSpc>
              <a:spcBef>
                <a:spcPts val="0"/>
              </a:spcBef>
              <a:buNone/>
              <a:defRPr/>
            </a:lvl8pPr>
            <a:lvl9pPr marL="0" lvl="8" indent="0" algn="r">
              <a:lnSpc>
                <a:spcPct val="90000"/>
              </a:lnSpc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4" name="Google Shape;64;p9"/>
          <p:cNvSpPr>
            <a:spLocks noGrp="1"/>
          </p:cNvSpPr>
          <p:nvPr>
            <p:ph type="pic" idx="2"/>
          </p:nvPr>
        </p:nvSpPr>
        <p:spPr>
          <a:xfrm>
            <a:off x="540544" y="1393200"/>
            <a:ext cx="2597400" cy="1242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65" name="Google Shape;65;p9"/>
          <p:cNvSpPr txBox="1">
            <a:spLocks noGrp="1"/>
          </p:cNvSpPr>
          <p:nvPr>
            <p:ph type="body" idx="1"/>
          </p:nvPr>
        </p:nvSpPr>
        <p:spPr>
          <a:xfrm>
            <a:off x="540544" y="2635200"/>
            <a:ext cx="2597400" cy="180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62000" tIns="162000" rIns="162000" bIns="1620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marL="1828800" lvl="3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4pPr>
            <a:lvl5pPr marL="2286000" lvl="4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9"/>
          <p:cNvSpPr>
            <a:spLocks noGrp="1"/>
          </p:cNvSpPr>
          <p:nvPr>
            <p:ph type="pic" idx="3"/>
          </p:nvPr>
        </p:nvSpPr>
        <p:spPr>
          <a:xfrm>
            <a:off x="3273300" y="1393200"/>
            <a:ext cx="2597400" cy="1242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67" name="Google Shape;67;p9"/>
          <p:cNvSpPr txBox="1">
            <a:spLocks noGrp="1"/>
          </p:cNvSpPr>
          <p:nvPr>
            <p:ph type="body" idx="4"/>
          </p:nvPr>
        </p:nvSpPr>
        <p:spPr>
          <a:xfrm>
            <a:off x="3273300" y="2635200"/>
            <a:ext cx="2597400" cy="180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62000" tIns="162000" rIns="162000" bIns="1620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marL="1828800" lvl="3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4pPr>
            <a:lvl5pPr marL="2286000" lvl="4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9"/>
          <p:cNvSpPr>
            <a:spLocks noGrp="1"/>
          </p:cNvSpPr>
          <p:nvPr>
            <p:ph type="pic" idx="5"/>
          </p:nvPr>
        </p:nvSpPr>
        <p:spPr>
          <a:xfrm>
            <a:off x="6006056" y="1393200"/>
            <a:ext cx="2597400" cy="1242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69" name="Google Shape;69;p9"/>
          <p:cNvSpPr txBox="1">
            <a:spLocks noGrp="1"/>
          </p:cNvSpPr>
          <p:nvPr>
            <p:ph type="body" idx="6"/>
          </p:nvPr>
        </p:nvSpPr>
        <p:spPr>
          <a:xfrm>
            <a:off x="6006056" y="2635200"/>
            <a:ext cx="2597400" cy="180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62000" tIns="162000" rIns="162000" bIns="1620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marL="1828800" lvl="3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4pPr>
            <a:lvl5pPr marL="2286000" lvl="4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with Images">
  <p:cSld name="Two Columns with Images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>
            <a:spLocks noGrp="1"/>
          </p:cNvSpPr>
          <p:nvPr>
            <p:ph type="title"/>
          </p:nvPr>
        </p:nvSpPr>
        <p:spPr>
          <a:xfrm>
            <a:off x="540545" y="541735"/>
            <a:ext cx="80628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dt" idx="10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0"/>
          <p:cNvSpPr txBox="1">
            <a:spLocks noGrp="1"/>
          </p:cNvSpPr>
          <p:nvPr>
            <p:ph type="ftr" idx="11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0"/>
          <p:cNvSpPr txBox="1">
            <a:spLocks noGrp="1"/>
          </p:cNvSpPr>
          <p:nvPr>
            <p:ph type="sldNum" idx="12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lnSpc>
                <a:spcPct val="90000"/>
              </a:lnSpc>
              <a:spcBef>
                <a:spcPts val="0"/>
              </a:spcBef>
              <a:buNone/>
              <a:defRPr/>
            </a:lvl1pPr>
            <a:lvl2pPr marL="0" lvl="1" indent="0" algn="r">
              <a:lnSpc>
                <a:spcPct val="90000"/>
              </a:lnSpc>
              <a:spcBef>
                <a:spcPts val="0"/>
              </a:spcBef>
              <a:buNone/>
              <a:defRPr/>
            </a:lvl2pPr>
            <a:lvl3pPr marL="0" lvl="2" indent="0" algn="r">
              <a:lnSpc>
                <a:spcPct val="90000"/>
              </a:lnSpc>
              <a:spcBef>
                <a:spcPts val="0"/>
              </a:spcBef>
              <a:buNone/>
              <a:defRPr/>
            </a:lvl3pPr>
            <a:lvl4pPr marL="0" lvl="3" indent="0" algn="r">
              <a:lnSpc>
                <a:spcPct val="90000"/>
              </a:lnSpc>
              <a:spcBef>
                <a:spcPts val="0"/>
              </a:spcBef>
              <a:buNone/>
              <a:defRPr/>
            </a:lvl4pPr>
            <a:lvl5pPr marL="0" lvl="4" indent="0" algn="r">
              <a:lnSpc>
                <a:spcPct val="90000"/>
              </a:lnSpc>
              <a:spcBef>
                <a:spcPts val="0"/>
              </a:spcBef>
              <a:buNone/>
              <a:defRPr/>
            </a:lvl5pPr>
            <a:lvl6pPr marL="0" lvl="5" indent="0" algn="r">
              <a:lnSpc>
                <a:spcPct val="90000"/>
              </a:lnSpc>
              <a:spcBef>
                <a:spcPts val="0"/>
              </a:spcBef>
              <a:buNone/>
              <a:defRPr/>
            </a:lvl6pPr>
            <a:lvl7pPr marL="0" lvl="6" indent="0" algn="r">
              <a:lnSpc>
                <a:spcPct val="90000"/>
              </a:lnSpc>
              <a:spcBef>
                <a:spcPts val="0"/>
              </a:spcBef>
              <a:buNone/>
              <a:defRPr/>
            </a:lvl7pPr>
            <a:lvl8pPr marL="0" lvl="7" indent="0" algn="r">
              <a:lnSpc>
                <a:spcPct val="90000"/>
              </a:lnSpc>
              <a:spcBef>
                <a:spcPts val="0"/>
              </a:spcBef>
              <a:buNone/>
              <a:defRPr/>
            </a:lvl8pPr>
            <a:lvl9pPr marL="0" lvl="8" indent="0" algn="r">
              <a:lnSpc>
                <a:spcPct val="90000"/>
              </a:lnSpc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5" name="Google Shape;75;p10"/>
          <p:cNvSpPr>
            <a:spLocks noGrp="1"/>
          </p:cNvSpPr>
          <p:nvPr>
            <p:ph type="pic" idx="2"/>
          </p:nvPr>
        </p:nvSpPr>
        <p:spPr>
          <a:xfrm>
            <a:off x="540544" y="1393200"/>
            <a:ext cx="3977100" cy="1512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76" name="Google Shape;76;p10"/>
          <p:cNvSpPr txBox="1">
            <a:spLocks noGrp="1"/>
          </p:cNvSpPr>
          <p:nvPr>
            <p:ph type="body" idx="1"/>
          </p:nvPr>
        </p:nvSpPr>
        <p:spPr>
          <a:xfrm>
            <a:off x="540544" y="2904179"/>
            <a:ext cx="3977100" cy="1530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62000" tIns="162000" rIns="162000" bIns="1620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marL="1828800" lvl="3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4pPr>
            <a:lvl5pPr marL="2286000" lvl="4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0"/>
          <p:cNvSpPr>
            <a:spLocks noGrp="1"/>
          </p:cNvSpPr>
          <p:nvPr>
            <p:ph type="pic" idx="3"/>
          </p:nvPr>
        </p:nvSpPr>
        <p:spPr>
          <a:xfrm>
            <a:off x="4625166" y="1393200"/>
            <a:ext cx="3977100" cy="1512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78" name="Google Shape;78;p10"/>
          <p:cNvSpPr txBox="1">
            <a:spLocks noGrp="1"/>
          </p:cNvSpPr>
          <p:nvPr>
            <p:ph type="body" idx="4"/>
          </p:nvPr>
        </p:nvSpPr>
        <p:spPr>
          <a:xfrm>
            <a:off x="4625166" y="2904179"/>
            <a:ext cx="3977100" cy="1530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62000" tIns="162000" rIns="162000" bIns="1620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marL="1828800" lvl="3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4pPr>
            <a:lvl5pPr marL="2286000" lvl="4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">
  <p:cSld name="Three Column">
    <p:bg>
      <p:bgPr>
        <a:solidFill>
          <a:schemeClr val="accen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1"/>
          <p:cNvSpPr/>
          <p:nvPr/>
        </p:nvSpPr>
        <p:spPr>
          <a:xfrm>
            <a:off x="0" y="0"/>
            <a:ext cx="9144000" cy="1736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7500" tIns="35100" rIns="67500" bIns="351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11"/>
          <p:cNvSpPr txBox="1">
            <a:spLocks noGrp="1"/>
          </p:cNvSpPr>
          <p:nvPr>
            <p:ph type="title"/>
          </p:nvPr>
        </p:nvSpPr>
        <p:spPr>
          <a:xfrm>
            <a:off x="540545" y="541735"/>
            <a:ext cx="80628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1"/>
          <p:cNvSpPr txBox="1">
            <a:spLocks noGrp="1"/>
          </p:cNvSpPr>
          <p:nvPr>
            <p:ph type="dt" idx="10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1"/>
          <p:cNvSpPr txBox="1">
            <a:spLocks noGrp="1"/>
          </p:cNvSpPr>
          <p:nvPr>
            <p:ph type="ftr" idx="11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1"/>
          <p:cNvSpPr txBox="1">
            <a:spLocks noGrp="1"/>
          </p:cNvSpPr>
          <p:nvPr>
            <p:ph type="sldNum" idx="12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lnSpc>
                <a:spcPct val="9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9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9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9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9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9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9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9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9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5" name="Google Shape;85;p11"/>
          <p:cNvSpPr txBox="1">
            <a:spLocks noGrp="1"/>
          </p:cNvSpPr>
          <p:nvPr>
            <p:ph type="body" idx="1"/>
          </p:nvPr>
        </p:nvSpPr>
        <p:spPr>
          <a:xfrm>
            <a:off x="540544" y="972741"/>
            <a:ext cx="5011200" cy="4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3175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11"/>
          <p:cNvSpPr txBox="1">
            <a:spLocks noGrp="1"/>
          </p:cNvSpPr>
          <p:nvPr>
            <p:ph type="body" idx="2"/>
          </p:nvPr>
        </p:nvSpPr>
        <p:spPr>
          <a:xfrm>
            <a:off x="540543" y="2046600"/>
            <a:ext cx="2598000" cy="23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marL="1828800" lvl="3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4pPr>
            <a:lvl5pPr marL="2286000" lvl="4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11"/>
          <p:cNvSpPr txBox="1">
            <a:spLocks noGrp="1"/>
          </p:cNvSpPr>
          <p:nvPr>
            <p:ph type="body" idx="3"/>
          </p:nvPr>
        </p:nvSpPr>
        <p:spPr>
          <a:xfrm>
            <a:off x="3272399" y="2046600"/>
            <a:ext cx="2598000" cy="23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marL="1828800" lvl="3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4pPr>
            <a:lvl5pPr marL="2286000" lvl="4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11"/>
          <p:cNvSpPr txBox="1">
            <a:spLocks noGrp="1"/>
          </p:cNvSpPr>
          <p:nvPr>
            <p:ph type="body" idx="4"/>
          </p:nvPr>
        </p:nvSpPr>
        <p:spPr>
          <a:xfrm>
            <a:off x="6004255" y="2046600"/>
            <a:ext cx="2598000" cy="23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marL="1828800" lvl="3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4pPr>
            <a:lvl5pPr marL="2286000" lvl="4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cxnSp>
        <p:nvCxnSpPr>
          <p:cNvPr id="89" name="Google Shape;89;p11"/>
          <p:cNvCxnSpPr/>
          <p:nvPr/>
        </p:nvCxnSpPr>
        <p:spPr>
          <a:xfrm>
            <a:off x="1324800" y="4771287"/>
            <a:ext cx="7819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Wide" type="obj">
  <p:cSld name="OBJEC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2"/>
          <p:cNvSpPr txBox="1">
            <a:spLocks noGrp="1"/>
          </p:cNvSpPr>
          <p:nvPr>
            <p:ph type="title"/>
          </p:nvPr>
        </p:nvSpPr>
        <p:spPr>
          <a:xfrm>
            <a:off x="540545" y="541735"/>
            <a:ext cx="80628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2"/>
          <p:cNvSpPr txBox="1">
            <a:spLocks noGrp="1"/>
          </p:cNvSpPr>
          <p:nvPr>
            <p:ph type="body" idx="1"/>
          </p:nvPr>
        </p:nvSpPr>
        <p:spPr>
          <a:xfrm>
            <a:off x="540544" y="972741"/>
            <a:ext cx="8062800" cy="3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3175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12"/>
          <p:cNvSpPr txBox="1">
            <a:spLocks noGrp="1"/>
          </p:cNvSpPr>
          <p:nvPr>
            <p:ph type="dt" idx="10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2"/>
          <p:cNvSpPr txBox="1">
            <a:spLocks noGrp="1"/>
          </p:cNvSpPr>
          <p:nvPr>
            <p:ph type="ftr" idx="11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2"/>
          <p:cNvSpPr txBox="1">
            <a:spLocks noGrp="1"/>
          </p:cNvSpPr>
          <p:nvPr>
            <p:ph type="sldNum" idx="12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lnSpc>
                <a:spcPct val="90000"/>
              </a:lnSpc>
              <a:spcBef>
                <a:spcPts val="0"/>
              </a:spcBef>
              <a:buNone/>
              <a:defRPr/>
            </a:lvl1pPr>
            <a:lvl2pPr marL="0" lvl="1" indent="0" algn="r">
              <a:lnSpc>
                <a:spcPct val="90000"/>
              </a:lnSpc>
              <a:spcBef>
                <a:spcPts val="0"/>
              </a:spcBef>
              <a:buNone/>
              <a:defRPr/>
            </a:lvl2pPr>
            <a:lvl3pPr marL="0" lvl="2" indent="0" algn="r">
              <a:lnSpc>
                <a:spcPct val="90000"/>
              </a:lnSpc>
              <a:spcBef>
                <a:spcPts val="0"/>
              </a:spcBef>
              <a:buNone/>
              <a:defRPr/>
            </a:lvl3pPr>
            <a:lvl4pPr marL="0" lvl="3" indent="0" algn="r">
              <a:lnSpc>
                <a:spcPct val="90000"/>
              </a:lnSpc>
              <a:spcBef>
                <a:spcPts val="0"/>
              </a:spcBef>
              <a:buNone/>
              <a:defRPr/>
            </a:lvl4pPr>
            <a:lvl5pPr marL="0" lvl="4" indent="0" algn="r">
              <a:lnSpc>
                <a:spcPct val="90000"/>
              </a:lnSpc>
              <a:spcBef>
                <a:spcPts val="0"/>
              </a:spcBef>
              <a:buNone/>
              <a:defRPr/>
            </a:lvl5pPr>
            <a:lvl6pPr marL="0" lvl="5" indent="0" algn="r">
              <a:lnSpc>
                <a:spcPct val="90000"/>
              </a:lnSpc>
              <a:spcBef>
                <a:spcPts val="0"/>
              </a:spcBef>
              <a:buNone/>
              <a:defRPr/>
            </a:lvl6pPr>
            <a:lvl7pPr marL="0" lvl="6" indent="0" algn="r">
              <a:lnSpc>
                <a:spcPct val="90000"/>
              </a:lnSpc>
              <a:spcBef>
                <a:spcPts val="0"/>
              </a:spcBef>
              <a:buNone/>
              <a:defRPr/>
            </a:lvl7pPr>
            <a:lvl8pPr marL="0" lvl="7" indent="0" algn="r">
              <a:lnSpc>
                <a:spcPct val="90000"/>
              </a:lnSpc>
              <a:spcBef>
                <a:spcPts val="0"/>
              </a:spcBef>
              <a:buNone/>
              <a:defRPr/>
            </a:lvl8pPr>
            <a:lvl9pPr marL="0" lvl="8" indent="0" algn="r">
              <a:lnSpc>
                <a:spcPct val="90000"/>
              </a:lnSpc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40545" y="541735"/>
            <a:ext cx="80628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Arial"/>
              <a:buNone/>
              <a:defRPr sz="27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40544" y="972741"/>
            <a:ext cx="8062800" cy="3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9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9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9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9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9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9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9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9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9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1" name="Google Shape;11;p1"/>
          <p:cNvCxnSpPr/>
          <p:nvPr/>
        </p:nvCxnSpPr>
        <p:spPr>
          <a:xfrm>
            <a:off x="1324800" y="4771287"/>
            <a:ext cx="78192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2" name="Google Shape;12;p1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540544" y="4646699"/>
            <a:ext cx="674371" cy="24917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  <p15:guide id="3" pos="341">
          <p15:clr>
            <a:srgbClr val="F26B43"/>
          </p15:clr>
        </p15:guide>
        <p15:guide id="4" pos="5114">
          <p15:clr>
            <a:srgbClr val="F26B43"/>
          </p15:clr>
        </p15:guide>
        <p15:guide id="5" orient="horz" pos="341">
          <p15:clr>
            <a:srgbClr val="F26B43"/>
          </p15:clr>
        </p15:guide>
        <p15:guide id="6" orient="horz" pos="2794">
          <p15:clr>
            <a:srgbClr val="F26B43"/>
          </p15:clr>
        </p15:guide>
        <p15:guide id="7" orient="horz" pos="613">
          <p15:clr>
            <a:srgbClr val="F26B43"/>
          </p15:clr>
        </p15:guide>
        <p15:guide id="8" orient="horz" pos="970">
          <p15:clr>
            <a:srgbClr val="F26B43"/>
          </p15:clr>
        </p15:guide>
        <p15:guide id="9" pos="5419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2"/>
          <p:cNvSpPr txBox="1">
            <a:spLocks noGrp="1"/>
          </p:cNvSpPr>
          <p:nvPr>
            <p:ph type="title"/>
          </p:nvPr>
        </p:nvSpPr>
        <p:spPr>
          <a:xfrm>
            <a:off x="540545" y="541735"/>
            <a:ext cx="80628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Arial"/>
              <a:buNone/>
              <a:defRPr sz="27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6" name="Google Shape;146;p22"/>
          <p:cNvSpPr txBox="1">
            <a:spLocks noGrp="1"/>
          </p:cNvSpPr>
          <p:nvPr>
            <p:ph type="body" idx="1"/>
          </p:nvPr>
        </p:nvSpPr>
        <p:spPr>
          <a:xfrm>
            <a:off x="540544" y="972741"/>
            <a:ext cx="8062800" cy="3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7" name="Google Shape;147;p22"/>
          <p:cNvSpPr txBox="1">
            <a:spLocks noGrp="1"/>
          </p:cNvSpPr>
          <p:nvPr>
            <p:ph type="dt" idx="10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8" name="Google Shape;148;p22"/>
          <p:cNvSpPr txBox="1">
            <a:spLocks noGrp="1"/>
          </p:cNvSpPr>
          <p:nvPr>
            <p:ph type="ftr" idx="11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9" name="Google Shape;149;p22"/>
          <p:cNvSpPr txBox="1">
            <a:spLocks noGrp="1"/>
          </p:cNvSpPr>
          <p:nvPr>
            <p:ph type="sldNum" idx="12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50" name="Google Shape;150;p22"/>
          <p:cNvCxnSpPr/>
          <p:nvPr/>
        </p:nvCxnSpPr>
        <p:spPr>
          <a:xfrm>
            <a:off x="1324800" y="4771287"/>
            <a:ext cx="78192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51" name="Google Shape;151;p2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40544" y="4646699"/>
            <a:ext cx="674371" cy="24917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  <p15:guide id="3" pos="341">
          <p15:clr>
            <a:srgbClr val="F26B43"/>
          </p15:clr>
        </p15:guide>
        <p15:guide id="4" pos="5114">
          <p15:clr>
            <a:srgbClr val="F26B43"/>
          </p15:clr>
        </p15:guide>
        <p15:guide id="5" orient="horz" pos="341">
          <p15:clr>
            <a:srgbClr val="F26B43"/>
          </p15:clr>
        </p15:guide>
        <p15:guide id="6" orient="horz" pos="2794">
          <p15:clr>
            <a:srgbClr val="F26B43"/>
          </p15:clr>
        </p15:guide>
        <p15:guide id="7" orient="horz" pos="613">
          <p15:clr>
            <a:srgbClr val="F26B43"/>
          </p15:clr>
        </p15:guide>
        <p15:guide id="8" orient="horz" pos="970">
          <p15:clr>
            <a:srgbClr val="F26B43"/>
          </p15:clr>
        </p15:guide>
        <p15:guide id="9" pos="5419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5"/>
          <p:cNvSpPr txBox="1"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271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jpeg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jpg"/><Relationship Id="rId4" Type="http://schemas.openxmlformats.org/officeDocument/2006/relationships/image" Target="../media/image9.png"/><Relationship Id="rId9" Type="http://schemas.openxmlformats.org/officeDocument/2006/relationships/image" Target="../media/image1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0.png"/><Relationship Id="rId21" Type="http://schemas.openxmlformats.org/officeDocument/2006/relationships/image" Target="../media/image29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5.png"/><Relationship Id="rId20" Type="http://schemas.openxmlformats.org/officeDocument/2006/relationships/hyperlink" Target="http://www.moist.it/sites/western_ionian_sea/2/INSEASC" TargetMode="Externa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1.png"/><Relationship Id="rId11" Type="http://schemas.openxmlformats.org/officeDocument/2006/relationships/image" Target="../media/image20.png"/><Relationship Id="rId5" Type="http://schemas.openxmlformats.org/officeDocument/2006/relationships/image" Target="../media/image13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19" Type="http://schemas.openxmlformats.org/officeDocument/2006/relationships/image" Target="../media/image28.jpg"/><Relationship Id="rId4" Type="http://schemas.openxmlformats.org/officeDocument/2006/relationships/image" Target="../media/image12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30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35.jpeg"/><Relationship Id="rId4" Type="http://schemas.openxmlformats.org/officeDocument/2006/relationships/image" Target="../media/image12.png"/><Relationship Id="rId9" Type="http://schemas.openxmlformats.org/officeDocument/2006/relationships/image" Target="../media/image34.png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0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10.png"/><Relationship Id="rId7" Type="http://schemas.openxmlformats.org/officeDocument/2006/relationships/image" Target="../media/image4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10" Type="http://schemas.openxmlformats.org/officeDocument/2006/relationships/image" Target="../media/image45.png"/><Relationship Id="rId4" Type="http://schemas.openxmlformats.org/officeDocument/2006/relationships/image" Target="../media/image11.png"/><Relationship Id="rId9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8"/>
          <p:cNvSpPr txBox="1">
            <a:spLocks noGrp="1"/>
          </p:cNvSpPr>
          <p:nvPr>
            <p:ph type="ctrTitle"/>
          </p:nvPr>
        </p:nvSpPr>
        <p:spPr>
          <a:xfrm>
            <a:off x="1025998" y="2018250"/>
            <a:ext cx="6917851" cy="1107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Session 6: SMART Cable Emerging Network	</a:t>
            </a:r>
            <a:endParaRPr dirty="0"/>
          </a:p>
        </p:txBody>
      </p:sp>
      <p:sp>
        <p:nvSpPr>
          <p:cNvPr id="254" name="Google Shape;254;p38"/>
          <p:cNvSpPr txBox="1">
            <a:spLocks noGrp="1"/>
          </p:cNvSpPr>
          <p:nvPr>
            <p:ph type="subTitle" idx="1"/>
          </p:nvPr>
        </p:nvSpPr>
        <p:spPr>
          <a:xfrm>
            <a:off x="1026000" y="3447900"/>
            <a:ext cx="6558600" cy="1566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Bruce Howe, Chair, ITU/WMO/UNESCO-IOC Joint Task Force SMART Cables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Sixteenth Observations Coordination Group Meeting (OCG-16)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7-10 April 2025, IFREMER, Brest, France.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4"/>
          <p:cNvSpPr txBox="1">
            <a:spLocks noGrp="1"/>
          </p:cNvSpPr>
          <p:nvPr>
            <p:ph type="title"/>
          </p:nvPr>
        </p:nvSpPr>
        <p:spPr>
          <a:xfrm>
            <a:off x="405408" y="406301"/>
            <a:ext cx="4166592" cy="3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</a:pPr>
            <a:r>
              <a:rPr lang="en" dirty="0"/>
              <a:t>Resource required - new</a:t>
            </a:r>
            <a:endParaRPr dirty="0"/>
          </a:p>
        </p:txBody>
      </p:sp>
      <p:sp>
        <p:nvSpPr>
          <p:cNvPr id="4" name="Google Shape;284;p42">
            <a:extLst>
              <a:ext uri="{FF2B5EF4-FFF2-40B4-BE49-F238E27FC236}">
                <a16:creationId xmlns:a16="http://schemas.microsoft.com/office/drawing/2014/main" id="{3D29E8EC-0C6F-5BE9-F206-AE8CB5317A8A}"/>
              </a:ext>
            </a:extLst>
          </p:cNvPr>
          <p:cNvSpPr txBox="1">
            <a:spLocks noChangeAspect="1"/>
          </p:cNvSpPr>
          <p:nvPr/>
        </p:nvSpPr>
        <p:spPr>
          <a:xfrm>
            <a:off x="541338" y="973138"/>
            <a:ext cx="4602162" cy="31420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62000" tIns="162000" rIns="162000" bIns="1620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1500" b="1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</a:pPr>
            <a:r>
              <a:rPr lang="en-US" sz="1800" dirty="0">
                <a:solidFill>
                  <a:schemeClr val="bg1"/>
                </a:solidFill>
              </a:rPr>
              <a:t>More resources toward OSSEs, modeling, digital twins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</a:pPr>
            <a:endParaRPr lang="en-US" sz="1800" dirty="0">
              <a:solidFill>
                <a:schemeClr val="bg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</a:pPr>
            <a:r>
              <a:rPr lang="en-US" sz="1800" dirty="0">
                <a:solidFill>
                  <a:schemeClr val="bg1"/>
                </a:solidFill>
              </a:rPr>
              <a:t>Funding for cable systems – of course! ”our responsibility, but help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</a:pPr>
            <a:endParaRPr lang="en-US" sz="1800" dirty="0">
              <a:solidFill>
                <a:schemeClr val="bg1"/>
              </a:solidFill>
            </a:endParaRPr>
          </a:p>
          <a:p>
            <a:pPr marL="0" indent="0"/>
            <a:r>
              <a:rPr lang="en-US" sz="1800" dirty="0">
                <a:solidFill>
                  <a:schemeClr val="bg1"/>
                </a:solidFill>
              </a:rPr>
              <a:t>Plan for continuation of IOC – JTF liaison position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</a:pPr>
            <a:endParaRPr lang="en-US" sz="1800" dirty="0">
              <a:solidFill>
                <a:schemeClr val="bg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</a:pPr>
            <a:endParaRPr lang="en-US" sz="18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</a:pPr>
            <a:endParaRPr lang="en-US" sz="1800" dirty="0"/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5"/>
          <p:cNvSpPr txBox="1">
            <a:spLocks noGrp="1"/>
          </p:cNvSpPr>
          <p:nvPr>
            <p:ph type="title"/>
          </p:nvPr>
        </p:nvSpPr>
        <p:spPr>
          <a:xfrm>
            <a:off x="405408" y="406301"/>
            <a:ext cx="6047100" cy="3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</a:pPr>
            <a:r>
              <a:rPr lang="en"/>
              <a:t>Recommendations and Next Steps</a:t>
            </a:r>
            <a:endParaRPr/>
          </a:p>
        </p:txBody>
      </p:sp>
      <p:sp>
        <p:nvSpPr>
          <p:cNvPr id="307" name="Google Shape;307;p45"/>
          <p:cNvSpPr txBox="1">
            <a:spLocks noGrp="1"/>
          </p:cNvSpPr>
          <p:nvPr>
            <p:ph type="sldNum" idx="12"/>
          </p:nvPr>
        </p:nvSpPr>
        <p:spPr>
          <a:xfrm>
            <a:off x="6328209" y="3652242"/>
            <a:ext cx="144900" cy="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3" name="Google Shape;284;p42">
            <a:extLst>
              <a:ext uri="{FF2B5EF4-FFF2-40B4-BE49-F238E27FC236}">
                <a16:creationId xmlns:a16="http://schemas.microsoft.com/office/drawing/2014/main" id="{16EA6F05-D4E1-1ACE-6376-5CA99507F6E6}"/>
              </a:ext>
            </a:extLst>
          </p:cNvPr>
          <p:cNvSpPr txBox="1">
            <a:spLocks noChangeAspect="1"/>
          </p:cNvSpPr>
          <p:nvPr/>
        </p:nvSpPr>
        <p:spPr>
          <a:xfrm>
            <a:off x="541337" y="754380"/>
            <a:ext cx="7649761" cy="38799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62000" tIns="162000" rIns="162000" bIns="1620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1500" b="1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</a:pPr>
            <a:r>
              <a:rPr lang="en-US" sz="1800" dirty="0">
                <a:solidFill>
                  <a:schemeClr val="bg1"/>
                </a:solidFill>
              </a:rPr>
              <a:t>Not just for SMART: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</a:pPr>
            <a:endParaRPr lang="en-US" sz="1800" dirty="0">
              <a:solidFill>
                <a:schemeClr val="bg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</a:pPr>
            <a:r>
              <a:rPr lang="en-US" sz="1800" dirty="0">
                <a:solidFill>
                  <a:schemeClr val="bg1"/>
                </a:solidFill>
              </a:rPr>
              <a:t>Use IOC circular letters to member states to raise awareness and request assistance (and ITU and WMO) – contact all ministries, including non-ocean (all focal points)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</a:pPr>
            <a:endParaRPr lang="en-US" sz="1800" dirty="0">
              <a:solidFill>
                <a:schemeClr val="bg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</a:pPr>
            <a:r>
              <a:rPr lang="en-US" sz="1800" dirty="0">
                <a:solidFill>
                  <a:schemeClr val="bg1"/>
                </a:solidFill>
              </a:rPr>
              <a:t>Encourage global system engineering a la Framework of Ocean Observing – integrate across networks – includes OSSEs, digital twins f(t), etc.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</a:pPr>
            <a:endParaRPr lang="en-US" sz="1800" dirty="0">
              <a:solidFill>
                <a:schemeClr val="bg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</a:pPr>
            <a:r>
              <a:rPr lang="en-US" sz="1800" dirty="0">
                <a:solidFill>
                  <a:schemeClr val="bg1"/>
                </a:solidFill>
              </a:rPr>
              <a:t>Explore subsea and seafloor critical infrastructure opportunities (“cable resilience”), and Maritime Domain Awareness needs (fully manage EZZs, new technology)</a:t>
            </a:r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6"/>
          <p:cNvSpPr txBox="1">
            <a:spLocks noGrp="1"/>
          </p:cNvSpPr>
          <p:nvPr>
            <p:ph type="ctrTitle"/>
          </p:nvPr>
        </p:nvSpPr>
        <p:spPr>
          <a:xfrm>
            <a:off x="877009" y="2225729"/>
            <a:ext cx="3401400" cy="7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Arial"/>
              <a:buNone/>
            </a:pPr>
            <a:r>
              <a:rPr lang="en" sz="3600" dirty="0"/>
              <a:t>Thank you</a:t>
            </a:r>
            <a:endParaRPr sz="3600" dirty="0"/>
          </a:p>
        </p:txBody>
      </p:sp>
      <p:sp>
        <p:nvSpPr>
          <p:cNvPr id="314" name="Google Shape;314;p46"/>
          <p:cNvSpPr txBox="1">
            <a:spLocks noGrp="1"/>
          </p:cNvSpPr>
          <p:nvPr>
            <p:ph type="subTitle" idx="1"/>
          </p:nvPr>
        </p:nvSpPr>
        <p:spPr>
          <a:xfrm>
            <a:off x="541338" y="3539203"/>
            <a:ext cx="2291700" cy="2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</a:pPr>
            <a:r>
              <a:rPr lang="en" dirty="0" err="1"/>
              <a:t>goosocean.org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814EC8-870B-0AC9-5704-90CF4E15F9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730" b="8695"/>
          <a:stretch/>
        </p:blipFill>
        <p:spPr>
          <a:xfrm>
            <a:off x="3775489" y="1106655"/>
            <a:ext cx="4572000" cy="2169568"/>
          </a:xfrm>
          <a:prstGeom prst="rect">
            <a:avLst/>
          </a:prstGeom>
        </p:spPr>
      </p:pic>
      <p:pic>
        <p:nvPicPr>
          <p:cNvPr id="3" name="Google Shape;169;p4">
            <a:extLst>
              <a:ext uri="{FF2B5EF4-FFF2-40B4-BE49-F238E27FC236}">
                <a16:creationId xmlns:a16="http://schemas.microsoft.com/office/drawing/2014/main" id="{76BD4C8A-52E8-ED82-19EA-B80B4B803EE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69441" y="3572222"/>
            <a:ext cx="1588725" cy="464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82;g1ee8aabd321_1_283">
            <a:extLst>
              <a:ext uri="{FF2B5EF4-FFF2-40B4-BE49-F238E27FC236}">
                <a16:creationId xmlns:a16="http://schemas.microsoft.com/office/drawing/2014/main" id="{80877598-DA74-7D6B-F155-48189DFF484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5755" t="60877" r="14528" b="18594"/>
          <a:stretch/>
        </p:blipFill>
        <p:spPr>
          <a:xfrm>
            <a:off x="4536190" y="3539203"/>
            <a:ext cx="1774774" cy="689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99;p18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255102EF-9DF1-794A-2E1E-DAA8E695AE03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853764" y="4434417"/>
            <a:ext cx="914400" cy="361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302;p18">
            <a:extLst>
              <a:ext uri="{FF2B5EF4-FFF2-40B4-BE49-F238E27FC236}">
                <a16:creationId xmlns:a16="http://schemas.microsoft.com/office/drawing/2014/main" id="{FCC3EAF5-475D-035C-53D8-7A7097D8C0E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108546" y="4332844"/>
            <a:ext cx="914400" cy="40870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BAECF2-CECB-1D53-C26B-A4F53A6EC01B}"/>
              </a:ext>
            </a:extLst>
          </p:cNvPr>
          <p:cNvSpPr txBox="1"/>
          <p:nvPr/>
        </p:nvSpPr>
        <p:spPr>
          <a:xfrm>
            <a:off x="3290538" y="830321"/>
            <a:ext cx="55419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INGV InSEA SMART Wet Demonstration deployed December 2023</a:t>
            </a:r>
          </a:p>
        </p:txBody>
      </p:sp>
      <p:sp>
        <p:nvSpPr>
          <p:cNvPr id="11" name="Google Shape;313;p46">
            <a:extLst>
              <a:ext uri="{FF2B5EF4-FFF2-40B4-BE49-F238E27FC236}">
                <a16:creationId xmlns:a16="http://schemas.microsoft.com/office/drawing/2014/main" id="{B6D36F19-6CCE-F9BC-6A54-3177C47B140D}"/>
              </a:ext>
            </a:extLst>
          </p:cNvPr>
          <p:cNvSpPr txBox="1">
            <a:spLocks/>
          </p:cNvSpPr>
          <p:nvPr/>
        </p:nvSpPr>
        <p:spPr>
          <a:xfrm>
            <a:off x="4610264" y="301523"/>
            <a:ext cx="3401400" cy="444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Arial"/>
              <a:buNone/>
              <a:defRPr sz="45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/>
              <a:t>SMART Cables</a:t>
            </a:r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2791" y="3000796"/>
            <a:ext cx="1419728" cy="877535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11"/>
          <p:cNvSpPr txBox="1"/>
          <p:nvPr/>
        </p:nvSpPr>
        <p:spPr>
          <a:xfrm>
            <a:off x="25979" y="741549"/>
            <a:ext cx="9116775" cy="34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 defTabSz="685800">
              <a:buClr>
                <a:srgbClr val="17365D"/>
              </a:buClr>
              <a:buSzPts val="3000"/>
              <a:defRPr/>
            </a:pPr>
            <a:r>
              <a:rPr lang="en-US" sz="1800" b="1">
                <a:solidFill>
                  <a:srgbClr val="00589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Global Array for Climate, Oceans, Sea Level, Earthquakes, Tsunamis </a:t>
            </a:r>
            <a:endParaRPr sz="1800">
              <a:solidFill>
                <a:srgbClr val="00589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3" name="Google Shape;233;p11"/>
          <p:cNvSpPr txBox="1"/>
          <p:nvPr/>
        </p:nvSpPr>
        <p:spPr>
          <a:xfrm>
            <a:off x="1862382" y="1186291"/>
            <a:ext cx="5422172" cy="30005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defTabSz="685800">
              <a:buClr>
                <a:srgbClr val="FFFFFF"/>
              </a:buClr>
              <a:buSzPts val="2700"/>
              <a:defRPr/>
            </a:pPr>
            <a:r>
              <a:rPr lang="en-US" sz="15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sustained planetary sensor, power, Internet network</a:t>
            </a:r>
            <a:endParaRPr sz="15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4" name="Google Shape;234;p11"/>
          <p:cNvSpPr txBox="1"/>
          <p:nvPr/>
        </p:nvSpPr>
        <p:spPr>
          <a:xfrm>
            <a:off x="7073465" y="1370911"/>
            <a:ext cx="1835776" cy="900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r" defTabSz="685800">
              <a:buSzPts val="2400"/>
              <a:defRPr/>
            </a:pPr>
            <a:r>
              <a:rPr lang="en-US" sz="13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Share submarine cable infrastructure</a:t>
            </a:r>
            <a:endParaRPr sz="13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 defTabSz="685800">
              <a:buClr>
                <a:srgbClr val="C00000"/>
              </a:buClr>
              <a:buSzPts val="2400"/>
              <a:defRPr/>
            </a:pPr>
            <a:r>
              <a:rPr lang="en-US" sz="135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Telecom + science</a:t>
            </a:r>
            <a:endParaRPr sz="13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 defTabSz="685800">
              <a:buClr>
                <a:srgbClr val="C00000"/>
              </a:buClr>
              <a:buSzPts val="2400"/>
              <a:defRPr/>
            </a:pPr>
            <a:r>
              <a:rPr lang="en-US" sz="135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⬇ €$</a:t>
            </a:r>
            <a:endParaRPr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5" name="Google Shape;235;p11"/>
          <p:cNvSpPr txBox="1"/>
          <p:nvPr/>
        </p:nvSpPr>
        <p:spPr>
          <a:xfrm>
            <a:off x="7196730" y="2335327"/>
            <a:ext cx="1540441" cy="27696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defTabSz="685800">
              <a:buClr>
                <a:srgbClr val="FFFFFF"/>
              </a:buClr>
              <a:buSzPts val="2400"/>
              <a:defRPr/>
            </a:pPr>
            <a:r>
              <a:rPr lang="en-US" sz="1350" b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 Interference</a:t>
            </a:r>
            <a:endParaRPr sz="135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6" name="Google Shape;236;p11"/>
          <p:cNvSpPr txBox="1"/>
          <p:nvPr/>
        </p:nvSpPr>
        <p:spPr>
          <a:xfrm>
            <a:off x="7042883" y="2797209"/>
            <a:ext cx="1963125" cy="69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r" defTabSz="685800">
              <a:buSzPts val="2400"/>
              <a:defRPr/>
            </a:pPr>
            <a:r>
              <a:rPr lang="en-US" sz="13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1.4+ GM </a:t>
            </a:r>
            <a:endParaRPr sz="13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 defTabSz="685800">
              <a:buSzPts val="2400"/>
              <a:defRPr/>
            </a:pPr>
            <a:r>
              <a:rPr lang="en-US" sz="13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~20,000 repeaters</a:t>
            </a:r>
            <a:endParaRPr sz="13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 defTabSz="685800">
              <a:buSzPts val="2400"/>
              <a:defRPr/>
            </a:pPr>
            <a:r>
              <a:rPr lang="en-US" sz="13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 year refresh</a:t>
            </a:r>
            <a:endParaRPr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7" name="Google Shape;237;p11"/>
          <p:cNvSpPr txBox="1"/>
          <p:nvPr/>
        </p:nvSpPr>
        <p:spPr>
          <a:xfrm>
            <a:off x="4607952" y="4432916"/>
            <a:ext cx="2701979" cy="48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r" defTabSz="685800">
              <a:buSzPts val="2000"/>
              <a:defRPr/>
            </a:pPr>
            <a:r>
              <a:rPr lang="en-US" sz="13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Bottom temperature, pressure, </a:t>
            </a:r>
          </a:p>
          <a:p>
            <a:pPr algn="r" defTabSz="685800">
              <a:buSzPts val="2000"/>
              <a:defRPr/>
            </a:pPr>
            <a:r>
              <a:rPr lang="en-US" sz="13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seismic motion</a:t>
            </a:r>
            <a:endParaRPr sz="135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8" name="Google Shape;238;p11"/>
          <p:cNvSpPr txBox="1"/>
          <p:nvPr/>
        </p:nvSpPr>
        <p:spPr>
          <a:xfrm>
            <a:off x="7309930" y="3611607"/>
            <a:ext cx="1383638" cy="27696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defTabSz="685800">
              <a:buClr>
                <a:srgbClr val="FFFFFF"/>
              </a:buClr>
              <a:buSzPts val="2000"/>
              <a:defRPr/>
            </a:pPr>
            <a:r>
              <a:rPr lang="en-US" sz="1350" b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Every ~100 km</a:t>
            </a:r>
            <a:endParaRPr sz="135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9" name="Google Shape;239;p11"/>
          <p:cNvSpPr txBox="1"/>
          <p:nvPr/>
        </p:nvSpPr>
        <p:spPr>
          <a:xfrm>
            <a:off x="197421" y="1260979"/>
            <a:ext cx="1686600" cy="715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defTabSz="685800">
              <a:buClr>
                <a:srgbClr val="366092"/>
              </a:buClr>
              <a:buSzPts val="2400"/>
              <a:defRPr/>
            </a:pPr>
            <a:r>
              <a:rPr lang="en-US" sz="13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lang="en-US" sz="1350" baseline="30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</a:t>
            </a:r>
            <a:r>
              <a:rPr lang="en-US" sz="13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order addition to Ocean-Earth observing </a:t>
            </a:r>
            <a:r>
              <a:rPr lang="en-US"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system</a:t>
            </a:r>
            <a:r>
              <a:rPr lang="en-US" sz="13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sz="135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40" name="Google Shape;240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5682" y="2156267"/>
            <a:ext cx="820418" cy="30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99783" y="0"/>
            <a:ext cx="944218" cy="623367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11"/>
          <p:cNvSpPr/>
          <p:nvPr/>
        </p:nvSpPr>
        <p:spPr>
          <a:xfrm>
            <a:off x="0" y="1313"/>
            <a:ext cx="9154350" cy="623250"/>
          </a:xfrm>
          <a:prstGeom prst="rect">
            <a:avLst/>
          </a:prstGeom>
          <a:solidFill>
            <a:srgbClr val="22B3E8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>
              <a:buSzPts val="1800"/>
              <a:defRPr/>
            </a:pPr>
            <a:endParaRPr sz="1350">
              <a:solidFill>
                <a:srgbClr val="1E4E7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243" name="Google Shape;243;p11"/>
          <p:cNvSpPr txBox="1"/>
          <p:nvPr/>
        </p:nvSpPr>
        <p:spPr>
          <a:xfrm>
            <a:off x="1371600" y="105150"/>
            <a:ext cx="7104097" cy="415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 defTabSz="685800">
              <a:buSzPts val="2800"/>
              <a:defRPr/>
            </a:pPr>
            <a:r>
              <a:rPr lang="en-US" sz="2250" b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Climate Change and Disaster Risk Reduction</a:t>
            </a:r>
            <a:endParaRPr sz="225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pic>
        <p:nvPicPr>
          <p:cNvPr id="244" name="Google Shape;244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8486046" y="96675"/>
            <a:ext cx="489053" cy="41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1"/>
          <p:cNvPicPr preferRelativeResize="0"/>
          <p:nvPr/>
        </p:nvPicPr>
        <p:blipFill rotWithShape="1">
          <a:blip r:embed="rId7">
            <a:alphaModFix/>
          </a:blip>
          <a:srcRect l="15755" t="60877" r="14528" b="18595"/>
          <a:stretch/>
        </p:blipFill>
        <p:spPr>
          <a:xfrm>
            <a:off x="158290" y="48000"/>
            <a:ext cx="1331081" cy="517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309931" y="4485809"/>
            <a:ext cx="1588725" cy="464623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11"/>
          <p:cNvSpPr txBox="1"/>
          <p:nvPr/>
        </p:nvSpPr>
        <p:spPr>
          <a:xfrm>
            <a:off x="2277018" y="4432916"/>
            <a:ext cx="2225198" cy="48471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 defTabSz="685800">
              <a:buClr>
                <a:srgbClr val="FFFFFF"/>
              </a:buClr>
              <a:buSzPts val="2400"/>
              <a:defRPr/>
            </a:pPr>
            <a:r>
              <a:rPr lang="en-US" sz="1350" b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Know the environment protect the network</a:t>
            </a:r>
            <a:endParaRPr sz="135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sp>
        <p:nvSpPr>
          <p:cNvPr id="262" name="Google Shape;262;p11"/>
          <p:cNvSpPr txBox="1"/>
          <p:nvPr/>
        </p:nvSpPr>
        <p:spPr>
          <a:xfrm>
            <a:off x="94790" y="4239156"/>
            <a:ext cx="2080404" cy="69246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 defTabSz="685800">
              <a:defRPr/>
            </a:pPr>
            <a:r>
              <a:rPr lang="en-US" sz="1350" b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SMART Atlantic CAM and Tamtam V-NC</a:t>
            </a:r>
            <a:endParaRPr sz="105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 defTabSz="685800">
              <a:defRPr/>
            </a:pPr>
            <a:r>
              <a:rPr lang="en-US" sz="1350" b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Funded, install 2026</a:t>
            </a:r>
            <a:endParaRPr sz="105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Google Shape;234;p11">
            <a:extLst>
              <a:ext uri="{FF2B5EF4-FFF2-40B4-BE49-F238E27FC236}">
                <a16:creationId xmlns:a16="http://schemas.microsoft.com/office/drawing/2014/main" id="{2867AB0F-770F-C054-BCC8-ED25AD023E76}"/>
              </a:ext>
            </a:extLst>
          </p:cNvPr>
          <p:cNvSpPr txBox="1"/>
          <p:nvPr/>
        </p:nvSpPr>
        <p:spPr>
          <a:xfrm>
            <a:off x="239223" y="2460418"/>
            <a:ext cx="955635" cy="48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defTabSz="685800">
              <a:buSzPts val="2400"/>
              <a:defRPr/>
            </a:pPr>
            <a:r>
              <a:rPr lang="en-US" sz="13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Emerging</a:t>
            </a:r>
          </a:p>
          <a:p>
            <a:pPr defTabSz="685800">
              <a:buSzPts val="2400"/>
              <a:defRPr/>
            </a:pPr>
            <a:r>
              <a:rPr lang="en-US" sz="13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Network</a:t>
            </a:r>
            <a:endParaRPr sz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D3B91B3-5775-2EB8-DF10-19032D8C4B10}"/>
              </a:ext>
            </a:extLst>
          </p:cNvPr>
          <p:cNvGrpSpPr/>
          <p:nvPr/>
        </p:nvGrpSpPr>
        <p:grpSpPr>
          <a:xfrm>
            <a:off x="1660709" y="1453921"/>
            <a:ext cx="5492418" cy="2838336"/>
            <a:chOff x="2214279" y="1938561"/>
            <a:chExt cx="7323224" cy="3784448"/>
          </a:xfrm>
        </p:grpSpPr>
        <p:grpSp>
          <p:nvGrpSpPr>
            <p:cNvPr id="247" name="Google Shape;247;p11"/>
            <p:cNvGrpSpPr/>
            <p:nvPr/>
          </p:nvGrpSpPr>
          <p:grpSpPr>
            <a:xfrm>
              <a:off x="2214279" y="1938561"/>
              <a:ext cx="7323224" cy="3784448"/>
              <a:chOff x="2214279" y="2054673"/>
              <a:chExt cx="7323224" cy="3784448"/>
            </a:xfrm>
          </p:grpSpPr>
          <p:pic>
            <p:nvPicPr>
              <p:cNvPr id="248" name="Google Shape;248;p11" descr="Map&#10;&#10;Description automatically generated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2214279" y="2054673"/>
                <a:ext cx="7323224" cy="348386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9" name="Google Shape;249;p11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7933322" y="4796021"/>
                <a:ext cx="1538700" cy="1043100"/>
              </a:xfrm>
              <a:prstGeom prst="ellipse">
                <a:avLst/>
              </a:prstGeom>
              <a:noFill/>
              <a:ln w="38100" cap="flat" cmpd="sng">
                <a:solidFill>
                  <a:srgbClr val="22B3E8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  <p:sp>
            <p:nvSpPr>
              <p:cNvPr id="251" name="Google Shape;251;p11"/>
              <p:cNvSpPr/>
              <p:nvPr/>
            </p:nvSpPr>
            <p:spPr>
              <a:xfrm>
                <a:off x="7643755" y="2788078"/>
                <a:ext cx="365760" cy="365760"/>
              </a:xfrm>
              <a:prstGeom prst="ellipse">
                <a:avLst/>
              </a:prstGeom>
              <a:noFill/>
              <a:ln w="76200" cap="flat" cmpd="sng">
                <a:solidFill>
                  <a:srgbClr val="A8F65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 defTabSz="685800">
                  <a:buClr>
                    <a:srgbClr val="FFFFFF"/>
                  </a:buClr>
                  <a:buSzPts val="1800"/>
                  <a:defRPr/>
                </a:pPr>
                <a:endParaRPr sz="1350">
                  <a:solidFill>
                    <a:srgbClr val="FFFFF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 Sans"/>
                </a:endParaRPr>
              </a:p>
            </p:txBody>
          </p:sp>
          <p:sp>
            <p:nvSpPr>
              <p:cNvPr id="252" name="Google Shape;252;p11"/>
              <p:cNvSpPr/>
              <p:nvPr/>
            </p:nvSpPr>
            <p:spPr>
              <a:xfrm>
                <a:off x="4687478" y="4553493"/>
                <a:ext cx="365760" cy="365760"/>
              </a:xfrm>
              <a:prstGeom prst="ellipse">
                <a:avLst/>
              </a:prstGeom>
              <a:noFill/>
              <a:ln w="76200" cap="flat" cmpd="sng">
                <a:solidFill>
                  <a:srgbClr val="00FD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 defTabSz="685800">
                  <a:buClr>
                    <a:srgbClr val="FFFFFF"/>
                  </a:buClr>
                  <a:buSzPts val="1800"/>
                  <a:defRPr/>
                </a:pPr>
                <a:endParaRPr sz="1350">
                  <a:solidFill>
                    <a:srgbClr val="FFFFF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 Sans"/>
                </a:endParaRPr>
              </a:p>
            </p:txBody>
          </p:sp>
          <p:sp>
            <p:nvSpPr>
              <p:cNvPr id="253" name="Google Shape;253;p11"/>
              <p:cNvSpPr/>
              <p:nvPr/>
            </p:nvSpPr>
            <p:spPr>
              <a:xfrm>
                <a:off x="3081088" y="3805788"/>
                <a:ext cx="365760" cy="365760"/>
              </a:xfrm>
              <a:prstGeom prst="ellipse">
                <a:avLst/>
              </a:prstGeom>
              <a:noFill/>
              <a:ln w="7620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 defTabSz="685800">
                  <a:buClr>
                    <a:srgbClr val="FFFFFF"/>
                  </a:buClr>
                  <a:buSzPts val="1800"/>
                  <a:defRPr/>
                </a:pPr>
                <a:endParaRPr sz="1350">
                  <a:solidFill>
                    <a:srgbClr val="FFFFF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 Sans"/>
                </a:endParaRPr>
              </a:p>
            </p:txBody>
          </p:sp>
          <p:sp>
            <p:nvSpPr>
              <p:cNvPr id="254" name="Google Shape;254;p11"/>
              <p:cNvSpPr/>
              <p:nvPr/>
            </p:nvSpPr>
            <p:spPr>
              <a:xfrm>
                <a:off x="4456028" y="4862818"/>
                <a:ext cx="365760" cy="365760"/>
              </a:xfrm>
              <a:prstGeom prst="ellipse">
                <a:avLst/>
              </a:prstGeom>
              <a:noFill/>
              <a:ln w="76200" cap="flat" cmpd="sng">
                <a:solidFill>
                  <a:srgbClr val="00FD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 defTabSz="685800">
                  <a:buClr>
                    <a:srgbClr val="FFFFFF"/>
                  </a:buClr>
                  <a:buSzPts val="1800"/>
                  <a:defRPr/>
                </a:pPr>
                <a:endParaRPr sz="1350">
                  <a:solidFill>
                    <a:srgbClr val="FFFFF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 Sans"/>
                </a:endParaRPr>
              </a:p>
            </p:txBody>
          </p:sp>
          <p:sp>
            <p:nvSpPr>
              <p:cNvPr id="255" name="Google Shape;255;p11"/>
              <p:cNvSpPr/>
              <p:nvPr/>
            </p:nvSpPr>
            <p:spPr>
              <a:xfrm>
                <a:off x="6703928" y="4824718"/>
                <a:ext cx="365760" cy="365760"/>
              </a:xfrm>
              <a:prstGeom prst="ellipse">
                <a:avLst/>
              </a:prstGeom>
              <a:noFill/>
              <a:ln w="76200" cap="flat" cmpd="sng">
                <a:solidFill>
                  <a:srgbClr val="00FD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 defTabSz="685800">
                  <a:buClr>
                    <a:srgbClr val="FFFFFF"/>
                  </a:buClr>
                  <a:buSzPts val="1800"/>
                  <a:defRPr/>
                </a:pPr>
                <a:endParaRPr sz="1350">
                  <a:solidFill>
                    <a:srgbClr val="FFFFF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 Sans"/>
                </a:endParaRPr>
              </a:p>
            </p:txBody>
          </p:sp>
          <p:sp>
            <p:nvSpPr>
              <p:cNvPr id="256" name="Google Shape;256;p11"/>
              <p:cNvSpPr/>
              <p:nvPr/>
            </p:nvSpPr>
            <p:spPr>
              <a:xfrm>
                <a:off x="4472381" y="4145163"/>
                <a:ext cx="365760" cy="365760"/>
              </a:xfrm>
              <a:prstGeom prst="ellipse">
                <a:avLst/>
              </a:prstGeom>
              <a:solidFill>
                <a:srgbClr val="00B050"/>
              </a:solidFill>
              <a:ln w="76200" cap="flat" cmpd="sng">
                <a:solidFill>
                  <a:srgbClr val="A8F65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 defTabSz="685800">
                  <a:buClr>
                    <a:srgbClr val="FFFFFF"/>
                  </a:buClr>
                  <a:buSzPts val="1800"/>
                  <a:defRPr/>
                </a:pPr>
                <a:endParaRPr sz="1350">
                  <a:solidFill>
                    <a:srgbClr val="FFFFF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 Sans"/>
                </a:endParaRPr>
              </a:p>
            </p:txBody>
          </p:sp>
          <p:sp>
            <p:nvSpPr>
              <p:cNvPr id="257" name="Google Shape;257;p11"/>
              <p:cNvSpPr/>
              <p:nvPr/>
            </p:nvSpPr>
            <p:spPr>
              <a:xfrm>
                <a:off x="4997474" y="3127442"/>
                <a:ext cx="365760" cy="365760"/>
              </a:xfrm>
              <a:prstGeom prst="ellipse">
                <a:avLst/>
              </a:prstGeom>
              <a:noFill/>
              <a:ln w="7620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 defTabSz="685800">
                  <a:buClr>
                    <a:srgbClr val="FFFFFF"/>
                  </a:buClr>
                  <a:buSzPts val="1800"/>
                  <a:defRPr/>
                </a:pPr>
                <a:endParaRPr sz="1350">
                  <a:solidFill>
                    <a:srgbClr val="FFFFF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 Sans"/>
                </a:endParaRPr>
              </a:p>
            </p:txBody>
          </p:sp>
          <p:sp>
            <p:nvSpPr>
              <p:cNvPr id="258" name="Google Shape;258;p11"/>
              <p:cNvSpPr/>
              <p:nvPr/>
            </p:nvSpPr>
            <p:spPr>
              <a:xfrm>
                <a:off x="4191000" y="2204145"/>
                <a:ext cx="3721100" cy="831155"/>
              </a:xfrm>
              <a:custGeom>
                <a:avLst/>
                <a:gdLst/>
                <a:ahLst/>
                <a:cxnLst/>
                <a:rect l="l" t="t" r="r" b="b"/>
                <a:pathLst>
                  <a:path w="3721100" h="831155" extrusionOk="0">
                    <a:moveTo>
                      <a:pt x="0" y="831155"/>
                    </a:moveTo>
                    <a:cubicBezTo>
                      <a:pt x="318558" y="504130"/>
                      <a:pt x="637117" y="177105"/>
                      <a:pt x="1079500" y="56455"/>
                    </a:cubicBezTo>
                    <a:cubicBezTo>
                      <a:pt x="1521883" y="-64195"/>
                      <a:pt x="2341033" y="35288"/>
                      <a:pt x="2654300" y="107255"/>
                    </a:cubicBezTo>
                    <a:cubicBezTo>
                      <a:pt x="2967567" y="179222"/>
                      <a:pt x="2781300" y="486138"/>
                      <a:pt x="2959100" y="488255"/>
                    </a:cubicBezTo>
                    <a:cubicBezTo>
                      <a:pt x="3136900" y="490372"/>
                      <a:pt x="3587750" y="187688"/>
                      <a:pt x="3721100" y="119955"/>
                    </a:cubicBezTo>
                  </a:path>
                </a:pathLst>
              </a:custGeom>
              <a:noFill/>
              <a:ln w="50800" cap="flat" cmpd="sng">
                <a:solidFill>
                  <a:srgbClr val="00F5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 defTabSz="685800">
                  <a:buSzPts val="1400"/>
                  <a:defRPr/>
                </a:pPr>
                <a:endParaRPr sz="1050">
                  <a:solidFill>
                    <a:srgbClr val="FFFFF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 Sans"/>
                </a:endParaRPr>
              </a:p>
            </p:txBody>
          </p:sp>
          <p:sp>
            <p:nvSpPr>
              <p:cNvPr id="259" name="Google Shape;259;p11"/>
              <p:cNvSpPr/>
              <p:nvPr/>
            </p:nvSpPr>
            <p:spPr>
              <a:xfrm>
                <a:off x="7641674" y="2788078"/>
                <a:ext cx="365760" cy="365760"/>
              </a:xfrm>
              <a:prstGeom prst="ellipse">
                <a:avLst/>
              </a:prstGeom>
              <a:solidFill>
                <a:srgbClr val="00B050"/>
              </a:solidFill>
              <a:ln w="76200" cap="flat" cmpd="sng">
                <a:solidFill>
                  <a:srgbClr val="A8F65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 defTabSz="685800">
                  <a:buClr>
                    <a:srgbClr val="FFFFFF"/>
                  </a:buClr>
                  <a:buSzPts val="1800"/>
                  <a:defRPr/>
                </a:pPr>
                <a:endParaRPr sz="1350">
                  <a:solidFill>
                    <a:srgbClr val="FFFFF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 Sans"/>
                </a:endParaRPr>
              </a:p>
            </p:txBody>
          </p:sp>
          <p:sp>
            <p:nvSpPr>
              <p:cNvPr id="260" name="Google Shape;260;p11"/>
              <p:cNvSpPr/>
              <p:nvPr/>
            </p:nvSpPr>
            <p:spPr>
              <a:xfrm>
                <a:off x="6382027" y="3667789"/>
                <a:ext cx="365760" cy="365760"/>
              </a:xfrm>
              <a:prstGeom prst="ellipse">
                <a:avLst/>
              </a:prstGeom>
              <a:noFill/>
              <a:ln w="7620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 defTabSz="685800">
                  <a:buClr>
                    <a:srgbClr val="FFFFFF"/>
                  </a:buClr>
                  <a:buSzPts val="1800"/>
                  <a:defRPr/>
                </a:pPr>
                <a:endParaRPr sz="1350">
                  <a:solidFill>
                    <a:srgbClr val="FFFFF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 Sans"/>
                </a:endParaRPr>
              </a:p>
            </p:txBody>
          </p:sp>
        </p:grpSp>
        <p:sp>
          <p:nvSpPr>
            <p:cNvPr id="4" name="Google Shape;91;p3">
              <a:extLst>
                <a:ext uri="{FF2B5EF4-FFF2-40B4-BE49-F238E27FC236}">
                  <a16:creationId xmlns:a16="http://schemas.microsoft.com/office/drawing/2014/main" id="{8E3A555F-4E54-9319-4EA0-46FF023B6D22}"/>
                </a:ext>
              </a:extLst>
            </p:cNvPr>
            <p:cNvSpPr/>
            <p:nvPr/>
          </p:nvSpPr>
          <p:spPr>
            <a:xfrm>
              <a:off x="7120511" y="2603553"/>
              <a:ext cx="365760" cy="365760"/>
            </a:xfrm>
            <a:prstGeom prst="ellipse">
              <a:avLst/>
            </a:prstGeom>
            <a:noFill/>
            <a:ln w="76200" cap="flat" cmpd="sng">
              <a:solidFill>
                <a:srgbClr val="00FD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FFFFFF"/>
                </a:buClr>
                <a:buSzPts val="1800"/>
                <a:defRPr/>
              </a:pPr>
              <a:endParaRPr sz="135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endParaRPr>
            </a:p>
          </p:txBody>
        </p:sp>
      </p:grpSp>
      <p:sp>
        <p:nvSpPr>
          <p:cNvPr id="2" name="Google Shape;261;p11">
            <a:extLst>
              <a:ext uri="{FF2B5EF4-FFF2-40B4-BE49-F238E27FC236}">
                <a16:creationId xmlns:a16="http://schemas.microsoft.com/office/drawing/2014/main" id="{FF87A144-FF84-BE6B-4A80-003EF9CD3B9E}"/>
              </a:ext>
            </a:extLst>
          </p:cNvPr>
          <p:cNvSpPr txBox="1"/>
          <p:nvPr/>
        </p:nvSpPr>
        <p:spPr>
          <a:xfrm>
            <a:off x="94791" y="3933992"/>
            <a:ext cx="2080404" cy="27696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 defTabSz="685800">
              <a:buClr>
                <a:srgbClr val="FFFFFF"/>
              </a:buClr>
              <a:buSzPts val="2400"/>
              <a:defRPr/>
            </a:pPr>
            <a:r>
              <a:rPr lang="en-US" sz="135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InSEA</a:t>
            </a:r>
            <a:r>
              <a:rPr lang="en-US" sz="135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Wet Demo 2023</a:t>
            </a:r>
            <a:endParaRPr sz="13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sp>
        <p:nvSpPr>
          <p:cNvPr id="7" name="Google Shape;254;p11">
            <a:extLst>
              <a:ext uri="{FF2B5EF4-FFF2-40B4-BE49-F238E27FC236}">
                <a16:creationId xmlns:a16="http://schemas.microsoft.com/office/drawing/2014/main" id="{0647A765-C0FF-8EB2-F86B-904229A0948B}"/>
              </a:ext>
            </a:extLst>
          </p:cNvPr>
          <p:cNvSpPr/>
          <p:nvPr/>
        </p:nvSpPr>
        <p:spPr>
          <a:xfrm>
            <a:off x="6167091" y="2016086"/>
            <a:ext cx="274320" cy="274320"/>
          </a:xfrm>
          <a:prstGeom prst="ellipse">
            <a:avLst/>
          </a:prstGeom>
          <a:noFill/>
          <a:ln w="76200" cap="flat" cmpd="sng">
            <a:solidFill>
              <a:srgbClr val="00FD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>
              <a:buClr>
                <a:srgbClr val="FFFFFF"/>
              </a:buClr>
              <a:buSzPts val="1800"/>
              <a:defRPr/>
            </a:pPr>
            <a:endParaRPr sz="135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sp>
        <p:nvSpPr>
          <p:cNvPr id="6" name="Google Shape;259;p11">
            <a:extLst>
              <a:ext uri="{FF2B5EF4-FFF2-40B4-BE49-F238E27FC236}">
                <a16:creationId xmlns:a16="http://schemas.microsoft.com/office/drawing/2014/main" id="{76E83D84-7477-17DE-97B1-D0E225CCB685}"/>
              </a:ext>
            </a:extLst>
          </p:cNvPr>
          <p:cNvSpPr>
            <a:spLocks noChangeAspect="1"/>
          </p:cNvSpPr>
          <p:nvPr/>
        </p:nvSpPr>
        <p:spPr>
          <a:xfrm>
            <a:off x="6117430" y="2084666"/>
            <a:ext cx="137160" cy="137160"/>
          </a:xfrm>
          <a:prstGeom prst="ellipse">
            <a:avLst/>
          </a:prstGeom>
          <a:solidFill>
            <a:srgbClr val="00B050"/>
          </a:solidFill>
          <a:ln w="38100" cap="flat" cmpd="sng">
            <a:solidFill>
              <a:srgbClr val="A8F6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>
              <a:buClr>
                <a:srgbClr val="FFFFFF"/>
              </a:buClr>
              <a:buSzPts val="1800"/>
              <a:defRPr/>
            </a:pPr>
            <a:endParaRPr sz="135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99783" y="0"/>
            <a:ext cx="944218" cy="623367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4"/>
          <p:cNvSpPr/>
          <p:nvPr/>
        </p:nvSpPr>
        <p:spPr>
          <a:xfrm>
            <a:off x="0" y="1313"/>
            <a:ext cx="9154350" cy="623250"/>
          </a:xfrm>
          <a:prstGeom prst="rect">
            <a:avLst/>
          </a:prstGeom>
          <a:solidFill>
            <a:srgbClr val="22B3E8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>
              <a:buSzPts val="1800"/>
              <a:defRPr/>
            </a:pPr>
            <a:endParaRPr sz="1350">
              <a:solidFill>
                <a:srgbClr val="1E4E7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68" name="Google Shape;168;p4"/>
          <p:cNvPicPr preferRelativeResize="0"/>
          <p:nvPr/>
        </p:nvPicPr>
        <p:blipFill rotWithShape="1">
          <a:blip r:embed="rId4">
            <a:alphaModFix/>
          </a:blip>
          <a:srcRect l="15755" t="60877" r="14528" b="18593"/>
          <a:stretch/>
        </p:blipFill>
        <p:spPr>
          <a:xfrm>
            <a:off x="158290" y="48000"/>
            <a:ext cx="1331081" cy="517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05421" y="4563247"/>
            <a:ext cx="1588725" cy="464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8486046" y="96675"/>
            <a:ext cx="489053" cy="415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1" name="Google Shape;171;p4"/>
          <p:cNvGrpSpPr/>
          <p:nvPr/>
        </p:nvGrpSpPr>
        <p:grpSpPr>
          <a:xfrm>
            <a:off x="43897" y="769897"/>
            <a:ext cx="2017796" cy="2555624"/>
            <a:chOff x="336740" y="1391992"/>
            <a:chExt cx="4138454" cy="5103413"/>
          </a:xfrm>
        </p:grpSpPr>
        <p:pic>
          <p:nvPicPr>
            <p:cNvPr id="172" name="Google Shape;172;p4" descr="Immagine che contiene linea, schermata, diagramma&#10;&#10;Descrizione generata automaticament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36740" y="4478433"/>
              <a:ext cx="4093882" cy="20169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3" name="Google Shape;173;p4" descr="Immagine che contiene linea, diagramma, schermata, Diagramma&#10;&#10;Descrizione generata automaticamente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36740" y="2944301"/>
              <a:ext cx="4091826" cy="20159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4" name="Google Shape;174;p4" descr="Immagine che contiene linea, schermata, diagramma, Diagramma&#10;&#10;Descrizione generata automaticamente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340643" y="1391992"/>
              <a:ext cx="4134551" cy="203700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5" name="Google Shape;175;p4"/>
          <p:cNvGrpSpPr/>
          <p:nvPr/>
        </p:nvGrpSpPr>
        <p:grpSpPr>
          <a:xfrm>
            <a:off x="2038958" y="787395"/>
            <a:ext cx="2015892" cy="2538127"/>
            <a:chOff x="4265657" y="1798385"/>
            <a:chExt cx="4015861" cy="5084338"/>
          </a:xfrm>
        </p:grpSpPr>
        <p:pic>
          <p:nvPicPr>
            <p:cNvPr id="176" name="Google Shape;176;p4" descr="Immagine che contiene testo, schermata, schizzo&#10;&#10;Descrizione generata automaticamente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4265657" y="4822503"/>
              <a:ext cx="4015861" cy="20602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4" descr="Immagine che contiene linea, schermata, diagramma, Diagramma&#10;&#10;Descrizione generata automaticamente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4269561" y="3319532"/>
              <a:ext cx="4011957" cy="19766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4" descr="Immagine che contiene linea, diagramma, schermata, schizzo&#10;&#10;Descrizione generata automaticamente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4269561" y="1798385"/>
              <a:ext cx="4008053" cy="197468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9" name="Google Shape;179;p4"/>
          <p:cNvSpPr txBox="1"/>
          <p:nvPr/>
        </p:nvSpPr>
        <p:spPr>
          <a:xfrm>
            <a:off x="125177" y="688479"/>
            <a:ext cx="1995061" cy="20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defTabSz="685800">
              <a:buClr>
                <a:srgbClr val="FF0000"/>
              </a:buClr>
              <a:buSzPts val="1200"/>
              <a:defRPr/>
            </a:pPr>
            <a:r>
              <a:rPr lang="it-IT" sz="900">
                <a:solidFill>
                  <a:srgbClr val="FF0000"/>
                </a:solidFill>
              </a:rPr>
              <a:t>CALIPSO observatory seismometer</a:t>
            </a:r>
            <a:endParaRPr sz="900">
              <a:solidFill>
                <a:srgbClr val="FF0000"/>
              </a:solidFill>
            </a:endParaRPr>
          </a:p>
        </p:txBody>
      </p:sp>
      <p:sp>
        <p:nvSpPr>
          <p:cNvPr id="180" name="Google Shape;180;p4"/>
          <p:cNvSpPr txBox="1"/>
          <p:nvPr/>
        </p:nvSpPr>
        <p:spPr>
          <a:xfrm>
            <a:off x="2268373" y="697553"/>
            <a:ext cx="1543409" cy="20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defTabSz="685800">
              <a:buClr>
                <a:srgbClr val="FF0000"/>
              </a:buClr>
              <a:buSzPts val="1200"/>
              <a:defRPr/>
            </a:pPr>
            <a:r>
              <a:rPr lang="it-IT" sz="900">
                <a:solidFill>
                  <a:srgbClr val="FF0000"/>
                </a:solidFill>
              </a:rPr>
              <a:t>SMART cable seismometer</a:t>
            </a:r>
            <a:endParaRPr sz="900">
              <a:solidFill>
                <a:srgbClr val="FF0000"/>
              </a:solidFill>
            </a:endParaRPr>
          </a:p>
        </p:txBody>
      </p:sp>
      <p:sp>
        <p:nvSpPr>
          <p:cNvPr id="181" name="Google Shape;181;p4"/>
          <p:cNvSpPr txBox="1"/>
          <p:nvPr/>
        </p:nvSpPr>
        <p:spPr>
          <a:xfrm>
            <a:off x="1719193" y="1624226"/>
            <a:ext cx="743544" cy="207719"/>
          </a:xfrm>
          <a:prstGeom prst="rect">
            <a:avLst/>
          </a:prstGeom>
          <a:noFill/>
          <a:ln w="2857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defTabSz="685800">
              <a:buSzPts val="1200"/>
              <a:defRPr/>
            </a:pPr>
            <a:r>
              <a:rPr lang="it-IT" sz="900"/>
              <a:t>3-7 Hz filter</a:t>
            </a:r>
            <a:endParaRPr sz="900"/>
          </a:p>
        </p:txBody>
      </p:sp>
      <p:pic>
        <p:nvPicPr>
          <p:cNvPr id="182" name="Google Shape;182;p4" descr="Immagine che contiene testo, linea, diagramma, mappa&#10;&#10;Descrizione generata automaticamente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19168" y="3341006"/>
            <a:ext cx="2213459" cy="1275818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4"/>
          <p:cNvSpPr txBox="1"/>
          <p:nvPr/>
        </p:nvSpPr>
        <p:spPr>
          <a:xfrm>
            <a:off x="2485157" y="3326305"/>
            <a:ext cx="1491432" cy="623217"/>
          </a:xfrm>
          <a:prstGeom prst="rect">
            <a:avLst/>
          </a:prstGeom>
          <a:noFill/>
          <a:ln w="222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defTabSz="685800">
              <a:buSzPts val="1000"/>
              <a:defRPr/>
            </a:pPr>
            <a:r>
              <a:rPr lang="it-IT" sz="900" b="1">
                <a:latin typeface="Courier New"/>
                <a:ea typeface="Courier New"/>
                <a:cs typeface="Courier New"/>
                <a:sym typeface="Courier New"/>
              </a:rPr>
              <a:t>LOCAL EVENT ML 2.9 </a:t>
            </a:r>
            <a:r>
              <a:rPr lang="it-IT" sz="900">
                <a:latin typeface="Courier New"/>
                <a:ea typeface="Courier New"/>
                <a:cs typeface="Courier New"/>
                <a:sym typeface="Courier New"/>
              </a:rPr>
              <a:t>Ionian Sea </a:t>
            </a:r>
            <a:endParaRPr sz="900"/>
          </a:p>
          <a:p>
            <a:pPr defTabSz="685800">
              <a:buSzPts val="1000"/>
              <a:defRPr/>
            </a:pPr>
            <a:r>
              <a:rPr lang="it-IT" sz="900">
                <a:latin typeface="Courier New"/>
                <a:ea typeface="Courier New"/>
                <a:cs typeface="Courier New"/>
                <a:sym typeface="Courier New"/>
              </a:rPr>
              <a:t>31 km depth  </a:t>
            </a:r>
            <a:endParaRPr sz="900"/>
          </a:p>
          <a:p>
            <a:pPr defTabSz="685800">
              <a:buSzPts val="1000"/>
              <a:defRPr/>
            </a:pPr>
            <a:r>
              <a:rPr lang="it-IT" sz="900">
                <a:latin typeface="Courier New"/>
                <a:ea typeface="Courier New"/>
                <a:cs typeface="Courier New"/>
                <a:sym typeface="Courier New"/>
              </a:rPr>
              <a:t>14-02-2024 01:01:17 </a:t>
            </a:r>
            <a:endParaRPr sz="900"/>
          </a:p>
        </p:txBody>
      </p:sp>
      <p:cxnSp>
        <p:nvCxnSpPr>
          <p:cNvPr id="184" name="Google Shape;184;p4"/>
          <p:cNvCxnSpPr>
            <a:stCxn id="183" idx="1"/>
          </p:cNvCxnSpPr>
          <p:nvPr/>
        </p:nvCxnSpPr>
        <p:spPr>
          <a:xfrm flipH="1">
            <a:off x="1719257" y="3637914"/>
            <a:ext cx="765900" cy="369240"/>
          </a:xfrm>
          <a:prstGeom prst="straightConnector1">
            <a:avLst/>
          </a:prstGeom>
          <a:noFill/>
          <a:ln w="19050" cap="flat" cmpd="sng">
            <a:solidFill>
              <a:srgbClr val="0A304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85" name="Google Shape;185;p4"/>
          <p:cNvSpPr/>
          <p:nvPr/>
        </p:nvSpPr>
        <p:spPr>
          <a:xfrm>
            <a:off x="43897" y="669020"/>
            <a:ext cx="4090963" cy="3947804"/>
          </a:xfrm>
          <a:prstGeom prst="rect">
            <a:avLst/>
          </a:prstGeom>
          <a:noFill/>
          <a:ln w="1905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>
              <a:defRPr/>
            </a:pPr>
            <a:endParaRPr sz="1350">
              <a:solidFill>
                <a:srgbClr val="FFFFFF"/>
              </a:solidFill>
            </a:endParaRPr>
          </a:p>
        </p:txBody>
      </p:sp>
      <p:pic>
        <p:nvPicPr>
          <p:cNvPr id="186" name="Google Shape;186;p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432627" y="3998710"/>
            <a:ext cx="2167172" cy="1057121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4"/>
          <p:cNvSpPr txBox="1"/>
          <p:nvPr/>
        </p:nvSpPr>
        <p:spPr>
          <a:xfrm>
            <a:off x="2898258" y="4064128"/>
            <a:ext cx="1575428" cy="230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defTabSz="685800">
              <a:defRPr/>
            </a:pPr>
            <a:r>
              <a:rPr lang="it-IT" sz="1050">
                <a:solidFill>
                  <a:srgbClr val="FF0000"/>
                </a:solidFill>
              </a:rPr>
              <a:t>SMART cable PSD</a:t>
            </a:r>
            <a:endParaRPr sz="1050"/>
          </a:p>
        </p:txBody>
      </p:sp>
      <p:pic>
        <p:nvPicPr>
          <p:cNvPr id="188" name="Google Shape;188;p4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463616" y="794146"/>
            <a:ext cx="2141159" cy="813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4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4479103" y="1569929"/>
            <a:ext cx="2156033" cy="819108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4"/>
          <p:cNvSpPr txBox="1"/>
          <p:nvPr/>
        </p:nvSpPr>
        <p:spPr>
          <a:xfrm>
            <a:off x="4282995" y="582834"/>
            <a:ext cx="2638715" cy="20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defTabSz="685800">
              <a:buClr>
                <a:srgbClr val="FF0000"/>
              </a:buClr>
              <a:buSzPts val="1200"/>
              <a:defRPr/>
            </a:pPr>
            <a:r>
              <a:rPr lang="it-IT" sz="900">
                <a:solidFill>
                  <a:srgbClr val="FF0000"/>
                </a:solidFill>
              </a:rPr>
              <a:t>     temperature data 29-12-2023🡪2-1-2024</a:t>
            </a:r>
            <a:endParaRPr sz="900">
              <a:solidFill>
                <a:srgbClr val="FF0000"/>
              </a:solidFill>
            </a:endParaRPr>
          </a:p>
        </p:txBody>
      </p:sp>
      <p:pic>
        <p:nvPicPr>
          <p:cNvPr id="191" name="Google Shape;191;p4"/>
          <p:cNvPicPr preferRelativeResize="0"/>
          <p:nvPr/>
        </p:nvPicPr>
        <p:blipFill rotWithShape="1">
          <a:blip r:embed="rId17">
            <a:alphaModFix/>
          </a:blip>
          <a:srcRect t="13813" r="8027" b="10213"/>
          <a:stretch/>
        </p:blipFill>
        <p:spPr>
          <a:xfrm>
            <a:off x="6604775" y="830285"/>
            <a:ext cx="2326072" cy="1574523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4"/>
          <p:cNvSpPr txBox="1"/>
          <p:nvPr/>
        </p:nvSpPr>
        <p:spPr>
          <a:xfrm>
            <a:off x="7393804" y="-597369"/>
            <a:ext cx="1865126" cy="48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defTabSz="685800">
              <a:buClr>
                <a:srgbClr val="0070C0"/>
              </a:buClr>
              <a:buSzPts val="1800"/>
              <a:defRPr/>
            </a:pPr>
            <a:r>
              <a:rPr lang="it-IT" sz="1350">
                <a:solidFill>
                  <a:srgbClr val="0070C0"/>
                </a:solidFill>
              </a:rPr>
              <a:t>RAW pressure data 1-1-2024🡪29-1-2024</a:t>
            </a:r>
            <a:endParaRPr sz="1350">
              <a:solidFill>
                <a:srgbClr val="0070C0"/>
              </a:solidFill>
            </a:endParaRPr>
          </a:p>
        </p:txBody>
      </p:sp>
      <p:sp>
        <p:nvSpPr>
          <p:cNvPr id="193" name="Google Shape;193;p4"/>
          <p:cNvSpPr txBox="1"/>
          <p:nvPr/>
        </p:nvSpPr>
        <p:spPr>
          <a:xfrm>
            <a:off x="7440364" y="2139102"/>
            <a:ext cx="662579" cy="20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defTabSz="685800">
              <a:buClr>
                <a:srgbClr val="0070C0"/>
              </a:buClr>
              <a:buSzPts val="1200"/>
              <a:defRPr/>
            </a:pPr>
            <a:r>
              <a:rPr lang="it-IT" sz="900">
                <a:solidFill>
                  <a:srgbClr val="0070C0"/>
                </a:solidFill>
              </a:rPr>
              <a:t>CALIPSO</a:t>
            </a:r>
            <a:endParaRPr sz="900">
              <a:solidFill>
                <a:srgbClr val="0070C0"/>
              </a:solidFill>
            </a:endParaRPr>
          </a:p>
        </p:txBody>
      </p:sp>
      <p:sp>
        <p:nvSpPr>
          <p:cNvPr id="194" name="Google Shape;194;p4"/>
          <p:cNvSpPr txBox="1"/>
          <p:nvPr/>
        </p:nvSpPr>
        <p:spPr>
          <a:xfrm>
            <a:off x="7393804" y="1362210"/>
            <a:ext cx="1062244" cy="20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defTabSz="685800">
              <a:buClr>
                <a:srgbClr val="FF0000"/>
              </a:buClr>
              <a:buSzPts val="1200"/>
              <a:defRPr/>
            </a:pPr>
            <a:r>
              <a:rPr lang="it-IT" sz="900">
                <a:solidFill>
                  <a:srgbClr val="FF0000"/>
                </a:solidFill>
              </a:rPr>
              <a:t>REPEATER 3</a:t>
            </a:r>
            <a:endParaRPr sz="900">
              <a:solidFill>
                <a:srgbClr val="FF0000"/>
              </a:solidFill>
            </a:endParaRPr>
          </a:p>
        </p:txBody>
      </p:sp>
      <p:sp>
        <p:nvSpPr>
          <p:cNvPr id="195" name="Google Shape;195;p4"/>
          <p:cNvSpPr txBox="1"/>
          <p:nvPr/>
        </p:nvSpPr>
        <p:spPr>
          <a:xfrm>
            <a:off x="6842939" y="581544"/>
            <a:ext cx="2352396" cy="20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defTabSz="685800">
              <a:buClr>
                <a:srgbClr val="FF0000"/>
              </a:buClr>
              <a:buSzPts val="1200"/>
              <a:defRPr/>
            </a:pPr>
            <a:r>
              <a:rPr lang="it-IT" sz="900">
                <a:solidFill>
                  <a:srgbClr val="FF0000"/>
                </a:solidFill>
              </a:rPr>
              <a:t>pressure data 1-1-2024🡪29-1-2024</a:t>
            </a:r>
            <a:endParaRPr sz="900">
              <a:solidFill>
                <a:srgbClr val="FF0000"/>
              </a:solidFill>
            </a:endParaRPr>
          </a:p>
        </p:txBody>
      </p:sp>
      <p:pic>
        <p:nvPicPr>
          <p:cNvPr id="196" name="Google Shape;196;p4" descr="Immagine che contiene testo, schermata, software, Icona del computer&#10;&#10;Descrizione generata automaticamente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4408948" y="2605101"/>
            <a:ext cx="2444441" cy="1459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4" descr="Immagine che contiene modello, quadrato, pixel, design&#10;&#10;Descrizione generata automaticamente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7925947" y="2655597"/>
            <a:ext cx="942172" cy="942172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4"/>
          <p:cNvSpPr txBox="1"/>
          <p:nvPr/>
        </p:nvSpPr>
        <p:spPr>
          <a:xfrm>
            <a:off x="4011038" y="4073582"/>
            <a:ext cx="5552775" cy="29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just" defTabSz="685800">
              <a:lnSpc>
                <a:spcPct val="107000"/>
              </a:lnSpc>
              <a:defRPr/>
            </a:pPr>
            <a:r>
              <a:rPr lang="it-IT" sz="1050" dirty="0">
                <a:solidFill>
                  <a:srgbClr val="FF0000"/>
                </a:solidFill>
              </a:rPr>
              <a:t>            </a:t>
            </a:r>
            <a:r>
              <a:rPr lang="it-IT" sz="1350" b="1" u="sng" dirty="0">
                <a:solidFill>
                  <a:srgbClr val="FF0000"/>
                </a:solidFill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http://www.moist.it/sites/western_ionian_sea/2/INSEASC</a:t>
            </a:r>
            <a:endParaRPr sz="1350" b="1" dirty="0">
              <a:solidFill>
                <a:srgbClr val="FF0000"/>
              </a:solidFill>
            </a:endParaRPr>
          </a:p>
        </p:txBody>
      </p:sp>
      <p:sp>
        <p:nvSpPr>
          <p:cNvPr id="199" name="Google Shape;199;p4"/>
          <p:cNvSpPr txBox="1"/>
          <p:nvPr/>
        </p:nvSpPr>
        <p:spPr>
          <a:xfrm>
            <a:off x="871758" y="96600"/>
            <a:ext cx="7328025" cy="415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 defTabSz="685800">
              <a:buSzPts val="2800"/>
              <a:defRPr/>
            </a:pPr>
            <a:r>
              <a:rPr lang="it-IT" sz="2250" b="1">
                <a:solidFill>
                  <a:srgbClr val="FFFFFF"/>
                </a:solidFill>
              </a:rPr>
              <a:t>InSEA wet demo SMART cable</a:t>
            </a:r>
            <a:endParaRPr sz="2250" b="1">
              <a:solidFill>
                <a:srgbClr val="FFFFFF"/>
              </a:solidFill>
            </a:endParaRPr>
          </a:p>
        </p:txBody>
      </p:sp>
      <p:pic>
        <p:nvPicPr>
          <p:cNvPr id="200" name="Google Shape;200;p4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5345115" y="4560261"/>
            <a:ext cx="582925" cy="467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5992718" y="4474106"/>
            <a:ext cx="553764" cy="55376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D3EFF7-A187-6F1C-3F3F-12B2FB617A91}"/>
              </a:ext>
            </a:extLst>
          </p:cNvPr>
          <p:cNvSpPr txBox="1"/>
          <p:nvPr/>
        </p:nvSpPr>
        <p:spPr>
          <a:xfrm>
            <a:off x="6889365" y="3270033"/>
            <a:ext cx="19111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ighlight>
                  <a:srgbClr val="FFFF00"/>
                </a:highlight>
              </a:rPr>
              <a:t>INGV</a:t>
            </a:r>
          </a:p>
          <a:p>
            <a:r>
              <a:rPr lang="en-US" sz="2400" dirty="0">
                <a:highlight>
                  <a:srgbClr val="FFFF00"/>
                </a:highlight>
              </a:rPr>
              <a:t>EMSO ERIC</a:t>
            </a:r>
          </a:p>
        </p:txBody>
      </p:sp>
    </p:spTree>
    <p:extLst>
      <p:ext uri="{BB962C8B-B14F-4D97-AF65-F5344CB8AC3E}">
        <p14:creationId xmlns:p14="http://schemas.microsoft.com/office/powerpoint/2010/main" val="4223437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g1ee8aabd321_1_2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99783" y="0"/>
            <a:ext cx="944218" cy="623367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g1ee8aabd321_1_283"/>
          <p:cNvSpPr/>
          <p:nvPr/>
        </p:nvSpPr>
        <p:spPr>
          <a:xfrm>
            <a:off x="0" y="1313"/>
            <a:ext cx="9154350" cy="623250"/>
          </a:xfrm>
          <a:prstGeom prst="rect">
            <a:avLst/>
          </a:prstGeom>
          <a:solidFill>
            <a:srgbClr val="22B3E8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>
              <a:buSzPts val="1800"/>
              <a:defRPr/>
            </a:pPr>
            <a:endParaRPr sz="1350">
              <a:solidFill>
                <a:srgbClr val="1E4E7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175" name="Google Shape;175;g1ee8aabd321_1_283"/>
          <p:cNvSpPr txBox="1"/>
          <p:nvPr/>
        </p:nvSpPr>
        <p:spPr>
          <a:xfrm>
            <a:off x="1233919" y="105150"/>
            <a:ext cx="6676200" cy="415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 defTabSz="685800">
              <a:buSzPts val="2800"/>
              <a:defRPr/>
            </a:pPr>
            <a:r>
              <a:rPr lang="en-US" sz="2250" b="1" kern="120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Funded SMART Cable Systems</a:t>
            </a:r>
            <a:endParaRPr lang="en-US" sz="2250" kern="120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pic>
        <p:nvPicPr>
          <p:cNvPr id="182" name="Google Shape;182;g1ee8aabd321_1_283"/>
          <p:cNvPicPr preferRelativeResize="0"/>
          <p:nvPr/>
        </p:nvPicPr>
        <p:blipFill rotWithShape="1">
          <a:blip r:embed="rId4">
            <a:alphaModFix/>
          </a:blip>
          <a:srcRect l="15755" t="60877" r="14528" b="18594"/>
          <a:stretch/>
        </p:blipFill>
        <p:spPr>
          <a:xfrm>
            <a:off x="158290" y="48000"/>
            <a:ext cx="1331081" cy="517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4E8B2BE0-A715-F722-A927-64DEBF0378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0790" y="1219983"/>
            <a:ext cx="3555698" cy="203046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88;p26">
            <a:extLst>
              <a:ext uri="{FF2B5EF4-FFF2-40B4-BE49-F238E27FC236}">
                <a16:creationId xmlns:a16="http://schemas.microsoft.com/office/drawing/2014/main" id="{4034F3DE-F5FE-FE57-5143-8DD09FB2F373}"/>
              </a:ext>
            </a:extLst>
          </p:cNvPr>
          <p:cNvSpPr txBox="1"/>
          <p:nvPr/>
        </p:nvSpPr>
        <p:spPr>
          <a:xfrm>
            <a:off x="7322" y="3323147"/>
            <a:ext cx="4329488" cy="1697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342900" indent="-247650" defTabSz="685800">
              <a:spcBef>
                <a:spcPts val="450"/>
              </a:spcBef>
              <a:buClr>
                <a:srgbClr val="00B0F0"/>
              </a:buClr>
              <a:buSzPts val="1600"/>
              <a:buFont typeface="Arial"/>
              <a:buChar char="●"/>
              <a:defRPr/>
            </a:pPr>
            <a:r>
              <a:rPr lang="en-US" sz="1500" kern="12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3700 km, ~20 SMART modules</a:t>
            </a:r>
            <a:endParaRPr sz="1500" kern="120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247650" defTabSz="685800">
              <a:spcBef>
                <a:spcPts val="750"/>
              </a:spcBef>
              <a:buClr>
                <a:srgbClr val="00B0F0"/>
              </a:buClr>
              <a:buSzPts val="1600"/>
              <a:buFont typeface="Arial"/>
              <a:buChar char="●"/>
              <a:defRPr/>
            </a:pPr>
            <a:r>
              <a:rPr lang="en-US" sz="1500" kern="12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Gov’t €154M. EU support €56M</a:t>
            </a:r>
          </a:p>
          <a:p>
            <a:pPr marL="342900" indent="-247650" defTabSz="685800">
              <a:spcBef>
                <a:spcPts val="750"/>
              </a:spcBef>
              <a:buClr>
                <a:srgbClr val="00B0F0"/>
              </a:buClr>
              <a:buSzPts val="1600"/>
              <a:buFont typeface="Arial"/>
              <a:buChar char="●"/>
              <a:defRPr/>
            </a:pPr>
            <a:r>
              <a:rPr lang="en-US" sz="1500" kern="12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SMART 15% ➔ €22M ~ €2/citizen/25 y</a:t>
            </a:r>
          </a:p>
          <a:p>
            <a:pPr marL="342900" indent="-247650" defTabSz="685800">
              <a:spcBef>
                <a:spcPts val="750"/>
              </a:spcBef>
              <a:buClr>
                <a:srgbClr val="00B0F0"/>
              </a:buClr>
              <a:buSzPts val="1600"/>
              <a:buFont typeface="Arial"/>
              <a:buChar char="●"/>
              <a:defRPr/>
            </a:pPr>
            <a:r>
              <a:rPr lang="en-US" sz="1500" kern="12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~= 2 Tsunami buoys, 25 year (unreliable, </a:t>
            </a:r>
          </a:p>
          <a:p>
            <a:pPr marL="95250" defTabSz="685800">
              <a:spcBef>
                <a:spcPts val="750"/>
              </a:spcBef>
              <a:buClr>
                <a:srgbClr val="00B0F0"/>
              </a:buClr>
              <a:buSzPts val="1600"/>
              <a:defRPr/>
            </a:pPr>
            <a:r>
              <a:rPr lang="en-US" sz="1500" kern="12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no seismic, not real time)</a:t>
            </a:r>
          </a:p>
        </p:txBody>
      </p:sp>
      <p:grpSp>
        <p:nvGrpSpPr>
          <p:cNvPr id="8" name="Google Shape;189;p26">
            <a:extLst>
              <a:ext uri="{FF2B5EF4-FFF2-40B4-BE49-F238E27FC236}">
                <a16:creationId xmlns:a16="http://schemas.microsoft.com/office/drawing/2014/main" id="{620B4C5D-AC7C-2849-8CE3-D53D100E1C8F}"/>
              </a:ext>
            </a:extLst>
          </p:cNvPr>
          <p:cNvGrpSpPr/>
          <p:nvPr/>
        </p:nvGrpSpPr>
        <p:grpSpPr>
          <a:xfrm>
            <a:off x="265671" y="1072289"/>
            <a:ext cx="3521006" cy="2323640"/>
            <a:chOff x="439179" y="3420357"/>
            <a:chExt cx="3389141" cy="1989279"/>
          </a:xfrm>
        </p:grpSpPr>
        <p:pic>
          <p:nvPicPr>
            <p:cNvPr id="9" name="Google Shape;190;p26">
              <a:extLst>
                <a:ext uri="{FF2B5EF4-FFF2-40B4-BE49-F238E27FC236}">
                  <a16:creationId xmlns:a16="http://schemas.microsoft.com/office/drawing/2014/main" id="{0C3601F0-C419-BCB7-1A16-791CA2C2FF1E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39179" y="3420357"/>
              <a:ext cx="3389141" cy="1989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Google Shape;191;p26">
              <a:extLst>
                <a:ext uri="{FF2B5EF4-FFF2-40B4-BE49-F238E27FC236}">
                  <a16:creationId xmlns:a16="http://schemas.microsoft.com/office/drawing/2014/main" id="{95174EAB-242A-F7A2-A265-0F7188346B89}"/>
                </a:ext>
              </a:extLst>
            </p:cNvPr>
            <p:cNvSpPr txBox="1"/>
            <p:nvPr/>
          </p:nvSpPr>
          <p:spPr>
            <a:xfrm>
              <a:off x="2774349" y="3728902"/>
              <a:ext cx="663295" cy="1975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defTabSz="685800">
                <a:buSzPts val="1400"/>
                <a:defRPr/>
              </a:pPr>
              <a:r>
                <a:rPr lang="en-US" sz="1050" kern="1200">
                  <a:highlight>
                    <a:srgbClr val="FFFF00"/>
                  </a:highligh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Calibri"/>
                </a:rPr>
                <a:t>Lisbon</a:t>
              </a:r>
              <a:endParaRPr sz="1050" kern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1" name="Google Shape;192;p26">
              <a:extLst>
                <a:ext uri="{FF2B5EF4-FFF2-40B4-BE49-F238E27FC236}">
                  <a16:creationId xmlns:a16="http://schemas.microsoft.com/office/drawing/2014/main" id="{7DE7C100-110E-D9EA-CE5B-18DB57D79A0B}"/>
                </a:ext>
              </a:extLst>
            </p:cNvPr>
            <p:cNvSpPr txBox="1"/>
            <p:nvPr/>
          </p:nvSpPr>
          <p:spPr>
            <a:xfrm>
              <a:off x="669036" y="3902236"/>
              <a:ext cx="680761" cy="1975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defTabSz="685800">
                <a:buSzPts val="1400"/>
                <a:defRPr/>
              </a:pPr>
              <a:r>
                <a:rPr lang="en-US" sz="1050" kern="1200">
                  <a:highlight>
                    <a:srgbClr val="FFFF00"/>
                  </a:highligh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Calibri"/>
                </a:rPr>
                <a:t>Azores</a:t>
              </a:r>
              <a:endParaRPr sz="750" kern="1200">
                <a:highlight>
                  <a:srgbClr val="FFFF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endParaRPr>
            </a:p>
          </p:txBody>
        </p:sp>
        <p:sp>
          <p:nvSpPr>
            <p:cNvPr id="12" name="Google Shape;193;p26">
              <a:extLst>
                <a:ext uri="{FF2B5EF4-FFF2-40B4-BE49-F238E27FC236}">
                  <a16:creationId xmlns:a16="http://schemas.microsoft.com/office/drawing/2014/main" id="{EF15E5B9-0ADB-2E5D-92CF-3C965B42AEAB}"/>
                </a:ext>
              </a:extLst>
            </p:cNvPr>
            <p:cNvSpPr txBox="1"/>
            <p:nvPr/>
          </p:nvSpPr>
          <p:spPr>
            <a:xfrm>
              <a:off x="2133749" y="4828927"/>
              <a:ext cx="823248" cy="1975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defTabSz="685800">
                <a:buSzPts val="1400"/>
                <a:defRPr/>
              </a:pPr>
              <a:r>
                <a:rPr lang="en-US" sz="1050" kern="1200">
                  <a:highlight>
                    <a:srgbClr val="FFFF00"/>
                  </a:highligh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Calibri"/>
                </a:rPr>
                <a:t>Madeira</a:t>
              </a:r>
              <a:endParaRPr sz="1050" kern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3" name="Google Shape;194;p26">
            <a:extLst>
              <a:ext uri="{FF2B5EF4-FFF2-40B4-BE49-F238E27FC236}">
                <a16:creationId xmlns:a16="http://schemas.microsoft.com/office/drawing/2014/main" id="{573AB3D6-C651-F9D3-F0A1-D55B5D280D7D}"/>
              </a:ext>
            </a:extLst>
          </p:cNvPr>
          <p:cNvSpPr txBox="1"/>
          <p:nvPr/>
        </p:nvSpPr>
        <p:spPr>
          <a:xfrm>
            <a:off x="676209" y="703245"/>
            <a:ext cx="2921233" cy="300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 defTabSz="685800">
              <a:buClr>
                <a:srgbClr val="1E4E79"/>
              </a:buClr>
              <a:buSzPts val="2000"/>
              <a:defRPr/>
            </a:pPr>
            <a:r>
              <a:rPr lang="en-US" sz="1500" b="1" kern="1200" dirty="0">
                <a:solidFill>
                  <a:srgbClr val="00589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Atlantic CAM SMART System</a:t>
            </a:r>
            <a:endParaRPr sz="1500" kern="1200" dirty="0">
              <a:solidFill>
                <a:srgbClr val="00589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Google Shape;196;p26">
            <a:extLst>
              <a:ext uri="{FF2B5EF4-FFF2-40B4-BE49-F238E27FC236}">
                <a16:creationId xmlns:a16="http://schemas.microsoft.com/office/drawing/2014/main" id="{6967159E-2585-8D63-8CA9-75331E922198}"/>
              </a:ext>
            </a:extLst>
          </p:cNvPr>
          <p:cNvSpPr txBox="1"/>
          <p:nvPr/>
        </p:nvSpPr>
        <p:spPr>
          <a:xfrm>
            <a:off x="4595159" y="3258162"/>
            <a:ext cx="4470783" cy="599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13" rIns="91425" bIns="45713" anchor="t" anchorCtr="0">
            <a:noAutofit/>
          </a:bodyPr>
          <a:lstStyle/>
          <a:p>
            <a:pPr marL="342900" indent="-247650" defTabSz="685800">
              <a:spcBef>
                <a:spcPts val="240"/>
              </a:spcBef>
              <a:buClr>
                <a:srgbClr val="00B0F0"/>
              </a:buClr>
              <a:buSzPts val="1600"/>
              <a:buFont typeface="Arial"/>
              <a:buChar char="●"/>
              <a:defRPr/>
            </a:pPr>
            <a:r>
              <a:rPr lang="en-US" sz="1500" kern="12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450 km long, 4 SMART modules </a:t>
            </a:r>
            <a:endParaRPr sz="1500" kern="120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247650" defTabSz="685800">
              <a:spcBef>
                <a:spcPts val="750"/>
              </a:spcBef>
              <a:spcAft>
                <a:spcPts val="750"/>
              </a:spcAft>
              <a:buClr>
                <a:srgbClr val="00B0F0"/>
              </a:buClr>
              <a:buSzPts val="1600"/>
              <a:buFont typeface="Arial"/>
              <a:buChar char="●"/>
              <a:defRPr/>
            </a:pPr>
            <a:r>
              <a:rPr lang="en-US" sz="1500" kern="12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France funding SMART (telecom: AFD, ADB)</a:t>
            </a:r>
            <a:endParaRPr sz="1500" kern="120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Google Shape;198;p26">
            <a:extLst>
              <a:ext uri="{FF2B5EF4-FFF2-40B4-BE49-F238E27FC236}">
                <a16:creationId xmlns:a16="http://schemas.microsoft.com/office/drawing/2014/main" id="{DA0A379D-E934-FC6A-4F86-27CCC51739DF}"/>
              </a:ext>
            </a:extLst>
          </p:cNvPr>
          <p:cNvSpPr txBox="1"/>
          <p:nvPr/>
        </p:nvSpPr>
        <p:spPr>
          <a:xfrm>
            <a:off x="5265845" y="730683"/>
            <a:ext cx="3407501" cy="300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 defTabSz="685800">
              <a:buSzPts val="1800"/>
              <a:defRPr/>
            </a:pPr>
            <a:r>
              <a:rPr lang="en-US" sz="1500" b="1" kern="1200">
                <a:solidFill>
                  <a:srgbClr val="00589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TAMTAM SMART Cable System</a:t>
            </a:r>
            <a:endParaRPr sz="1500" kern="1200">
              <a:solidFill>
                <a:srgbClr val="00589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Google Shape;206;p26">
            <a:extLst>
              <a:ext uri="{FF2B5EF4-FFF2-40B4-BE49-F238E27FC236}">
                <a16:creationId xmlns:a16="http://schemas.microsoft.com/office/drawing/2014/main" id="{1C965204-AE1E-E0CF-D981-5976168F831C}"/>
              </a:ext>
            </a:extLst>
          </p:cNvPr>
          <p:cNvSpPr/>
          <p:nvPr/>
        </p:nvSpPr>
        <p:spPr>
          <a:xfrm>
            <a:off x="4939865" y="2660226"/>
            <a:ext cx="1179675" cy="5998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 defTabSz="685800">
              <a:buSzPts val="1400"/>
              <a:defRPr/>
            </a:pPr>
            <a:endParaRPr sz="105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pic>
        <p:nvPicPr>
          <p:cNvPr id="17" name="Google Shape;208;p26">
            <a:extLst>
              <a:ext uri="{FF2B5EF4-FFF2-40B4-BE49-F238E27FC236}">
                <a16:creationId xmlns:a16="http://schemas.microsoft.com/office/drawing/2014/main" id="{3C4C6993-BE2F-3159-B1B4-C63E3C767B8E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515735" y="4294960"/>
            <a:ext cx="1588725" cy="464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6" descr="Flag of Vanuatu - Wikipedia">
            <a:extLst>
              <a:ext uri="{FF2B5EF4-FFF2-40B4-BE49-F238E27FC236}">
                <a16:creationId xmlns:a16="http://schemas.microsoft.com/office/drawing/2014/main" id="{25AED48E-C7BA-8AF2-5A6D-8968C39F5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8447900" y="699949"/>
            <a:ext cx="685523" cy="41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Flag of Portugal - Wikipedia">
            <a:extLst>
              <a:ext uri="{FF2B5EF4-FFF2-40B4-BE49-F238E27FC236}">
                <a16:creationId xmlns:a16="http://schemas.microsoft.com/office/drawing/2014/main" id="{1E1BEB19-09C1-01E4-764B-1A97F7101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9" y="634078"/>
            <a:ext cx="583676" cy="388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Google Shape;207;p26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4F124C61-9620-34BA-E304-435855607259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011990" y="2717614"/>
            <a:ext cx="1070378" cy="415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03;p26">
            <a:extLst>
              <a:ext uri="{FF2B5EF4-FFF2-40B4-BE49-F238E27FC236}">
                <a16:creationId xmlns:a16="http://schemas.microsoft.com/office/drawing/2014/main" id="{9945F245-BF56-7F92-B017-2BDE045351FC}"/>
              </a:ext>
            </a:extLst>
          </p:cNvPr>
          <p:cNvSpPr/>
          <p:nvPr/>
        </p:nvSpPr>
        <p:spPr>
          <a:xfrm>
            <a:off x="4160026" y="3979611"/>
            <a:ext cx="3919028" cy="623250"/>
          </a:xfrm>
          <a:prstGeom prst="rect">
            <a:avLst/>
          </a:prstGeom>
          <a:solidFill>
            <a:srgbClr val="22B3E8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309563" indent="-214313" defTabSz="685800">
              <a:lnSpc>
                <a:spcPct val="110000"/>
              </a:lnSpc>
              <a:spcBef>
                <a:spcPts val="450"/>
              </a:spcBef>
              <a:buClr>
                <a:prstClr val="white"/>
              </a:buClr>
              <a:buSzPts val="1600"/>
              <a:buFont typeface="Arial" panose="020B0604020202020204" pitchFamily="34" charset="0"/>
              <a:buChar char="•"/>
              <a:defRPr/>
            </a:pPr>
            <a:r>
              <a:rPr lang="en-US" sz="1500" kern="1200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25+ year life, reliable, low lifetime cost</a:t>
            </a:r>
          </a:p>
          <a:p>
            <a:pPr marL="309563" indent="-214313" defTabSz="685800">
              <a:lnSpc>
                <a:spcPct val="110000"/>
              </a:lnSpc>
              <a:spcBef>
                <a:spcPts val="450"/>
              </a:spcBef>
              <a:buClr>
                <a:prstClr val="white"/>
              </a:buClr>
              <a:buSzPts val="1600"/>
              <a:buFont typeface="Arial" panose="020B0604020202020204" pitchFamily="34" charset="0"/>
              <a:buChar char="•"/>
              <a:defRPr/>
            </a:pPr>
            <a:r>
              <a:rPr lang="en-US" sz="1500" kern="1200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Leverage $5B/y industry, 175 y</a:t>
            </a:r>
          </a:p>
        </p:txBody>
      </p:sp>
      <p:sp>
        <p:nvSpPr>
          <p:cNvPr id="22" name="Google Shape;203;p26">
            <a:extLst>
              <a:ext uri="{FF2B5EF4-FFF2-40B4-BE49-F238E27FC236}">
                <a16:creationId xmlns:a16="http://schemas.microsoft.com/office/drawing/2014/main" id="{576723AF-1CA2-452A-3436-529FBF703363}"/>
              </a:ext>
            </a:extLst>
          </p:cNvPr>
          <p:cNvSpPr/>
          <p:nvPr/>
        </p:nvSpPr>
        <p:spPr>
          <a:xfrm>
            <a:off x="3930749" y="1084814"/>
            <a:ext cx="1109579" cy="1230078"/>
          </a:xfrm>
          <a:prstGeom prst="rect">
            <a:avLst/>
          </a:prstGeom>
          <a:solidFill>
            <a:srgbClr val="22B3E8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95250" algn="ctr" defTabSz="685800">
              <a:lnSpc>
                <a:spcPct val="110000"/>
              </a:lnSpc>
              <a:spcBef>
                <a:spcPts val="450"/>
              </a:spcBef>
              <a:buClr>
                <a:prstClr val="white"/>
              </a:buClr>
              <a:buSzPts val="1600"/>
              <a:defRPr/>
            </a:pPr>
            <a:r>
              <a:rPr lang="en-US" sz="1500" kern="120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Contracts</a:t>
            </a:r>
          </a:p>
          <a:p>
            <a:pPr marL="95250" algn="ctr" defTabSz="685800">
              <a:lnSpc>
                <a:spcPct val="110000"/>
              </a:lnSpc>
              <a:spcBef>
                <a:spcPts val="450"/>
              </a:spcBef>
              <a:buClr>
                <a:prstClr val="white"/>
              </a:buClr>
              <a:buSzPts val="1600"/>
              <a:defRPr/>
            </a:pPr>
            <a:r>
              <a:rPr lang="en-US" sz="1500" kern="120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signed</a:t>
            </a:r>
          </a:p>
          <a:p>
            <a:pPr marL="95250" algn="ctr" defTabSz="685800">
              <a:lnSpc>
                <a:spcPct val="110000"/>
              </a:lnSpc>
              <a:spcBef>
                <a:spcPts val="450"/>
              </a:spcBef>
              <a:buClr>
                <a:prstClr val="white"/>
              </a:buClr>
              <a:buSzPts val="1600"/>
              <a:defRPr/>
            </a:pPr>
            <a:r>
              <a:rPr lang="en-US" sz="1500" kern="120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ASN</a:t>
            </a:r>
          </a:p>
          <a:p>
            <a:pPr marL="95250" algn="ctr" defTabSz="685800">
              <a:lnSpc>
                <a:spcPct val="110000"/>
              </a:lnSpc>
              <a:spcBef>
                <a:spcPts val="450"/>
              </a:spcBef>
              <a:buClr>
                <a:prstClr val="white"/>
              </a:buClr>
              <a:buSzPts val="1600"/>
              <a:defRPr/>
            </a:pPr>
            <a:r>
              <a:rPr lang="en-US" sz="1500" kern="120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RFS 2026</a:t>
            </a:r>
          </a:p>
        </p:txBody>
      </p:sp>
      <p:sp>
        <p:nvSpPr>
          <p:cNvPr id="23" name="Google Shape;203;p26">
            <a:extLst>
              <a:ext uri="{FF2B5EF4-FFF2-40B4-BE49-F238E27FC236}">
                <a16:creationId xmlns:a16="http://schemas.microsoft.com/office/drawing/2014/main" id="{0D620ED7-0446-56D7-4E1F-938AE72B4A02}"/>
              </a:ext>
            </a:extLst>
          </p:cNvPr>
          <p:cNvSpPr/>
          <p:nvPr/>
        </p:nvSpPr>
        <p:spPr>
          <a:xfrm>
            <a:off x="3135894" y="4759583"/>
            <a:ext cx="2815062" cy="319748"/>
          </a:xfrm>
          <a:prstGeom prst="rect">
            <a:avLst/>
          </a:prstGeom>
          <a:solidFill>
            <a:srgbClr val="22B3E8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95250" defTabSz="685800">
              <a:lnSpc>
                <a:spcPct val="110000"/>
              </a:lnSpc>
              <a:spcBef>
                <a:spcPts val="450"/>
              </a:spcBef>
              <a:buClr>
                <a:prstClr val="white"/>
              </a:buClr>
              <a:buSzPts val="1600"/>
              <a:defRPr/>
            </a:pPr>
            <a:r>
              <a:rPr lang="en-US" sz="1500" kern="120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Optical Fiber Sensing in both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3193FE1-4B62-D0E5-192C-B883DC21C4A0}"/>
              </a:ext>
            </a:extLst>
          </p:cNvPr>
          <p:cNvGrpSpPr/>
          <p:nvPr/>
        </p:nvGrpSpPr>
        <p:grpSpPr>
          <a:xfrm>
            <a:off x="5097181" y="969230"/>
            <a:ext cx="960120" cy="1097280"/>
            <a:chOff x="6710437" y="-1551482"/>
            <a:chExt cx="1280160" cy="146304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57493A8-06B7-1892-AE53-CD0045CE4B58}"/>
                </a:ext>
              </a:extLst>
            </p:cNvPr>
            <p:cNvSpPr>
              <a:spLocks/>
            </p:cNvSpPr>
            <p:nvPr/>
          </p:nvSpPr>
          <p:spPr>
            <a:xfrm>
              <a:off x="6710437" y="-1551482"/>
              <a:ext cx="1280160" cy="1463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050">
                <a:solidFill>
                  <a:srgbClr val="FFFFFF"/>
                </a:solidFill>
                <a:latin typeface="Arial"/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175E69F-279B-0D26-65A6-769C26293636}"/>
                </a:ext>
              </a:extLst>
            </p:cNvPr>
            <p:cNvGrpSpPr/>
            <p:nvPr/>
          </p:nvGrpSpPr>
          <p:grpSpPr>
            <a:xfrm>
              <a:off x="6850996" y="-1438678"/>
              <a:ext cx="1051560" cy="1288490"/>
              <a:chOff x="6850996" y="-1438678"/>
              <a:chExt cx="1051560" cy="1288490"/>
            </a:xfrm>
          </p:grpSpPr>
          <p:pic>
            <p:nvPicPr>
              <p:cNvPr id="27" name="Picture 8" descr="Flag of New Caledonia">
                <a:extLst>
                  <a:ext uri="{FF2B5EF4-FFF2-40B4-BE49-F238E27FC236}">
                    <a16:creationId xmlns:a16="http://schemas.microsoft.com/office/drawing/2014/main" id="{F59C6523-27A5-F4C2-4CED-6C381DF6827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50996" y="-675061"/>
                <a:ext cx="1049746" cy="5248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Graphic 27">
                <a:extLst>
                  <a:ext uri="{FF2B5EF4-FFF2-40B4-BE49-F238E27FC236}">
                    <a16:creationId xmlns:a16="http://schemas.microsoft.com/office/drawing/2014/main" id="{D4045576-2335-40AD-C919-D8386E04DA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6850996" y="-1438678"/>
                <a:ext cx="1051560" cy="701040"/>
              </a:xfrm>
              <a:prstGeom prst="rect">
                <a:avLst/>
              </a:prstGeom>
            </p:spPr>
          </p:pic>
        </p:grpSp>
      </p:grpSp>
      <p:pic>
        <p:nvPicPr>
          <p:cNvPr id="2" name="Google Shape;137;p21">
            <a:extLst>
              <a:ext uri="{FF2B5EF4-FFF2-40B4-BE49-F238E27FC236}">
                <a16:creationId xmlns:a16="http://schemas.microsoft.com/office/drawing/2014/main" id="{5DF820EE-6AAA-FC24-94A7-77477DED50C4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05421" y="4563247"/>
            <a:ext cx="1588725" cy="464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31;p22">
            <a:extLst>
              <a:ext uri="{FF2B5EF4-FFF2-40B4-BE49-F238E27FC236}">
                <a16:creationId xmlns:a16="http://schemas.microsoft.com/office/drawing/2014/main" id="{679DAAA9-080B-A00C-8D74-CDE244025C36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flipH="1">
            <a:off x="8486046" y="96675"/>
            <a:ext cx="489053" cy="415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3F42A9-137B-1FED-4383-2EB87FC22C80}"/>
              </a:ext>
            </a:extLst>
          </p:cNvPr>
          <p:cNvSpPr txBox="1"/>
          <p:nvPr/>
        </p:nvSpPr>
        <p:spPr>
          <a:xfrm>
            <a:off x="6711924" y="2804650"/>
            <a:ext cx="2432076" cy="461665"/>
          </a:xfrm>
          <a:prstGeom prst="rect">
            <a:avLst/>
          </a:prstGeom>
          <a:solidFill>
            <a:schemeClr val="lt1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highlight>
                  <a:srgbClr val="FFFF00"/>
                </a:highlight>
              </a:rPr>
              <a:t>Ifremer + VMGD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E94487-A3AB-5752-5C02-1C6CA35E81FF}"/>
              </a:ext>
            </a:extLst>
          </p:cNvPr>
          <p:cNvSpPr txBox="1"/>
          <p:nvPr/>
        </p:nvSpPr>
        <p:spPr>
          <a:xfrm>
            <a:off x="2737470" y="2776760"/>
            <a:ext cx="936475" cy="461665"/>
          </a:xfrm>
          <a:prstGeom prst="rect">
            <a:avLst/>
          </a:prstGeom>
          <a:solidFill>
            <a:schemeClr val="lt1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highlight>
                  <a:srgbClr val="FFFF00"/>
                </a:highlight>
              </a:rPr>
              <a:t>IPMA</a:t>
            </a:r>
          </a:p>
        </p:txBody>
      </p:sp>
    </p:spTree>
    <p:extLst>
      <p:ext uri="{BB962C8B-B14F-4D97-AF65-F5344CB8AC3E}">
        <p14:creationId xmlns:p14="http://schemas.microsoft.com/office/powerpoint/2010/main" val="998288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>
          <a:extLst>
            <a:ext uri="{FF2B5EF4-FFF2-40B4-BE49-F238E27FC236}">
              <a16:creationId xmlns:a16="http://schemas.microsoft.com/office/drawing/2014/main" id="{F4821BA0-3A0B-77D8-7857-CEA193B5A5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1">
            <a:extLst>
              <a:ext uri="{FF2B5EF4-FFF2-40B4-BE49-F238E27FC236}">
                <a16:creationId xmlns:a16="http://schemas.microsoft.com/office/drawing/2014/main" id="{CD5D1C88-2A5A-1EE8-A594-8387F64808A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99783" y="0"/>
            <a:ext cx="944218" cy="623367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1">
            <a:extLst>
              <a:ext uri="{FF2B5EF4-FFF2-40B4-BE49-F238E27FC236}">
                <a16:creationId xmlns:a16="http://schemas.microsoft.com/office/drawing/2014/main" id="{08832C73-9005-D6C8-5684-2C3A630B21C5}"/>
              </a:ext>
            </a:extLst>
          </p:cNvPr>
          <p:cNvSpPr/>
          <p:nvPr/>
        </p:nvSpPr>
        <p:spPr>
          <a:xfrm>
            <a:off x="0" y="1313"/>
            <a:ext cx="9154350" cy="623250"/>
          </a:xfrm>
          <a:prstGeom prst="rect">
            <a:avLst/>
          </a:prstGeom>
          <a:solidFill>
            <a:srgbClr val="22B3E8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>
              <a:buSzPts val="1800"/>
            </a:pPr>
            <a:endParaRPr sz="1350">
              <a:solidFill>
                <a:srgbClr val="1E4E7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pic>
        <p:nvPicPr>
          <p:cNvPr id="134" name="Google Shape;134;p21">
            <a:extLst>
              <a:ext uri="{FF2B5EF4-FFF2-40B4-BE49-F238E27FC236}">
                <a16:creationId xmlns:a16="http://schemas.microsoft.com/office/drawing/2014/main" id="{4944F357-E0B3-66A0-795D-692A4CF7AFF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9689153" y="98841"/>
            <a:ext cx="489053" cy="41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1">
            <a:extLst>
              <a:ext uri="{FF2B5EF4-FFF2-40B4-BE49-F238E27FC236}">
                <a16:creationId xmlns:a16="http://schemas.microsoft.com/office/drawing/2014/main" id="{C1CFE980-5702-30D7-CEFD-170EF0DDD63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5755" t="60877" r="14528" b="18594"/>
          <a:stretch/>
        </p:blipFill>
        <p:spPr>
          <a:xfrm>
            <a:off x="158290" y="48000"/>
            <a:ext cx="1331081" cy="517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7;p21">
            <a:extLst>
              <a:ext uri="{FF2B5EF4-FFF2-40B4-BE49-F238E27FC236}">
                <a16:creationId xmlns:a16="http://schemas.microsoft.com/office/drawing/2014/main" id="{9225DB06-AD5A-941E-5285-72ECC4755DDF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05421" y="4677565"/>
            <a:ext cx="1588725" cy="464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31;p22">
            <a:extLst>
              <a:ext uri="{FF2B5EF4-FFF2-40B4-BE49-F238E27FC236}">
                <a16:creationId xmlns:a16="http://schemas.microsoft.com/office/drawing/2014/main" id="{6DB60F39-BFC8-A5FB-481A-5EF6D7AAFCA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8486046" y="96675"/>
            <a:ext cx="489053" cy="41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3">
            <a:extLst>
              <a:ext uri="{FF2B5EF4-FFF2-40B4-BE49-F238E27FC236}">
                <a16:creationId xmlns:a16="http://schemas.microsoft.com/office/drawing/2014/main" id="{12A84D33-4C66-D270-7C3F-29797A9903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135" y="1585512"/>
            <a:ext cx="4196296" cy="3126188"/>
          </a:xfrm>
          <a:prstGeom prst="rect">
            <a:avLst/>
          </a:prstGeom>
        </p:spPr>
      </p:pic>
      <p:pic>
        <p:nvPicPr>
          <p:cNvPr id="4" name="Google Shape;746;p22" descr="C:\Users\182740721\Desktop\DP-Foto-1-1.png">
            <a:extLst>
              <a:ext uri="{FF2B5EF4-FFF2-40B4-BE49-F238E27FC236}">
                <a16:creationId xmlns:a16="http://schemas.microsoft.com/office/drawing/2014/main" id="{AF71DE1E-B6BD-6588-9509-AC0A8A94F6B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531071" y="703097"/>
            <a:ext cx="2643618" cy="20234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Google Shape;203;p26">
            <a:extLst>
              <a:ext uri="{FF2B5EF4-FFF2-40B4-BE49-F238E27FC236}">
                <a16:creationId xmlns:a16="http://schemas.microsoft.com/office/drawing/2014/main" id="{8406424B-F9C4-2781-46B0-1DD9E8C3C42D}"/>
              </a:ext>
            </a:extLst>
          </p:cNvPr>
          <p:cNvSpPr/>
          <p:nvPr/>
        </p:nvSpPr>
        <p:spPr>
          <a:xfrm>
            <a:off x="52568" y="779716"/>
            <a:ext cx="4301430" cy="578135"/>
          </a:xfrm>
          <a:prstGeom prst="rect">
            <a:avLst/>
          </a:prstGeom>
          <a:solidFill>
            <a:srgbClr val="22B3E8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85800">
              <a:buSzPts val="3600"/>
              <a:defRPr/>
            </a:pPr>
            <a:r>
              <a:rPr lang="en-US" sz="1500" kern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Polar Connect, Far North Fiber, </a:t>
            </a:r>
            <a:r>
              <a:rPr lang="en-US" sz="1500" kern="1200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Tussas</a:t>
            </a:r>
            <a:r>
              <a:rPr lang="en-US" sz="1500" kern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PISCES, IRIS, IOMEA, +</a:t>
            </a:r>
          </a:p>
        </p:txBody>
      </p:sp>
      <p:sp>
        <p:nvSpPr>
          <p:cNvPr id="7" name="Google Shape;203;p26">
            <a:extLst>
              <a:ext uri="{FF2B5EF4-FFF2-40B4-BE49-F238E27FC236}">
                <a16:creationId xmlns:a16="http://schemas.microsoft.com/office/drawing/2014/main" id="{545FD370-11E9-B241-F4FF-D904273D9ACD}"/>
              </a:ext>
            </a:extLst>
          </p:cNvPr>
          <p:cNvSpPr/>
          <p:nvPr/>
        </p:nvSpPr>
        <p:spPr>
          <a:xfrm>
            <a:off x="7299196" y="1232389"/>
            <a:ext cx="1844804" cy="623249"/>
          </a:xfrm>
          <a:prstGeom prst="rect">
            <a:avLst/>
          </a:prstGeom>
          <a:solidFill>
            <a:srgbClr val="22B3E8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>
              <a:buSzPts val="3600"/>
              <a:defRPr/>
            </a:pPr>
            <a:r>
              <a:rPr lang="en-US" sz="1500" kern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Antarctica Chile</a:t>
            </a:r>
          </a:p>
          <a:p>
            <a:pPr algn="ctr" defTabSz="685800">
              <a:buSzPts val="3600"/>
              <a:defRPr/>
            </a:pPr>
            <a:r>
              <a:rPr lang="en-US" sz="1500" kern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Drake Passage</a:t>
            </a:r>
            <a:endParaRPr lang="en-US" sz="750" kern="1200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Google Shape;203;p26">
            <a:extLst>
              <a:ext uri="{FF2B5EF4-FFF2-40B4-BE49-F238E27FC236}">
                <a16:creationId xmlns:a16="http://schemas.microsoft.com/office/drawing/2014/main" id="{5E3AB752-BFEA-09E2-3CDC-15B08C7D65A9}"/>
              </a:ext>
            </a:extLst>
          </p:cNvPr>
          <p:cNvSpPr>
            <a:spLocks noChangeAspect="1"/>
          </p:cNvSpPr>
          <p:nvPr/>
        </p:nvSpPr>
        <p:spPr>
          <a:xfrm>
            <a:off x="3991661" y="4133565"/>
            <a:ext cx="1934270" cy="578135"/>
          </a:xfrm>
          <a:prstGeom prst="rect">
            <a:avLst/>
          </a:prstGeom>
          <a:solidFill>
            <a:srgbClr val="22B3E8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>
              <a:buSzPts val="3600"/>
              <a:defRPr/>
            </a:pPr>
            <a:r>
              <a:rPr lang="en-US" sz="1500" kern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AUS/NZ Antarctica </a:t>
            </a:r>
          </a:p>
          <a:p>
            <a:pPr algn="ctr" defTabSz="685800">
              <a:buSzPts val="3600"/>
              <a:defRPr/>
            </a:pPr>
            <a:r>
              <a:rPr lang="en-US" sz="1500" kern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NSF McMurdo</a:t>
            </a:r>
            <a:endParaRPr lang="en-US" sz="750" kern="1200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Google Shape;3737;p509">
            <a:extLst>
              <a:ext uri="{FF2B5EF4-FFF2-40B4-BE49-F238E27FC236}">
                <a16:creationId xmlns:a16="http://schemas.microsoft.com/office/drawing/2014/main" id="{A15AD383-81E6-0685-B78B-1F76BBE2F49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011182" y="2715226"/>
            <a:ext cx="3027683" cy="184802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2;p3">
            <a:extLst>
              <a:ext uri="{FF2B5EF4-FFF2-40B4-BE49-F238E27FC236}">
                <a16:creationId xmlns:a16="http://schemas.microsoft.com/office/drawing/2014/main" id="{D1A00277-FF66-B12C-1B13-1BCE5FCFD8D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74797" y="124559"/>
            <a:ext cx="7211486" cy="388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 fontScale="90000"/>
          </a:bodyPr>
          <a:lstStyle/>
          <a:p>
            <a:pPr lvl="0" algn="ctr">
              <a:buClr>
                <a:schemeClr val="lt1"/>
              </a:buClr>
              <a:buSzPts val="2600"/>
            </a:pPr>
            <a:r>
              <a:rPr lang="en-GB" sz="2475" b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Polar and North Atlantic</a:t>
            </a:r>
            <a:endParaRPr lang="en-GB" sz="2475" b="1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614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99783" y="0"/>
            <a:ext cx="944218" cy="623367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1"/>
          <p:cNvSpPr/>
          <p:nvPr/>
        </p:nvSpPr>
        <p:spPr>
          <a:xfrm>
            <a:off x="0" y="1313"/>
            <a:ext cx="9154350" cy="623250"/>
          </a:xfrm>
          <a:prstGeom prst="rect">
            <a:avLst/>
          </a:prstGeom>
          <a:solidFill>
            <a:srgbClr val="22B3E8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>
              <a:buSzPts val="2800"/>
              <a:defRPr/>
            </a:pPr>
            <a:r>
              <a:rPr lang="en-US" sz="21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Pacific, Mediterranean, Indian Oceans</a:t>
            </a:r>
            <a:endParaRPr lang="en-US" sz="2100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pic>
        <p:nvPicPr>
          <p:cNvPr id="134" name="Google Shape;134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9689153" y="98841"/>
            <a:ext cx="489053" cy="41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10938" y="4246195"/>
            <a:ext cx="1588725" cy="464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1"/>
          <p:cNvPicPr preferRelativeResize="0"/>
          <p:nvPr/>
        </p:nvPicPr>
        <p:blipFill rotWithShape="1">
          <a:blip r:embed="rId6">
            <a:alphaModFix/>
          </a:blip>
          <a:srcRect l="15755" t="60877" r="14528" b="18594"/>
          <a:stretch/>
        </p:blipFill>
        <p:spPr>
          <a:xfrm>
            <a:off x="158290" y="48000"/>
            <a:ext cx="1331081" cy="517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7;p21">
            <a:extLst>
              <a:ext uri="{FF2B5EF4-FFF2-40B4-BE49-F238E27FC236}">
                <a16:creationId xmlns:a16="http://schemas.microsoft.com/office/drawing/2014/main" id="{438904A0-DF09-D5D0-D1FD-7B26DAC0E2E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05421" y="4563247"/>
            <a:ext cx="1588725" cy="464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31;p22">
            <a:extLst>
              <a:ext uri="{FF2B5EF4-FFF2-40B4-BE49-F238E27FC236}">
                <a16:creationId xmlns:a16="http://schemas.microsoft.com/office/drawing/2014/main" id="{824D218C-617B-EAE4-7491-EBC4AA41A33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8486046" y="96675"/>
            <a:ext cx="489053" cy="41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DDBE6B-7B27-4668-8658-943B3ED9F5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5101" y="1137229"/>
            <a:ext cx="2701685" cy="1860765"/>
          </a:xfrm>
          <a:prstGeom prst="rect">
            <a:avLst/>
          </a:prstGeom>
        </p:spPr>
      </p:pic>
      <p:sp>
        <p:nvSpPr>
          <p:cNvPr id="12" name="Google Shape;203;p26">
            <a:extLst>
              <a:ext uri="{FF2B5EF4-FFF2-40B4-BE49-F238E27FC236}">
                <a16:creationId xmlns:a16="http://schemas.microsoft.com/office/drawing/2014/main" id="{E31B56A1-C42F-4FD0-71F9-740C9E499738}"/>
              </a:ext>
            </a:extLst>
          </p:cNvPr>
          <p:cNvSpPr/>
          <p:nvPr/>
        </p:nvSpPr>
        <p:spPr>
          <a:xfrm>
            <a:off x="3213720" y="709165"/>
            <a:ext cx="1465133" cy="284895"/>
          </a:xfrm>
          <a:prstGeom prst="rect">
            <a:avLst/>
          </a:prstGeom>
          <a:solidFill>
            <a:srgbClr val="22B3E8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>
              <a:buSzPts val="3600"/>
              <a:defRPr/>
            </a:pPr>
            <a:r>
              <a:rPr lang="en-US" sz="1500" kern="120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NZ - </a:t>
            </a:r>
            <a:r>
              <a:rPr lang="en-US" sz="1500" kern="120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Chathams</a:t>
            </a:r>
            <a:endParaRPr lang="en-US" sz="750" kern="120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3" name="Content Placeholder 6" descr="Map&#10;&#10;Description automatically generated">
            <a:extLst>
              <a:ext uri="{FF2B5EF4-FFF2-40B4-BE49-F238E27FC236}">
                <a16:creationId xmlns:a16="http://schemas.microsoft.com/office/drawing/2014/main" id="{E16D422A-475D-CD2E-9D93-82080DEE2B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0551" y="3339590"/>
            <a:ext cx="4534564" cy="17037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upo 10">
            <a:extLst>
              <a:ext uri="{FF2B5EF4-FFF2-40B4-BE49-F238E27FC236}">
                <a16:creationId xmlns:a16="http://schemas.microsoft.com/office/drawing/2014/main" id="{FCF42BC6-38A7-2EBD-CE4B-051C21937E66}"/>
              </a:ext>
            </a:extLst>
          </p:cNvPr>
          <p:cNvGrpSpPr/>
          <p:nvPr/>
        </p:nvGrpSpPr>
        <p:grpSpPr>
          <a:xfrm>
            <a:off x="5637424" y="779479"/>
            <a:ext cx="2331720" cy="2198721"/>
            <a:chOff x="183938" y="3780599"/>
            <a:chExt cx="3108960" cy="2931628"/>
          </a:xfrm>
        </p:grpSpPr>
        <p:sp>
          <p:nvSpPr>
            <p:cNvPr id="17" name="Google Shape;203;p26">
              <a:extLst>
                <a:ext uri="{FF2B5EF4-FFF2-40B4-BE49-F238E27FC236}">
                  <a16:creationId xmlns:a16="http://schemas.microsoft.com/office/drawing/2014/main" id="{222AC89A-289F-7527-784D-290630DB615A}"/>
                </a:ext>
              </a:extLst>
            </p:cNvPr>
            <p:cNvSpPr/>
            <p:nvPr/>
          </p:nvSpPr>
          <p:spPr>
            <a:xfrm>
              <a:off x="749672" y="3780599"/>
              <a:ext cx="2039910" cy="472825"/>
            </a:xfrm>
            <a:prstGeom prst="rect">
              <a:avLst/>
            </a:prstGeom>
            <a:solidFill>
              <a:srgbClr val="22B3E8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SzPts val="3600"/>
                <a:defRPr/>
              </a:pPr>
              <a:r>
                <a:rPr lang="en-US" sz="1500" kern="1200">
                  <a:solidFill>
                    <a:srgbClr val="FFFFF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Indonesia</a:t>
              </a:r>
              <a:endParaRPr lang="en-US" sz="750" kern="120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18" name="Google Shape;396;p27">
              <a:extLst>
                <a:ext uri="{FF2B5EF4-FFF2-40B4-BE49-F238E27FC236}">
                  <a16:creationId xmlns:a16="http://schemas.microsoft.com/office/drawing/2014/main" id="{96F633F5-B63A-1BE4-4E9F-AAA95C3DD664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 l="9685" t="24400" r="31190" b="16412"/>
            <a:stretch/>
          </p:blipFill>
          <p:spPr>
            <a:xfrm>
              <a:off x="183938" y="4334787"/>
              <a:ext cx="3108960" cy="237744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" name="Google Shape;360;p24">
            <a:extLst>
              <a:ext uri="{FF2B5EF4-FFF2-40B4-BE49-F238E27FC236}">
                <a16:creationId xmlns:a16="http://schemas.microsoft.com/office/drawing/2014/main" id="{EA416736-9FDC-1E1B-BB13-302C56991993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01325" y="1141690"/>
            <a:ext cx="1910956" cy="1728028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20" name="Google Shape;203;p26">
            <a:extLst>
              <a:ext uri="{FF2B5EF4-FFF2-40B4-BE49-F238E27FC236}">
                <a16:creationId xmlns:a16="http://schemas.microsoft.com/office/drawing/2014/main" id="{59396D55-1396-3269-DC38-89D5CA0171F8}"/>
              </a:ext>
            </a:extLst>
          </p:cNvPr>
          <p:cNvSpPr/>
          <p:nvPr/>
        </p:nvSpPr>
        <p:spPr>
          <a:xfrm>
            <a:off x="564046" y="667132"/>
            <a:ext cx="1465133" cy="284895"/>
          </a:xfrm>
          <a:prstGeom prst="rect">
            <a:avLst/>
          </a:prstGeom>
          <a:solidFill>
            <a:srgbClr val="22B3E8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>
              <a:buSzPts val="3600"/>
              <a:defRPr/>
            </a:pPr>
            <a:r>
              <a:rPr lang="en-US" sz="1500" kern="120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Galapagos </a:t>
            </a:r>
            <a:endParaRPr lang="en-US" sz="750" kern="120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Google Shape;203;p26">
            <a:extLst>
              <a:ext uri="{FF2B5EF4-FFF2-40B4-BE49-F238E27FC236}">
                <a16:creationId xmlns:a16="http://schemas.microsoft.com/office/drawing/2014/main" id="{F2EEFD14-2EE6-B5BA-CE0C-BC87B84E28F2}"/>
              </a:ext>
            </a:extLst>
          </p:cNvPr>
          <p:cNvSpPr/>
          <p:nvPr/>
        </p:nvSpPr>
        <p:spPr>
          <a:xfrm>
            <a:off x="168441" y="3443995"/>
            <a:ext cx="1910956" cy="557816"/>
          </a:xfrm>
          <a:prstGeom prst="rect">
            <a:avLst/>
          </a:prstGeom>
          <a:solidFill>
            <a:srgbClr val="22B3E8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>
              <a:buSzPts val="3600"/>
              <a:defRPr/>
            </a:pPr>
            <a:r>
              <a:rPr lang="en-US" sz="1500" kern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Medusa</a:t>
            </a:r>
            <a:endParaRPr lang="en-US" sz="750" kern="1200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Google Shape;203;p26">
            <a:extLst>
              <a:ext uri="{FF2B5EF4-FFF2-40B4-BE49-F238E27FC236}">
                <a16:creationId xmlns:a16="http://schemas.microsoft.com/office/drawing/2014/main" id="{009BF59F-6829-7B2F-934D-42BAF279FBEA}"/>
              </a:ext>
            </a:extLst>
          </p:cNvPr>
          <p:cNvSpPr/>
          <p:nvPr/>
        </p:nvSpPr>
        <p:spPr>
          <a:xfrm>
            <a:off x="6913450" y="3791516"/>
            <a:ext cx="1522885" cy="454679"/>
          </a:xfrm>
          <a:prstGeom prst="rect">
            <a:avLst/>
          </a:prstGeom>
          <a:solidFill>
            <a:srgbClr val="22B3E8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>
              <a:buSzPts val="3600"/>
              <a:defRPr/>
            </a:pPr>
            <a:r>
              <a:rPr lang="en-US" sz="1500" kern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MISTS</a:t>
            </a:r>
            <a:endParaRPr lang="en-US" sz="750" kern="1200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Google Shape;535;p2">
            <a:extLst>
              <a:ext uri="{FF2B5EF4-FFF2-40B4-BE49-F238E27FC236}">
                <a16:creationId xmlns:a16="http://schemas.microsoft.com/office/drawing/2014/main" id="{76CA5589-A17E-013A-4C2F-DCE0EBEADFEE}"/>
              </a:ext>
            </a:extLst>
          </p:cNvPr>
          <p:cNvSpPr txBox="1"/>
          <p:nvPr/>
        </p:nvSpPr>
        <p:spPr>
          <a:xfrm>
            <a:off x="8054151" y="1402183"/>
            <a:ext cx="1089850" cy="122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13" rIns="91425" bIns="45713" anchor="t" anchorCtr="0">
            <a:noAutofit/>
          </a:bodyPr>
          <a:lstStyle/>
          <a:p>
            <a:pPr defTabSz="685800">
              <a:buSzPts val="1600"/>
              <a:defRPr/>
            </a:pPr>
            <a:r>
              <a:rPr lang="en-US" sz="1200"/>
              <a:t>50 km, 2 module test system installed off Labuan Bajo</a:t>
            </a:r>
            <a:endParaRPr sz="1200"/>
          </a:p>
        </p:txBody>
      </p:sp>
      <p:sp>
        <p:nvSpPr>
          <p:cNvPr id="2" name="Google Shape;203;p26">
            <a:extLst>
              <a:ext uri="{FF2B5EF4-FFF2-40B4-BE49-F238E27FC236}">
                <a16:creationId xmlns:a16="http://schemas.microsoft.com/office/drawing/2014/main" id="{900ADCA9-A1CD-85C5-CF72-902AF371C697}"/>
              </a:ext>
            </a:extLst>
          </p:cNvPr>
          <p:cNvSpPr/>
          <p:nvPr/>
        </p:nvSpPr>
        <p:spPr>
          <a:xfrm>
            <a:off x="556512" y="4191472"/>
            <a:ext cx="1522885" cy="454679"/>
          </a:xfrm>
          <a:prstGeom prst="rect">
            <a:avLst/>
          </a:prstGeom>
          <a:solidFill>
            <a:srgbClr val="22B3E8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>
              <a:buSzPts val="3600"/>
              <a:defRPr/>
            </a:pPr>
            <a:r>
              <a:rPr lang="en-US" sz="1500" kern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BARRACUDA</a:t>
            </a:r>
            <a:endParaRPr lang="en-US" sz="750" kern="1200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2"/>
          <p:cNvSpPr txBox="1">
            <a:spLocks noGrp="1"/>
          </p:cNvSpPr>
          <p:nvPr>
            <p:ph type="title"/>
          </p:nvPr>
        </p:nvSpPr>
        <p:spPr>
          <a:xfrm>
            <a:off x="405407" y="406301"/>
            <a:ext cx="7249157" cy="3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</a:pPr>
            <a:r>
              <a:rPr lang="en-US" dirty="0"/>
              <a:t>Attributes status – SMART Cables Network</a:t>
            </a:r>
            <a:endParaRPr dirty="0"/>
          </a:p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Arial"/>
              <a:buNone/>
            </a:pPr>
            <a:endParaRPr dirty="0"/>
          </a:p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82" name="Google Shape;282;p42"/>
          <p:cNvSpPr txBox="1">
            <a:spLocks noGrp="1"/>
          </p:cNvSpPr>
          <p:nvPr>
            <p:ph type="sldNum" idx="12"/>
          </p:nvPr>
        </p:nvSpPr>
        <p:spPr>
          <a:xfrm>
            <a:off x="6328209" y="3652242"/>
            <a:ext cx="144900" cy="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F4DD973-E7A7-E2D8-87B7-0C6C0DB51A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9380592"/>
              </p:ext>
            </p:extLst>
          </p:nvPr>
        </p:nvGraphicFramePr>
        <p:xfrm>
          <a:off x="555702" y="966947"/>
          <a:ext cx="8032596" cy="3660199"/>
        </p:xfrm>
        <a:graphic>
          <a:graphicData uri="http://schemas.openxmlformats.org/drawingml/2006/table">
            <a:tbl>
              <a:tblPr firstRow="1" firstCol="1" bandRow="1"/>
              <a:tblGrid>
                <a:gridCol w="396405">
                  <a:extLst>
                    <a:ext uri="{9D8B030D-6E8A-4147-A177-3AD203B41FA5}">
                      <a16:colId xmlns:a16="http://schemas.microsoft.com/office/drawing/2014/main" val="3541448424"/>
                    </a:ext>
                  </a:extLst>
                </a:gridCol>
                <a:gridCol w="3421930">
                  <a:extLst>
                    <a:ext uri="{9D8B030D-6E8A-4147-A177-3AD203B41FA5}">
                      <a16:colId xmlns:a16="http://schemas.microsoft.com/office/drawing/2014/main" val="3171370838"/>
                    </a:ext>
                  </a:extLst>
                </a:gridCol>
                <a:gridCol w="4214261">
                  <a:extLst>
                    <a:ext uri="{9D8B030D-6E8A-4147-A177-3AD203B41FA5}">
                      <a16:colId xmlns:a16="http://schemas.microsoft.com/office/drawing/2014/main" val="3677680854"/>
                    </a:ext>
                  </a:extLst>
                </a:gridCol>
              </a:tblGrid>
              <a:tr h="182228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en-US" sz="1000" kern="1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36" marR="68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Global in scale </a:t>
                      </a:r>
                      <a:endParaRPr lang="en-US" sz="1000" kern="1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36" marR="68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Grow from regional to global</a:t>
                      </a:r>
                      <a:endParaRPr lang="en-US" sz="10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36" marR="68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0866806"/>
                  </a:ext>
                </a:extLst>
              </a:tr>
              <a:tr h="364457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en-US" sz="1000" kern="1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36" marR="68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Observes one or more EOVs</a:t>
                      </a:r>
                      <a:endParaRPr lang="en-US" sz="1000" kern="1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36" marR="68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temperature, pressure, ocean sound, will be adding more …</a:t>
                      </a:r>
                      <a:endParaRPr lang="en-US" sz="1000" kern="1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36" marR="68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3911745"/>
                  </a:ext>
                </a:extLst>
              </a:tr>
              <a:tr h="182228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en-US" sz="1000" kern="1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36" marR="68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Observations are sustained </a:t>
                      </a:r>
                      <a:endParaRPr lang="en-US" sz="1000" kern="1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36" marR="68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Open Sans" panose="020B0606030504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Cable systems have 25-year life – stability, good inertia; tech toward “future proofing”</a:t>
                      </a:r>
                      <a:endParaRPr lang="en-US" sz="1000" kern="100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36" marR="68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3190928"/>
                  </a:ext>
                </a:extLst>
              </a:tr>
              <a:tr h="555148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lang="en-US" sz="10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36" marR="68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Community of Practice </a:t>
                      </a:r>
                      <a:endParaRPr lang="en-US" sz="1000" kern="1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36" marR="68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ITU/WMO/UNESCO-IOC Joint Task Force, + evolving GOOS OCG SMART Cables Network</a:t>
                      </a:r>
                      <a:endParaRPr lang="en-US" sz="1000" kern="1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36" marR="68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8833994"/>
                  </a:ext>
                </a:extLst>
              </a:tr>
              <a:tr h="364457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lang="en-US" sz="10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36" marR="68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Maintains network mission and targets </a:t>
                      </a:r>
                      <a:endParaRPr lang="en-US" sz="1000" kern="1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36" marR="68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In process of establishing means to track progress</a:t>
                      </a:r>
                      <a:endParaRPr lang="en-US" sz="1000" kern="1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36" marR="68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6459146"/>
                  </a:ext>
                </a:extLst>
              </a:tr>
              <a:tr h="364457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6.</a:t>
                      </a:r>
                      <a:endParaRPr lang="en-US" sz="10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36" marR="68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Delivers data that are free, open, and available in a timely manner </a:t>
                      </a:r>
                      <a:endParaRPr lang="en-US" sz="1000" kern="1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36" marR="68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In progress, definition to come with first systems</a:t>
                      </a:r>
                      <a:endParaRPr lang="en-US" sz="1000" kern="1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36" marR="68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4183293"/>
                  </a:ext>
                </a:extLst>
              </a:tr>
              <a:tr h="364457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7.</a:t>
                      </a:r>
                      <a:endParaRPr lang="en-US" sz="10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36" marR="68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Ensures metadata quality and delivery </a:t>
                      </a:r>
                      <a:endParaRPr lang="en-US" sz="1000" kern="1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36" marR="68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Process just starting</a:t>
                      </a:r>
                      <a:endParaRPr lang="en-US" sz="1000" kern="1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36" marR="68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5651510"/>
                  </a:ext>
                </a:extLst>
              </a:tr>
              <a:tr h="364457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8.</a:t>
                      </a:r>
                      <a:endParaRPr lang="en-US" sz="10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36" marR="68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Develops and follows Standards and Best Practices </a:t>
                      </a:r>
                      <a:endParaRPr lang="en-US" sz="1000" kern="1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36" marR="68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Will be developed by first systems</a:t>
                      </a:r>
                      <a:endParaRPr lang="en-US" sz="1000" kern="1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36" marR="68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8262017"/>
                  </a:ext>
                </a:extLst>
              </a:tr>
              <a:tr h="364457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9.</a:t>
                      </a:r>
                      <a:endParaRPr lang="en-US" sz="10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36" marR="68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Undertakes capacity development and technology transfer </a:t>
                      </a:r>
                      <a:endParaRPr lang="en-US" sz="10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36" marR="68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Starting, e. g., National University of Vanuatu</a:t>
                      </a:r>
                      <a:endParaRPr lang="en-US" sz="1000" kern="1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36" marR="68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9983653"/>
                  </a:ext>
                </a:extLst>
              </a:tr>
              <a:tr h="364457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10.</a:t>
                      </a:r>
                      <a:endParaRPr lang="en-US" sz="10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36" marR="68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Environmental stewardship awareness </a:t>
                      </a:r>
                      <a:endParaRPr lang="en-US" sz="10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36" marR="68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Rely primarily on cable system suppliers</a:t>
                      </a:r>
                      <a:endParaRPr lang="en-US" sz="1000" kern="1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36" marR="68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775289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2"/>
          <p:cNvSpPr txBox="1">
            <a:spLocks noGrp="1"/>
          </p:cNvSpPr>
          <p:nvPr>
            <p:ph type="title"/>
          </p:nvPr>
        </p:nvSpPr>
        <p:spPr>
          <a:xfrm>
            <a:off x="405408" y="406301"/>
            <a:ext cx="6047100" cy="3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</a:pPr>
            <a:r>
              <a:rPr lang="en" dirty="0"/>
              <a:t>Assessment of progress and gaps</a:t>
            </a:r>
            <a:endParaRPr dirty="0"/>
          </a:p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Arial"/>
              <a:buNone/>
            </a:pPr>
            <a:endParaRPr dirty="0"/>
          </a:p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84" name="Google Shape;284;p42"/>
          <p:cNvSpPr txBox="1">
            <a:spLocks noGrp="1" noChangeAspect="1"/>
          </p:cNvSpPr>
          <p:nvPr>
            <p:ph type="body" idx="1"/>
          </p:nvPr>
        </p:nvSpPr>
        <p:spPr>
          <a:xfrm>
            <a:off x="778188" y="1083395"/>
            <a:ext cx="3657600" cy="31420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62000" tIns="162000" rIns="162000" bIns="162000" anchor="t" anchorCtr="0"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/>
              <a:t>3 systems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Char char="•"/>
            </a:pPr>
            <a:r>
              <a:rPr lang="en" sz="1800" dirty="0"/>
              <a:t>220 million euro raised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" sz="1800" dirty="0"/>
              <a:t>EC DG-Connect support significant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/>
              <a:t>I</a:t>
            </a:r>
            <a:r>
              <a:rPr lang="en" sz="1800" dirty="0" err="1"/>
              <a:t>ncludes</a:t>
            </a:r>
            <a:r>
              <a:rPr lang="en" sz="1800" dirty="0"/>
              <a:t> Moore 7M, </a:t>
            </a:r>
            <a:r>
              <a:rPr lang="en" sz="1800" dirty="0" err="1"/>
              <a:t>SAFAtor</a:t>
            </a:r>
            <a:r>
              <a:rPr lang="en" sz="1800" dirty="0"/>
              <a:t> 30M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Char char="•"/>
            </a:pPr>
            <a:r>
              <a:rPr lang="en" sz="1800" dirty="0"/>
              <a:t>8 or so prospective systems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Char char="•"/>
            </a:pPr>
            <a:r>
              <a:rPr lang="en" sz="1800" dirty="0"/>
              <a:t>ITU – SMAR, S</a:t>
            </a:r>
            <a:r>
              <a:rPr lang="en-US" sz="1800" dirty="0"/>
              <a:t>e</a:t>
            </a:r>
            <a:r>
              <a:rPr lang="en" sz="1800" dirty="0" err="1"/>
              <a:t>cretariat</a:t>
            </a:r>
            <a:r>
              <a:rPr lang="en" sz="1800" dirty="0"/>
              <a:t>, Recommendation, Resolutions</a:t>
            </a:r>
          </a:p>
        </p:txBody>
      </p:sp>
      <p:sp>
        <p:nvSpPr>
          <p:cNvPr id="286" name="Google Shape;286;p42"/>
          <p:cNvSpPr txBox="1">
            <a:spLocks noGrp="1" noChangeAspect="1"/>
          </p:cNvSpPr>
          <p:nvPr>
            <p:ph type="body" idx="4"/>
          </p:nvPr>
        </p:nvSpPr>
        <p:spPr>
          <a:xfrm>
            <a:off x="4708212" y="1083395"/>
            <a:ext cx="3657600" cy="31420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62000" tIns="162000" rIns="162000" bIns="162000" anchor="t" anchorCtr="0">
            <a:noAutofit/>
          </a:bodyPr>
          <a:lstStyle/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Char char="•"/>
            </a:pPr>
            <a:r>
              <a:rPr lang="en-US" sz="1800" dirty="0"/>
              <a:t>Coordination across IOC (GOOS, Tsunami, …)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Char char="•"/>
            </a:pPr>
            <a:r>
              <a:rPr lang="en-US" sz="1800" dirty="0"/>
              <a:t>Coordination between ITU, WMO, UNESCO-IOC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Char char="•"/>
            </a:pPr>
            <a:r>
              <a:rPr lang="en-US" sz="1800" dirty="0"/>
              <a:t>Need an operational network entity to federate individual cable systems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Char char="•"/>
            </a:pPr>
            <a:r>
              <a:rPr lang="en-US" sz="1800" dirty="0"/>
              <a:t>Data policies and management (through </a:t>
            </a:r>
            <a:r>
              <a:rPr lang="en-US" sz="1800" dirty="0" err="1"/>
              <a:t>OceanOPS</a:t>
            </a:r>
            <a:r>
              <a:rPr lang="en-US" sz="1800" dirty="0"/>
              <a:t>, WIS2.0)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3"/>
          <p:cNvSpPr txBox="1">
            <a:spLocks noGrp="1"/>
          </p:cNvSpPr>
          <p:nvPr>
            <p:ph type="title"/>
          </p:nvPr>
        </p:nvSpPr>
        <p:spPr>
          <a:xfrm>
            <a:off x="405408" y="406301"/>
            <a:ext cx="6047100" cy="3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</a:pPr>
            <a:r>
              <a:rPr lang="en"/>
              <a:t>OCG next steps</a:t>
            </a:r>
            <a:endParaRPr/>
          </a:p>
        </p:txBody>
      </p:sp>
      <p:sp>
        <p:nvSpPr>
          <p:cNvPr id="292" name="Google Shape;292;p43"/>
          <p:cNvSpPr txBox="1">
            <a:spLocks noGrp="1"/>
          </p:cNvSpPr>
          <p:nvPr>
            <p:ph type="sldNum" idx="12"/>
          </p:nvPr>
        </p:nvSpPr>
        <p:spPr>
          <a:xfrm>
            <a:off x="6328209" y="3652242"/>
            <a:ext cx="144900" cy="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293" name="Google Shape;293;p43"/>
          <p:cNvSpPr txBox="1">
            <a:spLocks noGrp="1"/>
          </p:cNvSpPr>
          <p:nvPr>
            <p:ph type="body" idx="1"/>
          </p:nvPr>
        </p:nvSpPr>
        <p:spPr>
          <a:xfrm>
            <a:off x="540543" y="1044300"/>
            <a:ext cx="8062119" cy="339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62000" tIns="162000" rIns="162000" bIns="162000" anchor="t" anchorCtr="0">
            <a:noAutofit/>
          </a:bodyPr>
          <a:lstStyle/>
          <a:p>
            <a:pPr marL="45085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Char char="•"/>
            </a:pPr>
            <a:r>
              <a:rPr lang="en-US" sz="2000" dirty="0"/>
              <a:t>A</a:t>
            </a:r>
            <a:r>
              <a:rPr lang="en" sz="2000" dirty="0" err="1"/>
              <a:t>ssist</a:t>
            </a:r>
            <a:r>
              <a:rPr lang="en" sz="2000" dirty="0"/>
              <a:t> with establishing </a:t>
            </a:r>
            <a:r>
              <a:rPr lang="en" sz="2000" dirty="0" err="1"/>
              <a:t>eme</a:t>
            </a:r>
            <a:r>
              <a:rPr lang="en-US" sz="2000" dirty="0"/>
              <a:t>r</a:t>
            </a:r>
            <a:r>
              <a:rPr lang="en" sz="2000" dirty="0" err="1"/>
              <a:t>ging</a:t>
            </a:r>
            <a:r>
              <a:rPr lang="en" sz="2000" dirty="0"/>
              <a:t> network, federating entity, documents, </a:t>
            </a:r>
            <a:r>
              <a:rPr lang="en" sz="2000" dirty="0" err="1"/>
              <a:t>etc</a:t>
            </a:r>
            <a:r>
              <a:rPr lang="en" sz="2000" dirty="0"/>
              <a:t> (</a:t>
            </a:r>
            <a:r>
              <a:rPr lang="en-US" sz="2000" dirty="0"/>
              <a:t>review spec sheet; work with appropriate entities (e.g., </a:t>
            </a:r>
            <a:r>
              <a:rPr lang="en-US" sz="2000" dirty="0" err="1"/>
              <a:t>OceanOPS</a:t>
            </a:r>
            <a:r>
              <a:rPr lang="en-US" sz="2000" dirty="0"/>
              <a:t>, OCG Data, JTF Data, WIS2.0, EMSO, INGV, IPMA, Ifremer, VMGD) to develop the data procedures, frameworks, metadata – in prep for the 2026 deployments.</a:t>
            </a:r>
            <a:endParaRPr lang="en" sz="2000" dirty="0"/>
          </a:p>
          <a:p>
            <a:pPr marL="450850" indent="-342900">
              <a:buFont typeface="Arial" panose="020B0604020202020204" pitchFamily="34" charset="0"/>
              <a:buChar char="•"/>
            </a:pPr>
            <a:r>
              <a:rPr lang="en" sz="2000" dirty="0"/>
              <a:t>Facilitate identification of critical infrastructure funds from other sources</a:t>
            </a:r>
          </a:p>
          <a:p>
            <a:pPr marL="450850" indent="-342900">
              <a:buFont typeface="Arial" panose="020B0604020202020204" pitchFamily="34" charset="0"/>
              <a:buChar char="•"/>
            </a:pPr>
            <a:r>
              <a:rPr lang="en" sz="2000" dirty="0"/>
              <a:t>Request IOC, WMO, ITU, to address legal aspects of SMART, integrate along with other similar for other networks (JCB, … areas under national jurisdiction, areas beyond, GBON, …)</a:t>
            </a:r>
          </a:p>
          <a:p>
            <a:pPr marL="45085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Char char="•"/>
            </a:pPr>
            <a:endParaRPr lang="en" sz="2000" dirty="0"/>
          </a:p>
          <a:p>
            <a:pPr marL="1079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</a:pPr>
            <a:endParaRPr lang="en" sz="2000" dirty="0"/>
          </a:p>
          <a:p>
            <a:pPr marL="342900" lvl="0" indent="-234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endParaRPr sz="1200" dirty="0"/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GOOS PPT Theme">
  <a:themeElements>
    <a:clrScheme name="GOOS Corporate colour theme">
      <a:dk1>
        <a:srgbClr val="000000"/>
      </a:dk1>
      <a:lt1>
        <a:srgbClr val="FFFFFF"/>
      </a:lt1>
      <a:dk2>
        <a:srgbClr val="333333"/>
      </a:dk2>
      <a:lt2>
        <a:srgbClr val="F0F0F0"/>
      </a:lt2>
      <a:accent1>
        <a:srgbClr val="184596"/>
      </a:accent1>
      <a:accent2>
        <a:srgbClr val="F38417"/>
      </a:accent2>
      <a:accent3>
        <a:srgbClr val="147ED2"/>
      </a:accent3>
      <a:accent4>
        <a:srgbClr val="5C5C5C"/>
      </a:accent4>
      <a:accent5>
        <a:srgbClr val="E1504D"/>
      </a:accent5>
      <a:accent6>
        <a:srgbClr val="2BABE3"/>
      </a:accent6>
      <a:hlink>
        <a:srgbClr val="184596"/>
      </a:hlink>
      <a:folHlink>
        <a:srgbClr val="F3841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OOS PPT Theme">
  <a:themeElements>
    <a:clrScheme name="GOOS Corporate colour theme">
      <a:dk1>
        <a:srgbClr val="000000"/>
      </a:dk1>
      <a:lt1>
        <a:srgbClr val="FFFFFF"/>
      </a:lt1>
      <a:dk2>
        <a:srgbClr val="333333"/>
      </a:dk2>
      <a:lt2>
        <a:srgbClr val="F0F0F0"/>
      </a:lt2>
      <a:accent1>
        <a:srgbClr val="184596"/>
      </a:accent1>
      <a:accent2>
        <a:srgbClr val="F38417"/>
      </a:accent2>
      <a:accent3>
        <a:srgbClr val="147ED2"/>
      </a:accent3>
      <a:accent4>
        <a:srgbClr val="5C5C5C"/>
      </a:accent4>
      <a:accent5>
        <a:srgbClr val="E1504D"/>
      </a:accent5>
      <a:accent6>
        <a:srgbClr val="2BABE3"/>
      </a:accent6>
      <a:hlink>
        <a:srgbClr val="184596"/>
      </a:hlink>
      <a:folHlink>
        <a:srgbClr val="F3841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1018</Words>
  <Application>Microsoft Macintosh PowerPoint</Application>
  <PresentationFormat>On-screen Show (16:9)</PresentationFormat>
  <Paragraphs>161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Cambria</vt:lpstr>
      <vt:lpstr>Courier New</vt:lpstr>
      <vt:lpstr>Open Sans</vt:lpstr>
      <vt:lpstr>GOOS PPT Theme</vt:lpstr>
      <vt:lpstr>GOOS PPT Theme</vt:lpstr>
      <vt:lpstr>Office Theme</vt:lpstr>
      <vt:lpstr>Session 6: SMART Cable Emerging Network </vt:lpstr>
      <vt:lpstr>PowerPoint Presentation</vt:lpstr>
      <vt:lpstr>PowerPoint Presentation</vt:lpstr>
      <vt:lpstr>PowerPoint Presentation</vt:lpstr>
      <vt:lpstr>Polar and North Atlantic</vt:lpstr>
      <vt:lpstr>PowerPoint Presentation</vt:lpstr>
      <vt:lpstr>Attributes status – SMART Cables Network  </vt:lpstr>
      <vt:lpstr>Assessment of progress and gaps  </vt:lpstr>
      <vt:lpstr>OCG next steps</vt:lpstr>
      <vt:lpstr>Resource required - new</vt:lpstr>
      <vt:lpstr>Recommendations and Next Steps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Bruce Howe</cp:lastModifiedBy>
  <cp:revision>9</cp:revision>
  <dcterms:modified xsi:type="dcterms:W3CDTF">2025-04-07T10:16:40Z</dcterms:modified>
</cp:coreProperties>
</file>