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1" r:id="rId7"/>
    <p:sldMasterId id="2147483683" r:id="rId8"/>
    <p:sldMasterId id="214748369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Lst>
  <p:sldSz cy="6858000" cx="12192000"/>
  <p:notesSz cx="6858000" cy="9144000"/>
  <p:embeddedFontLst>
    <p:embeddedFont>
      <p:font typeface="Jacques Francois Shadow"/>
      <p:regular r:id="rId22"/>
    </p:embeddedFont>
    <p:embeddedFont>
      <p:font typeface="Corbel"/>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7" roundtripDataSignature="AMtx7mikx9/dr+ocz69gFZV+How4plMS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5B20D4-C530-42EE-97F2-83C7A4D14313}">
  <a:tblStyle styleId="{975B20D4-C530-42EE-97F2-83C7A4D1431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2" Type="http://schemas.openxmlformats.org/officeDocument/2006/relationships/font" Target="fonts/JacquesFrancoisShadow-regular.fntdata"/><Relationship Id="rId21" Type="http://schemas.openxmlformats.org/officeDocument/2006/relationships/slide" Target="slides/slide11.xml"/><Relationship Id="rId24" Type="http://schemas.openxmlformats.org/officeDocument/2006/relationships/font" Target="fonts/Corbel-bold.fntdata"/><Relationship Id="rId23" Type="http://schemas.openxmlformats.org/officeDocument/2006/relationships/font" Target="fonts/Corbel-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font" Target="fonts/Corbel-boldItalic.fntdata"/><Relationship Id="rId25" Type="http://schemas.openxmlformats.org/officeDocument/2006/relationships/font" Target="fonts/Corbel-italic.fntdata"/><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97" name="Google Shape;39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20" name="Google Shape;42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3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Font typeface="Arial"/>
              <a:buChar char="•"/>
              <a:defRPr sz="2800"/>
            </a:lvl1pPr>
            <a:lvl2pPr indent="-381000" lvl="1" marL="914400" algn="l">
              <a:lnSpc>
                <a:spcPct val="100000"/>
              </a:lnSpc>
              <a:spcBef>
                <a:spcPts val="0"/>
              </a:spcBef>
              <a:spcAft>
                <a:spcPts val="0"/>
              </a:spcAft>
              <a:buClr>
                <a:schemeClr val="dk1"/>
              </a:buClr>
              <a:buSzPts val="2400"/>
              <a:buFont typeface="Arial"/>
              <a:buChar char="–"/>
              <a:defRPr sz="2400"/>
            </a:lvl2pPr>
            <a:lvl3pPr indent="-355600" lvl="2" marL="1371600" algn="l">
              <a:lnSpc>
                <a:spcPct val="100000"/>
              </a:lnSpc>
              <a:spcBef>
                <a:spcPts val="0"/>
              </a:spcBef>
              <a:spcAft>
                <a:spcPts val="0"/>
              </a:spcAft>
              <a:buClr>
                <a:schemeClr val="dk1"/>
              </a:buClr>
              <a:buSzPts val="2000"/>
              <a:buFont typeface="Arial"/>
              <a:buChar char="•"/>
              <a:defRPr sz="2000"/>
            </a:lvl3pPr>
            <a:lvl4pPr indent="-342900" lvl="3" marL="1828800" algn="l">
              <a:lnSpc>
                <a:spcPct val="100000"/>
              </a:lnSpc>
              <a:spcBef>
                <a:spcPts val="0"/>
              </a:spcBef>
              <a:spcAft>
                <a:spcPts val="0"/>
              </a:spcAft>
              <a:buClr>
                <a:schemeClr val="dk1"/>
              </a:buClr>
              <a:buSzPts val="1800"/>
              <a:buFont typeface="Arial"/>
              <a:buChar char="–"/>
              <a:defRPr sz="1800"/>
            </a:lvl4pPr>
            <a:lvl5pPr indent="-342900" lvl="4" marL="2286000" algn="l">
              <a:lnSpc>
                <a:spcPct val="100000"/>
              </a:lnSpc>
              <a:spcBef>
                <a:spcPts val="0"/>
              </a:spcBef>
              <a:spcAft>
                <a:spcPts val="0"/>
              </a:spcAft>
              <a:buClr>
                <a:schemeClr val="dk1"/>
              </a:buClr>
              <a:buSzPts val="1800"/>
              <a:buFont typeface="Arial"/>
              <a:buChar char="»"/>
              <a:defRPr sz="1800"/>
            </a:lvl5pPr>
            <a:lvl6pPr indent="-342900" lvl="5" marL="2743200" algn="l">
              <a:lnSpc>
                <a:spcPct val="100000"/>
              </a:lnSpc>
              <a:spcBef>
                <a:spcPts val="0"/>
              </a:spcBef>
              <a:spcAft>
                <a:spcPts val="0"/>
              </a:spcAft>
              <a:buClr>
                <a:schemeClr val="dk1"/>
              </a:buClr>
              <a:buSzPts val="1800"/>
              <a:buFont typeface="Arial"/>
              <a:buChar char="»"/>
              <a:defRPr sz="1800"/>
            </a:lvl6pPr>
            <a:lvl7pPr indent="-342900" lvl="6" marL="3200400" algn="l">
              <a:lnSpc>
                <a:spcPct val="100000"/>
              </a:lnSpc>
              <a:spcBef>
                <a:spcPts val="0"/>
              </a:spcBef>
              <a:spcAft>
                <a:spcPts val="0"/>
              </a:spcAft>
              <a:buClr>
                <a:schemeClr val="dk1"/>
              </a:buClr>
              <a:buSzPts val="1800"/>
              <a:buFont typeface="Arial"/>
              <a:buChar char="»"/>
              <a:defRPr sz="1800"/>
            </a:lvl7pPr>
            <a:lvl8pPr indent="-342900" lvl="7" marL="3657600" algn="l">
              <a:lnSpc>
                <a:spcPct val="100000"/>
              </a:lnSpc>
              <a:spcBef>
                <a:spcPts val="0"/>
              </a:spcBef>
              <a:spcAft>
                <a:spcPts val="0"/>
              </a:spcAft>
              <a:buClr>
                <a:schemeClr val="dk1"/>
              </a:buClr>
              <a:buSzPts val="1800"/>
              <a:buFont typeface="Arial"/>
              <a:buChar char="»"/>
              <a:defRPr sz="1800"/>
            </a:lvl8pPr>
            <a:lvl9pPr indent="-342900" lvl="8" marL="4114800" algn="l">
              <a:lnSpc>
                <a:spcPct val="100000"/>
              </a:lnSpc>
              <a:spcBef>
                <a:spcPts val="0"/>
              </a:spcBef>
              <a:spcAft>
                <a:spcPts val="0"/>
              </a:spcAft>
              <a:buClr>
                <a:schemeClr val="dk1"/>
              </a:buClr>
              <a:buSzPts val="1800"/>
              <a:buFont typeface="Arial"/>
              <a:buChar char="»"/>
              <a:defRPr sz="1800"/>
            </a:lvl9pPr>
          </a:lstStyle>
          <a:p/>
        </p:txBody>
      </p:sp>
      <p:sp>
        <p:nvSpPr>
          <p:cNvPr id="18" name="Google Shape;18;p36"/>
          <p:cNvSpPr txBox="1"/>
          <p:nvPr>
            <p:ph idx="2" type="body"/>
          </p:nvPr>
        </p:nvSpPr>
        <p:spPr>
          <a:xfrm>
            <a:off x="6197603"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Font typeface="Arial"/>
              <a:buChar char="•"/>
              <a:defRPr sz="2800"/>
            </a:lvl1pPr>
            <a:lvl2pPr indent="-381000" lvl="1" marL="914400" algn="l">
              <a:lnSpc>
                <a:spcPct val="100000"/>
              </a:lnSpc>
              <a:spcBef>
                <a:spcPts val="0"/>
              </a:spcBef>
              <a:spcAft>
                <a:spcPts val="0"/>
              </a:spcAft>
              <a:buClr>
                <a:schemeClr val="dk1"/>
              </a:buClr>
              <a:buSzPts val="2400"/>
              <a:buFont typeface="Arial"/>
              <a:buChar char="–"/>
              <a:defRPr sz="2400"/>
            </a:lvl2pPr>
            <a:lvl3pPr indent="-355600" lvl="2" marL="1371600" algn="l">
              <a:lnSpc>
                <a:spcPct val="100000"/>
              </a:lnSpc>
              <a:spcBef>
                <a:spcPts val="0"/>
              </a:spcBef>
              <a:spcAft>
                <a:spcPts val="0"/>
              </a:spcAft>
              <a:buClr>
                <a:schemeClr val="dk1"/>
              </a:buClr>
              <a:buSzPts val="2000"/>
              <a:buFont typeface="Arial"/>
              <a:buChar char="•"/>
              <a:defRPr sz="2000"/>
            </a:lvl3pPr>
            <a:lvl4pPr indent="-342900" lvl="3" marL="1828800" algn="l">
              <a:lnSpc>
                <a:spcPct val="100000"/>
              </a:lnSpc>
              <a:spcBef>
                <a:spcPts val="0"/>
              </a:spcBef>
              <a:spcAft>
                <a:spcPts val="0"/>
              </a:spcAft>
              <a:buClr>
                <a:schemeClr val="dk1"/>
              </a:buClr>
              <a:buSzPts val="1800"/>
              <a:buFont typeface="Arial"/>
              <a:buChar char="–"/>
              <a:defRPr sz="1800"/>
            </a:lvl4pPr>
            <a:lvl5pPr indent="-342900" lvl="4" marL="2286000" algn="l">
              <a:lnSpc>
                <a:spcPct val="100000"/>
              </a:lnSpc>
              <a:spcBef>
                <a:spcPts val="0"/>
              </a:spcBef>
              <a:spcAft>
                <a:spcPts val="0"/>
              </a:spcAft>
              <a:buClr>
                <a:schemeClr val="dk1"/>
              </a:buClr>
              <a:buSzPts val="1800"/>
              <a:buFont typeface="Arial"/>
              <a:buChar char="»"/>
              <a:defRPr sz="1800"/>
            </a:lvl5pPr>
            <a:lvl6pPr indent="-342900" lvl="5" marL="2743200" algn="l">
              <a:lnSpc>
                <a:spcPct val="100000"/>
              </a:lnSpc>
              <a:spcBef>
                <a:spcPts val="0"/>
              </a:spcBef>
              <a:spcAft>
                <a:spcPts val="0"/>
              </a:spcAft>
              <a:buClr>
                <a:schemeClr val="dk1"/>
              </a:buClr>
              <a:buSzPts val="1800"/>
              <a:buFont typeface="Arial"/>
              <a:buChar char="»"/>
              <a:defRPr sz="1800"/>
            </a:lvl6pPr>
            <a:lvl7pPr indent="-342900" lvl="6" marL="3200400" algn="l">
              <a:lnSpc>
                <a:spcPct val="100000"/>
              </a:lnSpc>
              <a:spcBef>
                <a:spcPts val="0"/>
              </a:spcBef>
              <a:spcAft>
                <a:spcPts val="0"/>
              </a:spcAft>
              <a:buClr>
                <a:schemeClr val="dk1"/>
              </a:buClr>
              <a:buSzPts val="1800"/>
              <a:buFont typeface="Arial"/>
              <a:buChar char="»"/>
              <a:defRPr sz="1800"/>
            </a:lvl7pPr>
            <a:lvl8pPr indent="-342900" lvl="7" marL="3657600" algn="l">
              <a:lnSpc>
                <a:spcPct val="100000"/>
              </a:lnSpc>
              <a:spcBef>
                <a:spcPts val="0"/>
              </a:spcBef>
              <a:spcAft>
                <a:spcPts val="0"/>
              </a:spcAft>
              <a:buClr>
                <a:schemeClr val="dk1"/>
              </a:buClr>
              <a:buSzPts val="1800"/>
              <a:buFont typeface="Arial"/>
              <a:buChar char="»"/>
              <a:defRPr sz="1800"/>
            </a:lvl8pPr>
            <a:lvl9pPr indent="-342900" lvl="8" marL="4114800" algn="l">
              <a:lnSpc>
                <a:spcPct val="100000"/>
              </a:lnSpc>
              <a:spcBef>
                <a:spcPts val="0"/>
              </a:spcBef>
              <a:spcAft>
                <a:spcPts val="0"/>
              </a:spcAft>
              <a:buClr>
                <a:schemeClr val="dk1"/>
              </a:buClr>
              <a:buSzPts val="1800"/>
              <a:buFont typeface="Arial"/>
              <a:buChar char="»"/>
              <a:defRPr sz="1800"/>
            </a:lvl9pPr>
          </a:lstStyle>
          <a:p/>
        </p:txBody>
      </p:sp>
      <p:sp>
        <p:nvSpPr>
          <p:cNvPr id="19" name="Google Shape;19;p3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54"/>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0"/>
              </a:spcBef>
              <a:spcAft>
                <a:spcPts val="0"/>
              </a:spcAft>
              <a:buClr>
                <a:schemeClr val="dk1"/>
              </a:buClr>
              <a:buSzPts val="1800"/>
              <a:buChar char="»"/>
              <a:defRPr/>
            </a:lvl8pPr>
            <a:lvl9pPr indent="-342900" lvl="8" marL="4114800" algn="l">
              <a:lnSpc>
                <a:spcPct val="100000"/>
              </a:lnSpc>
              <a:spcBef>
                <a:spcPts val="0"/>
              </a:spcBef>
              <a:spcAft>
                <a:spcPts val="0"/>
              </a:spcAft>
              <a:buClr>
                <a:schemeClr val="dk1"/>
              </a:buClr>
              <a:buSzPts val="1800"/>
              <a:buChar char="»"/>
              <a:defRPr/>
            </a:lvl9pPr>
          </a:lstStyle>
          <a:p/>
        </p:txBody>
      </p:sp>
      <p:sp>
        <p:nvSpPr>
          <p:cNvPr id="75" name="Google Shape;75;p5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5"/>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55"/>
          <p:cNvSpPr txBox="1"/>
          <p:nvPr>
            <p:ph idx="1" type="body"/>
          </p:nvPr>
        </p:nvSpPr>
        <p:spPr>
          <a:xfrm rot="5400000">
            <a:off x="1697040"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0"/>
              </a:spcBef>
              <a:spcAft>
                <a:spcPts val="0"/>
              </a:spcAft>
              <a:buClr>
                <a:schemeClr val="dk1"/>
              </a:buClr>
              <a:buSzPts val="1800"/>
              <a:buChar char="»"/>
              <a:defRPr/>
            </a:lvl8pPr>
            <a:lvl9pPr indent="-342900" lvl="8" marL="4114800" algn="l">
              <a:lnSpc>
                <a:spcPct val="100000"/>
              </a:lnSpc>
              <a:spcBef>
                <a:spcPts val="0"/>
              </a:spcBef>
              <a:spcAft>
                <a:spcPts val="0"/>
              </a:spcAft>
              <a:buClr>
                <a:schemeClr val="dk1"/>
              </a:buClr>
              <a:buSzPts val="1800"/>
              <a:buChar char="»"/>
              <a:defRPr/>
            </a:lvl9pPr>
          </a:lstStyle>
          <a:p/>
        </p:txBody>
      </p:sp>
      <p:sp>
        <p:nvSpPr>
          <p:cNvPr id="81" name="Google Shape;81;p5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Content I">
    <p:spTree>
      <p:nvGrpSpPr>
        <p:cNvPr id="85" name="Shape 85"/>
        <p:cNvGrpSpPr/>
        <p:nvPr/>
      </p:nvGrpSpPr>
      <p:grpSpPr>
        <a:xfrm>
          <a:off x="0" y="0"/>
          <a:ext cx="0" cy="0"/>
          <a:chOff x="0" y="0"/>
          <a:chExt cx="0" cy="0"/>
        </a:xfrm>
      </p:grpSpPr>
      <p:pic>
        <p:nvPicPr>
          <p:cNvPr id="86" name="Google Shape;86;p38"/>
          <p:cNvPicPr preferRelativeResize="0"/>
          <p:nvPr/>
        </p:nvPicPr>
        <p:blipFill rotWithShape="1">
          <a:blip r:embed="rId2">
            <a:alphaModFix/>
          </a:blip>
          <a:srcRect b="0" l="0" r="0" t="0"/>
          <a:stretch/>
        </p:blipFill>
        <p:spPr>
          <a:xfrm>
            <a:off x="3298" y="695"/>
            <a:ext cx="12182927" cy="6856608"/>
          </a:xfrm>
          <a:prstGeom prst="rect">
            <a:avLst/>
          </a:prstGeom>
          <a:noFill/>
          <a:ln>
            <a:noFill/>
          </a:ln>
        </p:spPr>
      </p:pic>
      <p:sp>
        <p:nvSpPr>
          <p:cNvPr id="87" name="Google Shape;87;p38"/>
          <p:cNvSpPr txBox="1"/>
          <p:nvPr>
            <p:ph idx="1" type="body"/>
          </p:nvPr>
        </p:nvSpPr>
        <p:spPr>
          <a:xfrm>
            <a:off x="692389" y="1325284"/>
            <a:ext cx="9251711"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8" name="Google Shape;88;p38"/>
          <p:cNvSpPr txBox="1"/>
          <p:nvPr>
            <p:ph idx="2"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9" name="Google Shape;89;p38"/>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38"/>
          <p:cNvSpPr txBox="1"/>
          <p:nvPr/>
        </p:nvSpPr>
        <p:spPr>
          <a:xfrm>
            <a:off x="9038185"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cover">
  <p:cSld name="Dark cover">
    <p:spTree>
      <p:nvGrpSpPr>
        <p:cNvPr id="91" name="Shape 91"/>
        <p:cNvGrpSpPr/>
        <p:nvPr/>
      </p:nvGrpSpPr>
      <p:grpSpPr>
        <a:xfrm>
          <a:off x="0" y="0"/>
          <a:ext cx="0" cy="0"/>
          <a:chOff x="0" y="0"/>
          <a:chExt cx="0" cy="0"/>
        </a:xfrm>
      </p:grpSpPr>
      <p:pic>
        <p:nvPicPr>
          <p:cNvPr id="92" name="Google Shape;92;p43"/>
          <p:cNvPicPr preferRelativeResize="0"/>
          <p:nvPr/>
        </p:nvPicPr>
        <p:blipFill rotWithShape="1">
          <a:blip r:embed="rId2">
            <a:alphaModFix/>
          </a:blip>
          <a:srcRect b="0" l="0" r="0" t="0"/>
          <a:stretch/>
        </p:blipFill>
        <p:spPr>
          <a:xfrm>
            <a:off x="1018" y="0"/>
            <a:ext cx="12189965" cy="6857998"/>
          </a:xfrm>
          <a:prstGeom prst="rect">
            <a:avLst/>
          </a:prstGeom>
          <a:noFill/>
          <a:ln>
            <a:noFill/>
          </a:ln>
        </p:spPr>
      </p:pic>
      <p:sp>
        <p:nvSpPr>
          <p:cNvPr id="93" name="Google Shape;93;p43"/>
          <p:cNvSpPr txBox="1"/>
          <p:nvPr>
            <p:ph type="title"/>
          </p:nvPr>
        </p:nvSpPr>
        <p:spPr>
          <a:xfrm>
            <a:off x="931922" y="3603135"/>
            <a:ext cx="7345017" cy="1271970"/>
          </a:xfrm>
          <a:prstGeom prst="rect">
            <a:avLst/>
          </a:prstGeom>
          <a:noFill/>
          <a:ln>
            <a:noFill/>
          </a:ln>
        </p:spPr>
        <p:txBody>
          <a:bodyPr anchorCtr="0" anchor="b" bIns="0" lIns="0" spcFirstLastPara="1" rIns="0" wrap="square" tIns="0">
            <a:noAutofit/>
          </a:bodyPr>
          <a:lstStyle>
            <a:lvl1pPr lvl="0" marR="0" rtl="0" algn="l">
              <a:lnSpc>
                <a:spcPct val="122222"/>
              </a:lnSpc>
              <a:spcBef>
                <a:spcPts val="0"/>
              </a:spcBef>
              <a:spcAft>
                <a:spcPts val="0"/>
              </a:spcAft>
              <a:buClr>
                <a:schemeClr val="accent1"/>
              </a:buClr>
              <a:buSzPts val="4000"/>
              <a:buFont typeface="Avenir"/>
              <a:buNone/>
              <a:defRPr b="1" i="0" sz="45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43"/>
          <p:cNvSpPr txBox="1"/>
          <p:nvPr>
            <p:ph idx="1" type="body"/>
          </p:nvPr>
        </p:nvSpPr>
        <p:spPr>
          <a:xfrm>
            <a:off x="954156" y="5440843"/>
            <a:ext cx="7345017" cy="21464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95" name="Google Shape;95;p43"/>
          <p:cNvPicPr preferRelativeResize="0"/>
          <p:nvPr/>
        </p:nvPicPr>
        <p:blipFill rotWithShape="1">
          <a:blip r:embed="rId3">
            <a:alphaModFix/>
          </a:blip>
          <a:srcRect b="0" l="0" r="0" t="0"/>
          <a:stretch/>
        </p:blipFill>
        <p:spPr>
          <a:xfrm>
            <a:off x="942124" y="5909541"/>
            <a:ext cx="1638211" cy="364973"/>
          </a:xfrm>
          <a:prstGeom prst="rect">
            <a:avLst/>
          </a:prstGeom>
          <a:noFill/>
          <a:ln>
            <a:noFill/>
          </a:ln>
        </p:spPr>
      </p:pic>
      <p:sp>
        <p:nvSpPr>
          <p:cNvPr id="96" name="Google Shape;96;p43"/>
          <p:cNvSpPr txBox="1"/>
          <p:nvPr/>
        </p:nvSpPr>
        <p:spPr>
          <a:xfrm>
            <a:off x="954157" y="6299228"/>
            <a:ext cx="6216078"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lt2"/>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lt2"/>
              </a:solidFill>
              <a:latin typeface="Calibri"/>
              <a:ea typeface="Calibri"/>
              <a:cs typeface="Calibri"/>
              <a:sym typeface="Calibri"/>
            </a:endParaRPr>
          </a:p>
        </p:txBody>
      </p:sp>
      <p:sp>
        <p:nvSpPr>
          <p:cNvPr id="97" name="Google Shape;97;p43"/>
          <p:cNvSpPr txBox="1"/>
          <p:nvPr>
            <p:ph idx="2" type="body"/>
          </p:nvPr>
        </p:nvSpPr>
        <p:spPr>
          <a:xfrm>
            <a:off x="954156" y="5055105"/>
            <a:ext cx="7345017" cy="22027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1400"/>
              <a:buNone/>
              <a:defRPr b="1" i="0" sz="15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Cover">
  <p:cSld name="Light Cover">
    <p:spTree>
      <p:nvGrpSpPr>
        <p:cNvPr id="98" name="Shape 98"/>
        <p:cNvGrpSpPr/>
        <p:nvPr/>
      </p:nvGrpSpPr>
      <p:grpSpPr>
        <a:xfrm>
          <a:off x="0" y="0"/>
          <a:ext cx="0" cy="0"/>
          <a:chOff x="0" y="0"/>
          <a:chExt cx="0" cy="0"/>
        </a:xfrm>
      </p:grpSpPr>
      <p:pic>
        <p:nvPicPr>
          <p:cNvPr id="99" name="Google Shape;99;p66"/>
          <p:cNvPicPr preferRelativeResize="0"/>
          <p:nvPr/>
        </p:nvPicPr>
        <p:blipFill rotWithShape="1">
          <a:blip r:embed="rId2">
            <a:alphaModFix/>
          </a:blip>
          <a:srcRect b="0" l="0" r="0" t="0"/>
          <a:stretch/>
        </p:blipFill>
        <p:spPr>
          <a:xfrm>
            <a:off x="3300" y="0"/>
            <a:ext cx="12185398" cy="6857999"/>
          </a:xfrm>
          <a:prstGeom prst="rect">
            <a:avLst/>
          </a:prstGeom>
          <a:noFill/>
          <a:ln>
            <a:noFill/>
          </a:ln>
        </p:spPr>
      </p:pic>
      <p:sp>
        <p:nvSpPr>
          <p:cNvPr id="100" name="Google Shape;100;p66"/>
          <p:cNvSpPr txBox="1"/>
          <p:nvPr>
            <p:ph type="title"/>
          </p:nvPr>
        </p:nvSpPr>
        <p:spPr>
          <a:xfrm>
            <a:off x="931922" y="3603135"/>
            <a:ext cx="7345017" cy="1271970"/>
          </a:xfrm>
          <a:prstGeom prst="rect">
            <a:avLst/>
          </a:prstGeom>
          <a:noFill/>
          <a:ln>
            <a:noFill/>
          </a:ln>
        </p:spPr>
        <p:txBody>
          <a:bodyPr anchorCtr="0" anchor="b" bIns="0" lIns="0" spcFirstLastPara="1" rIns="0" wrap="square" tIns="0">
            <a:noAutofit/>
          </a:bodyPr>
          <a:lstStyle>
            <a:lvl1pPr lvl="0" marR="0" rtl="0" algn="l">
              <a:lnSpc>
                <a:spcPct val="122222"/>
              </a:lnSpc>
              <a:spcBef>
                <a:spcPts val="0"/>
              </a:spcBef>
              <a:spcAft>
                <a:spcPts val="0"/>
              </a:spcAft>
              <a:buClr>
                <a:schemeClr val="accent1"/>
              </a:buClr>
              <a:buSzPts val="4000"/>
              <a:buFont typeface="Avenir"/>
              <a:buNone/>
              <a:defRPr b="1"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66"/>
          <p:cNvSpPr txBox="1"/>
          <p:nvPr>
            <p:ph idx="1" type="body"/>
          </p:nvPr>
        </p:nvSpPr>
        <p:spPr>
          <a:xfrm>
            <a:off x="954156" y="5440843"/>
            <a:ext cx="7345017" cy="21464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02" name="Google Shape;102;p66"/>
          <p:cNvPicPr preferRelativeResize="0"/>
          <p:nvPr/>
        </p:nvPicPr>
        <p:blipFill rotWithShape="1">
          <a:blip r:embed="rId3">
            <a:alphaModFix/>
          </a:blip>
          <a:srcRect b="0" l="0" r="0" t="0"/>
          <a:stretch/>
        </p:blipFill>
        <p:spPr>
          <a:xfrm>
            <a:off x="942125" y="5909541"/>
            <a:ext cx="1638208" cy="364973"/>
          </a:xfrm>
          <a:prstGeom prst="rect">
            <a:avLst/>
          </a:prstGeom>
          <a:noFill/>
          <a:ln>
            <a:noFill/>
          </a:ln>
        </p:spPr>
      </p:pic>
      <p:sp>
        <p:nvSpPr>
          <p:cNvPr id="103" name="Google Shape;103;p66"/>
          <p:cNvSpPr txBox="1"/>
          <p:nvPr/>
        </p:nvSpPr>
        <p:spPr>
          <a:xfrm>
            <a:off x="954156" y="6299228"/>
            <a:ext cx="6228697"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dk1"/>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dk1"/>
              </a:solidFill>
              <a:latin typeface="Calibri"/>
              <a:ea typeface="Calibri"/>
              <a:cs typeface="Calibri"/>
              <a:sym typeface="Calibri"/>
            </a:endParaRPr>
          </a:p>
        </p:txBody>
      </p:sp>
      <p:sp>
        <p:nvSpPr>
          <p:cNvPr id="104" name="Google Shape;104;p66"/>
          <p:cNvSpPr txBox="1"/>
          <p:nvPr>
            <p:ph idx="2" type="body"/>
          </p:nvPr>
        </p:nvSpPr>
        <p:spPr>
          <a:xfrm>
            <a:off x="954156" y="5055105"/>
            <a:ext cx="7345017" cy="22027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1400"/>
              <a:buNone/>
              <a:defRPr b="1" i="0" sz="15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Chapter">
    <p:spTree>
      <p:nvGrpSpPr>
        <p:cNvPr id="105" name="Shape 105"/>
        <p:cNvGrpSpPr/>
        <p:nvPr/>
      </p:nvGrpSpPr>
      <p:grpSpPr>
        <a:xfrm>
          <a:off x="0" y="0"/>
          <a:ext cx="0" cy="0"/>
          <a:chOff x="0" y="0"/>
          <a:chExt cx="0" cy="0"/>
        </a:xfrm>
      </p:grpSpPr>
      <p:pic>
        <p:nvPicPr>
          <p:cNvPr id="106" name="Google Shape;106;p67"/>
          <p:cNvPicPr preferRelativeResize="0"/>
          <p:nvPr/>
        </p:nvPicPr>
        <p:blipFill rotWithShape="1">
          <a:blip r:embed="rId2">
            <a:alphaModFix/>
          </a:blip>
          <a:srcRect b="0" l="0" r="0" t="0"/>
          <a:stretch/>
        </p:blipFill>
        <p:spPr>
          <a:xfrm>
            <a:off x="3702" y="1511"/>
            <a:ext cx="12184592" cy="6854974"/>
          </a:xfrm>
          <a:prstGeom prst="rect">
            <a:avLst/>
          </a:prstGeom>
          <a:noFill/>
          <a:ln>
            <a:noFill/>
          </a:ln>
        </p:spPr>
      </p:pic>
      <p:sp>
        <p:nvSpPr>
          <p:cNvPr id="107" name="Google Shape;107;p67"/>
          <p:cNvSpPr txBox="1"/>
          <p:nvPr>
            <p:ph type="title"/>
          </p:nvPr>
        </p:nvSpPr>
        <p:spPr>
          <a:xfrm>
            <a:off x="1485900" y="1474470"/>
            <a:ext cx="9217727" cy="2778237"/>
          </a:xfrm>
          <a:prstGeom prst="rect">
            <a:avLst/>
          </a:prstGeom>
          <a:noFill/>
          <a:ln>
            <a:noFill/>
          </a:ln>
        </p:spPr>
        <p:txBody>
          <a:bodyPr anchorCtr="0" anchor="ctr" bIns="0" lIns="0" spcFirstLastPara="1" rIns="0" wrap="square" tIns="0">
            <a:noAutofit/>
          </a:bodyPr>
          <a:lstStyle>
            <a:lvl1pPr lvl="0" marR="0" rtl="0" algn="ctr">
              <a:lnSpc>
                <a:spcPct val="125000"/>
              </a:lnSpc>
              <a:spcBef>
                <a:spcPts val="0"/>
              </a:spcBef>
              <a:spcAft>
                <a:spcPts val="0"/>
              </a:spcAft>
              <a:buClr>
                <a:schemeClr val="accent1"/>
              </a:buClr>
              <a:buSzPts val="4000"/>
              <a:buFont typeface="Avenir"/>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 name="Google Shape;108;p67"/>
          <p:cNvSpPr txBox="1"/>
          <p:nvPr/>
        </p:nvSpPr>
        <p:spPr>
          <a:xfrm>
            <a:off x="8981286"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lt1"/>
                </a:solidFill>
                <a:latin typeface="Calibri"/>
                <a:ea typeface="Calibri"/>
                <a:cs typeface="Calibri"/>
                <a:sym typeface="Calibri"/>
              </a:rPr>
              <a:t>‹#›</a:t>
            </a:fld>
            <a:endParaRPr b="0" i="0" sz="1000" u="none" cap="none" strike="noStrike">
              <a:solidFill>
                <a:schemeClr val="lt1"/>
              </a:solidFill>
              <a:latin typeface="Calibri"/>
              <a:ea typeface="Calibri"/>
              <a:cs typeface="Calibri"/>
              <a:sym typeface="Calibri"/>
            </a:endParaRPr>
          </a:p>
        </p:txBody>
      </p:sp>
      <p:sp>
        <p:nvSpPr>
          <p:cNvPr id="109" name="Google Shape;109;p67"/>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p:spTree>
      <p:nvGrpSpPr>
        <p:cNvPr id="110" name="Shape 110"/>
        <p:cNvGrpSpPr/>
        <p:nvPr/>
      </p:nvGrpSpPr>
      <p:grpSpPr>
        <a:xfrm>
          <a:off x="0" y="0"/>
          <a:ext cx="0" cy="0"/>
          <a:chOff x="0" y="0"/>
          <a:chExt cx="0" cy="0"/>
        </a:xfrm>
      </p:grpSpPr>
      <p:pic>
        <p:nvPicPr>
          <p:cNvPr id="111" name="Google Shape;111;p68"/>
          <p:cNvPicPr preferRelativeResize="0"/>
          <p:nvPr/>
        </p:nvPicPr>
        <p:blipFill rotWithShape="1">
          <a:blip r:embed="rId2">
            <a:alphaModFix/>
          </a:blip>
          <a:srcRect b="0" l="0" r="0" t="0"/>
          <a:stretch/>
        </p:blipFill>
        <p:spPr>
          <a:xfrm>
            <a:off x="3299" y="695"/>
            <a:ext cx="12182925" cy="6856607"/>
          </a:xfrm>
          <a:prstGeom prst="rect">
            <a:avLst/>
          </a:prstGeom>
          <a:noFill/>
          <a:ln>
            <a:noFill/>
          </a:ln>
        </p:spPr>
      </p:pic>
      <p:sp>
        <p:nvSpPr>
          <p:cNvPr id="112" name="Google Shape;112;p68"/>
          <p:cNvSpPr txBox="1"/>
          <p:nvPr/>
        </p:nvSpPr>
        <p:spPr>
          <a:xfrm>
            <a:off x="9038185"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13" name="Google Shape;113;p68"/>
          <p:cNvSpPr txBox="1"/>
          <p:nvPr>
            <p:ph idx="1" type="body"/>
          </p:nvPr>
        </p:nvSpPr>
        <p:spPr>
          <a:xfrm>
            <a:off x="692389" y="1325282"/>
            <a:ext cx="4472379"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4" name="Google Shape;114;p68"/>
          <p:cNvSpPr txBox="1"/>
          <p:nvPr>
            <p:ph idx="2" type="body"/>
          </p:nvPr>
        </p:nvSpPr>
        <p:spPr>
          <a:xfrm>
            <a:off x="5515855" y="1325283"/>
            <a:ext cx="4424536"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5" name="Google Shape;115;p68"/>
          <p:cNvSpPr txBox="1"/>
          <p:nvPr>
            <p:ph idx="3"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6" name="Google Shape;116;p68"/>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2">
    <p:spTree>
      <p:nvGrpSpPr>
        <p:cNvPr id="117" name="Shape 117"/>
        <p:cNvGrpSpPr/>
        <p:nvPr/>
      </p:nvGrpSpPr>
      <p:grpSpPr>
        <a:xfrm>
          <a:off x="0" y="0"/>
          <a:ext cx="0" cy="0"/>
          <a:chOff x="0" y="0"/>
          <a:chExt cx="0" cy="0"/>
        </a:xfrm>
      </p:grpSpPr>
      <p:pic>
        <p:nvPicPr>
          <p:cNvPr id="118" name="Google Shape;118;p69"/>
          <p:cNvPicPr preferRelativeResize="0"/>
          <p:nvPr/>
        </p:nvPicPr>
        <p:blipFill rotWithShape="1">
          <a:blip r:embed="rId2">
            <a:alphaModFix/>
          </a:blip>
          <a:srcRect b="0" l="0" r="0" t="0"/>
          <a:stretch/>
        </p:blipFill>
        <p:spPr>
          <a:xfrm>
            <a:off x="2467" y="1512"/>
            <a:ext cx="12184590" cy="6854973"/>
          </a:xfrm>
          <a:prstGeom prst="rect">
            <a:avLst/>
          </a:prstGeom>
          <a:noFill/>
          <a:ln>
            <a:noFill/>
          </a:ln>
        </p:spPr>
      </p:pic>
      <p:sp>
        <p:nvSpPr>
          <p:cNvPr id="119" name="Google Shape;119;p69"/>
          <p:cNvSpPr txBox="1"/>
          <p:nvPr>
            <p:ph idx="1" type="body"/>
          </p:nvPr>
        </p:nvSpPr>
        <p:spPr>
          <a:xfrm>
            <a:off x="692388" y="1325284"/>
            <a:ext cx="10803514"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0" name="Google Shape;120;p69"/>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21" name="Google Shape;121;p69"/>
          <p:cNvSpPr txBox="1"/>
          <p:nvPr>
            <p:ph idx="2"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2" name="Google Shape;122;p69"/>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3">
    <p:spTree>
      <p:nvGrpSpPr>
        <p:cNvPr id="123" name="Shape 123"/>
        <p:cNvGrpSpPr/>
        <p:nvPr/>
      </p:nvGrpSpPr>
      <p:grpSpPr>
        <a:xfrm>
          <a:off x="0" y="0"/>
          <a:ext cx="0" cy="0"/>
          <a:chOff x="0" y="0"/>
          <a:chExt cx="0" cy="0"/>
        </a:xfrm>
      </p:grpSpPr>
      <p:pic>
        <p:nvPicPr>
          <p:cNvPr id="124" name="Google Shape;124;p70"/>
          <p:cNvPicPr preferRelativeResize="0"/>
          <p:nvPr/>
        </p:nvPicPr>
        <p:blipFill rotWithShape="1">
          <a:blip r:embed="rId2">
            <a:alphaModFix/>
          </a:blip>
          <a:srcRect b="0" l="0" r="0" t="0"/>
          <a:stretch/>
        </p:blipFill>
        <p:spPr>
          <a:xfrm>
            <a:off x="2467" y="1512"/>
            <a:ext cx="12184590" cy="6854973"/>
          </a:xfrm>
          <a:prstGeom prst="rect">
            <a:avLst/>
          </a:prstGeom>
          <a:noFill/>
          <a:ln>
            <a:noFill/>
          </a:ln>
        </p:spPr>
      </p:pic>
      <p:sp>
        <p:nvSpPr>
          <p:cNvPr id="125" name="Google Shape;125;p70"/>
          <p:cNvSpPr txBox="1"/>
          <p:nvPr>
            <p:ph idx="1" type="body"/>
          </p:nvPr>
        </p:nvSpPr>
        <p:spPr>
          <a:xfrm>
            <a:off x="692388" y="1325284"/>
            <a:ext cx="5221757"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6" name="Google Shape;126;p70"/>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27" name="Google Shape;127;p70"/>
          <p:cNvSpPr txBox="1"/>
          <p:nvPr>
            <p:ph idx="2" type="body"/>
          </p:nvPr>
        </p:nvSpPr>
        <p:spPr>
          <a:xfrm>
            <a:off x="6274145" y="1325282"/>
            <a:ext cx="5221757"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8" name="Google Shape;128;p70"/>
          <p:cNvSpPr txBox="1"/>
          <p:nvPr>
            <p:ph idx="3"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 name="Google Shape;129;p70"/>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4">
    <p:spTree>
      <p:nvGrpSpPr>
        <p:cNvPr id="130" name="Shape 130"/>
        <p:cNvGrpSpPr/>
        <p:nvPr/>
      </p:nvGrpSpPr>
      <p:grpSpPr>
        <a:xfrm>
          <a:off x="0" y="0"/>
          <a:ext cx="0" cy="0"/>
          <a:chOff x="0" y="0"/>
          <a:chExt cx="0" cy="0"/>
        </a:xfrm>
      </p:grpSpPr>
      <p:pic>
        <p:nvPicPr>
          <p:cNvPr id="131" name="Google Shape;131;p71"/>
          <p:cNvPicPr preferRelativeResize="0"/>
          <p:nvPr/>
        </p:nvPicPr>
        <p:blipFill rotWithShape="1">
          <a:blip r:embed="rId2">
            <a:alphaModFix/>
          </a:blip>
          <a:srcRect b="0" l="0" r="0" t="0"/>
          <a:stretch/>
        </p:blipFill>
        <p:spPr>
          <a:xfrm>
            <a:off x="2467" y="1514"/>
            <a:ext cx="12184590" cy="6854973"/>
          </a:xfrm>
          <a:prstGeom prst="rect">
            <a:avLst/>
          </a:prstGeom>
          <a:noFill/>
          <a:ln>
            <a:noFill/>
          </a:ln>
        </p:spPr>
      </p:pic>
      <p:sp>
        <p:nvSpPr>
          <p:cNvPr id="132" name="Google Shape;132;p71"/>
          <p:cNvSpPr txBox="1"/>
          <p:nvPr>
            <p:ph idx="1" type="body"/>
          </p:nvPr>
        </p:nvSpPr>
        <p:spPr>
          <a:xfrm>
            <a:off x="360001" y="730183"/>
            <a:ext cx="9725726"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3" name="Google Shape;133;p71"/>
          <p:cNvSpPr txBox="1"/>
          <p:nvPr>
            <p:ph type="title"/>
          </p:nvPr>
        </p:nvSpPr>
        <p:spPr>
          <a:xfrm>
            <a:off x="360001" y="344270"/>
            <a:ext cx="9725726"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4" name="Google Shape;134;p71"/>
          <p:cNvSpPr txBox="1"/>
          <p:nvPr>
            <p:ph idx="2" type="body"/>
          </p:nvPr>
        </p:nvSpPr>
        <p:spPr>
          <a:xfrm>
            <a:off x="692388" y="1325284"/>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1"/>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36" name="Google Shape;136;p71"/>
          <p:cNvSpPr txBox="1"/>
          <p:nvPr>
            <p:ph idx="3" type="body"/>
          </p:nvPr>
        </p:nvSpPr>
        <p:spPr>
          <a:xfrm>
            <a:off x="4420762" y="1325283"/>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7" name="Google Shape;137;p71"/>
          <p:cNvSpPr txBox="1"/>
          <p:nvPr>
            <p:ph idx="4" type="body"/>
          </p:nvPr>
        </p:nvSpPr>
        <p:spPr>
          <a:xfrm>
            <a:off x="8149136" y="1321961"/>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46"/>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46"/>
          <p:cNvSpPr txBox="1"/>
          <p:nvPr>
            <p:ph idx="1" type="subTitle"/>
          </p:nvPr>
        </p:nvSpPr>
        <p:spPr>
          <a:xfrm>
            <a:off x="1828800" y="3886200"/>
            <a:ext cx="8534400" cy="1752599"/>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dk1"/>
              </a:buClr>
              <a:buSzPts val="32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400"/>
              <a:buFont typeface="Arial"/>
              <a:buNone/>
              <a:defRPr/>
            </a:lvl3pPr>
            <a:lvl4pPr lvl="3" algn="ctr">
              <a:lnSpc>
                <a:spcPct val="100000"/>
              </a:lnSpc>
              <a:spcBef>
                <a:spcPts val="0"/>
              </a:spcBef>
              <a:spcAft>
                <a:spcPts val="0"/>
              </a:spcAft>
              <a:buClr>
                <a:schemeClr val="dk1"/>
              </a:buClr>
              <a:buSzPts val="2000"/>
              <a:buFont typeface="Arial"/>
              <a:buNone/>
              <a:defRPr/>
            </a:lvl4pPr>
            <a:lvl5pPr lvl="4" algn="ctr">
              <a:lnSpc>
                <a:spcPct val="100000"/>
              </a:lnSpc>
              <a:spcBef>
                <a:spcPts val="0"/>
              </a:spcBef>
              <a:spcAft>
                <a:spcPts val="0"/>
              </a:spcAft>
              <a:buClr>
                <a:schemeClr val="dk1"/>
              </a:buClr>
              <a:buSzPts val="2000"/>
              <a:buFont typeface="Arial"/>
              <a:buNone/>
              <a:defRPr/>
            </a:lvl5pPr>
            <a:lvl6pPr lvl="5" algn="ctr">
              <a:lnSpc>
                <a:spcPct val="100000"/>
              </a:lnSpc>
              <a:spcBef>
                <a:spcPts val="0"/>
              </a:spcBef>
              <a:spcAft>
                <a:spcPts val="0"/>
              </a:spcAft>
              <a:buClr>
                <a:schemeClr val="dk1"/>
              </a:buClr>
              <a:buSzPts val="2000"/>
              <a:buFont typeface="Arial"/>
              <a:buNone/>
              <a:defRPr/>
            </a:lvl6pPr>
            <a:lvl7pPr lvl="6" algn="ctr">
              <a:lnSpc>
                <a:spcPct val="100000"/>
              </a:lnSpc>
              <a:spcBef>
                <a:spcPts val="0"/>
              </a:spcBef>
              <a:spcAft>
                <a:spcPts val="0"/>
              </a:spcAft>
              <a:buClr>
                <a:schemeClr val="dk1"/>
              </a:buClr>
              <a:buSzPts val="2000"/>
              <a:buFont typeface="Arial"/>
              <a:buNone/>
              <a:defRPr/>
            </a:lvl7pPr>
            <a:lvl8pPr lvl="7" algn="ctr">
              <a:lnSpc>
                <a:spcPct val="100000"/>
              </a:lnSpc>
              <a:spcBef>
                <a:spcPts val="0"/>
              </a:spcBef>
              <a:spcAft>
                <a:spcPts val="0"/>
              </a:spcAft>
              <a:buClr>
                <a:schemeClr val="dk1"/>
              </a:buClr>
              <a:buSzPts val="2000"/>
              <a:buFont typeface="Arial"/>
              <a:buNone/>
              <a:defRPr/>
            </a:lvl8pPr>
            <a:lvl9pPr lvl="8" algn="ctr">
              <a:lnSpc>
                <a:spcPct val="100000"/>
              </a:lnSpc>
              <a:spcBef>
                <a:spcPts val="0"/>
              </a:spcBef>
              <a:spcAft>
                <a:spcPts val="0"/>
              </a:spcAft>
              <a:buClr>
                <a:schemeClr val="dk1"/>
              </a:buClr>
              <a:buSzPts val="2000"/>
              <a:buFont typeface="Arial"/>
              <a:buNone/>
              <a:defRPr/>
            </a:lvl9pPr>
          </a:lstStyle>
          <a:p/>
        </p:txBody>
      </p:sp>
      <p:sp>
        <p:nvSpPr>
          <p:cNvPr id="25" name="Google Shape;25;p4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1_Chapter">
    <p:spTree>
      <p:nvGrpSpPr>
        <p:cNvPr id="138" name="Shape 138"/>
        <p:cNvGrpSpPr/>
        <p:nvPr/>
      </p:nvGrpSpPr>
      <p:grpSpPr>
        <a:xfrm>
          <a:off x="0" y="0"/>
          <a:ext cx="0" cy="0"/>
          <a:chOff x="0" y="0"/>
          <a:chExt cx="0" cy="0"/>
        </a:xfrm>
      </p:grpSpPr>
      <p:pic>
        <p:nvPicPr>
          <p:cNvPr id="139" name="Google Shape;139;p72"/>
          <p:cNvPicPr preferRelativeResize="0"/>
          <p:nvPr/>
        </p:nvPicPr>
        <p:blipFill rotWithShape="1">
          <a:blip r:embed="rId2">
            <a:alphaModFix/>
          </a:blip>
          <a:srcRect b="0" l="0" r="0" t="0"/>
          <a:stretch/>
        </p:blipFill>
        <p:spPr>
          <a:xfrm>
            <a:off x="0" y="0"/>
            <a:ext cx="12191999" cy="6858000"/>
          </a:xfrm>
          <a:prstGeom prst="rect">
            <a:avLst/>
          </a:prstGeom>
          <a:noFill/>
          <a:ln>
            <a:noFill/>
          </a:ln>
        </p:spPr>
      </p:pic>
      <p:sp>
        <p:nvSpPr>
          <p:cNvPr id="140" name="Google Shape;140;p72"/>
          <p:cNvSpPr txBox="1"/>
          <p:nvPr/>
        </p:nvSpPr>
        <p:spPr>
          <a:xfrm>
            <a:off x="9004732"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41" name="Google Shape;141;p72"/>
          <p:cNvSpPr txBox="1"/>
          <p:nvPr>
            <p:ph type="title"/>
          </p:nvPr>
        </p:nvSpPr>
        <p:spPr>
          <a:xfrm>
            <a:off x="1485900" y="1474470"/>
            <a:ext cx="9217727" cy="2778237"/>
          </a:xfrm>
          <a:prstGeom prst="rect">
            <a:avLst/>
          </a:prstGeom>
          <a:noFill/>
          <a:ln>
            <a:noFill/>
          </a:ln>
        </p:spPr>
        <p:txBody>
          <a:bodyPr anchorCtr="0" anchor="ctr" bIns="0" lIns="0" spcFirstLastPara="1" rIns="0" wrap="square" tIns="0">
            <a:noAutofit/>
          </a:bodyPr>
          <a:lstStyle>
            <a:lvl1pPr lvl="0" marR="0" rtl="0" algn="ctr">
              <a:lnSpc>
                <a:spcPct val="166666"/>
              </a:lnSpc>
              <a:spcBef>
                <a:spcPts val="0"/>
              </a:spcBef>
              <a:spcAft>
                <a:spcPts val="0"/>
              </a:spcAft>
              <a:buClr>
                <a:schemeClr val="accent1"/>
              </a:buClr>
              <a:buSzPts val="4000"/>
              <a:buFont typeface="Avenir"/>
              <a:buNone/>
              <a:defRPr b="1" i="0" sz="3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 name="Google Shape;142;p72"/>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lt1"/>
                </a:solidFill>
                <a:latin typeface="Calibri"/>
                <a:ea typeface="Calibri"/>
                <a:cs typeface="Calibri"/>
                <a:sym typeface="Calibri"/>
              </a:rPr>
              <a:t>‹#›</a:t>
            </a:fld>
            <a:endParaRPr b="0" i="0" sz="10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p:cSld name="Back">
    <p:spTree>
      <p:nvGrpSpPr>
        <p:cNvPr id="143" name="Shape 143"/>
        <p:cNvGrpSpPr/>
        <p:nvPr/>
      </p:nvGrpSpPr>
      <p:grpSpPr>
        <a:xfrm>
          <a:off x="0" y="0"/>
          <a:ext cx="0" cy="0"/>
          <a:chOff x="0" y="0"/>
          <a:chExt cx="0" cy="0"/>
        </a:xfrm>
      </p:grpSpPr>
      <p:pic>
        <p:nvPicPr>
          <p:cNvPr id="144" name="Google Shape;144;p73"/>
          <p:cNvPicPr preferRelativeResize="0"/>
          <p:nvPr/>
        </p:nvPicPr>
        <p:blipFill rotWithShape="1">
          <a:blip r:embed="rId2">
            <a:alphaModFix/>
          </a:blip>
          <a:srcRect b="0" l="0" r="0" t="0"/>
          <a:stretch/>
        </p:blipFill>
        <p:spPr>
          <a:xfrm>
            <a:off x="1016" y="0"/>
            <a:ext cx="12189967" cy="6857999"/>
          </a:xfrm>
          <a:prstGeom prst="rect">
            <a:avLst/>
          </a:prstGeom>
          <a:noFill/>
          <a:ln>
            <a:noFill/>
          </a:ln>
        </p:spPr>
      </p:pic>
      <p:grpSp>
        <p:nvGrpSpPr>
          <p:cNvPr id="145" name="Google Shape;145;p73"/>
          <p:cNvGrpSpPr/>
          <p:nvPr/>
        </p:nvGrpSpPr>
        <p:grpSpPr>
          <a:xfrm>
            <a:off x="942124" y="5909541"/>
            <a:ext cx="6192603" cy="728241"/>
            <a:chOff x="942124" y="5909541"/>
            <a:chExt cx="6192603" cy="728241"/>
          </a:xfrm>
        </p:grpSpPr>
        <p:pic>
          <p:nvPicPr>
            <p:cNvPr id="146" name="Google Shape;146;p73"/>
            <p:cNvPicPr preferRelativeResize="0"/>
            <p:nvPr/>
          </p:nvPicPr>
          <p:blipFill rotWithShape="1">
            <a:blip r:embed="rId3">
              <a:alphaModFix/>
            </a:blip>
            <a:srcRect b="0" l="0" r="0" t="0"/>
            <a:stretch/>
          </p:blipFill>
          <p:spPr>
            <a:xfrm>
              <a:off x="942124" y="5909541"/>
              <a:ext cx="1638211" cy="364973"/>
            </a:xfrm>
            <a:prstGeom prst="rect">
              <a:avLst/>
            </a:prstGeom>
            <a:noFill/>
            <a:ln>
              <a:noFill/>
            </a:ln>
          </p:spPr>
        </p:pic>
        <p:sp>
          <p:nvSpPr>
            <p:cNvPr id="147" name="Google Shape;147;p73"/>
            <p:cNvSpPr txBox="1"/>
            <p:nvPr/>
          </p:nvSpPr>
          <p:spPr>
            <a:xfrm>
              <a:off x="954157" y="6299228"/>
              <a:ext cx="6180570"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lt2"/>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lt2"/>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54" name="Shape 154"/>
        <p:cNvGrpSpPr/>
        <p:nvPr/>
      </p:nvGrpSpPr>
      <p:grpSpPr>
        <a:xfrm>
          <a:off x="0" y="0"/>
          <a:ext cx="0" cy="0"/>
          <a:chOff x="0" y="0"/>
          <a:chExt cx="0" cy="0"/>
        </a:xfrm>
      </p:grpSpPr>
      <p:sp>
        <p:nvSpPr>
          <p:cNvPr id="155" name="Google Shape;155;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7" name="Google Shape;157;p4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4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4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60" name="Shape 160"/>
        <p:cNvGrpSpPr/>
        <p:nvPr/>
      </p:nvGrpSpPr>
      <p:grpSpPr>
        <a:xfrm>
          <a:off x="0" y="0"/>
          <a:ext cx="0" cy="0"/>
          <a:chOff x="0" y="0"/>
          <a:chExt cx="0" cy="0"/>
        </a:xfrm>
      </p:grpSpPr>
      <p:sp>
        <p:nvSpPr>
          <p:cNvPr id="161" name="Google Shape;161;p56"/>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2" name="Google Shape;162;p5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63" name="Google Shape;163;p5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5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5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66" name="Shape 166"/>
        <p:cNvGrpSpPr/>
        <p:nvPr/>
      </p:nvGrpSpPr>
      <p:grpSpPr>
        <a:xfrm>
          <a:off x="0" y="0"/>
          <a:ext cx="0" cy="0"/>
          <a:chOff x="0" y="0"/>
          <a:chExt cx="0" cy="0"/>
        </a:xfrm>
      </p:grpSpPr>
      <p:sp>
        <p:nvSpPr>
          <p:cNvPr id="167" name="Google Shape;167;p5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8" name="Google Shape;168;p5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69" name="Google Shape;169;p5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5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5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172" name="Shape 172"/>
        <p:cNvGrpSpPr/>
        <p:nvPr/>
      </p:nvGrpSpPr>
      <p:grpSpPr>
        <a:xfrm>
          <a:off x="0" y="0"/>
          <a:ext cx="0" cy="0"/>
          <a:chOff x="0" y="0"/>
          <a:chExt cx="0" cy="0"/>
        </a:xfrm>
      </p:grpSpPr>
      <p:sp>
        <p:nvSpPr>
          <p:cNvPr id="173" name="Google Shape;173;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4" name="Google Shape;174;p5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75" name="Google Shape;175;p5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76" name="Google Shape;176;p5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5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5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179" name="Shape 179"/>
        <p:cNvGrpSpPr/>
        <p:nvPr/>
      </p:nvGrpSpPr>
      <p:grpSpPr>
        <a:xfrm>
          <a:off x="0" y="0"/>
          <a:ext cx="0" cy="0"/>
          <a:chOff x="0" y="0"/>
          <a:chExt cx="0" cy="0"/>
        </a:xfrm>
      </p:grpSpPr>
      <p:sp>
        <p:nvSpPr>
          <p:cNvPr id="180" name="Google Shape;180;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1" name="Google Shape;181;p5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82" name="Google Shape;182;p5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83" name="Google Shape;183;p5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84" name="Google Shape;184;p5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85" name="Google Shape;185;p5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5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5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188" name="Shape 188"/>
        <p:cNvGrpSpPr/>
        <p:nvPr/>
      </p:nvGrpSpPr>
      <p:grpSpPr>
        <a:xfrm>
          <a:off x="0" y="0"/>
          <a:ext cx="0" cy="0"/>
          <a:chOff x="0" y="0"/>
          <a:chExt cx="0" cy="0"/>
        </a:xfrm>
      </p:grpSpPr>
      <p:sp>
        <p:nvSpPr>
          <p:cNvPr id="189" name="Google Shape;189;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0" name="Google Shape;190;p6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6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6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193" name="Shape 193"/>
        <p:cNvGrpSpPr/>
        <p:nvPr/>
      </p:nvGrpSpPr>
      <p:grpSpPr>
        <a:xfrm>
          <a:off x="0" y="0"/>
          <a:ext cx="0" cy="0"/>
          <a:chOff x="0" y="0"/>
          <a:chExt cx="0" cy="0"/>
        </a:xfrm>
      </p:grpSpPr>
      <p:sp>
        <p:nvSpPr>
          <p:cNvPr id="194" name="Google Shape;194;p6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6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6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197" name="Shape 197"/>
        <p:cNvGrpSpPr/>
        <p:nvPr/>
      </p:nvGrpSpPr>
      <p:grpSpPr>
        <a:xfrm>
          <a:off x="0" y="0"/>
          <a:ext cx="0" cy="0"/>
          <a:chOff x="0" y="0"/>
          <a:chExt cx="0" cy="0"/>
        </a:xfrm>
      </p:grpSpPr>
      <p:sp>
        <p:nvSpPr>
          <p:cNvPr id="198" name="Google Shape;198;p6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9" name="Google Shape;199;p6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200" name="Google Shape;200;p6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01" name="Google Shape;201;p6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6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6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4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0"/>
              </a:spcBef>
              <a:spcAft>
                <a:spcPts val="0"/>
              </a:spcAft>
              <a:buClr>
                <a:schemeClr val="dk1"/>
              </a:buClr>
              <a:buSzPts val="1800"/>
              <a:buChar char="»"/>
              <a:defRPr/>
            </a:lvl8pPr>
            <a:lvl9pPr indent="-342900" lvl="8" marL="4114800" algn="l">
              <a:lnSpc>
                <a:spcPct val="100000"/>
              </a:lnSpc>
              <a:spcBef>
                <a:spcPts val="0"/>
              </a:spcBef>
              <a:spcAft>
                <a:spcPts val="0"/>
              </a:spcAft>
              <a:buClr>
                <a:schemeClr val="dk1"/>
              </a:buClr>
              <a:buSzPts val="1800"/>
              <a:buChar char="»"/>
              <a:defRPr/>
            </a:lvl9pPr>
          </a:lstStyle>
          <a:p/>
        </p:txBody>
      </p:sp>
      <p:sp>
        <p:nvSpPr>
          <p:cNvPr id="31" name="Google Shape;31;p4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204" name="Shape 204"/>
        <p:cNvGrpSpPr/>
        <p:nvPr/>
      </p:nvGrpSpPr>
      <p:grpSpPr>
        <a:xfrm>
          <a:off x="0" y="0"/>
          <a:ext cx="0" cy="0"/>
          <a:chOff x="0" y="0"/>
          <a:chExt cx="0" cy="0"/>
        </a:xfrm>
      </p:grpSpPr>
      <p:sp>
        <p:nvSpPr>
          <p:cNvPr id="205" name="Google Shape;205;p6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6" name="Google Shape;206;p63"/>
          <p:cNvSpPr/>
          <p:nvPr>
            <p:ph idx="2" type="pic"/>
          </p:nvPr>
        </p:nvSpPr>
        <p:spPr>
          <a:xfrm>
            <a:off x="2389717" y="612775"/>
            <a:ext cx="7315200" cy="4114800"/>
          </a:xfrm>
          <a:prstGeom prst="rect">
            <a:avLst/>
          </a:prstGeom>
          <a:noFill/>
          <a:ln>
            <a:noFill/>
          </a:ln>
        </p:spPr>
      </p:sp>
      <p:sp>
        <p:nvSpPr>
          <p:cNvPr id="207" name="Google Shape;207;p6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08" name="Google Shape;208;p6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6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6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211" name="Shape 211"/>
        <p:cNvGrpSpPr/>
        <p:nvPr/>
      </p:nvGrpSpPr>
      <p:grpSpPr>
        <a:xfrm>
          <a:off x="0" y="0"/>
          <a:ext cx="0" cy="0"/>
          <a:chOff x="0" y="0"/>
          <a:chExt cx="0" cy="0"/>
        </a:xfrm>
      </p:grpSpPr>
      <p:sp>
        <p:nvSpPr>
          <p:cNvPr id="212" name="Google Shape;212;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3" name="Google Shape;213;p64"/>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4" name="Google Shape;214;p6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6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6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217" name="Shape 217"/>
        <p:cNvGrpSpPr/>
        <p:nvPr/>
      </p:nvGrpSpPr>
      <p:grpSpPr>
        <a:xfrm>
          <a:off x="0" y="0"/>
          <a:ext cx="0" cy="0"/>
          <a:chOff x="0" y="0"/>
          <a:chExt cx="0" cy="0"/>
        </a:xfrm>
      </p:grpSpPr>
      <p:sp>
        <p:nvSpPr>
          <p:cNvPr id="218" name="Google Shape;218;p65"/>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9" name="Google Shape;219;p65"/>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0" name="Google Shape;220;p6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6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6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med">
    <p:strips dir="ld"/>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9" name="Shape 229"/>
        <p:cNvGrpSpPr/>
        <p:nvPr/>
      </p:nvGrpSpPr>
      <p:grpSpPr>
        <a:xfrm>
          <a:off x="0" y="0"/>
          <a:ext cx="0" cy="0"/>
          <a:chOff x="0" y="0"/>
          <a:chExt cx="0" cy="0"/>
        </a:xfrm>
      </p:grpSpPr>
      <p:sp>
        <p:nvSpPr>
          <p:cNvPr id="230" name="Google Shape;23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35" name="Shape 235"/>
        <p:cNvGrpSpPr/>
        <p:nvPr/>
      </p:nvGrpSpPr>
      <p:grpSpPr>
        <a:xfrm>
          <a:off x="0" y="0"/>
          <a:ext cx="0" cy="0"/>
          <a:chOff x="0" y="0"/>
          <a:chExt cx="0" cy="0"/>
        </a:xfrm>
      </p:grpSpPr>
      <p:pic>
        <p:nvPicPr>
          <p:cNvPr descr="GCProject-white-CMJN.jpg" id="236" name="Google Shape;236;p83"/>
          <p:cNvPicPr preferRelativeResize="0"/>
          <p:nvPr/>
        </p:nvPicPr>
        <p:blipFill rotWithShape="1">
          <a:blip r:embed="rId2">
            <a:alphaModFix/>
          </a:blip>
          <a:srcRect b="0" l="0" r="0" t="0"/>
          <a:stretch/>
        </p:blipFill>
        <p:spPr>
          <a:xfrm>
            <a:off x="0" y="1"/>
            <a:ext cx="2321984" cy="746125"/>
          </a:xfrm>
          <a:prstGeom prst="rect">
            <a:avLst/>
          </a:prstGeom>
          <a:noFill/>
          <a:ln>
            <a:noFill/>
          </a:ln>
        </p:spPr>
      </p:pic>
      <p:cxnSp>
        <p:nvCxnSpPr>
          <p:cNvPr id="237" name="Google Shape;237;p83"/>
          <p:cNvCxnSpPr/>
          <p:nvPr/>
        </p:nvCxnSpPr>
        <p:spPr>
          <a:xfrm>
            <a:off x="0" y="746125"/>
            <a:ext cx="12192000" cy="0"/>
          </a:xfrm>
          <a:prstGeom prst="straightConnector1">
            <a:avLst/>
          </a:prstGeom>
          <a:noFill/>
          <a:ln cap="flat" cmpd="sng" w="9525">
            <a:solidFill>
              <a:schemeClr val="accent3"/>
            </a:solidFill>
            <a:prstDash val="solid"/>
            <a:miter lim="800000"/>
            <a:headEnd len="sm" w="sm" type="none"/>
            <a:tailEnd len="sm" w="sm" type="none"/>
          </a:ln>
        </p:spPr>
      </p:cxnSp>
      <p:sp>
        <p:nvSpPr>
          <p:cNvPr id="238" name="Google Shape;238;p83"/>
          <p:cNvSpPr txBox="1"/>
          <p:nvPr>
            <p:ph type="title"/>
          </p:nvPr>
        </p:nvSpPr>
        <p:spPr>
          <a:xfrm>
            <a:off x="2474811" y="119639"/>
            <a:ext cx="9717188" cy="50684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C9BDB"/>
              </a:buClr>
              <a:buSzPts val="2400"/>
              <a:buFont typeface="Calibri"/>
              <a:buNone/>
              <a:defRPr b="0" sz="240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9" name="Shape 239"/>
        <p:cNvGrpSpPr/>
        <p:nvPr/>
      </p:nvGrpSpPr>
      <p:grpSpPr>
        <a:xfrm>
          <a:off x="0" y="0"/>
          <a:ext cx="0" cy="0"/>
          <a:chOff x="0" y="0"/>
          <a:chExt cx="0" cy="0"/>
        </a:xfrm>
      </p:grpSpPr>
      <p:sp>
        <p:nvSpPr>
          <p:cNvPr id="240" name="Google Shape;240;p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2" name="Google Shape;24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8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8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8" name="Google Shape;248;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1" name="Shape 251"/>
        <p:cNvGrpSpPr/>
        <p:nvPr/>
      </p:nvGrpSpPr>
      <p:grpSpPr>
        <a:xfrm>
          <a:off x="0" y="0"/>
          <a:ext cx="0" cy="0"/>
          <a:chOff x="0" y="0"/>
          <a:chExt cx="0" cy="0"/>
        </a:xfrm>
      </p:grpSpPr>
      <p:sp>
        <p:nvSpPr>
          <p:cNvPr id="252" name="Google Shape;252;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8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8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8" name="Shape 258"/>
        <p:cNvGrpSpPr/>
        <p:nvPr/>
      </p:nvGrpSpPr>
      <p:grpSpPr>
        <a:xfrm>
          <a:off x="0" y="0"/>
          <a:ext cx="0" cy="0"/>
          <a:chOff x="0" y="0"/>
          <a:chExt cx="0" cy="0"/>
        </a:xfrm>
      </p:grpSpPr>
      <p:sp>
        <p:nvSpPr>
          <p:cNvPr id="259" name="Google Shape;259;p8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8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1" name="Google Shape;261;p8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8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3" name="Google Shape;263;p8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7" name="Shape 267"/>
        <p:cNvGrpSpPr/>
        <p:nvPr/>
      </p:nvGrpSpPr>
      <p:grpSpPr>
        <a:xfrm>
          <a:off x="0" y="0"/>
          <a:ext cx="0" cy="0"/>
          <a:chOff x="0" y="0"/>
          <a:chExt cx="0" cy="0"/>
        </a:xfrm>
      </p:grpSpPr>
      <p:sp>
        <p:nvSpPr>
          <p:cNvPr id="268" name="Google Shape;268;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48"/>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48"/>
          <p:cNvSpPr txBox="1"/>
          <p:nvPr>
            <p:ph idx="1" type="body"/>
          </p:nvPr>
        </p:nvSpPr>
        <p:spPr>
          <a:xfrm>
            <a:off x="963084" y="2906716"/>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000"/>
              <a:buFont typeface="Arial"/>
              <a:buNone/>
              <a:defRPr sz="2000"/>
            </a:lvl1pPr>
            <a:lvl2pPr indent="-228600" lvl="1" marL="914400" algn="l">
              <a:lnSpc>
                <a:spcPct val="100000"/>
              </a:lnSpc>
              <a:spcBef>
                <a:spcPts val="0"/>
              </a:spcBef>
              <a:spcAft>
                <a:spcPts val="0"/>
              </a:spcAft>
              <a:buClr>
                <a:schemeClr val="dk1"/>
              </a:buClr>
              <a:buSzPts val="1800"/>
              <a:buFont typeface="Arial"/>
              <a:buNone/>
              <a:defRPr sz="1800"/>
            </a:lvl2pPr>
            <a:lvl3pPr indent="-228600" lvl="2" marL="1371600" algn="l">
              <a:lnSpc>
                <a:spcPct val="100000"/>
              </a:lnSpc>
              <a:spcBef>
                <a:spcPts val="0"/>
              </a:spcBef>
              <a:spcAft>
                <a:spcPts val="0"/>
              </a:spcAft>
              <a:buClr>
                <a:schemeClr val="dk1"/>
              </a:buClr>
              <a:buSzPts val="1600"/>
              <a:buFont typeface="Arial"/>
              <a:buNone/>
              <a:defRPr sz="1600"/>
            </a:lvl3pPr>
            <a:lvl4pPr indent="-228600" lvl="3" marL="1828800" algn="l">
              <a:lnSpc>
                <a:spcPct val="100000"/>
              </a:lnSpc>
              <a:spcBef>
                <a:spcPts val="0"/>
              </a:spcBef>
              <a:spcAft>
                <a:spcPts val="0"/>
              </a:spcAft>
              <a:buClr>
                <a:schemeClr val="dk1"/>
              </a:buClr>
              <a:buSzPts val="1400"/>
              <a:buFont typeface="Arial"/>
              <a:buNone/>
              <a:defRPr sz="1400"/>
            </a:lvl4pPr>
            <a:lvl5pPr indent="-228600" lvl="4" marL="2286000" algn="l">
              <a:lnSpc>
                <a:spcPct val="100000"/>
              </a:lnSpc>
              <a:spcBef>
                <a:spcPts val="0"/>
              </a:spcBef>
              <a:spcAft>
                <a:spcPts val="0"/>
              </a:spcAft>
              <a:buClr>
                <a:schemeClr val="dk1"/>
              </a:buClr>
              <a:buSzPts val="1400"/>
              <a:buFont typeface="Arial"/>
              <a:buNone/>
              <a:defRPr sz="1400"/>
            </a:lvl5pPr>
            <a:lvl6pPr indent="-228600" lvl="5" marL="2743200" algn="l">
              <a:lnSpc>
                <a:spcPct val="100000"/>
              </a:lnSpc>
              <a:spcBef>
                <a:spcPts val="0"/>
              </a:spcBef>
              <a:spcAft>
                <a:spcPts val="0"/>
              </a:spcAft>
              <a:buClr>
                <a:schemeClr val="dk1"/>
              </a:buClr>
              <a:buSzPts val="1400"/>
              <a:buFont typeface="Arial"/>
              <a:buNone/>
              <a:defRPr sz="1400"/>
            </a:lvl6pPr>
            <a:lvl7pPr indent="-228600" lvl="6" marL="3200400" algn="l">
              <a:lnSpc>
                <a:spcPct val="100000"/>
              </a:lnSpc>
              <a:spcBef>
                <a:spcPts val="0"/>
              </a:spcBef>
              <a:spcAft>
                <a:spcPts val="0"/>
              </a:spcAft>
              <a:buClr>
                <a:schemeClr val="dk1"/>
              </a:buClr>
              <a:buSzPts val="1400"/>
              <a:buFont typeface="Arial"/>
              <a:buNone/>
              <a:defRPr sz="1400"/>
            </a:lvl7pPr>
            <a:lvl8pPr indent="-228600" lvl="7" marL="3657600" algn="l">
              <a:lnSpc>
                <a:spcPct val="100000"/>
              </a:lnSpc>
              <a:spcBef>
                <a:spcPts val="0"/>
              </a:spcBef>
              <a:spcAft>
                <a:spcPts val="0"/>
              </a:spcAft>
              <a:buClr>
                <a:schemeClr val="dk1"/>
              </a:buClr>
              <a:buSzPts val="1400"/>
              <a:buFont typeface="Arial"/>
              <a:buNone/>
              <a:defRPr sz="1400"/>
            </a:lvl8pPr>
            <a:lvl9pPr indent="-228600" lvl="8" marL="4114800" algn="l">
              <a:lnSpc>
                <a:spcPct val="100000"/>
              </a:lnSpc>
              <a:spcBef>
                <a:spcPts val="0"/>
              </a:spcBef>
              <a:spcAft>
                <a:spcPts val="0"/>
              </a:spcAft>
              <a:buClr>
                <a:schemeClr val="dk1"/>
              </a:buClr>
              <a:buSzPts val="1400"/>
              <a:buFont typeface="Arial"/>
              <a:buNone/>
              <a:defRPr sz="1400"/>
            </a:lvl9pPr>
          </a:lstStyle>
          <a:p/>
        </p:txBody>
      </p:sp>
      <p:sp>
        <p:nvSpPr>
          <p:cNvPr id="37" name="Google Shape;37;p4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2" name="Shape 272"/>
        <p:cNvGrpSpPr/>
        <p:nvPr/>
      </p:nvGrpSpPr>
      <p:grpSpPr>
        <a:xfrm>
          <a:off x="0" y="0"/>
          <a:ext cx="0" cy="0"/>
          <a:chOff x="0" y="0"/>
          <a:chExt cx="0" cy="0"/>
        </a:xfrm>
      </p:grpSpPr>
      <p:sp>
        <p:nvSpPr>
          <p:cNvPr id="273" name="Google Shape;273;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6" name="Shape 276"/>
        <p:cNvGrpSpPr/>
        <p:nvPr/>
      </p:nvGrpSpPr>
      <p:grpSpPr>
        <a:xfrm>
          <a:off x="0" y="0"/>
          <a:ext cx="0" cy="0"/>
          <a:chOff x="0" y="0"/>
          <a:chExt cx="0" cy="0"/>
        </a:xfrm>
      </p:grpSpPr>
      <p:sp>
        <p:nvSpPr>
          <p:cNvPr id="277" name="Google Shape;277;p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9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9" name="Google Shape;279;p9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 name="Google Shape;280;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3" name="Shape 283"/>
        <p:cNvGrpSpPr/>
        <p:nvPr/>
      </p:nvGrpSpPr>
      <p:grpSpPr>
        <a:xfrm>
          <a:off x="0" y="0"/>
          <a:ext cx="0" cy="0"/>
          <a:chOff x="0" y="0"/>
          <a:chExt cx="0" cy="0"/>
        </a:xfrm>
      </p:grpSpPr>
      <p:sp>
        <p:nvSpPr>
          <p:cNvPr id="284" name="Google Shape;284;p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1"/>
          <p:cNvSpPr/>
          <p:nvPr>
            <p:ph idx="2" type="pic"/>
          </p:nvPr>
        </p:nvSpPr>
        <p:spPr>
          <a:xfrm>
            <a:off x="5183188" y="987425"/>
            <a:ext cx="6172200" cy="4873625"/>
          </a:xfrm>
          <a:prstGeom prst="rect">
            <a:avLst/>
          </a:prstGeom>
          <a:noFill/>
          <a:ln>
            <a:noFill/>
          </a:ln>
        </p:spPr>
      </p:sp>
      <p:sp>
        <p:nvSpPr>
          <p:cNvPr id="286" name="Google Shape;286;p9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 name="Google Shape;287;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0" name="Shape 290"/>
        <p:cNvGrpSpPr/>
        <p:nvPr/>
      </p:nvGrpSpPr>
      <p:grpSpPr>
        <a:xfrm>
          <a:off x="0" y="0"/>
          <a:ext cx="0" cy="0"/>
          <a:chOff x="0" y="0"/>
          <a:chExt cx="0" cy="0"/>
        </a:xfrm>
      </p:grpSpPr>
      <p:sp>
        <p:nvSpPr>
          <p:cNvPr id="291" name="Google Shape;291;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9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6" name="Shape 296"/>
        <p:cNvGrpSpPr/>
        <p:nvPr/>
      </p:nvGrpSpPr>
      <p:grpSpPr>
        <a:xfrm>
          <a:off x="0" y="0"/>
          <a:ext cx="0" cy="0"/>
          <a:chOff x="0" y="0"/>
          <a:chExt cx="0" cy="0"/>
        </a:xfrm>
      </p:grpSpPr>
      <p:sp>
        <p:nvSpPr>
          <p:cNvPr id="297" name="Google Shape;297;p9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9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p:spTree>
      <p:nvGrpSpPr>
        <p:cNvPr id="303" name="Shape 303"/>
        <p:cNvGrpSpPr/>
        <p:nvPr/>
      </p:nvGrpSpPr>
      <p:grpSpPr>
        <a:xfrm>
          <a:off x="0" y="0"/>
          <a:ext cx="0" cy="0"/>
          <a:chOff x="0" y="0"/>
          <a:chExt cx="0" cy="0"/>
        </a:xfrm>
      </p:grpSpPr>
      <p:pic>
        <p:nvPicPr>
          <p:cNvPr id="304" name="Google Shape;304;p45"/>
          <p:cNvPicPr preferRelativeResize="0"/>
          <p:nvPr/>
        </p:nvPicPr>
        <p:blipFill rotWithShape="1">
          <a:blip r:embed="rId2">
            <a:alphaModFix/>
          </a:blip>
          <a:srcRect b="0" l="0" r="0" t="0"/>
          <a:stretch/>
        </p:blipFill>
        <p:spPr>
          <a:xfrm>
            <a:off x="3299" y="695"/>
            <a:ext cx="12182925" cy="6856607"/>
          </a:xfrm>
          <a:prstGeom prst="rect">
            <a:avLst/>
          </a:prstGeom>
          <a:noFill/>
          <a:ln>
            <a:noFill/>
          </a:ln>
        </p:spPr>
      </p:pic>
      <p:sp>
        <p:nvSpPr>
          <p:cNvPr id="305" name="Google Shape;305;p45"/>
          <p:cNvSpPr txBox="1"/>
          <p:nvPr/>
        </p:nvSpPr>
        <p:spPr>
          <a:xfrm>
            <a:off x="9038185"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06" name="Google Shape;306;p45"/>
          <p:cNvSpPr txBox="1"/>
          <p:nvPr>
            <p:ph idx="1" type="body"/>
          </p:nvPr>
        </p:nvSpPr>
        <p:spPr>
          <a:xfrm>
            <a:off x="692389" y="1325282"/>
            <a:ext cx="4472379"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7" name="Google Shape;307;p45"/>
          <p:cNvSpPr txBox="1"/>
          <p:nvPr>
            <p:ph idx="2" type="body"/>
          </p:nvPr>
        </p:nvSpPr>
        <p:spPr>
          <a:xfrm>
            <a:off x="5515855" y="1325283"/>
            <a:ext cx="4424536"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8" name="Google Shape;308;p45"/>
          <p:cNvSpPr txBox="1"/>
          <p:nvPr>
            <p:ph idx="3"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9" name="Google Shape;309;p45"/>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cover">
  <p:cSld name="Dark cover">
    <p:spTree>
      <p:nvGrpSpPr>
        <p:cNvPr id="310" name="Shape 310"/>
        <p:cNvGrpSpPr/>
        <p:nvPr/>
      </p:nvGrpSpPr>
      <p:grpSpPr>
        <a:xfrm>
          <a:off x="0" y="0"/>
          <a:ext cx="0" cy="0"/>
          <a:chOff x="0" y="0"/>
          <a:chExt cx="0" cy="0"/>
        </a:xfrm>
      </p:grpSpPr>
      <p:pic>
        <p:nvPicPr>
          <p:cNvPr id="311" name="Google Shape;311;p74"/>
          <p:cNvPicPr preferRelativeResize="0"/>
          <p:nvPr/>
        </p:nvPicPr>
        <p:blipFill rotWithShape="1">
          <a:blip r:embed="rId2">
            <a:alphaModFix/>
          </a:blip>
          <a:srcRect b="0" l="0" r="0" t="0"/>
          <a:stretch/>
        </p:blipFill>
        <p:spPr>
          <a:xfrm>
            <a:off x="1018" y="0"/>
            <a:ext cx="12189965" cy="6857998"/>
          </a:xfrm>
          <a:prstGeom prst="rect">
            <a:avLst/>
          </a:prstGeom>
          <a:noFill/>
          <a:ln>
            <a:noFill/>
          </a:ln>
        </p:spPr>
      </p:pic>
      <p:sp>
        <p:nvSpPr>
          <p:cNvPr id="312" name="Google Shape;312;p74"/>
          <p:cNvSpPr txBox="1"/>
          <p:nvPr>
            <p:ph type="title"/>
          </p:nvPr>
        </p:nvSpPr>
        <p:spPr>
          <a:xfrm>
            <a:off x="931922" y="3603135"/>
            <a:ext cx="7345017" cy="1271970"/>
          </a:xfrm>
          <a:prstGeom prst="rect">
            <a:avLst/>
          </a:prstGeom>
          <a:noFill/>
          <a:ln>
            <a:noFill/>
          </a:ln>
        </p:spPr>
        <p:txBody>
          <a:bodyPr anchorCtr="0" anchor="b" bIns="0" lIns="0" spcFirstLastPara="1" rIns="0" wrap="square" tIns="0">
            <a:noAutofit/>
          </a:bodyPr>
          <a:lstStyle>
            <a:lvl1pPr lvl="0" marR="0" rtl="0" algn="l">
              <a:lnSpc>
                <a:spcPct val="122222"/>
              </a:lnSpc>
              <a:spcBef>
                <a:spcPts val="0"/>
              </a:spcBef>
              <a:spcAft>
                <a:spcPts val="0"/>
              </a:spcAft>
              <a:buClr>
                <a:schemeClr val="accent1"/>
              </a:buClr>
              <a:buSzPts val="4000"/>
              <a:buFont typeface="Avenir"/>
              <a:buNone/>
              <a:defRPr b="1" i="0" sz="45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3" name="Google Shape;313;p74"/>
          <p:cNvSpPr txBox="1"/>
          <p:nvPr>
            <p:ph idx="1" type="body"/>
          </p:nvPr>
        </p:nvSpPr>
        <p:spPr>
          <a:xfrm>
            <a:off x="954156" y="5440843"/>
            <a:ext cx="7345017" cy="21464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314" name="Google Shape;314;p74"/>
          <p:cNvPicPr preferRelativeResize="0"/>
          <p:nvPr/>
        </p:nvPicPr>
        <p:blipFill rotWithShape="1">
          <a:blip r:embed="rId3">
            <a:alphaModFix/>
          </a:blip>
          <a:srcRect b="0" l="0" r="0" t="0"/>
          <a:stretch/>
        </p:blipFill>
        <p:spPr>
          <a:xfrm>
            <a:off x="942124" y="5909541"/>
            <a:ext cx="1638211" cy="364973"/>
          </a:xfrm>
          <a:prstGeom prst="rect">
            <a:avLst/>
          </a:prstGeom>
          <a:noFill/>
          <a:ln>
            <a:noFill/>
          </a:ln>
        </p:spPr>
      </p:pic>
      <p:sp>
        <p:nvSpPr>
          <p:cNvPr id="315" name="Google Shape;315;p74"/>
          <p:cNvSpPr txBox="1"/>
          <p:nvPr/>
        </p:nvSpPr>
        <p:spPr>
          <a:xfrm>
            <a:off x="954157" y="6299228"/>
            <a:ext cx="6216078"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lt2"/>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lt2"/>
              </a:solidFill>
              <a:latin typeface="Calibri"/>
              <a:ea typeface="Calibri"/>
              <a:cs typeface="Calibri"/>
              <a:sym typeface="Calibri"/>
            </a:endParaRPr>
          </a:p>
        </p:txBody>
      </p:sp>
      <p:sp>
        <p:nvSpPr>
          <p:cNvPr id="316" name="Google Shape;316;p74"/>
          <p:cNvSpPr txBox="1"/>
          <p:nvPr>
            <p:ph idx="2" type="body"/>
          </p:nvPr>
        </p:nvSpPr>
        <p:spPr>
          <a:xfrm>
            <a:off x="954156" y="5055105"/>
            <a:ext cx="7345017" cy="22027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1400"/>
              <a:buNone/>
              <a:defRPr b="1" i="0" sz="15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Cover">
  <p:cSld name="Light Cover">
    <p:spTree>
      <p:nvGrpSpPr>
        <p:cNvPr id="317" name="Shape 317"/>
        <p:cNvGrpSpPr/>
        <p:nvPr/>
      </p:nvGrpSpPr>
      <p:grpSpPr>
        <a:xfrm>
          <a:off x="0" y="0"/>
          <a:ext cx="0" cy="0"/>
          <a:chOff x="0" y="0"/>
          <a:chExt cx="0" cy="0"/>
        </a:xfrm>
      </p:grpSpPr>
      <p:pic>
        <p:nvPicPr>
          <p:cNvPr id="318" name="Google Shape;318;p75"/>
          <p:cNvPicPr preferRelativeResize="0"/>
          <p:nvPr/>
        </p:nvPicPr>
        <p:blipFill rotWithShape="1">
          <a:blip r:embed="rId2">
            <a:alphaModFix/>
          </a:blip>
          <a:srcRect b="0" l="0" r="0" t="0"/>
          <a:stretch/>
        </p:blipFill>
        <p:spPr>
          <a:xfrm>
            <a:off x="3300" y="0"/>
            <a:ext cx="12185398" cy="6857999"/>
          </a:xfrm>
          <a:prstGeom prst="rect">
            <a:avLst/>
          </a:prstGeom>
          <a:noFill/>
          <a:ln>
            <a:noFill/>
          </a:ln>
        </p:spPr>
      </p:pic>
      <p:sp>
        <p:nvSpPr>
          <p:cNvPr id="319" name="Google Shape;319;p75"/>
          <p:cNvSpPr txBox="1"/>
          <p:nvPr>
            <p:ph type="title"/>
          </p:nvPr>
        </p:nvSpPr>
        <p:spPr>
          <a:xfrm>
            <a:off x="931922" y="3603135"/>
            <a:ext cx="7345017" cy="1271970"/>
          </a:xfrm>
          <a:prstGeom prst="rect">
            <a:avLst/>
          </a:prstGeom>
          <a:noFill/>
          <a:ln>
            <a:noFill/>
          </a:ln>
        </p:spPr>
        <p:txBody>
          <a:bodyPr anchorCtr="0" anchor="b" bIns="0" lIns="0" spcFirstLastPara="1" rIns="0" wrap="square" tIns="0">
            <a:noAutofit/>
          </a:bodyPr>
          <a:lstStyle>
            <a:lvl1pPr lvl="0" marR="0" rtl="0" algn="l">
              <a:lnSpc>
                <a:spcPct val="122222"/>
              </a:lnSpc>
              <a:spcBef>
                <a:spcPts val="0"/>
              </a:spcBef>
              <a:spcAft>
                <a:spcPts val="0"/>
              </a:spcAft>
              <a:buClr>
                <a:schemeClr val="accent1"/>
              </a:buClr>
              <a:buSzPts val="4000"/>
              <a:buFont typeface="Avenir"/>
              <a:buNone/>
              <a:defRPr b="1"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0" name="Google Shape;320;p75"/>
          <p:cNvSpPr txBox="1"/>
          <p:nvPr>
            <p:ph idx="1" type="body"/>
          </p:nvPr>
        </p:nvSpPr>
        <p:spPr>
          <a:xfrm>
            <a:off x="954156" y="5440843"/>
            <a:ext cx="7345017" cy="21464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321" name="Google Shape;321;p75"/>
          <p:cNvPicPr preferRelativeResize="0"/>
          <p:nvPr/>
        </p:nvPicPr>
        <p:blipFill rotWithShape="1">
          <a:blip r:embed="rId3">
            <a:alphaModFix/>
          </a:blip>
          <a:srcRect b="0" l="0" r="0" t="0"/>
          <a:stretch/>
        </p:blipFill>
        <p:spPr>
          <a:xfrm>
            <a:off x="942125" y="5909541"/>
            <a:ext cx="1638208" cy="364973"/>
          </a:xfrm>
          <a:prstGeom prst="rect">
            <a:avLst/>
          </a:prstGeom>
          <a:noFill/>
          <a:ln>
            <a:noFill/>
          </a:ln>
        </p:spPr>
      </p:pic>
      <p:sp>
        <p:nvSpPr>
          <p:cNvPr id="322" name="Google Shape;322;p75"/>
          <p:cNvSpPr txBox="1"/>
          <p:nvPr/>
        </p:nvSpPr>
        <p:spPr>
          <a:xfrm>
            <a:off x="954156" y="6299228"/>
            <a:ext cx="6228697"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dk1"/>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dk1"/>
              </a:solidFill>
              <a:latin typeface="Calibri"/>
              <a:ea typeface="Calibri"/>
              <a:cs typeface="Calibri"/>
              <a:sym typeface="Calibri"/>
            </a:endParaRPr>
          </a:p>
        </p:txBody>
      </p:sp>
      <p:sp>
        <p:nvSpPr>
          <p:cNvPr id="323" name="Google Shape;323;p75"/>
          <p:cNvSpPr txBox="1"/>
          <p:nvPr>
            <p:ph idx="2" type="body"/>
          </p:nvPr>
        </p:nvSpPr>
        <p:spPr>
          <a:xfrm>
            <a:off x="954156" y="5055105"/>
            <a:ext cx="7345017" cy="22027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1400"/>
              <a:buNone/>
              <a:defRPr b="1" i="0" sz="15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Chapter">
    <p:spTree>
      <p:nvGrpSpPr>
        <p:cNvPr id="324" name="Shape 324"/>
        <p:cNvGrpSpPr/>
        <p:nvPr/>
      </p:nvGrpSpPr>
      <p:grpSpPr>
        <a:xfrm>
          <a:off x="0" y="0"/>
          <a:ext cx="0" cy="0"/>
          <a:chOff x="0" y="0"/>
          <a:chExt cx="0" cy="0"/>
        </a:xfrm>
      </p:grpSpPr>
      <p:pic>
        <p:nvPicPr>
          <p:cNvPr id="325" name="Google Shape;325;p76"/>
          <p:cNvPicPr preferRelativeResize="0"/>
          <p:nvPr/>
        </p:nvPicPr>
        <p:blipFill rotWithShape="1">
          <a:blip r:embed="rId2">
            <a:alphaModFix/>
          </a:blip>
          <a:srcRect b="0" l="0" r="0" t="0"/>
          <a:stretch/>
        </p:blipFill>
        <p:spPr>
          <a:xfrm>
            <a:off x="3702" y="1511"/>
            <a:ext cx="12184592" cy="6854974"/>
          </a:xfrm>
          <a:prstGeom prst="rect">
            <a:avLst/>
          </a:prstGeom>
          <a:noFill/>
          <a:ln>
            <a:noFill/>
          </a:ln>
        </p:spPr>
      </p:pic>
      <p:sp>
        <p:nvSpPr>
          <p:cNvPr id="326" name="Google Shape;326;p76"/>
          <p:cNvSpPr txBox="1"/>
          <p:nvPr>
            <p:ph type="title"/>
          </p:nvPr>
        </p:nvSpPr>
        <p:spPr>
          <a:xfrm>
            <a:off x="1485900" y="1474470"/>
            <a:ext cx="9217727" cy="2778237"/>
          </a:xfrm>
          <a:prstGeom prst="rect">
            <a:avLst/>
          </a:prstGeom>
          <a:noFill/>
          <a:ln>
            <a:noFill/>
          </a:ln>
        </p:spPr>
        <p:txBody>
          <a:bodyPr anchorCtr="0" anchor="ctr" bIns="0" lIns="0" spcFirstLastPara="1" rIns="0" wrap="square" tIns="0">
            <a:noAutofit/>
          </a:bodyPr>
          <a:lstStyle>
            <a:lvl1pPr lvl="0" marR="0" rtl="0" algn="ctr">
              <a:lnSpc>
                <a:spcPct val="125000"/>
              </a:lnSpc>
              <a:spcBef>
                <a:spcPts val="0"/>
              </a:spcBef>
              <a:spcAft>
                <a:spcPts val="0"/>
              </a:spcAft>
              <a:buClr>
                <a:schemeClr val="accent1"/>
              </a:buClr>
              <a:buSzPts val="4000"/>
              <a:buFont typeface="Avenir"/>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7" name="Google Shape;327;p76"/>
          <p:cNvSpPr txBox="1"/>
          <p:nvPr/>
        </p:nvSpPr>
        <p:spPr>
          <a:xfrm>
            <a:off x="8981286"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lt1"/>
                </a:solidFill>
                <a:latin typeface="Calibri"/>
                <a:ea typeface="Calibri"/>
                <a:cs typeface="Calibri"/>
                <a:sym typeface="Calibri"/>
              </a:rPr>
              <a:t>‹#›</a:t>
            </a:fld>
            <a:endParaRPr b="0" i="0" sz="1000" u="none" cap="none" strike="noStrike">
              <a:solidFill>
                <a:schemeClr val="lt1"/>
              </a:solidFill>
              <a:latin typeface="Calibri"/>
              <a:ea typeface="Calibri"/>
              <a:cs typeface="Calibri"/>
              <a:sym typeface="Calibri"/>
            </a:endParaRPr>
          </a:p>
        </p:txBody>
      </p:sp>
      <p:sp>
        <p:nvSpPr>
          <p:cNvPr id="328" name="Google Shape;328;p76"/>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Content I">
    <p:spTree>
      <p:nvGrpSpPr>
        <p:cNvPr id="329" name="Shape 329"/>
        <p:cNvGrpSpPr/>
        <p:nvPr/>
      </p:nvGrpSpPr>
      <p:grpSpPr>
        <a:xfrm>
          <a:off x="0" y="0"/>
          <a:ext cx="0" cy="0"/>
          <a:chOff x="0" y="0"/>
          <a:chExt cx="0" cy="0"/>
        </a:xfrm>
      </p:grpSpPr>
      <p:pic>
        <p:nvPicPr>
          <p:cNvPr id="330" name="Google Shape;330;p77"/>
          <p:cNvPicPr preferRelativeResize="0"/>
          <p:nvPr/>
        </p:nvPicPr>
        <p:blipFill rotWithShape="1">
          <a:blip r:embed="rId2">
            <a:alphaModFix/>
          </a:blip>
          <a:srcRect b="0" l="0" r="0" t="0"/>
          <a:stretch/>
        </p:blipFill>
        <p:spPr>
          <a:xfrm>
            <a:off x="3298" y="695"/>
            <a:ext cx="12182927" cy="6856608"/>
          </a:xfrm>
          <a:prstGeom prst="rect">
            <a:avLst/>
          </a:prstGeom>
          <a:noFill/>
          <a:ln>
            <a:noFill/>
          </a:ln>
        </p:spPr>
      </p:pic>
      <p:sp>
        <p:nvSpPr>
          <p:cNvPr id="331" name="Google Shape;331;p77"/>
          <p:cNvSpPr txBox="1"/>
          <p:nvPr>
            <p:ph idx="1" type="body"/>
          </p:nvPr>
        </p:nvSpPr>
        <p:spPr>
          <a:xfrm>
            <a:off x="692389" y="1325284"/>
            <a:ext cx="9251711"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2" name="Google Shape;332;p77"/>
          <p:cNvSpPr txBox="1"/>
          <p:nvPr>
            <p:ph idx="2"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3" name="Google Shape;333;p77"/>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4" name="Google Shape;334;p77"/>
          <p:cNvSpPr txBox="1"/>
          <p:nvPr/>
        </p:nvSpPr>
        <p:spPr>
          <a:xfrm>
            <a:off x="9038185"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4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Font typeface="Arial"/>
              <a:buNone/>
              <a:defRPr b="1" sz="2400"/>
            </a:lvl1pPr>
            <a:lvl2pPr indent="-228600" lvl="1" marL="914400" algn="l">
              <a:lnSpc>
                <a:spcPct val="100000"/>
              </a:lnSpc>
              <a:spcBef>
                <a:spcPts val="0"/>
              </a:spcBef>
              <a:spcAft>
                <a:spcPts val="0"/>
              </a:spcAft>
              <a:buClr>
                <a:schemeClr val="dk1"/>
              </a:buClr>
              <a:buSzPts val="2000"/>
              <a:buFont typeface="Arial"/>
              <a:buNone/>
              <a:defRPr b="1" sz="2000"/>
            </a:lvl2pPr>
            <a:lvl3pPr indent="-228600" lvl="2" marL="1371600" algn="l">
              <a:lnSpc>
                <a:spcPct val="100000"/>
              </a:lnSpc>
              <a:spcBef>
                <a:spcPts val="0"/>
              </a:spcBef>
              <a:spcAft>
                <a:spcPts val="0"/>
              </a:spcAft>
              <a:buClr>
                <a:schemeClr val="dk1"/>
              </a:buClr>
              <a:buSzPts val="1800"/>
              <a:buFont typeface="Arial"/>
              <a:buNone/>
              <a:defRPr b="1" sz="1800"/>
            </a:lvl3pPr>
            <a:lvl4pPr indent="-228600" lvl="3" marL="1828800" algn="l">
              <a:lnSpc>
                <a:spcPct val="100000"/>
              </a:lnSpc>
              <a:spcBef>
                <a:spcPts val="0"/>
              </a:spcBef>
              <a:spcAft>
                <a:spcPts val="0"/>
              </a:spcAft>
              <a:buClr>
                <a:schemeClr val="dk1"/>
              </a:buClr>
              <a:buSzPts val="1600"/>
              <a:buFont typeface="Arial"/>
              <a:buNone/>
              <a:defRPr b="1" sz="1600"/>
            </a:lvl4pPr>
            <a:lvl5pPr indent="-228600" lvl="4" marL="2286000" algn="l">
              <a:lnSpc>
                <a:spcPct val="100000"/>
              </a:lnSpc>
              <a:spcBef>
                <a:spcPts val="0"/>
              </a:spcBef>
              <a:spcAft>
                <a:spcPts val="0"/>
              </a:spcAft>
              <a:buClr>
                <a:schemeClr val="dk1"/>
              </a:buClr>
              <a:buSzPts val="1600"/>
              <a:buFont typeface="Arial"/>
              <a:buNone/>
              <a:defRPr b="1" sz="1600"/>
            </a:lvl5pPr>
            <a:lvl6pPr indent="-228600" lvl="5" marL="2743200" algn="l">
              <a:lnSpc>
                <a:spcPct val="100000"/>
              </a:lnSpc>
              <a:spcBef>
                <a:spcPts val="0"/>
              </a:spcBef>
              <a:spcAft>
                <a:spcPts val="0"/>
              </a:spcAft>
              <a:buClr>
                <a:schemeClr val="dk1"/>
              </a:buClr>
              <a:buSzPts val="1600"/>
              <a:buFont typeface="Arial"/>
              <a:buNone/>
              <a:defRPr b="1" sz="1600"/>
            </a:lvl6pPr>
            <a:lvl7pPr indent="-228600" lvl="6" marL="3200400" algn="l">
              <a:lnSpc>
                <a:spcPct val="100000"/>
              </a:lnSpc>
              <a:spcBef>
                <a:spcPts val="0"/>
              </a:spcBef>
              <a:spcAft>
                <a:spcPts val="0"/>
              </a:spcAft>
              <a:buClr>
                <a:schemeClr val="dk1"/>
              </a:buClr>
              <a:buSzPts val="1600"/>
              <a:buFont typeface="Arial"/>
              <a:buNone/>
              <a:defRPr b="1" sz="1600"/>
            </a:lvl7pPr>
            <a:lvl8pPr indent="-228600" lvl="7" marL="3657600" algn="l">
              <a:lnSpc>
                <a:spcPct val="100000"/>
              </a:lnSpc>
              <a:spcBef>
                <a:spcPts val="0"/>
              </a:spcBef>
              <a:spcAft>
                <a:spcPts val="0"/>
              </a:spcAft>
              <a:buClr>
                <a:schemeClr val="dk1"/>
              </a:buClr>
              <a:buSzPts val="1600"/>
              <a:buFont typeface="Arial"/>
              <a:buNone/>
              <a:defRPr b="1" sz="1600"/>
            </a:lvl8pPr>
            <a:lvl9pPr indent="-228600" lvl="8" marL="4114800" algn="l">
              <a:lnSpc>
                <a:spcPct val="100000"/>
              </a:lnSpc>
              <a:spcBef>
                <a:spcPts val="0"/>
              </a:spcBef>
              <a:spcAft>
                <a:spcPts val="0"/>
              </a:spcAft>
              <a:buClr>
                <a:schemeClr val="dk1"/>
              </a:buClr>
              <a:buSzPts val="1600"/>
              <a:buFont typeface="Arial"/>
              <a:buNone/>
              <a:defRPr b="1" sz="1600"/>
            </a:lvl9pPr>
          </a:lstStyle>
          <a:p/>
        </p:txBody>
      </p:sp>
      <p:sp>
        <p:nvSpPr>
          <p:cNvPr id="43" name="Google Shape;43;p4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Font typeface="Arial"/>
              <a:buChar char="•"/>
              <a:defRPr sz="2400"/>
            </a:lvl1pPr>
            <a:lvl2pPr indent="-355600" lvl="1" marL="914400" algn="l">
              <a:lnSpc>
                <a:spcPct val="100000"/>
              </a:lnSpc>
              <a:spcBef>
                <a:spcPts val="0"/>
              </a:spcBef>
              <a:spcAft>
                <a:spcPts val="0"/>
              </a:spcAft>
              <a:buClr>
                <a:schemeClr val="dk1"/>
              </a:buClr>
              <a:buSzPts val="2000"/>
              <a:buFont typeface="Arial"/>
              <a:buChar char="–"/>
              <a:defRPr sz="2000"/>
            </a:lvl2pPr>
            <a:lvl3pPr indent="-342900" lvl="2" marL="1371600" algn="l">
              <a:lnSpc>
                <a:spcPct val="100000"/>
              </a:lnSpc>
              <a:spcBef>
                <a:spcPts val="0"/>
              </a:spcBef>
              <a:spcAft>
                <a:spcPts val="0"/>
              </a:spcAft>
              <a:buClr>
                <a:schemeClr val="dk1"/>
              </a:buClr>
              <a:buSzPts val="1800"/>
              <a:buFont typeface="Arial"/>
              <a:buChar char="•"/>
              <a:defRPr sz="1800"/>
            </a:lvl3pPr>
            <a:lvl4pPr indent="-330200" lvl="3" marL="1828800" algn="l">
              <a:lnSpc>
                <a:spcPct val="100000"/>
              </a:lnSpc>
              <a:spcBef>
                <a:spcPts val="0"/>
              </a:spcBef>
              <a:spcAft>
                <a:spcPts val="0"/>
              </a:spcAft>
              <a:buClr>
                <a:schemeClr val="dk1"/>
              </a:buClr>
              <a:buSzPts val="1600"/>
              <a:buFont typeface="Arial"/>
              <a:buChar char="–"/>
              <a:defRPr sz="1600"/>
            </a:lvl4pPr>
            <a:lvl5pPr indent="-330200" lvl="4" marL="2286000" algn="l">
              <a:lnSpc>
                <a:spcPct val="100000"/>
              </a:lnSpc>
              <a:spcBef>
                <a:spcPts val="0"/>
              </a:spcBef>
              <a:spcAft>
                <a:spcPts val="0"/>
              </a:spcAft>
              <a:buClr>
                <a:schemeClr val="dk1"/>
              </a:buClr>
              <a:buSzPts val="1600"/>
              <a:buFont typeface="Arial"/>
              <a:buChar char="»"/>
              <a:defRPr sz="1600"/>
            </a:lvl5pPr>
            <a:lvl6pPr indent="-330200" lvl="5" marL="2743200" algn="l">
              <a:lnSpc>
                <a:spcPct val="100000"/>
              </a:lnSpc>
              <a:spcBef>
                <a:spcPts val="0"/>
              </a:spcBef>
              <a:spcAft>
                <a:spcPts val="0"/>
              </a:spcAft>
              <a:buClr>
                <a:schemeClr val="dk1"/>
              </a:buClr>
              <a:buSzPts val="1600"/>
              <a:buFont typeface="Arial"/>
              <a:buChar char="»"/>
              <a:defRPr sz="1600"/>
            </a:lvl6pPr>
            <a:lvl7pPr indent="-330200" lvl="6" marL="3200400" algn="l">
              <a:lnSpc>
                <a:spcPct val="100000"/>
              </a:lnSpc>
              <a:spcBef>
                <a:spcPts val="0"/>
              </a:spcBef>
              <a:spcAft>
                <a:spcPts val="0"/>
              </a:spcAft>
              <a:buClr>
                <a:schemeClr val="dk1"/>
              </a:buClr>
              <a:buSzPts val="1600"/>
              <a:buFont typeface="Arial"/>
              <a:buChar char="»"/>
              <a:defRPr sz="1600"/>
            </a:lvl7pPr>
            <a:lvl8pPr indent="-330200" lvl="7" marL="3657600" algn="l">
              <a:lnSpc>
                <a:spcPct val="100000"/>
              </a:lnSpc>
              <a:spcBef>
                <a:spcPts val="0"/>
              </a:spcBef>
              <a:spcAft>
                <a:spcPts val="0"/>
              </a:spcAft>
              <a:buClr>
                <a:schemeClr val="dk1"/>
              </a:buClr>
              <a:buSzPts val="1600"/>
              <a:buFont typeface="Arial"/>
              <a:buChar char="»"/>
              <a:defRPr sz="1600"/>
            </a:lvl8pPr>
            <a:lvl9pPr indent="-330200" lvl="8" marL="4114800" algn="l">
              <a:lnSpc>
                <a:spcPct val="100000"/>
              </a:lnSpc>
              <a:spcBef>
                <a:spcPts val="0"/>
              </a:spcBef>
              <a:spcAft>
                <a:spcPts val="0"/>
              </a:spcAft>
              <a:buClr>
                <a:schemeClr val="dk1"/>
              </a:buClr>
              <a:buSzPts val="1600"/>
              <a:buFont typeface="Arial"/>
              <a:buChar char="»"/>
              <a:defRPr sz="1600"/>
            </a:lvl9pPr>
          </a:lstStyle>
          <a:p/>
        </p:txBody>
      </p:sp>
      <p:sp>
        <p:nvSpPr>
          <p:cNvPr id="44" name="Google Shape;44;p49"/>
          <p:cNvSpPr txBox="1"/>
          <p:nvPr>
            <p:ph idx="3" type="body"/>
          </p:nvPr>
        </p:nvSpPr>
        <p:spPr>
          <a:xfrm>
            <a:off x="6193370"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Font typeface="Arial"/>
              <a:buNone/>
              <a:defRPr b="1" sz="2400"/>
            </a:lvl1pPr>
            <a:lvl2pPr indent="-228600" lvl="1" marL="914400" algn="l">
              <a:lnSpc>
                <a:spcPct val="100000"/>
              </a:lnSpc>
              <a:spcBef>
                <a:spcPts val="0"/>
              </a:spcBef>
              <a:spcAft>
                <a:spcPts val="0"/>
              </a:spcAft>
              <a:buClr>
                <a:schemeClr val="dk1"/>
              </a:buClr>
              <a:buSzPts val="2000"/>
              <a:buFont typeface="Arial"/>
              <a:buNone/>
              <a:defRPr b="1" sz="2000"/>
            </a:lvl2pPr>
            <a:lvl3pPr indent="-228600" lvl="2" marL="1371600" algn="l">
              <a:lnSpc>
                <a:spcPct val="100000"/>
              </a:lnSpc>
              <a:spcBef>
                <a:spcPts val="0"/>
              </a:spcBef>
              <a:spcAft>
                <a:spcPts val="0"/>
              </a:spcAft>
              <a:buClr>
                <a:schemeClr val="dk1"/>
              </a:buClr>
              <a:buSzPts val="1800"/>
              <a:buFont typeface="Arial"/>
              <a:buNone/>
              <a:defRPr b="1" sz="1800"/>
            </a:lvl3pPr>
            <a:lvl4pPr indent="-228600" lvl="3" marL="1828800" algn="l">
              <a:lnSpc>
                <a:spcPct val="100000"/>
              </a:lnSpc>
              <a:spcBef>
                <a:spcPts val="0"/>
              </a:spcBef>
              <a:spcAft>
                <a:spcPts val="0"/>
              </a:spcAft>
              <a:buClr>
                <a:schemeClr val="dk1"/>
              </a:buClr>
              <a:buSzPts val="1600"/>
              <a:buFont typeface="Arial"/>
              <a:buNone/>
              <a:defRPr b="1" sz="1600"/>
            </a:lvl4pPr>
            <a:lvl5pPr indent="-228600" lvl="4" marL="2286000" algn="l">
              <a:lnSpc>
                <a:spcPct val="100000"/>
              </a:lnSpc>
              <a:spcBef>
                <a:spcPts val="0"/>
              </a:spcBef>
              <a:spcAft>
                <a:spcPts val="0"/>
              </a:spcAft>
              <a:buClr>
                <a:schemeClr val="dk1"/>
              </a:buClr>
              <a:buSzPts val="1600"/>
              <a:buFont typeface="Arial"/>
              <a:buNone/>
              <a:defRPr b="1" sz="1600"/>
            </a:lvl5pPr>
            <a:lvl6pPr indent="-228600" lvl="5" marL="2743200" algn="l">
              <a:lnSpc>
                <a:spcPct val="100000"/>
              </a:lnSpc>
              <a:spcBef>
                <a:spcPts val="0"/>
              </a:spcBef>
              <a:spcAft>
                <a:spcPts val="0"/>
              </a:spcAft>
              <a:buClr>
                <a:schemeClr val="dk1"/>
              </a:buClr>
              <a:buSzPts val="1600"/>
              <a:buFont typeface="Arial"/>
              <a:buNone/>
              <a:defRPr b="1" sz="1600"/>
            </a:lvl6pPr>
            <a:lvl7pPr indent="-228600" lvl="6" marL="3200400" algn="l">
              <a:lnSpc>
                <a:spcPct val="100000"/>
              </a:lnSpc>
              <a:spcBef>
                <a:spcPts val="0"/>
              </a:spcBef>
              <a:spcAft>
                <a:spcPts val="0"/>
              </a:spcAft>
              <a:buClr>
                <a:schemeClr val="dk1"/>
              </a:buClr>
              <a:buSzPts val="1600"/>
              <a:buFont typeface="Arial"/>
              <a:buNone/>
              <a:defRPr b="1" sz="1600"/>
            </a:lvl7pPr>
            <a:lvl8pPr indent="-228600" lvl="7" marL="3657600" algn="l">
              <a:lnSpc>
                <a:spcPct val="100000"/>
              </a:lnSpc>
              <a:spcBef>
                <a:spcPts val="0"/>
              </a:spcBef>
              <a:spcAft>
                <a:spcPts val="0"/>
              </a:spcAft>
              <a:buClr>
                <a:schemeClr val="dk1"/>
              </a:buClr>
              <a:buSzPts val="1600"/>
              <a:buFont typeface="Arial"/>
              <a:buNone/>
              <a:defRPr b="1" sz="1600"/>
            </a:lvl8pPr>
            <a:lvl9pPr indent="-228600" lvl="8" marL="4114800" algn="l">
              <a:lnSpc>
                <a:spcPct val="100000"/>
              </a:lnSpc>
              <a:spcBef>
                <a:spcPts val="0"/>
              </a:spcBef>
              <a:spcAft>
                <a:spcPts val="0"/>
              </a:spcAft>
              <a:buClr>
                <a:schemeClr val="dk1"/>
              </a:buClr>
              <a:buSzPts val="1600"/>
              <a:buFont typeface="Arial"/>
              <a:buNone/>
              <a:defRPr b="1" sz="1600"/>
            </a:lvl9pPr>
          </a:lstStyle>
          <a:p/>
        </p:txBody>
      </p:sp>
      <p:sp>
        <p:nvSpPr>
          <p:cNvPr id="45" name="Google Shape;45;p49"/>
          <p:cNvSpPr txBox="1"/>
          <p:nvPr>
            <p:ph idx="4" type="body"/>
          </p:nvPr>
        </p:nvSpPr>
        <p:spPr>
          <a:xfrm>
            <a:off x="6193370"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Font typeface="Arial"/>
              <a:buChar char="•"/>
              <a:defRPr sz="2400"/>
            </a:lvl1pPr>
            <a:lvl2pPr indent="-355600" lvl="1" marL="914400" algn="l">
              <a:lnSpc>
                <a:spcPct val="100000"/>
              </a:lnSpc>
              <a:spcBef>
                <a:spcPts val="0"/>
              </a:spcBef>
              <a:spcAft>
                <a:spcPts val="0"/>
              </a:spcAft>
              <a:buClr>
                <a:schemeClr val="dk1"/>
              </a:buClr>
              <a:buSzPts val="2000"/>
              <a:buFont typeface="Arial"/>
              <a:buChar char="–"/>
              <a:defRPr sz="2000"/>
            </a:lvl2pPr>
            <a:lvl3pPr indent="-342900" lvl="2" marL="1371600" algn="l">
              <a:lnSpc>
                <a:spcPct val="100000"/>
              </a:lnSpc>
              <a:spcBef>
                <a:spcPts val="0"/>
              </a:spcBef>
              <a:spcAft>
                <a:spcPts val="0"/>
              </a:spcAft>
              <a:buClr>
                <a:schemeClr val="dk1"/>
              </a:buClr>
              <a:buSzPts val="1800"/>
              <a:buFont typeface="Arial"/>
              <a:buChar char="•"/>
              <a:defRPr sz="1800"/>
            </a:lvl3pPr>
            <a:lvl4pPr indent="-330200" lvl="3" marL="1828800" algn="l">
              <a:lnSpc>
                <a:spcPct val="100000"/>
              </a:lnSpc>
              <a:spcBef>
                <a:spcPts val="0"/>
              </a:spcBef>
              <a:spcAft>
                <a:spcPts val="0"/>
              </a:spcAft>
              <a:buClr>
                <a:schemeClr val="dk1"/>
              </a:buClr>
              <a:buSzPts val="1600"/>
              <a:buFont typeface="Arial"/>
              <a:buChar char="–"/>
              <a:defRPr sz="1600"/>
            </a:lvl4pPr>
            <a:lvl5pPr indent="-330200" lvl="4" marL="2286000" algn="l">
              <a:lnSpc>
                <a:spcPct val="100000"/>
              </a:lnSpc>
              <a:spcBef>
                <a:spcPts val="0"/>
              </a:spcBef>
              <a:spcAft>
                <a:spcPts val="0"/>
              </a:spcAft>
              <a:buClr>
                <a:schemeClr val="dk1"/>
              </a:buClr>
              <a:buSzPts val="1600"/>
              <a:buFont typeface="Arial"/>
              <a:buChar char="»"/>
              <a:defRPr sz="1600"/>
            </a:lvl5pPr>
            <a:lvl6pPr indent="-330200" lvl="5" marL="2743200" algn="l">
              <a:lnSpc>
                <a:spcPct val="100000"/>
              </a:lnSpc>
              <a:spcBef>
                <a:spcPts val="0"/>
              </a:spcBef>
              <a:spcAft>
                <a:spcPts val="0"/>
              </a:spcAft>
              <a:buClr>
                <a:schemeClr val="dk1"/>
              </a:buClr>
              <a:buSzPts val="1600"/>
              <a:buFont typeface="Arial"/>
              <a:buChar char="»"/>
              <a:defRPr sz="1600"/>
            </a:lvl6pPr>
            <a:lvl7pPr indent="-330200" lvl="6" marL="3200400" algn="l">
              <a:lnSpc>
                <a:spcPct val="100000"/>
              </a:lnSpc>
              <a:spcBef>
                <a:spcPts val="0"/>
              </a:spcBef>
              <a:spcAft>
                <a:spcPts val="0"/>
              </a:spcAft>
              <a:buClr>
                <a:schemeClr val="dk1"/>
              </a:buClr>
              <a:buSzPts val="1600"/>
              <a:buFont typeface="Arial"/>
              <a:buChar char="»"/>
              <a:defRPr sz="1600"/>
            </a:lvl7pPr>
            <a:lvl8pPr indent="-330200" lvl="7" marL="3657600" algn="l">
              <a:lnSpc>
                <a:spcPct val="100000"/>
              </a:lnSpc>
              <a:spcBef>
                <a:spcPts val="0"/>
              </a:spcBef>
              <a:spcAft>
                <a:spcPts val="0"/>
              </a:spcAft>
              <a:buClr>
                <a:schemeClr val="dk1"/>
              </a:buClr>
              <a:buSzPts val="1600"/>
              <a:buFont typeface="Arial"/>
              <a:buChar char="»"/>
              <a:defRPr sz="1600"/>
            </a:lvl8pPr>
            <a:lvl9pPr indent="-330200" lvl="8" marL="4114800" algn="l">
              <a:lnSpc>
                <a:spcPct val="100000"/>
              </a:lnSpc>
              <a:spcBef>
                <a:spcPts val="0"/>
              </a:spcBef>
              <a:spcAft>
                <a:spcPts val="0"/>
              </a:spcAft>
              <a:buClr>
                <a:schemeClr val="dk1"/>
              </a:buClr>
              <a:buSzPts val="1600"/>
              <a:buFont typeface="Arial"/>
              <a:buChar char="»"/>
              <a:defRPr sz="1600"/>
            </a:lvl9pPr>
          </a:lstStyle>
          <a:p/>
        </p:txBody>
      </p:sp>
      <p:sp>
        <p:nvSpPr>
          <p:cNvPr id="46" name="Google Shape;46;p4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2">
    <p:spTree>
      <p:nvGrpSpPr>
        <p:cNvPr id="335" name="Shape 335"/>
        <p:cNvGrpSpPr/>
        <p:nvPr/>
      </p:nvGrpSpPr>
      <p:grpSpPr>
        <a:xfrm>
          <a:off x="0" y="0"/>
          <a:ext cx="0" cy="0"/>
          <a:chOff x="0" y="0"/>
          <a:chExt cx="0" cy="0"/>
        </a:xfrm>
      </p:grpSpPr>
      <p:pic>
        <p:nvPicPr>
          <p:cNvPr id="336" name="Google Shape;336;p78"/>
          <p:cNvPicPr preferRelativeResize="0"/>
          <p:nvPr/>
        </p:nvPicPr>
        <p:blipFill rotWithShape="1">
          <a:blip r:embed="rId2">
            <a:alphaModFix/>
          </a:blip>
          <a:srcRect b="0" l="0" r="0" t="0"/>
          <a:stretch/>
        </p:blipFill>
        <p:spPr>
          <a:xfrm>
            <a:off x="2467" y="1512"/>
            <a:ext cx="12184590" cy="6854973"/>
          </a:xfrm>
          <a:prstGeom prst="rect">
            <a:avLst/>
          </a:prstGeom>
          <a:noFill/>
          <a:ln>
            <a:noFill/>
          </a:ln>
        </p:spPr>
      </p:pic>
      <p:sp>
        <p:nvSpPr>
          <p:cNvPr id="337" name="Google Shape;337;p78"/>
          <p:cNvSpPr txBox="1"/>
          <p:nvPr>
            <p:ph idx="1" type="body"/>
          </p:nvPr>
        </p:nvSpPr>
        <p:spPr>
          <a:xfrm>
            <a:off x="692388" y="1325284"/>
            <a:ext cx="10803514"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8" name="Google Shape;338;p78"/>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39" name="Google Shape;339;p78"/>
          <p:cNvSpPr txBox="1"/>
          <p:nvPr>
            <p:ph idx="2"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0" name="Google Shape;340;p78"/>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3">
    <p:spTree>
      <p:nvGrpSpPr>
        <p:cNvPr id="341" name="Shape 341"/>
        <p:cNvGrpSpPr/>
        <p:nvPr/>
      </p:nvGrpSpPr>
      <p:grpSpPr>
        <a:xfrm>
          <a:off x="0" y="0"/>
          <a:ext cx="0" cy="0"/>
          <a:chOff x="0" y="0"/>
          <a:chExt cx="0" cy="0"/>
        </a:xfrm>
      </p:grpSpPr>
      <p:pic>
        <p:nvPicPr>
          <p:cNvPr id="342" name="Google Shape;342;p79"/>
          <p:cNvPicPr preferRelativeResize="0"/>
          <p:nvPr/>
        </p:nvPicPr>
        <p:blipFill rotWithShape="1">
          <a:blip r:embed="rId2">
            <a:alphaModFix/>
          </a:blip>
          <a:srcRect b="0" l="0" r="0" t="0"/>
          <a:stretch/>
        </p:blipFill>
        <p:spPr>
          <a:xfrm>
            <a:off x="2467" y="1512"/>
            <a:ext cx="12184590" cy="6854973"/>
          </a:xfrm>
          <a:prstGeom prst="rect">
            <a:avLst/>
          </a:prstGeom>
          <a:noFill/>
          <a:ln>
            <a:noFill/>
          </a:ln>
        </p:spPr>
      </p:pic>
      <p:sp>
        <p:nvSpPr>
          <p:cNvPr id="343" name="Google Shape;343;p79"/>
          <p:cNvSpPr txBox="1"/>
          <p:nvPr>
            <p:ph idx="1" type="body"/>
          </p:nvPr>
        </p:nvSpPr>
        <p:spPr>
          <a:xfrm>
            <a:off x="692388" y="1325284"/>
            <a:ext cx="5221757"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4" name="Google Shape;344;p79"/>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45" name="Google Shape;345;p79"/>
          <p:cNvSpPr txBox="1"/>
          <p:nvPr>
            <p:ph idx="2" type="body"/>
          </p:nvPr>
        </p:nvSpPr>
        <p:spPr>
          <a:xfrm>
            <a:off x="6274145" y="1325282"/>
            <a:ext cx="5221757"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6" name="Google Shape;346;p79"/>
          <p:cNvSpPr txBox="1"/>
          <p:nvPr>
            <p:ph idx="3" type="body"/>
          </p:nvPr>
        </p:nvSpPr>
        <p:spPr>
          <a:xfrm>
            <a:off x="360001" y="730183"/>
            <a:ext cx="9961852"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7" name="Google Shape;347;p79"/>
          <p:cNvSpPr txBox="1"/>
          <p:nvPr>
            <p:ph type="title"/>
          </p:nvPr>
        </p:nvSpPr>
        <p:spPr>
          <a:xfrm>
            <a:off x="360001" y="344270"/>
            <a:ext cx="9961852"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I">
  <p:cSld name="1_Content I 4">
    <p:spTree>
      <p:nvGrpSpPr>
        <p:cNvPr id="348" name="Shape 348"/>
        <p:cNvGrpSpPr/>
        <p:nvPr/>
      </p:nvGrpSpPr>
      <p:grpSpPr>
        <a:xfrm>
          <a:off x="0" y="0"/>
          <a:ext cx="0" cy="0"/>
          <a:chOff x="0" y="0"/>
          <a:chExt cx="0" cy="0"/>
        </a:xfrm>
      </p:grpSpPr>
      <p:pic>
        <p:nvPicPr>
          <p:cNvPr id="349" name="Google Shape;349;p80"/>
          <p:cNvPicPr preferRelativeResize="0"/>
          <p:nvPr/>
        </p:nvPicPr>
        <p:blipFill rotWithShape="1">
          <a:blip r:embed="rId2">
            <a:alphaModFix/>
          </a:blip>
          <a:srcRect b="0" l="0" r="0" t="0"/>
          <a:stretch/>
        </p:blipFill>
        <p:spPr>
          <a:xfrm>
            <a:off x="2467" y="1514"/>
            <a:ext cx="12184590" cy="6854973"/>
          </a:xfrm>
          <a:prstGeom prst="rect">
            <a:avLst/>
          </a:prstGeom>
          <a:noFill/>
          <a:ln>
            <a:noFill/>
          </a:ln>
        </p:spPr>
      </p:pic>
      <p:sp>
        <p:nvSpPr>
          <p:cNvPr id="350" name="Google Shape;350;p80"/>
          <p:cNvSpPr txBox="1"/>
          <p:nvPr>
            <p:ph idx="1" type="body"/>
          </p:nvPr>
        </p:nvSpPr>
        <p:spPr>
          <a:xfrm>
            <a:off x="360001" y="730183"/>
            <a:ext cx="9725726" cy="284797"/>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0"/>
              </a:spcBef>
              <a:spcAft>
                <a:spcPts val="0"/>
              </a:spcAft>
              <a:buSzPts val="1400"/>
              <a:buNone/>
              <a:defRPr b="1" i="0" sz="2000" u="none" cap="none" strike="noStrike">
                <a:solidFill>
                  <a:schemeClr val="dk2"/>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51" name="Google Shape;351;p80"/>
          <p:cNvSpPr txBox="1"/>
          <p:nvPr>
            <p:ph type="title"/>
          </p:nvPr>
        </p:nvSpPr>
        <p:spPr>
          <a:xfrm>
            <a:off x="360001" y="344270"/>
            <a:ext cx="9725726" cy="342915"/>
          </a:xfrm>
          <a:prstGeom prst="rect">
            <a:avLst/>
          </a:prstGeom>
          <a:noFill/>
          <a:ln>
            <a:noFill/>
          </a:ln>
        </p:spPr>
        <p:txBody>
          <a:bodyPr anchorCtr="0" anchor="ctr" bIns="36000" lIns="0" spcFirstLastPara="1" rIns="0" wrap="square" tIns="0">
            <a:noAutofit/>
          </a:bodyPr>
          <a:lstStyle>
            <a:lvl1pPr lvl="0" marR="0" rtl="0" algn="l">
              <a:lnSpc>
                <a:spcPct val="90000"/>
              </a:lnSpc>
              <a:spcBef>
                <a:spcPts val="0"/>
              </a:spcBef>
              <a:spcAft>
                <a:spcPts val="0"/>
              </a:spcAft>
              <a:buClr>
                <a:schemeClr val="dk1"/>
              </a:buClr>
              <a:buSzPts val="3000"/>
              <a:buFont typeface="Avenir"/>
              <a:buNone/>
              <a:defRPr b="1" i="0" sz="2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2" name="Google Shape;352;p80"/>
          <p:cNvSpPr txBox="1"/>
          <p:nvPr>
            <p:ph idx="2" type="body"/>
          </p:nvPr>
        </p:nvSpPr>
        <p:spPr>
          <a:xfrm>
            <a:off x="692388" y="1325284"/>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53" name="Google Shape;353;p80"/>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54" name="Google Shape;354;p80"/>
          <p:cNvSpPr txBox="1"/>
          <p:nvPr>
            <p:ph idx="3" type="body"/>
          </p:nvPr>
        </p:nvSpPr>
        <p:spPr>
          <a:xfrm>
            <a:off x="4420762" y="1325283"/>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55" name="Google Shape;355;p80"/>
          <p:cNvSpPr txBox="1"/>
          <p:nvPr>
            <p:ph idx="4" type="body"/>
          </p:nvPr>
        </p:nvSpPr>
        <p:spPr>
          <a:xfrm>
            <a:off x="8149136" y="1321961"/>
            <a:ext cx="3348000" cy="4802534"/>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600" u="none" cap="none" strike="noStrike">
                <a:solidFill>
                  <a:srgbClr val="000000"/>
                </a:solidFill>
                <a:latin typeface="Corbel"/>
                <a:ea typeface="Corbel"/>
                <a:cs typeface="Corbel"/>
                <a:sym typeface="Corbe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chemeClr val="dk2"/>
                </a:solidFill>
                <a:latin typeface="Corbel"/>
                <a:ea typeface="Corbel"/>
                <a:cs typeface="Corbel"/>
                <a:sym typeface="Corbe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1_Chapter">
    <p:spTree>
      <p:nvGrpSpPr>
        <p:cNvPr id="356" name="Shape 356"/>
        <p:cNvGrpSpPr/>
        <p:nvPr/>
      </p:nvGrpSpPr>
      <p:grpSpPr>
        <a:xfrm>
          <a:off x="0" y="0"/>
          <a:ext cx="0" cy="0"/>
          <a:chOff x="0" y="0"/>
          <a:chExt cx="0" cy="0"/>
        </a:xfrm>
      </p:grpSpPr>
      <p:pic>
        <p:nvPicPr>
          <p:cNvPr id="357" name="Google Shape;357;p81"/>
          <p:cNvPicPr preferRelativeResize="0"/>
          <p:nvPr/>
        </p:nvPicPr>
        <p:blipFill rotWithShape="1">
          <a:blip r:embed="rId2">
            <a:alphaModFix/>
          </a:blip>
          <a:srcRect b="0" l="0" r="0" t="0"/>
          <a:stretch/>
        </p:blipFill>
        <p:spPr>
          <a:xfrm>
            <a:off x="0" y="0"/>
            <a:ext cx="12191999" cy="6858000"/>
          </a:xfrm>
          <a:prstGeom prst="rect">
            <a:avLst/>
          </a:prstGeom>
          <a:noFill/>
          <a:ln>
            <a:noFill/>
          </a:ln>
        </p:spPr>
      </p:pic>
      <p:sp>
        <p:nvSpPr>
          <p:cNvPr id="358" name="Google Shape;358;p81"/>
          <p:cNvSpPr txBox="1"/>
          <p:nvPr/>
        </p:nvSpPr>
        <p:spPr>
          <a:xfrm>
            <a:off x="9004732" y="6474061"/>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59" name="Google Shape;359;p81"/>
          <p:cNvSpPr txBox="1"/>
          <p:nvPr>
            <p:ph type="title"/>
          </p:nvPr>
        </p:nvSpPr>
        <p:spPr>
          <a:xfrm>
            <a:off x="1485900" y="1474470"/>
            <a:ext cx="9217727" cy="2778237"/>
          </a:xfrm>
          <a:prstGeom prst="rect">
            <a:avLst/>
          </a:prstGeom>
          <a:noFill/>
          <a:ln>
            <a:noFill/>
          </a:ln>
        </p:spPr>
        <p:txBody>
          <a:bodyPr anchorCtr="0" anchor="ctr" bIns="0" lIns="0" spcFirstLastPara="1" rIns="0" wrap="square" tIns="0">
            <a:noAutofit/>
          </a:bodyPr>
          <a:lstStyle>
            <a:lvl1pPr lvl="0" marR="0" rtl="0" algn="ctr">
              <a:lnSpc>
                <a:spcPct val="166666"/>
              </a:lnSpc>
              <a:spcBef>
                <a:spcPts val="0"/>
              </a:spcBef>
              <a:spcAft>
                <a:spcPts val="0"/>
              </a:spcAft>
              <a:buClr>
                <a:schemeClr val="accent1"/>
              </a:buClr>
              <a:buSzPts val="4000"/>
              <a:buFont typeface="Avenir"/>
              <a:buNone/>
              <a:defRPr b="1" i="0" sz="3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0" name="Google Shape;360;p81"/>
          <p:cNvSpPr txBox="1"/>
          <p:nvPr/>
        </p:nvSpPr>
        <p:spPr>
          <a:xfrm>
            <a:off x="9279052" y="6417276"/>
            <a:ext cx="2565663" cy="193564"/>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1000" u="none" cap="none" strike="noStrike">
                <a:solidFill>
                  <a:schemeClr val="lt1"/>
                </a:solidFill>
                <a:latin typeface="Calibri"/>
                <a:ea typeface="Calibri"/>
                <a:cs typeface="Calibri"/>
                <a:sym typeface="Calibri"/>
              </a:rPr>
              <a:t>‹#›</a:t>
            </a:fld>
            <a:endParaRPr b="0" i="0" sz="10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p:cSld name="Back">
    <p:spTree>
      <p:nvGrpSpPr>
        <p:cNvPr id="361" name="Shape 361"/>
        <p:cNvGrpSpPr/>
        <p:nvPr/>
      </p:nvGrpSpPr>
      <p:grpSpPr>
        <a:xfrm>
          <a:off x="0" y="0"/>
          <a:ext cx="0" cy="0"/>
          <a:chOff x="0" y="0"/>
          <a:chExt cx="0" cy="0"/>
        </a:xfrm>
      </p:grpSpPr>
      <p:pic>
        <p:nvPicPr>
          <p:cNvPr id="362" name="Google Shape;362;p82"/>
          <p:cNvPicPr preferRelativeResize="0"/>
          <p:nvPr/>
        </p:nvPicPr>
        <p:blipFill rotWithShape="1">
          <a:blip r:embed="rId2">
            <a:alphaModFix/>
          </a:blip>
          <a:srcRect b="0" l="0" r="0" t="0"/>
          <a:stretch/>
        </p:blipFill>
        <p:spPr>
          <a:xfrm>
            <a:off x="1016" y="0"/>
            <a:ext cx="12189967" cy="6857999"/>
          </a:xfrm>
          <a:prstGeom prst="rect">
            <a:avLst/>
          </a:prstGeom>
          <a:noFill/>
          <a:ln>
            <a:noFill/>
          </a:ln>
        </p:spPr>
      </p:pic>
      <p:grpSp>
        <p:nvGrpSpPr>
          <p:cNvPr id="363" name="Google Shape;363;p82"/>
          <p:cNvGrpSpPr/>
          <p:nvPr/>
        </p:nvGrpSpPr>
        <p:grpSpPr>
          <a:xfrm>
            <a:off x="942124" y="5909541"/>
            <a:ext cx="6192603" cy="728241"/>
            <a:chOff x="942124" y="5909541"/>
            <a:chExt cx="6192603" cy="728241"/>
          </a:xfrm>
        </p:grpSpPr>
        <p:pic>
          <p:nvPicPr>
            <p:cNvPr id="364" name="Google Shape;364;p82"/>
            <p:cNvPicPr preferRelativeResize="0"/>
            <p:nvPr/>
          </p:nvPicPr>
          <p:blipFill rotWithShape="1">
            <a:blip r:embed="rId3">
              <a:alphaModFix/>
            </a:blip>
            <a:srcRect b="0" l="0" r="0" t="0"/>
            <a:stretch/>
          </p:blipFill>
          <p:spPr>
            <a:xfrm>
              <a:off x="942124" y="5909541"/>
              <a:ext cx="1638211" cy="364973"/>
            </a:xfrm>
            <a:prstGeom prst="rect">
              <a:avLst/>
            </a:prstGeom>
            <a:noFill/>
            <a:ln>
              <a:noFill/>
            </a:ln>
          </p:spPr>
        </p:pic>
        <p:sp>
          <p:nvSpPr>
            <p:cNvPr id="365" name="Google Shape;365;p82"/>
            <p:cNvSpPr txBox="1"/>
            <p:nvPr/>
          </p:nvSpPr>
          <p:spPr>
            <a:xfrm>
              <a:off x="954157" y="6299228"/>
              <a:ext cx="6180570"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lt2"/>
                  </a:solidFill>
                  <a:latin typeface="Calibri"/>
                  <a:ea typeface="Calibri"/>
                  <a:cs typeface="Calibri"/>
                  <a:sym typeface="Calibri"/>
                </a:rPr>
                <a:t>Funded  by the European Union under grant agreement no: 101188028. Views and opinions expressed are however those of the author(s) only and do not necessarily reflect those of the European Union. Neither the European Union nor the granting authority can be held responsible for them.</a:t>
              </a:r>
              <a:endParaRPr b="0" i="0" sz="800" u="none" cap="none" strike="noStrike">
                <a:solidFill>
                  <a:schemeClr val="lt2"/>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 name="Google Shape;51;p5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2"/>
          <p:cNvSpPr txBox="1"/>
          <p:nvPr>
            <p:ph type="title"/>
          </p:nvPr>
        </p:nvSpPr>
        <p:spPr>
          <a:xfrm>
            <a:off x="609603" y="273052"/>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52"/>
          <p:cNvSpPr txBox="1"/>
          <p:nvPr>
            <p:ph idx="1" type="body"/>
          </p:nvPr>
        </p:nvSpPr>
        <p:spPr>
          <a:xfrm>
            <a:off x="4766732" y="273053"/>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0"/>
              </a:spcBef>
              <a:spcAft>
                <a:spcPts val="0"/>
              </a:spcAft>
              <a:buClr>
                <a:schemeClr val="dk1"/>
              </a:buClr>
              <a:buSzPts val="3200"/>
              <a:buFont typeface="Arial"/>
              <a:buChar char="•"/>
              <a:defRPr sz="3200"/>
            </a:lvl1pPr>
            <a:lvl2pPr indent="-406400" lvl="1" marL="914400" algn="l">
              <a:lnSpc>
                <a:spcPct val="100000"/>
              </a:lnSpc>
              <a:spcBef>
                <a:spcPts val="0"/>
              </a:spcBef>
              <a:spcAft>
                <a:spcPts val="0"/>
              </a:spcAft>
              <a:buClr>
                <a:schemeClr val="dk1"/>
              </a:buClr>
              <a:buSzPts val="2800"/>
              <a:buFont typeface="Arial"/>
              <a:buChar char="–"/>
              <a:defRPr sz="2800"/>
            </a:lvl2pPr>
            <a:lvl3pPr indent="-381000" lvl="2" marL="1371600" algn="l">
              <a:lnSpc>
                <a:spcPct val="100000"/>
              </a:lnSpc>
              <a:spcBef>
                <a:spcPts val="0"/>
              </a:spcBef>
              <a:spcAft>
                <a:spcPts val="0"/>
              </a:spcAft>
              <a:buClr>
                <a:schemeClr val="dk1"/>
              </a:buClr>
              <a:buSzPts val="2400"/>
              <a:buFont typeface="Arial"/>
              <a:buChar char="•"/>
              <a:defRPr sz="2400"/>
            </a:lvl3pPr>
            <a:lvl4pPr indent="-355600" lvl="3" marL="1828800" algn="l">
              <a:lnSpc>
                <a:spcPct val="100000"/>
              </a:lnSpc>
              <a:spcBef>
                <a:spcPts val="0"/>
              </a:spcBef>
              <a:spcAft>
                <a:spcPts val="0"/>
              </a:spcAft>
              <a:buClr>
                <a:schemeClr val="dk1"/>
              </a:buClr>
              <a:buSzPts val="2000"/>
              <a:buFont typeface="Arial"/>
              <a:buChar char="–"/>
              <a:defRPr sz="2000"/>
            </a:lvl4pPr>
            <a:lvl5pPr indent="-355600" lvl="4" marL="2286000" algn="l">
              <a:lnSpc>
                <a:spcPct val="100000"/>
              </a:lnSpc>
              <a:spcBef>
                <a:spcPts val="0"/>
              </a:spcBef>
              <a:spcAft>
                <a:spcPts val="0"/>
              </a:spcAft>
              <a:buClr>
                <a:schemeClr val="dk1"/>
              </a:buClr>
              <a:buSzPts val="2000"/>
              <a:buFont typeface="Arial"/>
              <a:buChar char="»"/>
              <a:defRPr sz="2000"/>
            </a:lvl5pPr>
            <a:lvl6pPr indent="-355600" lvl="5" marL="2743200" algn="l">
              <a:lnSpc>
                <a:spcPct val="100000"/>
              </a:lnSpc>
              <a:spcBef>
                <a:spcPts val="0"/>
              </a:spcBef>
              <a:spcAft>
                <a:spcPts val="0"/>
              </a:spcAft>
              <a:buClr>
                <a:schemeClr val="dk1"/>
              </a:buClr>
              <a:buSzPts val="2000"/>
              <a:buFont typeface="Arial"/>
              <a:buChar char="»"/>
              <a:defRPr sz="2000"/>
            </a:lvl6pPr>
            <a:lvl7pPr indent="-355600" lvl="6" marL="3200400" algn="l">
              <a:lnSpc>
                <a:spcPct val="100000"/>
              </a:lnSpc>
              <a:spcBef>
                <a:spcPts val="0"/>
              </a:spcBef>
              <a:spcAft>
                <a:spcPts val="0"/>
              </a:spcAft>
              <a:buClr>
                <a:schemeClr val="dk1"/>
              </a:buClr>
              <a:buSzPts val="2000"/>
              <a:buFont typeface="Arial"/>
              <a:buChar char="»"/>
              <a:defRPr sz="2000"/>
            </a:lvl7pPr>
            <a:lvl8pPr indent="-355600" lvl="7" marL="3657600" algn="l">
              <a:lnSpc>
                <a:spcPct val="100000"/>
              </a:lnSpc>
              <a:spcBef>
                <a:spcPts val="0"/>
              </a:spcBef>
              <a:spcAft>
                <a:spcPts val="0"/>
              </a:spcAft>
              <a:buClr>
                <a:schemeClr val="dk1"/>
              </a:buClr>
              <a:buSzPts val="2000"/>
              <a:buFont typeface="Arial"/>
              <a:buChar char="»"/>
              <a:defRPr sz="2000"/>
            </a:lvl8pPr>
            <a:lvl9pPr indent="-355600" lvl="8" marL="4114800" algn="l">
              <a:lnSpc>
                <a:spcPct val="100000"/>
              </a:lnSpc>
              <a:spcBef>
                <a:spcPts val="0"/>
              </a:spcBef>
              <a:spcAft>
                <a:spcPts val="0"/>
              </a:spcAft>
              <a:buClr>
                <a:schemeClr val="dk1"/>
              </a:buClr>
              <a:buSzPts val="2000"/>
              <a:buFont typeface="Arial"/>
              <a:buChar char="»"/>
              <a:defRPr sz="2000"/>
            </a:lvl9pPr>
          </a:lstStyle>
          <a:p/>
        </p:txBody>
      </p:sp>
      <p:sp>
        <p:nvSpPr>
          <p:cNvPr id="61" name="Google Shape;61;p52"/>
          <p:cNvSpPr txBox="1"/>
          <p:nvPr>
            <p:ph idx="2" type="body"/>
          </p:nvPr>
        </p:nvSpPr>
        <p:spPr>
          <a:xfrm>
            <a:off x="609603"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Font typeface="Arial"/>
              <a:buNone/>
              <a:defRPr sz="1400"/>
            </a:lvl1pPr>
            <a:lvl2pPr indent="-228600" lvl="1" marL="914400" algn="l">
              <a:lnSpc>
                <a:spcPct val="100000"/>
              </a:lnSpc>
              <a:spcBef>
                <a:spcPts val="0"/>
              </a:spcBef>
              <a:spcAft>
                <a:spcPts val="0"/>
              </a:spcAft>
              <a:buClr>
                <a:schemeClr val="dk1"/>
              </a:buClr>
              <a:buSzPts val="1200"/>
              <a:buFont typeface="Arial"/>
              <a:buNone/>
              <a:defRPr sz="1200"/>
            </a:lvl2pPr>
            <a:lvl3pPr indent="-228600" lvl="2" marL="1371600" algn="l">
              <a:lnSpc>
                <a:spcPct val="100000"/>
              </a:lnSpc>
              <a:spcBef>
                <a:spcPts val="0"/>
              </a:spcBef>
              <a:spcAft>
                <a:spcPts val="0"/>
              </a:spcAft>
              <a:buClr>
                <a:schemeClr val="dk1"/>
              </a:buClr>
              <a:buSzPts val="1000"/>
              <a:buFont typeface="Arial"/>
              <a:buNone/>
              <a:defRPr sz="1000"/>
            </a:lvl3pPr>
            <a:lvl4pPr indent="-228600" lvl="3" marL="1828800" algn="l">
              <a:lnSpc>
                <a:spcPct val="100000"/>
              </a:lnSpc>
              <a:spcBef>
                <a:spcPts val="0"/>
              </a:spcBef>
              <a:spcAft>
                <a:spcPts val="0"/>
              </a:spcAft>
              <a:buClr>
                <a:schemeClr val="dk1"/>
              </a:buClr>
              <a:buSzPts val="900"/>
              <a:buFont typeface="Arial"/>
              <a:buNone/>
              <a:defRPr sz="900"/>
            </a:lvl4pPr>
            <a:lvl5pPr indent="-228600" lvl="4" marL="2286000" algn="l">
              <a:lnSpc>
                <a:spcPct val="100000"/>
              </a:lnSpc>
              <a:spcBef>
                <a:spcPts val="0"/>
              </a:spcBef>
              <a:spcAft>
                <a:spcPts val="0"/>
              </a:spcAft>
              <a:buClr>
                <a:schemeClr val="dk1"/>
              </a:buClr>
              <a:buSzPts val="900"/>
              <a:buFont typeface="Arial"/>
              <a:buNone/>
              <a:defRPr sz="900"/>
            </a:lvl5pPr>
            <a:lvl6pPr indent="-228600" lvl="5" marL="2743200" algn="l">
              <a:lnSpc>
                <a:spcPct val="100000"/>
              </a:lnSpc>
              <a:spcBef>
                <a:spcPts val="0"/>
              </a:spcBef>
              <a:spcAft>
                <a:spcPts val="0"/>
              </a:spcAft>
              <a:buClr>
                <a:schemeClr val="dk1"/>
              </a:buClr>
              <a:buSzPts val="900"/>
              <a:buFont typeface="Arial"/>
              <a:buNone/>
              <a:defRPr sz="900"/>
            </a:lvl6pPr>
            <a:lvl7pPr indent="-228600" lvl="6" marL="3200400" algn="l">
              <a:lnSpc>
                <a:spcPct val="100000"/>
              </a:lnSpc>
              <a:spcBef>
                <a:spcPts val="0"/>
              </a:spcBef>
              <a:spcAft>
                <a:spcPts val="0"/>
              </a:spcAft>
              <a:buClr>
                <a:schemeClr val="dk1"/>
              </a:buClr>
              <a:buSzPts val="900"/>
              <a:buFont typeface="Arial"/>
              <a:buNone/>
              <a:defRPr sz="900"/>
            </a:lvl7pPr>
            <a:lvl8pPr indent="-228600" lvl="7" marL="3657600" algn="l">
              <a:lnSpc>
                <a:spcPct val="100000"/>
              </a:lnSpc>
              <a:spcBef>
                <a:spcPts val="0"/>
              </a:spcBef>
              <a:spcAft>
                <a:spcPts val="0"/>
              </a:spcAft>
              <a:buClr>
                <a:schemeClr val="dk1"/>
              </a:buClr>
              <a:buSzPts val="900"/>
              <a:buFont typeface="Arial"/>
              <a:buNone/>
              <a:defRPr sz="900"/>
            </a:lvl8pPr>
            <a:lvl9pPr indent="-228600" lvl="8" marL="4114800" algn="l">
              <a:lnSpc>
                <a:spcPct val="100000"/>
              </a:lnSpc>
              <a:spcBef>
                <a:spcPts val="0"/>
              </a:spcBef>
              <a:spcAft>
                <a:spcPts val="0"/>
              </a:spcAft>
              <a:buClr>
                <a:schemeClr val="dk1"/>
              </a:buClr>
              <a:buSzPts val="900"/>
              <a:buFont typeface="Arial"/>
              <a:buNone/>
              <a:defRPr sz="900"/>
            </a:lvl9pPr>
          </a:lstStyle>
          <a:p/>
        </p:txBody>
      </p:sp>
      <p:sp>
        <p:nvSpPr>
          <p:cNvPr id="62" name="Google Shape;62;p5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3"/>
          <p:cNvSpPr txBox="1"/>
          <p:nvPr>
            <p:ph type="title"/>
          </p:nvPr>
        </p:nvSpPr>
        <p:spPr>
          <a:xfrm>
            <a:off x="2389717" y="4800601"/>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53"/>
          <p:cNvSpPr/>
          <p:nvPr>
            <p:ph idx="2" type="pic"/>
          </p:nvPr>
        </p:nvSpPr>
        <p:spPr>
          <a:xfrm>
            <a:off x="2389717" y="612775"/>
            <a:ext cx="7315200" cy="4114800"/>
          </a:xfrm>
          <a:prstGeom prst="rect">
            <a:avLst/>
          </a:prstGeom>
          <a:noFill/>
          <a:ln>
            <a:noFill/>
          </a:ln>
        </p:spPr>
      </p:sp>
      <p:sp>
        <p:nvSpPr>
          <p:cNvPr id="68" name="Google Shape;68;p53"/>
          <p:cNvSpPr txBox="1"/>
          <p:nvPr>
            <p:ph idx="1" type="body"/>
          </p:nvPr>
        </p:nvSpPr>
        <p:spPr>
          <a:xfrm>
            <a:off x="2389717" y="5367339"/>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Font typeface="Arial"/>
              <a:buNone/>
              <a:defRPr sz="1400"/>
            </a:lvl1pPr>
            <a:lvl2pPr indent="-228600" lvl="1" marL="914400" algn="l">
              <a:lnSpc>
                <a:spcPct val="100000"/>
              </a:lnSpc>
              <a:spcBef>
                <a:spcPts val="0"/>
              </a:spcBef>
              <a:spcAft>
                <a:spcPts val="0"/>
              </a:spcAft>
              <a:buClr>
                <a:schemeClr val="dk1"/>
              </a:buClr>
              <a:buSzPts val="1200"/>
              <a:buFont typeface="Arial"/>
              <a:buNone/>
              <a:defRPr sz="1200"/>
            </a:lvl2pPr>
            <a:lvl3pPr indent="-228600" lvl="2" marL="1371600" algn="l">
              <a:lnSpc>
                <a:spcPct val="100000"/>
              </a:lnSpc>
              <a:spcBef>
                <a:spcPts val="0"/>
              </a:spcBef>
              <a:spcAft>
                <a:spcPts val="0"/>
              </a:spcAft>
              <a:buClr>
                <a:schemeClr val="dk1"/>
              </a:buClr>
              <a:buSzPts val="1000"/>
              <a:buFont typeface="Arial"/>
              <a:buNone/>
              <a:defRPr sz="1000"/>
            </a:lvl3pPr>
            <a:lvl4pPr indent="-228600" lvl="3" marL="1828800" algn="l">
              <a:lnSpc>
                <a:spcPct val="100000"/>
              </a:lnSpc>
              <a:spcBef>
                <a:spcPts val="0"/>
              </a:spcBef>
              <a:spcAft>
                <a:spcPts val="0"/>
              </a:spcAft>
              <a:buClr>
                <a:schemeClr val="dk1"/>
              </a:buClr>
              <a:buSzPts val="900"/>
              <a:buFont typeface="Arial"/>
              <a:buNone/>
              <a:defRPr sz="900"/>
            </a:lvl4pPr>
            <a:lvl5pPr indent="-228600" lvl="4" marL="2286000" algn="l">
              <a:lnSpc>
                <a:spcPct val="100000"/>
              </a:lnSpc>
              <a:spcBef>
                <a:spcPts val="0"/>
              </a:spcBef>
              <a:spcAft>
                <a:spcPts val="0"/>
              </a:spcAft>
              <a:buClr>
                <a:schemeClr val="dk1"/>
              </a:buClr>
              <a:buSzPts val="900"/>
              <a:buFont typeface="Arial"/>
              <a:buNone/>
              <a:defRPr sz="900"/>
            </a:lvl5pPr>
            <a:lvl6pPr indent="-228600" lvl="5" marL="2743200" algn="l">
              <a:lnSpc>
                <a:spcPct val="100000"/>
              </a:lnSpc>
              <a:spcBef>
                <a:spcPts val="0"/>
              </a:spcBef>
              <a:spcAft>
                <a:spcPts val="0"/>
              </a:spcAft>
              <a:buClr>
                <a:schemeClr val="dk1"/>
              </a:buClr>
              <a:buSzPts val="900"/>
              <a:buFont typeface="Arial"/>
              <a:buNone/>
              <a:defRPr sz="900"/>
            </a:lvl6pPr>
            <a:lvl7pPr indent="-228600" lvl="6" marL="3200400" algn="l">
              <a:lnSpc>
                <a:spcPct val="100000"/>
              </a:lnSpc>
              <a:spcBef>
                <a:spcPts val="0"/>
              </a:spcBef>
              <a:spcAft>
                <a:spcPts val="0"/>
              </a:spcAft>
              <a:buClr>
                <a:schemeClr val="dk1"/>
              </a:buClr>
              <a:buSzPts val="900"/>
              <a:buFont typeface="Arial"/>
              <a:buNone/>
              <a:defRPr sz="900"/>
            </a:lvl7pPr>
            <a:lvl8pPr indent="-228600" lvl="7" marL="3657600" algn="l">
              <a:lnSpc>
                <a:spcPct val="100000"/>
              </a:lnSpc>
              <a:spcBef>
                <a:spcPts val="0"/>
              </a:spcBef>
              <a:spcAft>
                <a:spcPts val="0"/>
              </a:spcAft>
              <a:buClr>
                <a:schemeClr val="dk1"/>
              </a:buClr>
              <a:buSzPts val="900"/>
              <a:buFont typeface="Arial"/>
              <a:buNone/>
              <a:defRPr sz="900"/>
            </a:lvl8pPr>
            <a:lvl9pPr indent="-228600" lvl="8" marL="4114800" algn="l">
              <a:lnSpc>
                <a:spcPct val="100000"/>
              </a:lnSpc>
              <a:spcBef>
                <a:spcPts val="0"/>
              </a:spcBef>
              <a:spcAft>
                <a:spcPts val="0"/>
              </a:spcAft>
              <a:buClr>
                <a:schemeClr val="dk1"/>
              </a:buClr>
              <a:buSzPts val="900"/>
              <a:buFont typeface="Arial"/>
              <a:buNone/>
              <a:defRPr sz="900"/>
            </a:lvl9pPr>
          </a:lstStyle>
          <a:p/>
        </p:txBody>
      </p:sp>
      <p:sp>
        <p:nvSpPr>
          <p:cNvPr id="69" name="Google Shape;69;p5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5.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4.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6.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2.xml"/><Relationship Id="rId10" Type="http://schemas.openxmlformats.org/officeDocument/2006/relationships/slideLayout" Target="../slideLayouts/slideLayout54.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1" name="Google Shape;11;p3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3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3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0" name="Google Shape;150;p3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1" name="Google Shape;151;p3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2" name="Google Shape;152;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3" name="Google Shape;153;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strips dir="ld"/>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5" name="Google Shape;225;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7" name="Google Shape;227;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8" name="Google Shape;228;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42.png"/><Relationship Id="rId5" Type="http://schemas.openxmlformats.org/officeDocument/2006/relationships/image" Target="../media/image48.png"/><Relationship Id="rId6" Type="http://schemas.openxmlformats.org/officeDocument/2006/relationships/image" Target="../media/image44.png"/><Relationship Id="rId7" Type="http://schemas.openxmlformats.org/officeDocument/2006/relationships/image" Target="../media/image55.png"/><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51.png"/><Relationship Id="rId7" Type="http://schemas.openxmlformats.org/officeDocument/2006/relationships/image" Target="../media/image23.png"/><Relationship Id="rId8"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41.png"/><Relationship Id="rId5"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pic>
        <p:nvPicPr>
          <p:cNvPr descr="logo" id="370" name="Google Shape;370;p24"/>
          <p:cNvPicPr preferRelativeResize="0"/>
          <p:nvPr/>
        </p:nvPicPr>
        <p:blipFill rotWithShape="1">
          <a:blip r:embed="rId4">
            <a:alphaModFix/>
          </a:blip>
          <a:srcRect b="0" l="0" r="0" t="0"/>
          <a:stretch/>
        </p:blipFill>
        <p:spPr>
          <a:xfrm>
            <a:off x="1703388" y="6308725"/>
            <a:ext cx="514350" cy="458788"/>
          </a:xfrm>
          <a:prstGeom prst="rect">
            <a:avLst/>
          </a:prstGeom>
          <a:noFill/>
          <a:ln>
            <a:noFill/>
          </a:ln>
        </p:spPr>
      </p:pic>
      <p:sp>
        <p:nvSpPr>
          <p:cNvPr id="371" name="Google Shape;371;p24"/>
          <p:cNvSpPr/>
          <p:nvPr/>
        </p:nvSpPr>
        <p:spPr>
          <a:xfrm>
            <a:off x="2640013" y="6308726"/>
            <a:ext cx="7848600" cy="1370013"/>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900"/>
              <a:buFont typeface="Arial"/>
              <a:buNone/>
            </a:pPr>
            <a:r>
              <a:rPr b="0" i="0" lang="en-GB" sz="900" u="none" cap="none" strike="noStrike">
                <a:solidFill>
                  <a:srgbClr val="FFFFFF"/>
                </a:solidFill>
                <a:latin typeface="Verdana"/>
                <a:ea typeface="Verdana"/>
                <a:cs typeface="Verdana"/>
                <a:sym typeface="Verdana"/>
              </a:rPr>
              <a:t>Institute of Oceanology of Polish Academy of Sciences, ul. Powstańców Warszawy 55, 81-712 Sopot, Poland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80"/>
              </a:spcBef>
              <a:spcAft>
                <a:spcPts val="0"/>
              </a:spcAft>
              <a:buClr>
                <a:srgbClr val="000000"/>
              </a:buClr>
              <a:buSzPts val="900"/>
              <a:buFont typeface="Arial"/>
              <a:buNone/>
            </a:pPr>
            <a:r>
              <a:rPr b="0" i="0" lang="en-GB" sz="900" u="none" cap="none" strike="noStrike">
                <a:solidFill>
                  <a:srgbClr val="FFFFFF"/>
                </a:solidFill>
                <a:latin typeface="Verdana"/>
                <a:ea typeface="Verdana"/>
                <a:cs typeface="Verdana"/>
                <a:sym typeface="Verdana"/>
              </a:rPr>
              <a:t>Phone: +48 58 731 16 10 / Fax: +48 58 551 21 30, </a:t>
            </a:r>
            <a:r>
              <a:rPr b="1" i="0" lang="en-GB" sz="900" u="none" cap="none" strike="noStrike">
                <a:solidFill>
                  <a:srgbClr val="FFFFFF"/>
                </a:solidFill>
                <a:latin typeface="Verdana"/>
                <a:ea typeface="Verdana"/>
                <a:cs typeface="Verdana"/>
                <a:sym typeface="Verdana"/>
              </a:rPr>
              <a:t>www.ioccp.org</a:t>
            </a:r>
            <a:endParaRPr b="0" i="0" sz="1400" u="none" cap="none" strike="noStrike">
              <a:solidFill>
                <a:srgbClr val="000000"/>
              </a:solidFill>
              <a:latin typeface="Arial"/>
              <a:ea typeface="Arial"/>
              <a:cs typeface="Arial"/>
              <a:sym typeface="Arial"/>
            </a:endParaRPr>
          </a:p>
        </p:txBody>
      </p:sp>
      <p:pic>
        <p:nvPicPr>
          <p:cNvPr descr="logo" id="372" name="Google Shape;372;p24"/>
          <p:cNvPicPr preferRelativeResize="0"/>
          <p:nvPr/>
        </p:nvPicPr>
        <p:blipFill rotWithShape="1">
          <a:blip r:embed="rId5">
            <a:alphaModFix/>
          </a:blip>
          <a:srcRect b="0" l="0" r="0" t="0"/>
          <a:stretch/>
        </p:blipFill>
        <p:spPr>
          <a:xfrm>
            <a:off x="3020331" y="203099"/>
            <a:ext cx="2099376" cy="1872000"/>
          </a:xfrm>
          <a:prstGeom prst="rect">
            <a:avLst/>
          </a:prstGeom>
          <a:noFill/>
          <a:ln>
            <a:noFill/>
          </a:ln>
        </p:spPr>
      </p:pic>
      <p:sp>
        <p:nvSpPr>
          <p:cNvPr id="373" name="Google Shape;373;p24"/>
          <p:cNvSpPr txBox="1"/>
          <p:nvPr/>
        </p:nvSpPr>
        <p:spPr>
          <a:xfrm>
            <a:off x="455712" y="5369354"/>
            <a:ext cx="11280576" cy="7937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480"/>
              </a:spcBef>
              <a:spcAft>
                <a:spcPts val="0"/>
              </a:spcAft>
              <a:buClr>
                <a:srgbClr val="000000"/>
              </a:buClr>
              <a:buSzPts val="2400"/>
              <a:buFont typeface="Arial"/>
              <a:buNone/>
            </a:pPr>
            <a:r>
              <a:rPr b="1" i="0" lang="en-GB" sz="2400" u="none" cap="none" strike="noStrike">
                <a:solidFill>
                  <a:srgbClr val="FF9300"/>
                </a:solidFill>
                <a:latin typeface="Calibri"/>
                <a:ea typeface="Calibri"/>
                <a:cs typeface="Calibri"/>
                <a:sym typeface="Calibri"/>
              </a:rPr>
              <a:t>Maciej Telszewski </a:t>
            </a:r>
            <a:r>
              <a:rPr b="0" i="0" lang="en-GB" sz="2000" u="none" cap="none" strike="noStrike">
                <a:solidFill>
                  <a:srgbClr val="FFFFFF"/>
                </a:solidFill>
                <a:latin typeface="Calibri"/>
                <a:ea typeface="Calibri"/>
                <a:cs typeface="Calibri"/>
                <a:sym typeface="Calibri"/>
              </a:rPr>
              <a:t>(SOCONET Network Coordinator, IOCCP, Poland) </a:t>
            </a:r>
            <a:endParaRPr b="0" i="0" sz="1400" u="none" cap="none" strike="noStrike">
              <a:solidFill>
                <a:srgbClr val="000000"/>
              </a:solidFill>
              <a:latin typeface="Arial"/>
              <a:ea typeface="Arial"/>
              <a:cs typeface="Arial"/>
              <a:sym typeface="Arial"/>
            </a:endParaRPr>
          </a:p>
        </p:txBody>
      </p:sp>
      <p:pic>
        <p:nvPicPr>
          <p:cNvPr descr="SCOR.png" id="374" name="Google Shape;374;p24"/>
          <p:cNvPicPr preferRelativeResize="0"/>
          <p:nvPr/>
        </p:nvPicPr>
        <p:blipFill rotWithShape="1">
          <a:blip r:embed="rId6">
            <a:alphaModFix/>
          </a:blip>
          <a:srcRect b="0" l="0" r="0" t="0"/>
          <a:stretch/>
        </p:blipFill>
        <p:spPr>
          <a:xfrm>
            <a:off x="1526782" y="2004260"/>
            <a:ext cx="1828800" cy="1080654"/>
          </a:xfrm>
          <a:prstGeom prst="rect">
            <a:avLst/>
          </a:prstGeom>
          <a:noFill/>
          <a:ln>
            <a:noFill/>
          </a:ln>
        </p:spPr>
      </p:pic>
      <p:pic>
        <p:nvPicPr>
          <p:cNvPr descr="en-full-bw-reverse.png" id="375" name="Google Shape;375;p24"/>
          <p:cNvPicPr preferRelativeResize="0"/>
          <p:nvPr/>
        </p:nvPicPr>
        <p:blipFill rotWithShape="1">
          <a:blip r:embed="rId7">
            <a:alphaModFix/>
          </a:blip>
          <a:srcRect b="34686" l="0" r="0" t="0"/>
          <a:stretch/>
        </p:blipFill>
        <p:spPr>
          <a:xfrm>
            <a:off x="8661851" y="1950862"/>
            <a:ext cx="2001838" cy="1187450"/>
          </a:xfrm>
          <a:prstGeom prst="rect">
            <a:avLst/>
          </a:prstGeom>
          <a:noFill/>
          <a:ln>
            <a:noFill/>
          </a:ln>
        </p:spPr>
      </p:pic>
      <p:sp>
        <p:nvSpPr>
          <p:cNvPr id="376" name="Google Shape;376;p24"/>
          <p:cNvSpPr txBox="1"/>
          <p:nvPr/>
        </p:nvSpPr>
        <p:spPr>
          <a:xfrm>
            <a:off x="2053348" y="3003892"/>
            <a:ext cx="8520732" cy="793750"/>
          </a:xfrm>
          <a:prstGeom prst="rect">
            <a:avLst/>
          </a:prstGeom>
          <a:noFill/>
          <a:ln>
            <a:noFill/>
          </a:ln>
        </p:spPr>
        <p:txBody>
          <a:bodyPr anchorCtr="1"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r>
              <a:rPr b="1" i="1" lang="en-GB" sz="2800" u="none" cap="none" strike="noStrike">
                <a:solidFill>
                  <a:srgbClr val="FFFFFF"/>
                </a:solidFill>
                <a:latin typeface="Verdana"/>
                <a:ea typeface="Verdana"/>
                <a:cs typeface="Verdana"/>
                <a:sym typeface="Verdana"/>
              </a:rPr>
              <a:t>Formalizing, tracking and coordination of</a:t>
            </a:r>
            <a:endParaRPr b="1" i="1" sz="2800" u="none" cap="none" strike="noStrike">
              <a:solidFill>
                <a:srgbClr val="FFFFFF"/>
              </a:solidFill>
              <a:latin typeface="Verdana"/>
              <a:ea typeface="Verdana"/>
              <a:cs typeface="Verdana"/>
              <a:sym typeface="Verdana"/>
            </a:endParaRPr>
          </a:p>
        </p:txBody>
      </p:sp>
      <p:pic>
        <p:nvPicPr>
          <p:cNvPr id="377" name="Google Shape;377;p24"/>
          <p:cNvPicPr preferRelativeResize="0"/>
          <p:nvPr/>
        </p:nvPicPr>
        <p:blipFill rotWithShape="1">
          <a:blip r:embed="rId8">
            <a:alphaModFix/>
          </a:blip>
          <a:srcRect b="0" l="0" r="0" t="0"/>
          <a:stretch/>
        </p:blipFill>
        <p:spPr>
          <a:xfrm>
            <a:off x="6445819" y="241509"/>
            <a:ext cx="2638424" cy="1381124"/>
          </a:xfrm>
          <a:prstGeom prst="rect">
            <a:avLst/>
          </a:prstGeom>
          <a:noFill/>
          <a:ln>
            <a:noFill/>
          </a:ln>
        </p:spPr>
      </p:pic>
      <p:pic>
        <p:nvPicPr>
          <p:cNvPr id="378" name="Google Shape;378;p24"/>
          <p:cNvPicPr preferRelativeResize="0"/>
          <p:nvPr/>
        </p:nvPicPr>
        <p:blipFill rotWithShape="1">
          <a:blip r:embed="rId9">
            <a:alphaModFix/>
          </a:blip>
          <a:srcRect b="0" l="0" r="0" t="0"/>
          <a:stretch/>
        </p:blipFill>
        <p:spPr>
          <a:xfrm>
            <a:off x="9615647" y="6292788"/>
            <a:ext cx="771525" cy="361949"/>
          </a:xfrm>
          <a:prstGeom prst="rect">
            <a:avLst/>
          </a:prstGeom>
          <a:noFill/>
          <a:ln>
            <a:noFill/>
          </a:ln>
        </p:spPr>
      </p:pic>
      <p:pic>
        <p:nvPicPr>
          <p:cNvPr descr="SOCONET_Logo.png" id="379" name="Google Shape;379;p24"/>
          <p:cNvPicPr preferRelativeResize="0"/>
          <p:nvPr/>
        </p:nvPicPr>
        <p:blipFill rotWithShape="1">
          <a:blip r:embed="rId10">
            <a:alphaModFix/>
          </a:blip>
          <a:srcRect b="21374" l="12938" r="15900" t="16268"/>
          <a:stretch/>
        </p:blipFill>
        <p:spPr>
          <a:xfrm>
            <a:off x="4323332" y="3929886"/>
            <a:ext cx="3522678" cy="12276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pic>
        <p:nvPicPr>
          <p:cNvPr id="380" name="Google Shape;380;p24"/>
          <p:cNvPicPr preferRelativeResize="0"/>
          <p:nvPr/>
        </p:nvPicPr>
        <p:blipFill rotWithShape="1">
          <a:blip r:embed="rId11">
            <a:alphaModFix/>
          </a:blip>
          <a:srcRect b="0" l="0" r="0" t="0"/>
          <a:stretch/>
        </p:blipFill>
        <p:spPr>
          <a:xfrm>
            <a:off x="4876919" y="1491829"/>
            <a:ext cx="2073995" cy="1720800"/>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3"/>
          <p:cNvSpPr txBox="1"/>
          <p:nvPr/>
        </p:nvSpPr>
        <p:spPr>
          <a:xfrm>
            <a:off x="329076" y="275505"/>
            <a:ext cx="8972152" cy="63889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SOCONET Implementation Plan</a:t>
            </a:r>
            <a:endParaRPr b="1" i="0" sz="2400" u="none" cap="none" strike="noStrike">
              <a:solidFill>
                <a:srgbClr val="002060"/>
              </a:solidFill>
              <a:latin typeface="Arial"/>
              <a:ea typeface="Arial"/>
              <a:cs typeface="Arial"/>
              <a:sym typeface="Arial"/>
            </a:endParaRPr>
          </a:p>
        </p:txBody>
      </p:sp>
      <p:sp>
        <p:nvSpPr>
          <p:cNvPr id="470" name="Google Shape;470;p33"/>
          <p:cNvSpPr txBox="1"/>
          <p:nvPr/>
        </p:nvSpPr>
        <p:spPr>
          <a:xfrm>
            <a:off x="3049793" y="3277801"/>
            <a:ext cx="60995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1" name="Google Shape;471;p33"/>
          <p:cNvSpPr txBox="1"/>
          <p:nvPr/>
        </p:nvSpPr>
        <p:spPr>
          <a:xfrm>
            <a:off x="-217358" y="1642499"/>
            <a:ext cx="6932952" cy="4314899"/>
          </a:xfrm>
          <a:prstGeom prst="rect">
            <a:avLst/>
          </a:prstGeom>
          <a:noFill/>
          <a:ln>
            <a:noFill/>
          </a:ln>
        </p:spPr>
        <p:txBody>
          <a:bodyPr anchorCtr="0" anchor="t" bIns="45700" lIns="91425" spcFirstLastPara="1" rIns="91425" wrap="square" tIns="45700">
            <a:spAutoFit/>
          </a:bodyPr>
          <a:lstStyle/>
          <a:p>
            <a:pPr indent="-457188" lvl="2" marL="933585" marR="0" rtl="0" algn="l">
              <a:lnSpc>
                <a:spcPct val="108000"/>
              </a:lnSpc>
              <a:spcBef>
                <a:spcPts val="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Stocktake and gap analysis of existing SOP’s and identification of specific SOP’s to be developed</a:t>
            </a:r>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Development of feasible targets and metrics.</a:t>
            </a:r>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Augmentation of metadata formats, standards and pathways to include OceanOPS requirements</a:t>
            </a:r>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Plan for observing system design activities.</a:t>
            </a:r>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Plan for intercomparison exercise including at sea.</a:t>
            </a:r>
            <a:endParaRPr b="0" i="0" sz="2000" u="none" cap="none" strike="noStrike">
              <a:solidFill>
                <a:srgbClr val="000000"/>
              </a:solidFill>
              <a:latin typeface="Arial"/>
              <a:ea typeface="Arial"/>
              <a:cs typeface="Arial"/>
              <a:sym typeface="Arial"/>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Incorporation of atmospheric observations.</a:t>
            </a:r>
            <a:endParaRPr/>
          </a:p>
          <a:p>
            <a:pPr indent="-457188" lvl="2" marL="933585" marR="0" rtl="0" algn="l">
              <a:lnSpc>
                <a:spcPct val="108000"/>
              </a:lnSpc>
              <a:spcBef>
                <a:spcPts val="1200"/>
              </a:spcBef>
              <a:spcAft>
                <a:spcPts val="0"/>
              </a:spcAft>
              <a:buClr>
                <a:srgbClr val="000000"/>
              </a:buClr>
              <a:buSzPts val="1800"/>
              <a:buFont typeface="Arial"/>
              <a:buAutoNum type="arabicPeriod"/>
            </a:pPr>
            <a:r>
              <a:rPr b="0" i="0" lang="en-GB" sz="2000" u="none" cap="none" strike="noStrike">
                <a:solidFill>
                  <a:srgbClr val="000000"/>
                </a:solidFill>
                <a:latin typeface="Arial"/>
                <a:ea typeface="Arial"/>
                <a:cs typeface="Arial"/>
                <a:sym typeface="Arial"/>
              </a:rPr>
              <a:t>Readiness-level assessment of N</a:t>
            </a:r>
            <a:r>
              <a:rPr b="0" baseline="-25000" i="0" lang="en-GB" sz="2000" u="none" cap="none" strike="noStrike">
                <a:solidFill>
                  <a:srgbClr val="000000"/>
                </a:solidFill>
                <a:latin typeface="Arial"/>
                <a:ea typeface="Arial"/>
                <a:cs typeface="Arial"/>
                <a:sym typeface="Arial"/>
              </a:rPr>
              <a:t>2</a:t>
            </a:r>
            <a:r>
              <a:rPr b="0" i="0" lang="en-GB" sz="2000" u="none" cap="none" strike="noStrike">
                <a:solidFill>
                  <a:srgbClr val="000000"/>
                </a:solidFill>
                <a:latin typeface="Arial"/>
                <a:ea typeface="Arial"/>
                <a:cs typeface="Arial"/>
                <a:sym typeface="Arial"/>
              </a:rPr>
              <a:t>O observing capacity</a:t>
            </a:r>
            <a:endParaRPr/>
          </a:p>
        </p:txBody>
      </p:sp>
      <p:grpSp>
        <p:nvGrpSpPr>
          <p:cNvPr id="472" name="Google Shape;472;p33"/>
          <p:cNvGrpSpPr/>
          <p:nvPr/>
        </p:nvGrpSpPr>
        <p:grpSpPr>
          <a:xfrm>
            <a:off x="6758644" y="0"/>
            <a:ext cx="5433356" cy="3789881"/>
            <a:chOff x="6417009" y="1425620"/>
            <a:chExt cx="5433356" cy="3789881"/>
          </a:xfrm>
        </p:grpSpPr>
        <p:pic>
          <p:nvPicPr>
            <p:cNvPr id="473" name="Google Shape;473;p33"/>
            <p:cNvPicPr preferRelativeResize="0"/>
            <p:nvPr/>
          </p:nvPicPr>
          <p:blipFill rotWithShape="1">
            <a:blip r:embed="rId3">
              <a:alphaModFix/>
            </a:blip>
            <a:srcRect b="0" l="0" r="0" t="0"/>
            <a:stretch/>
          </p:blipFill>
          <p:spPr>
            <a:xfrm>
              <a:off x="6417009" y="1599862"/>
              <a:ext cx="5144400" cy="3615639"/>
            </a:xfrm>
            <a:prstGeom prst="rect">
              <a:avLst/>
            </a:prstGeom>
            <a:noFill/>
            <a:ln>
              <a:noFill/>
            </a:ln>
          </p:spPr>
        </p:pic>
        <p:pic>
          <p:nvPicPr>
            <p:cNvPr id="474" name="Google Shape;474;p33"/>
            <p:cNvPicPr preferRelativeResize="0"/>
            <p:nvPr/>
          </p:nvPicPr>
          <p:blipFill rotWithShape="1">
            <a:blip r:embed="rId4">
              <a:alphaModFix/>
            </a:blip>
            <a:srcRect b="0" l="0" r="0" t="0"/>
            <a:stretch/>
          </p:blipFill>
          <p:spPr>
            <a:xfrm>
              <a:off x="10546680" y="1425620"/>
              <a:ext cx="1303685" cy="1800000"/>
            </a:xfrm>
            <a:prstGeom prst="rect">
              <a:avLst/>
            </a:prstGeom>
            <a:noFill/>
            <a:ln>
              <a:noFill/>
            </a:ln>
          </p:spPr>
        </p:pic>
      </p:grpSp>
      <p:pic>
        <p:nvPicPr>
          <p:cNvPr id="475" name="Google Shape;475;p33"/>
          <p:cNvPicPr preferRelativeResize="0"/>
          <p:nvPr/>
        </p:nvPicPr>
        <p:blipFill rotWithShape="1">
          <a:blip r:embed="rId5">
            <a:alphaModFix/>
          </a:blip>
          <a:srcRect b="0" l="0" r="0" t="0"/>
          <a:stretch/>
        </p:blipFill>
        <p:spPr>
          <a:xfrm>
            <a:off x="6758644" y="1214314"/>
            <a:ext cx="5144400" cy="2749809"/>
          </a:xfrm>
          <a:prstGeom prst="rect">
            <a:avLst/>
          </a:prstGeom>
          <a:noFill/>
          <a:ln cap="flat" cmpd="sng" w="9525">
            <a:solidFill>
              <a:schemeClr val="dk1"/>
            </a:solidFill>
            <a:prstDash val="solid"/>
            <a:round/>
            <a:headEnd len="sm" w="sm" type="none"/>
            <a:tailEnd len="sm" w="sm" type="none"/>
          </a:ln>
        </p:spPr>
      </p:pic>
      <p:pic>
        <p:nvPicPr>
          <p:cNvPr id="476" name="Google Shape;476;p33"/>
          <p:cNvPicPr preferRelativeResize="0"/>
          <p:nvPr/>
        </p:nvPicPr>
        <p:blipFill rotWithShape="1">
          <a:blip r:embed="rId6">
            <a:alphaModFix/>
          </a:blip>
          <a:srcRect b="0" l="0" r="0" t="0"/>
          <a:stretch/>
        </p:blipFill>
        <p:spPr>
          <a:xfrm>
            <a:off x="6758644" y="2344940"/>
            <a:ext cx="5144400" cy="2889881"/>
          </a:xfrm>
          <a:prstGeom prst="rect">
            <a:avLst/>
          </a:prstGeom>
          <a:noFill/>
          <a:ln cap="flat" cmpd="sng" w="9525">
            <a:solidFill>
              <a:schemeClr val="dk1"/>
            </a:solidFill>
            <a:prstDash val="solid"/>
            <a:round/>
            <a:headEnd len="sm" w="sm" type="none"/>
            <a:tailEnd len="sm" w="sm" type="none"/>
          </a:ln>
        </p:spPr>
      </p:pic>
      <p:grpSp>
        <p:nvGrpSpPr>
          <p:cNvPr id="477" name="Google Shape;477;p33"/>
          <p:cNvGrpSpPr/>
          <p:nvPr/>
        </p:nvGrpSpPr>
        <p:grpSpPr>
          <a:xfrm>
            <a:off x="6758644" y="3720425"/>
            <a:ext cx="5144400" cy="2987779"/>
            <a:chOff x="6758644" y="3720425"/>
            <a:chExt cx="5144400" cy="2987779"/>
          </a:xfrm>
        </p:grpSpPr>
        <p:pic>
          <p:nvPicPr>
            <p:cNvPr id="478" name="Google Shape;478;p33"/>
            <p:cNvPicPr preferRelativeResize="0"/>
            <p:nvPr/>
          </p:nvPicPr>
          <p:blipFill rotWithShape="1">
            <a:blip r:embed="rId7">
              <a:alphaModFix/>
            </a:blip>
            <a:srcRect b="0" l="0" r="0" t="0"/>
            <a:stretch/>
          </p:blipFill>
          <p:spPr>
            <a:xfrm>
              <a:off x="6758644" y="3720425"/>
              <a:ext cx="5144400" cy="2307185"/>
            </a:xfrm>
            <a:prstGeom prst="rect">
              <a:avLst/>
            </a:prstGeom>
            <a:noFill/>
            <a:ln cap="flat" cmpd="sng" w="9525">
              <a:solidFill>
                <a:schemeClr val="dk1"/>
              </a:solidFill>
              <a:prstDash val="solid"/>
              <a:round/>
              <a:headEnd len="sm" w="sm" type="none"/>
              <a:tailEnd len="sm" w="sm" type="none"/>
            </a:ln>
          </p:spPr>
        </p:pic>
        <p:pic>
          <p:nvPicPr>
            <p:cNvPr id="479" name="Google Shape;479;p33"/>
            <p:cNvPicPr preferRelativeResize="0"/>
            <p:nvPr/>
          </p:nvPicPr>
          <p:blipFill rotWithShape="1">
            <a:blip r:embed="rId8">
              <a:alphaModFix/>
            </a:blip>
            <a:srcRect b="0" l="0" r="0" t="0"/>
            <a:stretch/>
          </p:blipFill>
          <p:spPr>
            <a:xfrm>
              <a:off x="8005472" y="4031131"/>
              <a:ext cx="3812400" cy="2677073"/>
            </a:xfrm>
            <a:prstGeom prst="rect">
              <a:avLst/>
            </a:prstGeom>
            <a:noFill/>
            <a:ln cap="flat" cmpd="sng" w="9525">
              <a:solidFill>
                <a:schemeClr val="dk1"/>
              </a:solidFill>
              <a:prstDash val="solid"/>
              <a:round/>
              <a:headEnd len="sm" w="sm" type="none"/>
              <a:tailEnd len="sm" w="sm" type="none"/>
            </a:ln>
          </p:spPr>
        </p:pic>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500"/>
                                        <p:tgtEl>
                                          <p:spTgt spid="47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500"/>
                                        <p:tgtEl>
                                          <p:spTgt spid="4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pic>
        <p:nvPicPr>
          <p:cNvPr descr="logo" id="484" name="Google Shape;484;p34"/>
          <p:cNvPicPr preferRelativeResize="0"/>
          <p:nvPr>
            <p:ph idx="1" type="body"/>
          </p:nvPr>
        </p:nvPicPr>
        <p:blipFill rotWithShape="1">
          <a:blip r:embed="rId4">
            <a:alphaModFix/>
          </a:blip>
          <a:srcRect b="0" l="0" r="0" t="0"/>
          <a:stretch/>
        </p:blipFill>
        <p:spPr>
          <a:xfrm>
            <a:off x="1703388" y="6308725"/>
            <a:ext cx="514350" cy="458788"/>
          </a:xfrm>
          <a:prstGeom prst="rect">
            <a:avLst/>
          </a:prstGeom>
          <a:noFill/>
          <a:ln>
            <a:noFill/>
          </a:ln>
        </p:spPr>
      </p:pic>
      <p:sp>
        <p:nvSpPr>
          <p:cNvPr id="485" name="Google Shape;485;p34"/>
          <p:cNvSpPr/>
          <p:nvPr/>
        </p:nvSpPr>
        <p:spPr>
          <a:xfrm>
            <a:off x="2640013" y="6308726"/>
            <a:ext cx="7848600" cy="1370013"/>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FFFFFF"/>
              </a:buClr>
              <a:buSzPts val="900"/>
              <a:buFont typeface="Verdana"/>
              <a:buNone/>
            </a:pPr>
            <a:r>
              <a:rPr b="0" i="0" lang="en-GB" sz="900" u="none" cap="none" strike="noStrike">
                <a:solidFill>
                  <a:srgbClr val="FFFFFF"/>
                </a:solidFill>
                <a:latin typeface="Verdana"/>
                <a:ea typeface="Verdana"/>
                <a:cs typeface="Verdana"/>
                <a:sym typeface="Verdana"/>
              </a:rPr>
              <a:t>Institute of Oceanology of Polish Academy of Sciences, ul. Powstańców Warszawy 55, 81-712 Sopot, Poland</a:t>
            </a:r>
            <a:endParaRPr b="0" i="0" sz="18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FFFFFF"/>
              </a:buClr>
              <a:buSzPts val="900"/>
              <a:buFont typeface="Verdana"/>
              <a:buNone/>
            </a:pPr>
            <a:r>
              <a:rPr b="0" i="0" lang="en-GB" sz="900" u="none" cap="none" strike="noStrike">
                <a:solidFill>
                  <a:srgbClr val="FFFFFF"/>
                </a:solidFill>
                <a:latin typeface="Verdana"/>
                <a:ea typeface="Verdana"/>
                <a:cs typeface="Verdana"/>
                <a:sym typeface="Verdana"/>
              </a:rPr>
              <a:t>Phone: +48 58 731 16 10 / Fax: +48 58 551 21 30, </a:t>
            </a:r>
            <a:r>
              <a:rPr b="1" i="0" lang="en-GB" sz="900" u="none" cap="none" strike="noStrike">
                <a:solidFill>
                  <a:srgbClr val="FFFFFF"/>
                </a:solidFill>
                <a:latin typeface="Verdana"/>
                <a:ea typeface="Verdana"/>
                <a:cs typeface="Verdana"/>
                <a:sym typeface="Verdana"/>
              </a:rPr>
              <a:t>www.ioccp.org</a:t>
            </a:r>
            <a:endParaRPr b="0" i="0" sz="1800" u="none" cap="none" strike="noStrike">
              <a:solidFill>
                <a:srgbClr val="000000"/>
              </a:solidFill>
              <a:latin typeface="Arial"/>
              <a:ea typeface="Arial"/>
              <a:cs typeface="Arial"/>
              <a:sym typeface="Arial"/>
            </a:endParaRPr>
          </a:p>
        </p:txBody>
      </p:sp>
      <p:sp>
        <p:nvSpPr>
          <p:cNvPr id="486" name="Google Shape;486;p34"/>
          <p:cNvSpPr/>
          <p:nvPr/>
        </p:nvSpPr>
        <p:spPr>
          <a:xfrm>
            <a:off x="4723443" y="5191991"/>
            <a:ext cx="3681740" cy="4424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9300"/>
              </a:buClr>
              <a:buSzPts val="4400"/>
              <a:buFont typeface="Calibri"/>
              <a:buNone/>
            </a:pPr>
            <a:r>
              <a:rPr b="1" i="0" lang="en-GB" sz="4400" u="none" cap="none" strike="noStrike">
                <a:solidFill>
                  <a:srgbClr val="FF9300"/>
                </a:solidFill>
                <a:latin typeface="Calibri"/>
                <a:ea typeface="Calibri"/>
                <a:cs typeface="Calibri"/>
                <a:sym typeface="Calibri"/>
              </a:rPr>
              <a:t>Thank You!</a:t>
            </a:r>
            <a:endParaRPr b="0" i="0" sz="4400" u="none" cap="none" strike="noStrike">
              <a:solidFill>
                <a:srgbClr val="FFFFFF"/>
              </a:solidFill>
              <a:latin typeface="Calibri"/>
              <a:ea typeface="Calibri"/>
              <a:cs typeface="Calibri"/>
              <a:sym typeface="Calibri"/>
            </a:endParaRPr>
          </a:p>
        </p:txBody>
      </p:sp>
      <p:pic>
        <p:nvPicPr>
          <p:cNvPr descr="en-full-bw-reverse.png" id="487" name="Google Shape;487;p34"/>
          <p:cNvPicPr preferRelativeResize="0"/>
          <p:nvPr/>
        </p:nvPicPr>
        <p:blipFill rotWithShape="1">
          <a:blip r:embed="rId5">
            <a:alphaModFix/>
          </a:blip>
          <a:srcRect b="34686" l="0" r="0" t="0"/>
          <a:stretch/>
        </p:blipFill>
        <p:spPr>
          <a:xfrm>
            <a:off x="8661848" y="1950859"/>
            <a:ext cx="2001837" cy="1187449"/>
          </a:xfrm>
          <a:prstGeom prst="rect">
            <a:avLst/>
          </a:prstGeom>
          <a:noFill/>
          <a:ln>
            <a:noFill/>
          </a:ln>
        </p:spPr>
      </p:pic>
      <p:sp>
        <p:nvSpPr>
          <p:cNvPr id="488" name="Google Shape;488;p34"/>
          <p:cNvSpPr/>
          <p:nvPr/>
        </p:nvSpPr>
        <p:spPr>
          <a:xfrm>
            <a:off x="2445872" y="3442604"/>
            <a:ext cx="7772400" cy="793749"/>
          </a:xfrm>
          <a:prstGeom prst="rect">
            <a:avLst/>
          </a:prstGeom>
          <a:noFill/>
          <a:ln>
            <a:noFill/>
          </a:ln>
        </p:spPr>
        <p:txBody>
          <a:bodyPr anchorCtr="1" anchor="b"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Verdana"/>
              <a:buNone/>
            </a:pP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br>
              <a:rPr b="1" i="1" lang="en-GB" sz="2800" u="none" cap="none" strike="noStrike">
                <a:solidFill>
                  <a:srgbClr val="FFFFFF"/>
                </a:solidFill>
                <a:latin typeface="Verdana"/>
                <a:ea typeface="Verdana"/>
                <a:cs typeface="Verdana"/>
                <a:sym typeface="Verdana"/>
              </a:rPr>
            </a:br>
            <a:r>
              <a:rPr b="1" i="1" lang="en-GB" sz="2800" u="none" cap="none" strike="noStrike">
                <a:solidFill>
                  <a:srgbClr val="FFFFFF"/>
                </a:solidFill>
                <a:latin typeface="Verdana"/>
                <a:ea typeface="Verdana"/>
                <a:cs typeface="Verdana"/>
                <a:sym typeface="Verdana"/>
              </a:rPr>
              <a:t>A communication and coordination service for marine biogeochemistry</a:t>
            </a:r>
            <a:endParaRPr b="1" i="1" sz="2800" u="none" cap="none" strike="noStrike">
              <a:solidFill>
                <a:srgbClr val="FFFFFF"/>
              </a:solidFill>
              <a:latin typeface="Verdana"/>
              <a:ea typeface="Verdana"/>
              <a:cs typeface="Verdana"/>
              <a:sym typeface="Verdana"/>
            </a:endParaRPr>
          </a:p>
        </p:txBody>
      </p:sp>
      <p:pic>
        <p:nvPicPr>
          <p:cNvPr descr="SCOR.png" id="489" name="Google Shape;489;p34"/>
          <p:cNvPicPr preferRelativeResize="0"/>
          <p:nvPr/>
        </p:nvPicPr>
        <p:blipFill rotWithShape="1">
          <a:blip r:embed="rId6">
            <a:alphaModFix/>
          </a:blip>
          <a:srcRect b="0" l="0" r="0" t="0"/>
          <a:stretch/>
        </p:blipFill>
        <p:spPr>
          <a:xfrm>
            <a:off x="1435700" y="1920774"/>
            <a:ext cx="1841499" cy="1092199"/>
          </a:xfrm>
          <a:prstGeom prst="rect">
            <a:avLst/>
          </a:prstGeom>
          <a:noFill/>
          <a:ln>
            <a:noFill/>
          </a:ln>
        </p:spPr>
      </p:pic>
      <p:pic>
        <p:nvPicPr>
          <p:cNvPr id="490" name="Google Shape;490;p34"/>
          <p:cNvPicPr preferRelativeResize="0"/>
          <p:nvPr/>
        </p:nvPicPr>
        <p:blipFill rotWithShape="1">
          <a:blip r:embed="rId7">
            <a:alphaModFix/>
          </a:blip>
          <a:srcRect b="0" l="0" r="0" t="0"/>
          <a:stretch/>
        </p:blipFill>
        <p:spPr>
          <a:xfrm>
            <a:off x="9615647" y="6292788"/>
            <a:ext cx="771525" cy="361949"/>
          </a:xfrm>
          <a:prstGeom prst="rect">
            <a:avLst/>
          </a:prstGeom>
          <a:noFill/>
          <a:ln>
            <a:noFill/>
          </a:ln>
        </p:spPr>
      </p:pic>
      <p:sp>
        <p:nvSpPr>
          <p:cNvPr id="491" name="Google Shape;491;p34"/>
          <p:cNvSpPr/>
          <p:nvPr/>
        </p:nvSpPr>
        <p:spPr>
          <a:xfrm>
            <a:off x="2126122" y="4176642"/>
            <a:ext cx="7772400" cy="793750"/>
          </a:xfrm>
          <a:prstGeom prst="rect">
            <a:avLst/>
          </a:prstGeom>
          <a:noFill/>
          <a:ln>
            <a:noFill/>
          </a:ln>
        </p:spPr>
        <p:txBody>
          <a:bodyPr anchorCtr="1"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1" sz="2800" u="none" cap="none" strike="noStrike">
              <a:solidFill>
                <a:srgbClr val="FFFFFF"/>
              </a:solidFill>
              <a:latin typeface="Verdana"/>
              <a:ea typeface="Verdana"/>
              <a:cs typeface="Verdana"/>
              <a:sym typeface="Verdana"/>
            </a:endParaRPr>
          </a:p>
          <a:p>
            <a:pPr indent="0" lvl="0" marL="0" marR="0" rtl="0" algn="ctr">
              <a:lnSpc>
                <a:spcPct val="100000"/>
              </a:lnSpc>
              <a:spcBef>
                <a:spcPts val="0"/>
              </a:spcBef>
              <a:spcAft>
                <a:spcPts val="0"/>
              </a:spcAft>
              <a:buClr>
                <a:srgbClr val="FFFFFF"/>
              </a:buClr>
              <a:buSzPts val="2400"/>
              <a:buFont typeface="Arial"/>
              <a:buNone/>
            </a:pPr>
            <a:r>
              <a:rPr b="1" i="1" lang="en-GB" sz="2400" u="none" cap="none" strike="noStrike">
                <a:solidFill>
                  <a:srgbClr val="FFFFFF"/>
                </a:solidFill>
                <a:latin typeface="Jacques Francois Shadow"/>
                <a:ea typeface="Jacques Francois Shadow"/>
                <a:cs typeface="Jacques Francois Shadow"/>
                <a:sym typeface="Jacques Francois Shadow"/>
              </a:rPr>
              <a:t>www.ioccp.org</a:t>
            </a:r>
            <a:r>
              <a:rPr b="1" i="1" lang="en-GB" sz="2000" u="none" cap="none" strike="noStrike">
                <a:solidFill>
                  <a:srgbClr val="FFFFFF"/>
                </a:solidFill>
                <a:latin typeface="Verdana"/>
                <a:ea typeface="Verdana"/>
                <a:cs typeface="Verdana"/>
                <a:sym typeface="Verdana"/>
              </a:rPr>
              <a:t>		         </a:t>
            </a:r>
            <a:r>
              <a:rPr b="1" i="1" lang="en-GB" sz="2400" u="none" cap="none" strike="noStrike">
                <a:solidFill>
                  <a:srgbClr val="FFFFFF"/>
                </a:solidFill>
                <a:latin typeface="Jacques Francois Shadow"/>
                <a:ea typeface="Jacques Francois Shadow"/>
                <a:cs typeface="Jacques Francois Shadow"/>
                <a:sym typeface="Jacques Francois Shadow"/>
              </a:rPr>
              <a:t>@ioccp_org</a:t>
            </a:r>
            <a:endParaRPr b="1" i="1" sz="2400" u="none" cap="none" strike="noStrike">
              <a:solidFill>
                <a:srgbClr val="FFFFFF"/>
              </a:solidFill>
              <a:latin typeface="Jacques Francois Shadow"/>
              <a:ea typeface="Jacques Francois Shadow"/>
              <a:cs typeface="Jacques Francois Shadow"/>
              <a:sym typeface="Jacques Francois Shadow"/>
            </a:endParaRPr>
          </a:p>
        </p:txBody>
      </p:sp>
      <p:pic>
        <p:nvPicPr>
          <p:cNvPr id="492" name="Google Shape;492;p34"/>
          <p:cNvPicPr preferRelativeResize="0"/>
          <p:nvPr/>
        </p:nvPicPr>
        <p:blipFill rotWithShape="1">
          <a:blip r:embed="rId8">
            <a:alphaModFix/>
          </a:blip>
          <a:srcRect b="0" l="0" r="0" t="0"/>
          <a:stretch/>
        </p:blipFill>
        <p:spPr>
          <a:xfrm>
            <a:off x="6695485" y="4552156"/>
            <a:ext cx="369984" cy="378000"/>
          </a:xfrm>
          <a:prstGeom prst="rect">
            <a:avLst/>
          </a:prstGeom>
          <a:noFill/>
          <a:ln>
            <a:noFill/>
          </a:ln>
        </p:spPr>
      </p:pic>
      <p:pic>
        <p:nvPicPr>
          <p:cNvPr descr="logo" id="493" name="Google Shape;493;p34"/>
          <p:cNvPicPr preferRelativeResize="0"/>
          <p:nvPr/>
        </p:nvPicPr>
        <p:blipFill rotWithShape="1">
          <a:blip r:embed="rId9">
            <a:alphaModFix/>
          </a:blip>
          <a:srcRect b="0" l="0" r="0" t="0"/>
          <a:stretch/>
        </p:blipFill>
        <p:spPr>
          <a:xfrm>
            <a:off x="3020331" y="203099"/>
            <a:ext cx="2099376" cy="1872000"/>
          </a:xfrm>
          <a:prstGeom prst="rect">
            <a:avLst/>
          </a:prstGeom>
          <a:noFill/>
          <a:ln>
            <a:noFill/>
          </a:ln>
        </p:spPr>
      </p:pic>
      <p:pic>
        <p:nvPicPr>
          <p:cNvPr id="494" name="Google Shape;494;p34"/>
          <p:cNvPicPr preferRelativeResize="0"/>
          <p:nvPr/>
        </p:nvPicPr>
        <p:blipFill rotWithShape="1">
          <a:blip r:embed="rId10">
            <a:alphaModFix/>
          </a:blip>
          <a:srcRect b="0" l="0" r="0" t="0"/>
          <a:stretch/>
        </p:blipFill>
        <p:spPr>
          <a:xfrm>
            <a:off x="6445819" y="241509"/>
            <a:ext cx="2638424" cy="1381124"/>
          </a:xfrm>
          <a:prstGeom prst="rect">
            <a:avLst/>
          </a:prstGeom>
          <a:noFill/>
          <a:ln>
            <a:noFill/>
          </a:ln>
        </p:spPr>
      </p:pic>
      <p:pic>
        <p:nvPicPr>
          <p:cNvPr id="495" name="Google Shape;495;p34"/>
          <p:cNvPicPr preferRelativeResize="0"/>
          <p:nvPr/>
        </p:nvPicPr>
        <p:blipFill rotWithShape="1">
          <a:blip r:embed="rId11">
            <a:alphaModFix/>
          </a:blip>
          <a:srcRect b="0" l="0" r="0" t="0"/>
          <a:stretch/>
        </p:blipFill>
        <p:spPr>
          <a:xfrm>
            <a:off x="4876919" y="1491829"/>
            <a:ext cx="2073995" cy="1720800"/>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SOCONET_Logo.png" id="385" name="Google Shape;385;p25"/>
          <p:cNvPicPr preferRelativeResize="0"/>
          <p:nvPr/>
        </p:nvPicPr>
        <p:blipFill rotWithShape="1">
          <a:blip r:embed="rId3">
            <a:alphaModFix/>
          </a:blip>
          <a:srcRect b="21374" l="12938" r="15900" t="16268"/>
          <a:stretch/>
        </p:blipFill>
        <p:spPr>
          <a:xfrm>
            <a:off x="3700023" y="5516241"/>
            <a:ext cx="3533008" cy="1231200"/>
          </a:xfrm>
          <a:prstGeom prst="rect">
            <a:avLst/>
          </a:prstGeom>
          <a:noFill/>
          <a:ln>
            <a:noFill/>
          </a:ln>
        </p:spPr>
      </p:pic>
      <p:sp>
        <p:nvSpPr>
          <p:cNvPr id="386" name="Google Shape;386;p25"/>
          <p:cNvSpPr txBox="1"/>
          <p:nvPr/>
        </p:nvSpPr>
        <p:spPr>
          <a:xfrm>
            <a:off x="6264482" y="842795"/>
            <a:ext cx="5946805" cy="4526560"/>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Clr>
                <a:srgbClr val="000000"/>
              </a:buClr>
              <a:buSzPts val="2000"/>
              <a:buFont typeface="Arial"/>
              <a:buNone/>
            </a:pPr>
            <a:r>
              <a:rPr b="1" i="0" lang="en-GB" sz="2000" u="none" cap="none" strike="noStrike">
                <a:solidFill>
                  <a:srgbClr val="002060"/>
                </a:solidFill>
                <a:latin typeface="Arial"/>
                <a:ea typeface="Arial"/>
                <a:cs typeface="Arial"/>
                <a:sym typeface="Arial"/>
              </a:rPr>
              <a:t>Initial Objectives (1-5 years):</a:t>
            </a:r>
            <a:endParaRPr/>
          </a:p>
          <a:p>
            <a:pPr indent="0" lvl="0" marL="0" marR="0" rtl="0" algn="l">
              <a:lnSpc>
                <a:spcPct val="108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a:p>
            <a:pPr indent="-457188" lvl="0" marL="609585" marR="0" rtl="0" algn="l">
              <a:lnSpc>
                <a:spcPct val="108000"/>
              </a:lnSpc>
              <a:spcBef>
                <a:spcPts val="0"/>
              </a:spcBef>
              <a:spcAft>
                <a:spcPts val="0"/>
              </a:spcAft>
              <a:buClr>
                <a:srgbClr val="000000"/>
              </a:buClr>
              <a:buSzPts val="1800"/>
              <a:buFont typeface="Arial"/>
              <a:buChar char="●"/>
            </a:pPr>
            <a:r>
              <a:rPr b="1" i="0" lang="en-GB" sz="1600" u="none" cap="none" strike="noStrike">
                <a:solidFill>
                  <a:srgbClr val="000000"/>
                </a:solidFill>
                <a:latin typeface="Arial"/>
                <a:ea typeface="Arial"/>
                <a:cs typeface="Arial"/>
                <a:sym typeface="Arial"/>
              </a:rPr>
              <a:t>Near-real-time platform tracking </a:t>
            </a:r>
            <a:r>
              <a:rPr b="0" i="0" lang="en-GB" sz="1600" u="none" cap="none" strike="noStrike">
                <a:solidFill>
                  <a:srgbClr val="000000"/>
                </a:solidFill>
                <a:latin typeface="Arial"/>
                <a:ea typeface="Arial"/>
                <a:cs typeface="Arial"/>
                <a:sym typeface="Arial"/>
              </a:rPr>
              <a:t>and development of metrics on data quality/quantity</a:t>
            </a:r>
            <a:endParaRPr/>
          </a:p>
          <a:p>
            <a:pPr indent="-457188" lvl="1" marL="1219170"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SLA with OceanOPS for services based on NOAA and TRICUSO funding</a:t>
            </a:r>
            <a:endParaRPr/>
          </a:p>
          <a:p>
            <a:pPr indent="-342888" lvl="1" marL="1219170" marR="0" rtl="0" algn="l">
              <a:lnSpc>
                <a:spcPct val="108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457188" lvl="0" marL="609585"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Develop </a:t>
            </a:r>
            <a:r>
              <a:rPr b="1" i="0" lang="en-GB" sz="1600" u="none" cap="none" strike="noStrike">
                <a:solidFill>
                  <a:srgbClr val="000000"/>
                </a:solidFill>
                <a:latin typeface="Arial"/>
                <a:ea typeface="Arial"/>
                <a:cs typeface="Arial"/>
                <a:sym typeface="Arial"/>
              </a:rPr>
              <a:t>SOCONET Implementation Plan</a:t>
            </a:r>
            <a:r>
              <a:rPr b="0" i="0" lang="en-GB" sz="1600" u="none" cap="none" strike="noStrike">
                <a:solidFill>
                  <a:srgbClr val="000000"/>
                </a:solidFill>
                <a:latin typeface="Arial"/>
                <a:ea typeface="Arial"/>
                <a:cs typeface="Arial"/>
                <a:sym typeface="Arial"/>
              </a:rPr>
              <a:t>, including network mission, targets, and design.</a:t>
            </a:r>
            <a:endParaRPr/>
          </a:p>
          <a:p>
            <a:pPr indent="-342888" lvl="2" marL="609585" marR="0" rtl="0" algn="l">
              <a:lnSpc>
                <a:spcPct val="108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457188" lvl="0" marL="609585"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Develop and support </a:t>
            </a:r>
            <a:r>
              <a:rPr b="1" i="0" lang="en-GB" sz="1600" u="none" cap="none" strike="noStrike">
                <a:solidFill>
                  <a:srgbClr val="000000"/>
                </a:solidFill>
                <a:latin typeface="Arial"/>
                <a:ea typeface="Arial"/>
                <a:cs typeface="Arial"/>
                <a:sym typeface="Arial"/>
              </a:rPr>
              <a:t>capacity building</a:t>
            </a:r>
            <a:r>
              <a:rPr b="0" i="0" lang="en-GB" sz="1600" u="none" cap="none" strike="noStrike">
                <a:solidFill>
                  <a:srgbClr val="000000"/>
                </a:solidFill>
                <a:latin typeface="Arial"/>
                <a:ea typeface="Arial"/>
                <a:cs typeface="Arial"/>
                <a:sym typeface="Arial"/>
              </a:rPr>
              <a:t> focused on elevating quality and entraining additional platforms into the network</a:t>
            </a:r>
            <a:endParaRPr/>
          </a:p>
          <a:p>
            <a:pPr indent="-342888" lvl="0" marL="609585" marR="0" rtl="0" algn="l">
              <a:lnSpc>
                <a:spcPct val="108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457188" lvl="0" marL="609585" marR="0" rtl="0" algn="l">
              <a:lnSpc>
                <a:spcPct val="108000"/>
              </a:lnSpc>
              <a:spcBef>
                <a:spcPts val="0"/>
              </a:spcBef>
              <a:spcAft>
                <a:spcPts val="0"/>
              </a:spcAft>
              <a:buClr>
                <a:srgbClr val="000000"/>
              </a:buClr>
              <a:buSzPts val="1800"/>
              <a:buFont typeface="Arial"/>
              <a:buChar char="●"/>
            </a:pPr>
            <a:r>
              <a:rPr b="1" i="0" lang="en-GB" sz="1600" u="none" cap="none" strike="noStrike">
                <a:solidFill>
                  <a:srgbClr val="000000"/>
                </a:solidFill>
                <a:latin typeface="Arial"/>
                <a:ea typeface="Arial"/>
                <a:cs typeface="Arial"/>
                <a:sym typeface="Arial"/>
              </a:rPr>
              <a:t>Provide coordination </a:t>
            </a:r>
            <a:r>
              <a:rPr b="0" i="0" lang="en-GB" sz="1600" u="none" cap="none" strike="noStrike">
                <a:solidFill>
                  <a:srgbClr val="000000"/>
                </a:solidFill>
                <a:latin typeface="Arial"/>
                <a:ea typeface="Arial"/>
                <a:cs typeface="Arial"/>
                <a:sym typeface="Arial"/>
              </a:rPr>
              <a:t>to the community on new platforms, instruments, sensors, and protocols </a:t>
            </a:r>
            <a:endParaRPr/>
          </a:p>
          <a:p>
            <a:pPr indent="-457188" lvl="1" marL="1219170"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e.g., </a:t>
            </a:r>
            <a:r>
              <a:rPr b="1" i="0" lang="en-GB" sz="1600" u="none" cap="none" strike="noStrike">
                <a:solidFill>
                  <a:srgbClr val="000000"/>
                </a:solidFill>
                <a:latin typeface="Arial"/>
                <a:ea typeface="Arial"/>
                <a:cs typeface="Arial"/>
                <a:sym typeface="Arial"/>
              </a:rPr>
              <a:t>N</a:t>
            </a:r>
            <a:r>
              <a:rPr b="1" baseline="-25000" i="0" lang="en-GB" sz="1600" u="none" cap="none" strike="noStrike">
                <a:solidFill>
                  <a:srgbClr val="000000"/>
                </a:solidFill>
                <a:latin typeface="Arial"/>
                <a:ea typeface="Arial"/>
                <a:cs typeface="Arial"/>
                <a:sym typeface="Arial"/>
              </a:rPr>
              <a:t>2</a:t>
            </a:r>
            <a:r>
              <a:rPr b="1" i="0" lang="en-GB" sz="1600" u="none" cap="none" strike="noStrike">
                <a:solidFill>
                  <a:srgbClr val="000000"/>
                </a:solidFill>
                <a:latin typeface="Arial"/>
                <a:ea typeface="Arial"/>
                <a:cs typeface="Arial"/>
                <a:sym typeface="Arial"/>
              </a:rPr>
              <a:t>O and CH</a:t>
            </a:r>
            <a:r>
              <a:rPr b="1" baseline="-25000" i="0" lang="en-GB" sz="1600" u="none" cap="none" strike="noStrike">
                <a:solidFill>
                  <a:srgbClr val="000000"/>
                </a:solidFill>
                <a:latin typeface="Arial"/>
                <a:ea typeface="Arial"/>
                <a:cs typeface="Arial"/>
                <a:sym typeface="Arial"/>
              </a:rPr>
              <a:t>4</a:t>
            </a:r>
            <a:endParaRPr b="0" i="0" sz="1600" u="none" cap="none" strike="noStrike">
              <a:solidFill>
                <a:srgbClr val="000000"/>
              </a:solidFill>
              <a:latin typeface="Arial"/>
              <a:ea typeface="Arial"/>
              <a:cs typeface="Arial"/>
              <a:sym typeface="Arial"/>
            </a:endParaRPr>
          </a:p>
        </p:txBody>
      </p:sp>
      <p:sp>
        <p:nvSpPr>
          <p:cNvPr id="387" name="Google Shape;387;p25"/>
          <p:cNvSpPr txBox="1"/>
          <p:nvPr/>
        </p:nvSpPr>
        <p:spPr>
          <a:xfrm>
            <a:off x="224228" y="347402"/>
            <a:ext cx="6127293" cy="5193281"/>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Clr>
                <a:srgbClr val="000000"/>
              </a:buClr>
              <a:buSzPts val="2000"/>
              <a:buFont typeface="Arial"/>
              <a:buNone/>
            </a:pPr>
            <a:r>
              <a:rPr b="1" i="0" lang="en-GB" sz="2000" u="none" cap="none" strike="noStrike">
                <a:solidFill>
                  <a:srgbClr val="002060"/>
                </a:solidFill>
                <a:latin typeface="Arial"/>
                <a:ea typeface="Arial"/>
                <a:cs typeface="Arial"/>
                <a:sym typeface="Arial"/>
              </a:rPr>
              <a:t>Immediate Actions (2024-2025):</a:t>
            </a:r>
            <a:endParaRPr/>
          </a:p>
          <a:p>
            <a:pPr indent="0" lvl="0" marL="0" marR="0" rtl="0" algn="l">
              <a:lnSpc>
                <a:spcPct val="108000"/>
              </a:lnSpc>
              <a:spcBef>
                <a:spcPts val="0"/>
              </a:spcBef>
              <a:spcAft>
                <a:spcPts val="0"/>
              </a:spcAft>
              <a:buClr>
                <a:srgbClr val="000000"/>
              </a:buClr>
              <a:buSzPts val="800"/>
              <a:buFont typeface="Arial"/>
              <a:buNone/>
            </a:pPr>
            <a:r>
              <a:t/>
            </a:r>
            <a:endParaRPr b="1" i="0" sz="800" u="none" cap="none" strike="noStrike">
              <a:solidFill>
                <a:srgbClr val="002060"/>
              </a:solidFill>
              <a:latin typeface="Arial"/>
              <a:ea typeface="Arial"/>
              <a:cs typeface="Arial"/>
              <a:sym typeface="Arial"/>
            </a:endParaRPr>
          </a:p>
          <a:p>
            <a:pPr indent="-457188" lvl="0" marL="609585" marR="0" rtl="0" algn="l">
              <a:lnSpc>
                <a:spcPct val="100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Formal integration of SOCONET into the GOOS Observations Coordination Group</a:t>
            </a:r>
            <a:endParaRPr/>
          </a:p>
          <a:p>
            <a:pPr indent="-457188" lvl="0" marL="609585" marR="0" rtl="0" algn="l">
              <a:lnSpc>
                <a:spcPct val="100000"/>
              </a:lnSpc>
              <a:spcBef>
                <a:spcPts val="60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SOCONET Interim Steering Committee and ToRs leading to selection and approval of SC</a:t>
            </a:r>
            <a:endParaRPr/>
          </a:p>
          <a:p>
            <a:pPr indent="-457188" lvl="1" marL="609585" marR="0" rtl="0" algn="l">
              <a:lnSpc>
                <a:spcPct val="100000"/>
              </a:lnSpc>
              <a:spcBef>
                <a:spcPts val="120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Developing dedicated funding for SOCONET coordination at IOCCP and technical coordination at OceanOPS</a:t>
            </a:r>
            <a:endParaRPr b="0" i="0" sz="1600" u="none" cap="none" strike="noStrike">
              <a:solidFill>
                <a:srgbClr val="000000"/>
              </a:solidFill>
              <a:latin typeface="Arial"/>
              <a:ea typeface="Arial"/>
              <a:cs typeface="Arial"/>
              <a:sym typeface="Arial"/>
            </a:endParaRPr>
          </a:p>
          <a:p>
            <a:pPr indent="-457188" lvl="1" marL="609585" marR="0" rtl="0" algn="l">
              <a:lnSpc>
                <a:spcPct val="100000"/>
              </a:lnSpc>
              <a:spcBef>
                <a:spcPts val="120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SOCONET website live AND manned in Q2-Q3 2025</a:t>
            </a:r>
            <a:endParaRPr/>
          </a:p>
          <a:p>
            <a:pPr indent="-457188" lvl="1" marL="609585" marR="0" rtl="0" algn="l">
              <a:lnSpc>
                <a:spcPct val="107916"/>
              </a:lnSpc>
              <a:spcBef>
                <a:spcPts val="120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Stocktake of SOCONET assets and operators</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Draft Tier 1 requirements approved by SC</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Draft Tier 2 requirements approved by SC</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Discussions with SOOP-CO2 and agreement on division of tasks/assets and competences.</a:t>
            </a:r>
            <a:endParaRPr/>
          </a:p>
          <a:p>
            <a:pPr indent="-457188" lvl="0" marL="609585"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Pilot on platform tracking through OceanOPS - NOAA assets</a:t>
            </a:r>
            <a:endParaRPr/>
          </a:p>
          <a:p>
            <a:pPr indent="-457188" lvl="0" marL="609585" marR="0" rtl="0" algn="l">
              <a:lnSpc>
                <a:spcPct val="108000"/>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IOCCP includes a Nitrous Oxide Expert on its SSG to help integrate N</a:t>
            </a:r>
            <a:r>
              <a:rPr b="0" baseline="-25000" i="0" lang="en-GB" sz="1600" u="none" cap="none" strike="noStrike">
                <a:solidFill>
                  <a:srgbClr val="000000"/>
                </a:solidFill>
                <a:latin typeface="Arial"/>
                <a:ea typeface="Arial"/>
                <a:cs typeface="Arial"/>
                <a:sym typeface="Arial"/>
              </a:rPr>
              <a:t>2</a:t>
            </a:r>
            <a:r>
              <a:rPr b="0" i="0" lang="en-GB" sz="1600" u="none" cap="none" strike="noStrike">
                <a:solidFill>
                  <a:srgbClr val="000000"/>
                </a:solidFill>
                <a:latin typeface="Arial"/>
                <a:ea typeface="Arial"/>
                <a:cs typeface="Arial"/>
                <a:sym typeface="Arial"/>
              </a:rPr>
              <a:t>O observations with SOCONET activities.</a:t>
            </a:r>
            <a:endParaRPr/>
          </a:p>
        </p:txBody>
      </p:sp>
      <p:pic>
        <p:nvPicPr>
          <p:cNvPr id="388" name="Google Shape;388;p25" title="File:Check mark 9x9.svg - Wikipedia"/>
          <p:cNvPicPr preferRelativeResize="0"/>
          <p:nvPr/>
        </p:nvPicPr>
        <p:blipFill rotWithShape="1">
          <a:blip r:embed="rId4">
            <a:alphaModFix/>
          </a:blip>
          <a:srcRect b="0" l="0" r="0" t="0"/>
          <a:stretch/>
        </p:blipFill>
        <p:spPr>
          <a:xfrm>
            <a:off x="404716" y="930443"/>
            <a:ext cx="299800" cy="299800"/>
          </a:xfrm>
          <a:prstGeom prst="rect">
            <a:avLst/>
          </a:prstGeom>
          <a:solidFill>
            <a:srgbClr val="00B050"/>
          </a:solidFill>
          <a:ln>
            <a:noFill/>
          </a:ln>
        </p:spPr>
      </p:pic>
      <p:pic>
        <p:nvPicPr>
          <p:cNvPr id="389" name="Google Shape;389;p25" title="File:Check mark 9x9.svg - Wikipedia"/>
          <p:cNvPicPr preferRelativeResize="0"/>
          <p:nvPr/>
        </p:nvPicPr>
        <p:blipFill rotWithShape="1">
          <a:blip r:embed="rId4">
            <a:alphaModFix/>
          </a:blip>
          <a:srcRect b="0" l="0" r="0" t="0"/>
          <a:stretch/>
        </p:blipFill>
        <p:spPr>
          <a:xfrm>
            <a:off x="404716" y="1490631"/>
            <a:ext cx="299800" cy="299800"/>
          </a:xfrm>
          <a:prstGeom prst="rect">
            <a:avLst/>
          </a:prstGeom>
          <a:solidFill>
            <a:srgbClr val="00B050"/>
          </a:solidFill>
          <a:ln>
            <a:noFill/>
          </a:ln>
        </p:spPr>
      </p:pic>
      <p:pic>
        <p:nvPicPr>
          <p:cNvPr id="390" name="Google Shape;390;p25" title="File:Check mark 9x9.svg - Wikipedia"/>
          <p:cNvPicPr preferRelativeResize="0"/>
          <p:nvPr/>
        </p:nvPicPr>
        <p:blipFill rotWithShape="1">
          <a:blip r:embed="rId4">
            <a:alphaModFix/>
          </a:blip>
          <a:srcRect b="0" l="0" r="0" t="0"/>
          <a:stretch/>
        </p:blipFill>
        <p:spPr>
          <a:xfrm>
            <a:off x="404716" y="2113833"/>
            <a:ext cx="299800" cy="299800"/>
          </a:xfrm>
          <a:prstGeom prst="rect">
            <a:avLst/>
          </a:prstGeom>
          <a:solidFill>
            <a:srgbClr val="00B050"/>
          </a:solidFill>
          <a:ln>
            <a:noFill/>
          </a:ln>
        </p:spPr>
      </p:pic>
      <p:pic>
        <p:nvPicPr>
          <p:cNvPr id="391" name="Google Shape;391;p25" title="File:Check mark 9x9.svg - Wikipedia"/>
          <p:cNvPicPr preferRelativeResize="0"/>
          <p:nvPr/>
        </p:nvPicPr>
        <p:blipFill rotWithShape="1">
          <a:blip r:embed="rId4">
            <a:alphaModFix/>
          </a:blip>
          <a:srcRect b="0" l="0" r="0" t="0"/>
          <a:stretch/>
        </p:blipFill>
        <p:spPr>
          <a:xfrm>
            <a:off x="404716" y="2743895"/>
            <a:ext cx="299800" cy="299800"/>
          </a:xfrm>
          <a:prstGeom prst="rect">
            <a:avLst/>
          </a:prstGeom>
          <a:solidFill>
            <a:srgbClr val="00B050"/>
          </a:solidFill>
          <a:ln>
            <a:noFill/>
          </a:ln>
        </p:spPr>
      </p:pic>
      <p:pic>
        <p:nvPicPr>
          <p:cNvPr id="392" name="Google Shape;392;p25" title="File:Check mark 9x9.svg - Wikipedia"/>
          <p:cNvPicPr preferRelativeResize="0"/>
          <p:nvPr/>
        </p:nvPicPr>
        <p:blipFill rotWithShape="1">
          <a:blip r:embed="rId4">
            <a:alphaModFix/>
          </a:blip>
          <a:srcRect b="0" l="0" r="0" t="0"/>
          <a:stretch/>
        </p:blipFill>
        <p:spPr>
          <a:xfrm>
            <a:off x="404716" y="4975731"/>
            <a:ext cx="299800" cy="299800"/>
          </a:xfrm>
          <a:prstGeom prst="rect">
            <a:avLst/>
          </a:prstGeom>
          <a:solidFill>
            <a:srgbClr val="00B050"/>
          </a:solidFill>
          <a:ln>
            <a:noFill/>
          </a:ln>
        </p:spPr>
      </p:pic>
      <p:pic>
        <p:nvPicPr>
          <p:cNvPr id="393" name="Google Shape;393;p25" title="File:Check mark 9x9.svg - Wikipedia"/>
          <p:cNvPicPr preferRelativeResize="0"/>
          <p:nvPr/>
        </p:nvPicPr>
        <p:blipFill rotWithShape="1">
          <a:blip r:embed="rId4">
            <a:alphaModFix/>
          </a:blip>
          <a:srcRect b="0" l="0" r="0" t="0"/>
          <a:stretch/>
        </p:blipFill>
        <p:spPr>
          <a:xfrm>
            <a:off x="404716" y="3103916"/>
            <a:ext cx="299800" cy="299800"/>
          </a:xfrm>
          <a:prstGeom prst="rect">
            <a:avLst/>
          </a:prstGeom>
          <a:solidFill>
            <a:srgbClr val="00B050"/>
          </a:solid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26"/>
          <p:cNvSpPr txBox="1"/>
          <p:nvPr/>
        </p:nvSpPr>
        <p:spPr>
          <a:xfrm>
            <a:off x="170440" y="1032767"/>
            <a:ext cx="6127200" cy="5187000"/>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Clr>
                <a:srgbClr val="000000"/>
              </a:buClr>
              <a:buSzPts val="2000"/>
              <a:buFont typeface="Arial"/>
              <a:buNone/>
            </a:pPr>
            <a:r>
              <a:rPr b="1" i="0" lang="en-GB" sz="2000" u="none" cap="none" strike="noStrike">
                <a:solidFill>
                  <a:srgbClr val="002060"/>
                </a:solidFill>
                <a:latin typeface="Arial"/>
                <a:ea typeface="Arial"/>
                <a:cs typeface="Arial"/>
                <a:sym typeface="Arial"/>
              </a:rPr>
              <a:t>SOCONET interim Steering Committee</a:t>
            </a:r>
            <a:endParaRPr b="1" i="0" sz="2000" u="none" cap="none" strike="noStrike">
              <a:solidFill>
                <a:srgbClr val="002060"/>
              </a:solidFill>
              <a:latin typeface="Arial"/>
              <a:ea typeface="Arial"/>
              <a:cs typeface="Arial"/>
              <a:sym typeface="Arial"/>
            </a:endParaRPr>
          </a:p>
          <a:p>
            <a:pPr indent="0" lvl="0" marL="0" marR="0" rtl="0" algn="l">
              <a:lnSpc>
                <a:spcPct val="108000"/>
              </a:lnSpc>
              <a:spcBef>
                <a:spcPts val="0"/>
              </a:spcBef>
              <a:spcAft>
                <a:spcPts val="0"/>
              </a:spcAft>
              <a:buClr>
                <a:srgbClr val="000000"/>
              </a:buClr>
              <a:buSzPts val="800"/>
              <a:buFont typeface="Arial"/>
              <a:buNone/>
            </a:pPr>
            <a:r>
              <a:t/>
            </a:r>
            <a:endParaRPr b="1" i="0" sz="800" u="none" cap="none" strike="noStrike">
              <a:solidFill>
                <a:srgbClr val="002060"/>
              </a:solidFill>
              <a:latin typeface="Arial"/>
              <a:ea typeface="Arial"/>
              <a:cs typeface="Arial"/>
              <a:sym typeface="Arial"/>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Adrienne Sutton</a:t>
            </a:r>
            <a:r>
              <a:rPr b="0" i="1" lang="en-GB" sz="1600" u="none" cap="none" strike="noStrike">
                <a:solidFill>
                  <a:srgbClr val="000000"/>
                </a:solidFill>
                <a:latin typeface="Arial"/>
                <a:ea typeface="Arial"/>
                <a:cs typeface="Arial"/>
                <a:sym typeface="Arial"/>
              </a:rPr>
              <a:t>, IOCCP</a:t>
            </a:r>
            <a:r>
              <a:rPr b="0" i="0" lang="en-GB" sz="1600" u="none" cap="none" strike="noStrike">
                <a:solidFill>
                  <a:srgbClr val="000000"/>
                </a:solidFill>
                <a:latin typeface="Arial"/>
                <a:ea typeface="Arial"/>
                <a:cs typeface="Arial"/>
                <a:sym typeface="Arial"/>
              </a:rPr>
              <a:t>, NOAA-PMEL, USA</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Richard Sanders, </a:t>
            </a:r>
            <a:r>
              <a:rPr b="0" i="1" lang="en-GB" sz="1600" u="none" cap="none" strike="noStrike">
                <a:solidFill>
                  <a:srgbClr val="000000"/>
                </a:solidFill>
                <a:latin typeface="Arial"/>
                <a:ea typeface="Arial"/>
                <a:cs typeface="Arial"/>
                <a:sym typeface="Arial"/>
              </a:rPr>
              <a:t>IOCCP</a:t>
            </a:r>
            <a:r>
              <a:rPr b="0" i="0" lang="en-GB" sz="1600" u="none" cap="none" strike="noStrike">
                <a:solidFill>
                  <a:srgbClr val="000000"/>
                </a:solidFill>
                <a:latin typeface="Arial"/>
                <a:ea typeface="Arial"/>
                <a:cs typeface="Arial"/>
                <a:sym typeface="Arial"/>
              </a:rPr>
              <a:t>, </a:t>
            </a:r>
            <a:r>
              <a:rPr b="0" i="1" lang="en-GB" sz="1600" u="none" cap="none" strike="noStrike">
                <a:solidFill>
                  <a:srgbClr val="000000"/>
                </a:solidFill>
                <a:latin typeface="Arial"/>
                <a:ea typeface="Arial"/>
                <a:cs typeface="Arial"/>
                <a:sym typeface="Arial"/>
              </a:rPr>
              <a:t>ICOS-OTC</a:t>
            </a:r>
            <a:r>
              <a:rPr b="0" i="0" lang="en-GB" sz="1600" u="none" cap="none" strike="noStrike">
                <a:solidFill>
                  <a:srgbClr val="000000"/>
                </a:solidFill>
                <a:latin typeface="Arial"/>
                <a:ea typeface="Arial"/>
                <a:cs typeface="Arial"/>
                <a:sym typeface="Arial"/>
              </a:rPr>
              <a:t>, NORCE, Norway</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Bronte Tilbrook, CSIRO, Australia</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Dorothee Bakker, </a:t>
            </a:r>
            <a:r>
              <a:rPr b="0" i="1" lang="en-GB" sz="1600" u="none" cap="none" strike="noStrike">
                <a:solidFill>
                  <a:srgbClr val="000000"/>
                </a:solidFill>
                <a:latin typeface="Arial"/>
                <a:ea typeface="Arial"/>
                <a:cs typeface="Arial"/>
                <a:sym typeface="Arial"/>
              </a:rPr>
              <a:t>SOCAT</a:t>
            </a:r>
            <a:r>
              <a:rPr b="0" i="0" lang="en-GB" sz="1600" u="none" cap="none" strike="noStrike">
                <a:solidFill>
                  <a:srgbClr val="000000"/>
                </a:solidFill>
                <a:latin typeface="Arial"/>
                <a:ea typeface="Arial"/>
                <a:cs typeface="Arial"/>
                <a:sym typeface="Arial"/>
              </a:rPr>
              <a:t>, UEA, UK</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Rik Wanninkhof, NOAA-AOML, USA</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Shin-Ichiro Nakaoka, NIES, Japan</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Tobias Steinhoff, </a:t>
            </a:r>
            <a:r>
              <a:rPr b="0" i="1" lang="en-GB" sz="1600" u="none" cap="none" strike="noStrike">
                <a:solidFill>
                  <a:srgbClr val="000000"/>
                </a:solidFill>
                <a:latin typeface="Arial"/>
                <a:ea typeface="Arial"/>
                <a:cs typeface="Arial"/>
                <a:sym typeface="Arial"/>
              </a:rPr>
              <a:t>ICOS-OTC</a:t>
            </a:r>
            <a:r>
              <a:rPr b="0" i="0" lang="en-GB" sz="1600" u="none" cap="none" strike="noStrike">
                <a:solidFill>
                  <a:srgbClr val="000000"/>
                </a:solidFill>
                <a:latin typeface="Arial"/>
                <a:ea typeface="Arial"/>
                <a:cs typeface="Arial"/>
                <a:sym typeface="Arial"/>
              </a:rPr>
              <a:t>, NORCE, Norway</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Kathy Tedesco, NOAA-GOMO PM, USA</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Thanos Gkritzalis, </a:t>
            </a:r>
            <a:r>
              <a:rPr b="0" i="1" lang="en-GB" sz="1600" u="none" cap="none" strike="noStrike">
                <a:solidFill>
                  <a:srgbClr val="000000"/>
                </a:solidFill>
                <a:latin typeface="Arial"/>
                <a:ea typeface="Arial"/>
                <a:cs typeface="Arial"/>
                <a:sym typeface="Arial"/>
              </a:rPr>
              <a:t>ICOS-OTC</a:t>
            </a:r>
            <a:r>
              <a:rPr b="0" i="0" lang="en-GB" sz="1600" u="none" cap="none" strike="noStrike">
                <a:solidFill>
                  <a:srgbClr val="000000"/>
                </a:solidFill>
                <a:latin typeface="Arial"/>
                <a:ea typeface="Arial"/>
                <a:cs typeface="Arial"/>
                <a:sym typeface="Arial"/>
              </a:rPr>
              <a:t>, VLIZ, Belgium</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Kevin O’Brien, OCG Data, </a:t>
            </a:r>
            <a:r>
              <a:rPr lang="en-GB" sz="1600"/>
              <a:t>UW</a:t>
            </a:r>
            <a:r>
              <a:rPr b="0" i="0" lang="en-GB" sz="1600" u="none" cap="none" strike="noStrike">
                <a:solidFill>
                  <a:srgbClr val="000000"/>
                </a:solidFill>
                <a:latin typeface="Arial"/>
                <a:ea typeface="Arial"/>
                <a:cs typeface="Arial"/>
                <a:sym typeface="Arial"/>
              </a:rPr>
              <a:t>, USA</a:t>
            </a:r>
            <a:endParaRPr/>
          </a:p>
          <a:p>
            <a:pPr indent="-342888" lvl="0" marL="609585" marR="0" rtl="0" algn="l">
              <a:lnSpc>
                <a:spcPct val="107916"/>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152396" marR="0" rtl="0" algn="l">
              <a:lnSpc>
                <a:spcPct val="107916"/>
              </a:lnSpc>
              <a:spcBef>
                <a:spcPts val="0"/>
              </a:spcBef>
              <a:spcAft>
                <a:spcPts val="0"/>
              </a:spcAft>
              <a:buNone/>
            </a:pPr>
            <a:r>
              <a:rPr b="1" i="0" lang="en-GB" sz="1600" u="none" cap="none" strike="noStrike">
                <a:solidFill>
                  <a:srgbClr val="002060"/>
                </a:solidFill>
                <a:latin typeface="Arial"/>
                <a:ea typeface="Arial"/>
                <a:cs typeface="Arial"/>
                <a:sym typeface="Arial"/>
              </a:rPr>
              <a:t>SOCONET Coordinator</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Maciej Telszewski, IOCCP, IO PAN, Poland</a:t>
            </a:r>
            <a:endParaRPr/>
          </a:p>
          <a:p>
            <a:pPr indent="-342888" lvl="0" marL="609585" marR="0" rtl="0" algn="l">
              <a:lnSpc>
                <a:spcPct val="107916"/>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152396" marR="0" rtl="0" algn="l">
              <a:lnSpc>
                <a:spcPct val="107916"/>
              </a:lnSpc>
              <a:spcBef>
                <a:spcPts val="0"/>
              </a:spcBef>
              <a:spcAft>
                <a:spcPts val="0"/>
              </a:spcAft>
              <a:buNone/>
            </a:pPr>
            <a:r>
              <a:rPr b="1" i="0" lang="en-GB" sz="1600" u="none" cap="none" strike="noStrike">
                <a:solidFill>
                  <a:srgbClr val="002060"/>
                </a:solidFill>
                <a:latin typeface="Arial"/>
                <a:ea typeface="Arial"/>
                <a:cs typeface="Arial"/>
                <a:sym typeface="Arial"/>
              </a:rPr>
              <a:t>SOCONET Technical Coordinator</a:t>
            </a:r>
            <a:endParaRPr/>
          </a:p>
          <a:p>
            <a:pPr indent="-457188" lvl="1"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TBD soon, currently: Martin Kramp, OceanOPS, France</a:t>
            </a:r>
            <a:endParaRPr/>
          </a:p>
        </p:txBody>
      </p:sp>
      <p:sp>
        <p:nvSpPr>
          <p:cNvPr id="400" name="Google Shape;400;p26"/>
          <p:cNvSpPr txBox="1"/>
          <p:nvPr/>
        </p:nvSpPr>
        <p:spPr>
          <a:xfrm>
            <a:off x="170440" y="180926"/>
            <a:ext cx="5302939" cy="670915"/>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rgbClr val="002060"/>
              </a:buClr>
              <a:buSzPct val="100000"/>
              <a:buFont typeface="Arial"/>
              <a:buNone/>
            </a:pPr>
            <a:r>
              <a:rPr b="1" i="0" lang="en-GB" sz="2400" u="none" cap="none" strike="noStrike">
                <a:solidFill>
                  <a:srgbClr val="002060"/>
                </a:solidFill>
                <a:latin typeface="Arial"/>
                <a:ea typeface="Arial"/>
                <a:cs typeface="Arial"/>
                <a:sym typeface="Arial"/>
              </a:rPr>
              <a:t>SOCONET Interim Steering Committee</a:t>
            </a:r>
            <a:endParaRPr/>
          </a:p>
          <a:p>
            <a:pPr indent="0" lvl="0" marL="0" marR="0" rtl="0" algn="l">
              <a:lnSpc>
                <a:spcPct val="100000"/>
              </a:lnSpc>
              <a:spcBef>
                <a:spcPts val="0"/>
              </a:spcBef>
              <a:spcAft>
                <a:spcPts val="0"/>
              </a:spcAft>
              <a:buClr>
                <a:srgbClr val="002060"/>
              </a:buClr>
              <a:buSzPct val="100000"/>
              <a:buFont typeface="Arial"/>
              <a:buNone/>
            </a:pPr>
            <a:r>
              <a:rPr b="1" i="0" lang="en-GB" sz="2400" u="none" cap="none" strike="noStrike">
                <a:solidFill>
                  <a:srgbClr val="002060"/>
                </a:solidFill>
                <a:latin typeface="Arial"/>
                <a:ea typeface="Arial"/>
                <a:cs typeface="Arial"/>
                <a:sym typeface="Arial"/>
              </a:rPr>
              <a:t>and Terms of Reference</a:t>
            </a:r>
            <a:endParaRPr/>
          </a:p>
          <a:p>
            <a:pPr indent="0" lvl="0" marL="0" marR="0" rtl="0" algn="l">
              <a:lnSpc>
                <a:spcPct val="100000"/>
              </a:lnSpc>
              <a:spcBef>
                <a:spcPts val="0"/>
              </a:spcBef>
              <a:spcAft>
                <a:spcPts val="0"/>
              </a:spcAft>
              <a:buClr>
                <a:schemeClr val="dk1"/>
              </a:buClr>
              <a:buSzPct val="100000"/>
              <a:buFont typeface="Arial"/>
              <a:buNone/>
            </a:pPr>
            <a:r>
              <a:t/>
            </a:r>
            <a:endParaRPr b="1" i="0" sz="2400" u="none" cap="none" strike="noStrike">
              <a:solidFill>
                <a:srgbClr val="002060"/>
              </a:solidFill>
              <a:latin typeface="Arial"/>
              <a:ea typeface="Arial"/>
              <a:cs typeface="Arial"/>
              <a:sym typeface="Arial"/>
            </a:endParaRPr>
          </a:p>
        </p:txBody>
      </p:sp>
      <p:pic>
        <p:nvPicPr>
          <p:cNvPr id="401" name="Google Shape;401;p26"/>
          <p:cNvPicPr preferRelativeResize="0"/>
          <p:nvPr/>
        </p:nvPicPr>
        <p:blipFill rotWithShape="1">
          <a:blip r:embed="rId4">
            <a:alphaModFix/>
          </a:blip>
          <a:srcRect b="0" l="0" r="0" t="0"/>
          <a:stretch/>
        </p:blipFill>
        <p:spPr>
          <a:xfrm>
            <a:off x="5951063" y="0"/>
            <a:ext cx="5302938" cy="6858000"/>
          </a:xfrm>
          <a:prstGeom prst="rect">
            <a:avLst/>
          </a:prstGeom>
          <a:noFill/>
          <a:ln>
            <a:noFill/>
          </a:ln>
        </p:spPr>
      </p:pic>
      <p:pic>
        <p:nvPicPr>
          <p:cNvPr id="402" name="Google Shape;402;p26"/>
          <p:cNvPicPr preferRelativeResize="0"/>
          <p:nvPr/>
        </p:nvPicPr>
        <p:blipFill rotWithShape="1">
          <a:blip r:embed="rId5">
            <a:alphaModFix/>
          </a:blip>
          <a:srcRect b="0" l="0" r="0" t="0"/>
          <a:stretch/>
        </p:blipFill>
        <p:spPr>
          <a:xfrm>
            <a:off x="5939489" y="0"/>
            <a:ext cx="5314512" cy="6858000"/>
          </a:xfrm>
          <a:prstGeom prst="rect">
            <a:avLst/>
          </a:prstGeom>
          <a:noFill/>
          <a:ln>
            <a:noFill/>
          </a:ln>
        </p:spPr>
      </p:pic>
      <p:pic>
        <p:nvPicPr>
          <p:cNvPr id="403" name="Google Shape;403;p26"/>
          <p:cNvPicPr preferRelativeResize="0"/>
          <p:nvPr/>
        </p:nvPicPr>
        <p:blipFill rotWithShape="1">
          <a:blip r:embed="rId6">
            <a:alphaModFix/>
          </a:blip>
          <a:srcRect b="0" l="0" r="0" t="0"/>
          <a:stretch/>
        </p:blipFill>
        <p:spPr>
          <a:xfrm>
            <a:off x="5939489" y="0"/>
            <a:ext cx="5287466" cy="685800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7"/>
          <p:cNvSpPr txBox="1"/>
          <p:nvPr/>
        </p:nvSpPr>
        <p:spPr>
          <a:xfrm>
            <a:off x="909225" y="12660"/>
            <a:ext cx="10628509" cy="1159314"/>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2060"/>
              </a:buClr>
              <a:buSzPts val="3200"/>
              <a:buFont typeface="Arial"/>
              <a:buNone/>
            </a:pPr>
            <a:r>
              <a:rPr b="1" i="0" lang="en-GB" sz="3200" u="none" cap="none" strike="noStrike">
                <a:solidFill>
                  <a:srgbClr val="002060"/>
                </a:solidFill>
                <a:latin typeface="Arial"/>
                <a:ea typeface="Arial"/>
                <a:cs typeface="Arial"/>
                <a:sym typeface="Arial"/>
              </a:rPr>
              <a:t>SOCONET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2060"/>
              </a:buClr>
              <a:buSzPts val="3200"/>
              <a:buFont typeface="Arial"/>
              <a:buNone/>
            </a:pPr>
            <a:r>
              <a:rPr b="1" i="0" lang="en-GB" sz="3200" u="none" cap="none" strike="noStrike">
                <a:solidFill>
                  <a:srgbClr val="002060"/>
                </a:solidFill>
                <a:latin typeface="Arial"/>
                <a:ea typeface="Arial"/>
                <a:cs typeface="Arial"/>
                <a:sym typeface="Arial"/>
              </a:rPr>
              <a:t>Inventory of Ocean CO</a:t>
            </a:r>
            <a:r>
              <a:rPr b="1" baseline="-25000" i="0" lang="en-GB" sz="3200" u="none" cap="none" strike="noStrike">
                <a:solidFill>
                  <a:srgbClr val="002060"/>
                </a:solidFill>
                <a:latin typeface="Arial"/>
                <a:ea typeface="Arial"/>
                <a:cs typeface="Arial"/>
                <a:sym typeface="Arial"/>
              </a:rPr>
              <a:t>2</a:t>
            </a:r>
            <a:r>
              <a:rPr b="1" i="0" lang="en-GB" sz="3200" u="none" cap="none" strike="noStrike">
                <a:solidFill>
                  <a:srgbClr val="002060"/>
                </a:solidFill>
                <a:latin typeface="Arial"/>
                <a:ea typeface="Arial"/>
                <a:cs typeface="Arial"/>
                <a:sym typeface="Arial"/>
              </a:rPr>
              <a:t> Observations</a:t>
            </a:r>
            <a:endParaRPr b="1" i="0" sz="3200" u="none" cap="none" strike="noStrike">
              <a:solidFill>
                <a:srgbClr val="002060"/>
              </a:solidFill>
              <a:latin typeface="Arial"/>
              <a:ea typeface="Arial"/>
              <a:cs typeface="Arial"/>
              <a:sym typeface="Arial"/>
            </a:endParaRPr>
          </a:p>
        </p:txBody>
      </p:sp>
      <p:cxnSp>
        <p:nvCxnSpPr>
          <p:cNvPr id="409" name="Google Shape;409;p27"/>
          <p:cNvCxnSpPr/>
          <p:nvPr/>
        </p:nvCxnSpPr>
        <p:spPr>
          <a:xfrm>
            <a:off x="806484" y="1241317"/>
            <a:ext cx="10708560" cy="0"/>
          </a:xfrm>
          <a:prstGeom prst="straightConnector1">
            <a:avLst/>
          </a:prstGeom>
          <a:noFill/>
          <a:ln cap="flat" cmpd="sng" w="19050">
            <a:solidFill>
              <a:schemeClr val="accent3"/>
            </a:solidFill>
            <a:prstDash val="solid"/>
            <a:miter lim="800000"/>
            <a:headEnd len="sm" w="sm" type="none"/>
            <a:tailEnd len="sm" w="sm" type="none"/>
          </a:ln>
        </p:spPr>
      </p:cxnSp>
      <p:sp>
        <p:nvSpPr>
          <p:cNvPr id="410" name="Google Shape;410;p27"/>
          <p:cNvSpPr txBox="1"/>
          <p:nvPr/>
        </p:nvSpPr>
        <p:spPr>
          <a:xfrm>
            <a:off x="896214" y="1398842"/>
            <a:ext cx="7943100" cy="1065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8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116 platforms with recurring surface ocean CO</a:t>
            </a:r>
            <a:r>
              <a:rPr b="0" baseline="-25000" i="0" lang="en-GB" sz="2000" u="none" cap="none" strike="noStrike">
                <a:solidFill>
                  <a:srgbClr val="000000"/>
                </a:solidFill>
                <a:latin typeface="Arial"/>
                <a:ea typeface="Arial"/>
                <a:cs typeface="Arial"/>
                <a:sym typeface="Arial"/>
              </a:rPr>
              <a:t>2</a:t>
            </a:r>
            <a:r>
              <a:rPr b="0" i="0" lang="en-GB" sz="2000" u="none" cap="none" strike="noStrike">
                <a:solidFill>
                  <a:srgbClr val="000000"/>
                </a:solidFill>
                <a:latin typeface="Arial"/>
                <a:ea typeface="Arial"/>
                <a:cs typeface="Arial"/>
                <a:sym typeface="Arial"/>
              </a:rPr>
              <a:t> measurements (from 2019 to 2023 in SOCATv2024 &amp; new platforms)</a:t>
            </a:r>
            <a:endParaRPr b="0" i="0" sz="1400" u="none" cap="none" strike="noStrike">
              <a:solidFill>
                <a:srgbClr val="000000"/>
              </a:solidFill>
              <a:latin typeface="Arial"/>
              <a:ea typeface="Arial"/>
              <a:cs typeface="Arial"/>
              <a:sym typeface="Arial"/>
            </a:endParaRPr>
          </a:p>
          <a:p>
            <a:pPr indent="-342900" lvl="0" marL="342900" marR="0" rtl="0" algn="l">
              <a:lnSpc>
                <a:spcPct val="108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Ships (59), moorings (55), uncrewed surface vehicles (2)</a:t>
            </a:r>
            <a:endParaRPr b="0" i="0" sz="1400" u="none" cap="none" strike="noStrike">
              <a:solidFill>
                <a:srgbClr val="000000"/>
              </a:solidFill>
              <a:latin typeface="Arial"/>
              <a:ea typeface="Arial"/>
              <a:cs typeface="Arial"/>
              <a:sym typeface="Arial"/>
            </a:endParaRPr>
          </a:p>
        </p:txBody>
      </p:sp>
      <p:pic>
        <p:nvPicPr>
          <p:cNvPr descr="A map of the world" id="411" name="Google Shape;411;p27"/>
          <p:cNvPicPr preferRelativeResize="0"/>
          <p:nvPr/>
        </p:nvPicPr>
        <p:blipFill rotWithShape="1">
          <a:blip r:embed="rId3">
            <a:alphaModFix/>
          </a:blip>
          <a:srcRect b="0" l="0" r="0" t="0"/>
          <a:stretch/>
        </p:blipFill>
        <p:spPr>
          <a:xfrm>
            <a:off x="6151759" y="3204581"/>
            <a:ext cx="5532120" cy="3420904"/>
          </a:xfrm>
          <a:prstGeom prst="rect">
            <a:avLst/>
          </a:prstGeom>
          <a:noFill/>
          <a:ln>
            <a:noFill/>
          </a:ln>
        </p:spPr>
      </p:pic>
      <p:pic>
        <p:nvPicPr>
          <p:cNvPr descr="A map of the world&#10;&#10;Description automatically generated" id="412" name="Google Shape;412;p27"/>
          <p:cNvPicPr preferRelativeResize="0"/>
          <p:nvPr/>
        </p:nvPicPr>
        <p:blipFill rotWithShape="1">
          <a:blip r:embed="rId4">
            <a:alphaModFix/>
          </a:blip>
          <a:srcRect b="3121" l="0" r="0" t="0"/>
          <a:stretch/>
        </p:blipFill>
        <p:spPr>
          <a:xfrm>
            <a:off x="304540" y="3206792"/>
            <a:ext cx="5532120" cy="3314069"/>
          </a:xfrm>
          <a:prstGeom prst="rect">
            <a:avLst/>
          </a:prstGeom>
          <a:noFill/>
          <a:ln>
            <a:noFill/>
          </a:ln>
        </p:spPr>
      </p:pic>
      <p:sp>
        <p:nvSpPr>
          <p:cNvPr id="413" name="Google Shape;413;p27"/>
          <p:cNvSpPr txBox="1"/>
          <p:nvPr/>
        </p:nvSpPr>
        <p:spPr>
          <a:xfrm>
            <a:off x="1831209" y="2851665"/>
            <a:ext cx="29674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Surface ocean fCO</a:t>
            </a:r>
            <a:r>
              <a:rPr b="0" baseline="-25000" i="0" lang="en-GB" sz="1800" u="none" cap="none" strike="noStrike">
                <a:solidFill>
                  <a:srgbClr val="000000"/>
                </a:solidFill>
                <a:latin typeface="Arial"/>
                <a:ea typeface="Arial"/>
                <a:cs typeface="Arial"/>
                <a:sym typeface="Arial"/>
              </a:rPr>
              <a:t>2</a:t>
            </a:r>
            <a:r>
              <a:rPr b="0" i="0" lang="en-GB" sz="1800" u="none" cap="none" strike="noStrike">
                <a:solidFill>
                  <a:srgbClr val="000000"/>
                </a:solidFill>
                <a:latin typeface="Arial"/>
                <a:ea typeface="Arial"/>
                <a:cs typeface="Arial"/>
                <a:sym typeface="Arial"/>
              </a:rPr>
              <a:t> (µatm)</a:t>
            </a:r>
            <a:endParaRPr b="0" i="0" sz="1400" u="none" cap="none" strike="noStrike">
              <a:solidFill>
                <a:srgbClr val="000000"/>
              </a:solidFill>
              <a:latin typeface="Arial"/>
              <a:ea typeface="Arial"/>
              <a:cs typeface="Arial"/>
              <a:sym typeface="Arial"/>
            </a:endParaRPr>
          </a:p>
        </p:txBody>
      </p:sp>
      <p:pic>
        <p:nvPicPr>
          <p:cNvPr id="414" name="Google Shape;414;p27"/>
          <p:cNvPicPr preferRelativeResize="0"/>
          <p:nvPr/>
        </p:nvPicPr>
        <p:blipFill rotWithShape="1">
          <a:blip r:embed="rId5">
            <a:alphaModFix/>
          </a:blip>
          <a:srcRect b="0" l="0" r="0" t="0"/>
          <a:stretch/>
        </p:blipFill>
        <p:spPr>
          <a:xfrm>
            <a:off x="10553367" y="115550"/>
            <a:ext cx="1469263" cy="883997"/>
          </a:xfrm>
          <a:prstGeom prst="rect">
            <a:avLst/>
          </a:prstGeom>
          <a:noFill/>
          <a:ln>
            <a:noFill/>
          </a:ln>
        </p:spPr>
      </p:pic>
      <p:sp>
        <p:nvSpPr>
          <p:cNvPr id="415" name="Google Shape;415;p27"/>
          <p:cNvSpPr txBox="1"/>
          <p:nvPr/>
        </p:nvSpPr>
        <p:spPr>
          <a:xfrm>
            <a:off x="8165262" y="2868700"/>
            <a:ext cx="1364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Day of year</a:t>
            </a:r>
            <a:endParaRPr b="0" i="0" sz="1400" u="none" cap="none" strike="noStrike">
              <a:solidFill>
                <a:srgbClr val="000000"/>
              </a:solidFill>
              <a:latin typeface="Arial"/>
              <a:ea typeface="Arial"/>
              <a:cs typeface="Arial"/>
              <a:sym typeface="Arial"/>
            </a:endParaRPr>
          </a:p>
        </p:txBody>
      </p:sp>
      <p:pic>
        <p:nvPicPr>
          <p:cNvPr descr="A picture containing drawing, sign&#10;&#10;Description automatically generated" id="416" name="Google Shape;416;p27"/>
          <p:cNvPicPr preferRelativeResize="0"/>
          <p:nvPr/>
        </p:nvPicPr>
        <p:blipFill rotWithShape="1">
          <a:blip r:embed="rId6">
            <a:alphaModFix/>
          </a:blip>
          <a:srcRect b="0" l="0" r="0" t="0"/>
          <a:stretch/>
        </p:blipFill>
        <p:spPr>
          <a:xfrm>
            <a:off x="444830" y="307047"/>
            <a:ext cx="1704142" cy="57600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1" name="Shape 421"/>
        <p:cNvGrpSpPr/>
        <p:nvPr/>
      </p:nvGrpSpPr>
      <p:grpSpPr>
        <a:xfrm>
          <a:off x="0" y="0"/>
          <a:ext cx="0" cy="0"/>
          <a:chOff x="0" y="0"/>
          <a:chExt cx="0" cy="0"/>
        </a:xfrm>
      </p:grpSpPr>
      <p:sp>
        <p:nvSpPr>
          <p:cNvPr id="422" name="Google Shape;422;p28"/>
          <p:cNvSpPr txBox="1"/>
          <p:nvPr/>
        </p:nvSpPr>
        <p:spPr>
          <a:xfrm>
            <a:off x="149194" y="125602"/>
            <a:ext cx="8080406"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Funding for SOCONET Coordination at IOCCP and SOCONET Technical Coordination at OceanOPS</a:t>
            </a:r>
            <a:endParaRPr b="1"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002060"/>
              </a:solidFill>
              <a:latin typeface="Arial"/>
              <a:ea typeface="Arial"/>
              <a:cs typeface="Arial"/>
              <a:sym typeface="Arial"/>
            </a:endParaRPr>
          </a:p>
        </p:txBody>
      </p:sp>
      <p:sp>
        <p:nvSpPr>
          <p:cNvPr id="423" name="Google Shape;423;p28"/>
          <p:cNvSpPr txBox="1"/>
          <p:nvPr/>
        </p:nvSpPr>
        <p:spPr>
          <a:xfrm>
            <a:off x="3049793" y="3277801"/>
            <a:ext cx="60995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NOAA GOMO" id="424" name="Google Shape;424;p28"/>
          <p:cNvPicPr preferRelativeResize="0"/>
          <p:nvPr/>
        </p:nvPicPr>
        <p:blipFill rotWithShape="1">
          <a:blip r:embed="rId4">
            <a:alphaModFix/>
          </a:blip>
          <a:srcRect b="0" l="0" r="0" t="0"/>
          <a:stretch/>
        </p:blipFill>
        <p:spPr>
          <a:xfrm>
            <a:off x="-89803" y="1591602"/>
            <a:ext cx="6120000" cy="2269859"/>
          </a:xfrm>
          <a:prstGeom prst="rect">
            <a:avLst/>
          </a:prstGeom>
          <a:noFill/>
          <a:ln>
            <a:noFill/>
          </a:ln>
        </p:spPr>
      </p:pic>
      <p:pic>
        <p:nvPicPr>
          <p:cNvPr id="425" name="Google Shape;425;p28"/>
          <p:cNvPicPr preferRelativeResize="0"/>
          <p:nvPr/>
        </p:nvPicPr>
        <p:blipFill rotWithShape="1">
          <a:blip r:embed="rId5">
            <a:alphaModFix/>
          </a:blip>
          <a:srcRect b="0" l="0" r="0" t="0"/>
          <a:stretch/>
        </p:blipFill>
        <p:spPr>
          <a:xfrm>
            <a:off x="5791200" y="1020913"/>
            <a:ext cx="6120000" cy="3411239"/>
          </a:xfrm>
          <a:prstGeom prst="rect">
            <a:avLst/>
          </a:prstGeom>
          <a:noFill/>
          <a:ln>
            <a:noFill/>
          </a:ln>
        </p:spPr>
      </p:pic>
      <p:sp>
        <p:nvSpPr>
          <p:cNvPr id="426" name="Google Shape;426;p28"/>
          <p:cNvSpPr txBox="1"/>
          <p:nvPr/>
        </p:nvSpPr>
        <p:spPr>
          <a:xfrm>
            <a:off x="758268" y="4572589"/>
            <a:ext cx="10073018" cy="1867499"/>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Clr>
                <a:srgbClr val="000000"/>
              </a:buClr>
              <a:buSzPts val="2000"/>
              <a:buFont typeface="Arial"/>
              <a:buNone/>
            </a:pPr>
            <a:r>
              <a:rPr b="1" i="0" lang="en-GB" sz="2000" u="none" cap="none" strike="noStrike">
                <a:solidFill>
                  <a:srgbClr val="002060"/>
                </a:solidFill>
                <a:latin typeface="Arial"/>
                <a:ea typeface="Arial"/>
                <a:cs typeface="Arial"/>
                <a:sym typeface="Arial"/>
              </a:rPr>
              <a:t>SOCONET i</a:t>
            </a:r>
            <a:r>
              <a:rPr b="1" i="0" lang="en-GB" sz="2000" u="none" cap="none" strike="noStrike">
                <a:solidFill>
                  <a:srgbClr val="002060"/>
                </a:solidFill>
                <a:latin typeface="Arial"/>
                <a:ea typeface="Arial"/>
                <a:cs typeface="Arial"/>
                <a:sym typeface="Arial"/>
              </a:rPr>
              <a:t>nterim Steering Committee members:</a:t>
            </a:r>
            <a:endParaRPr b="1" i="0" sz="2000" u="none" cap="none" strike="noStrike">
              <a:solidFill>
                <a:srgbClr val="002060"/>
              </a:solidFill>
              <a:latin typeface="Arial"/>
              <a:ea typeface="Arial"/>
              <a:cs typeface="Arial"/>
              <a:sym typeface="Arial"/>
            </a:endParaRPr>
          </a:p>
          <a:p>
            <a:pPr indent="0" lvl="0" marL="0" marR="0" rtl="0" algn="l">
              <a:lnSpc>
                <a:spcPct val="108000"/>
              </a:lnSpc>
              <a:spcBef>
                <a:spcPts val="0"/>
              </a:spcBef>
              <a:spcAft>
                <a:spcPts val="0"/>
              </a:spcAft>
              <a:buClr>
                <a:srgbClr val="000000"/>
              </a:buClr>
              <a:buSzPts val="800"/>
              <a:buFont typeface="Arial"/>
              <a:buNone/>
            </a:pPr>
            <a:r>
              <a:t/>
            </a:r>
            <a:endParaRPr b="1" i="0" sz="800" u="none" cap="none" strike="noStrike">
              <a:solidFill>
                <a:srgbClr val="002060"/>
              </a:solidFill>
              <a:latin typeface="Arial"/>
              <a:ea typeface="Arial"/>
              <a:cs typeface="Arial"/>
              <a:sym typeface="Arial"/>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Richard Sanders, </a:t>
            </a:r>
            <a:r>
              <a:rPr b="0" i="1" lang="en-GB" sz="1600" u="none" cap="none" strike="noStrike">
                <a:solidFill>
                  <a:srgbClr val="000000"/>
                </a:solidFill>
                <a:latin typeface="Arial"/>
                <a:ea typeface="Arial"/>
                <a:cs typeface="Arial"/>
                <a:sym typeface="Arial"/>
              </a:rPr>
              <a:t>IOCCP</a:t>
            </a:r>
            <a:r>
              <a:rPr b="0" i="0" lang="en-GB" sz="1600" u="none" cap="none" strike="noStrike">
                <a:solidFill>
                  <a:srgbClr val="000000"/>
                </a:solidFill>
                <a:latin typeface="Arial"/>
                <a:ea typeface="Arial"/>
                <a:cs typeface="Arial"/>
                <a:sym typeface="Arial"/>
              </a:rPr>
              <a:t>, </a:t>
            </a:r>
            <a:r>
              <a:rPr b="0" i="1" lang="en-GB" sz="1600" u="none" cap="none" strike="noStrike">
                <a:solidFill>
                  <a:srgbClr val="000000"/>
                </a:solidFill>
                <a:latin typeface="Arial"/>
                <a:ea typeface="Arial"/>
                <a:cs typeface="Arial"/>
                <a:sym typeface="Arial"/>
              </a:rPr>
              <a:t>ICOS-OTC</a:t>
            </a:r>
            <a:r>
              <a:rPr b="0" i="0" lang="en-GB" sz="1600" u="none" cap="none" strike="noStrike">
                <a:solidFill>
                  <a:srgbClr val="000000"/>
                </a:solidFill>
                <a:latin typeface="Arial"/>
                <a:ea typeface="Arial"/>
                <a:cs typeface="Arial"/>
                <a:sym typeface="Arial"/>
              </a:rPr>
              <a:t>, NORCE, Norway</a:t>
            </a:r>
            <a:endParaRPr/>
          </a:p>
          <a:p>
            <a:pPr indent="-457188" lvl="0" marL="609585" marR="0" rtl="0" algn="l">
              <a:lnSpc>
                <a:spcPct val="107916"/>
              </a:lnSpc>
              <a:spcBef>
                <a:spcPts val="0"/>
              </a:spcBef>
              <a:spcAft>
                <a:spcPts val="0"/>
              </a:spcAft>
              <a:buClr>
                <a:srgbClr val="000000"/>
              </a:buClr>
              <a:buSzPts val="1800"/>
              <a:buFont typeface="Arial"/>
              <a:buChar char="●"/>
            </a:pPr>
            <a:r>
              <a:rPr b="0" i="0" lang="en-GB" sz="1600" u="none" cap="none" strike="noStrike">
                <a:solidFill>
                  <a:srgbClr val="000000"/>
                </a:solidFill>
                <a:latin typeface="Arial"/>
                <a:ea typeface="Arial"/>
                <a:cs typeface="Arial"/>
                <a:sym typeface="Arial"/>
              </a:rPr>
              <a:t>Kathy Tedesco, NOAA-GOMO PM, USA</a:t>
            </a:r>
            <a:endParaRPr/>
          </a:p>
          <a:p>
            <a:pPr indent="-342888" lvl="0" marL="609585" marR="0" rtl="0" algn="l">
              <a:lnSpc>
                <a:spcPct val="107916"/>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457188" lvl="0" marL="609585" marR="0" rtl="0" algn="l">
              <a:lnSpc>
                <a:spcPct val="107916"/>
              </a:lnSpc>
              <a:spcBef>
                <a:spcPts val="0"/>
              </a:spcBef>
              <a:spcAft>
                <a:spcPts val="0"/>
              </a:spcAft>
              <a:buClr>
                <a:srgbClr val="000000"/>
              </a:buClr>
              <a:buSzPts val="1800"/>
              <a:buFont typeface="Noto Sans Symbols"/>
              <a:buChar char="⮚"/>
            </a:pPr>
            <a:r>
              <a:rPr b="0" i="0" lang="en-GB" sz="1600" u="none" cap="none" strike="noStrike">
                <a:solidFill>
                  <a:srgbClr val="000000"/>
                </a:solidFill>
                <a:latin typeface="Arial"/>
                <a:ea typeface="Arial"/>
                <a:cs typeface="Arial"/>
                <a:sym typeface="Arial"/>
              </a:rPr>
              <a:t>4 years (January 2025 – December 2028) part-time support for SOCONET at IOCCP and OceanOPS</a:t>
            </a:r>
            <a:endParaRPr b="0" i="0" sz="1600" u="none" cap="none" strike="noStrike">
              <a:solidFill>
                <a:srgbClr val="000000"/>
              </a:solidFill>
              <a:latin typeface="Arial"/>
              <a:ea typeface="Arial"/>
              <a:cs typeface="Arial"/>
              <a:sym typeface="Arial"/>
            </a:endParaRPr>
          </a:p>
          <a:p>
            <a:pPr indent="0" lvl="0" marL="152396" marR="0" rtl="0" algn="l">
              <a:lnSpc>
                <a:spcPct val="107916"/>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9"/>
          <p:cNvSpPr txBox="1"/>
          <p:nvPr>
            <p:ph type="title"/>
          </p:nvPr>
        </p:nvSpPr>
        <p:spPr>
          <a:xfrm>
            <a:off x="954156" y="3635828"/>
            <a:ext cx="8962730" cy="555171"/>
          </a:xfrm>
          <a:prstGeom prst="rect">
            <a:avLst/>
          </a:prstGeom>
          <a:noFill/>
          <a:ln>
            <a:noFill/>
          </a:ln>
        </p:spPr>
        <p:txBody>
          <a:bodyPr anchorCtr="0" anchor="b" bIns="0" lIns="0" spcFirstLastPara="1" rIns="0" wrap="square" tIns="0">
            <a:noAutofit/>
          </a:bodyPr>
          <a:lstStyle/>
          <a:p>
            <a:pPr indent="0" lvl="0" marL="0" marR="0" rtl="0" algn="l">
              <a:lnSpc>
                <a:spcPct val="196428"/>
              </a:lnSpc>
              <a:spcBef>
                <a:spcPts val="0"/>
              </a:spcBef>
              <a:spcAft>
                <a:spcPts val="0"/>
              </a:spcAft>
              <a:buClr>
                <a:schemeClr val="accent1"/>
              </a:buClr>
              <a:buSzPts val="4000"/>
              <a:buFont typeface="Avenir"/>
              <a:buNone/>
            </a:pPr>
            <a:r>
              <a:rPr lang="en-GB" sz="2800"/>
              <a:t>WP6: Role of RIs in the G3W and the wider GOOS landscape</a:t>
            </a:r>
            <a:endParaRPr sz="2800"/>
          </a:p>
        </p:txBody>
      </p:sp>
      <p:sp>
        <p:nvSpPr>
          <p:cNvPr id="432" name="Google Shape;432;p29"/>
          <p:cNvSpPr txBox="1"/>
          <p:nvPr>
            <p:ph idx="2" type="body"/>
          </p:nvPr>
        </p:nvSpPr>
        <p:spPr>
          <a:xfrm>
            <a:off x="954155" y="4380191"/>
            <a:ext cx="9158673" cy="55517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sz="1800"/>
              <a:t>Task 6.2: Building an International Governance Structure for surface ocean pCO2 observations. </a:t>
            </a:r>
            <a:endParaRPr/>
          </a:p>
          <a:p>
            <a:pPr indent="0" lvl="0" marL="0" rtl="0" algn="l">
              <a:lnSpc>
                <a:spcPct val="100000"/>
              </a:lnSpc>
              <a:spcBef>
                <a:spcPts val="0"/>
              </a:spcBef>
              <a:spcAft>
                <a:spcPts val="0"/>
              </a:spcAft>
              <a:buNone/>
            </a:pPr>
            <a:r>
              <a:rPr lang="en-GB" sz="1800"/>
              <a:t>Lead: IOPAN [12 PM], WMO [36 PM], UEA [6 PM]</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0"/>
          <p:cNvSpPr txBox="1"/>
          <p:nvPr/>
        </p:nvSpPr>
        <p:spPr>
          <a:xfrm>
            <a:off x="149193" y="125603"/>
            <a:ext cx="10763645" cy="63889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SOCONET website MAINTAINED at IOCCP planned for Q2-Q3 2025</a:t>
            </a:r>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002060"/>
              </a:solidFill>
              <a:latin typeface="Arial"/>
              <a:ea typeface="Arial"/>
              <a:cs typeface="Arial"/>
              <a:sym typeface="Arial"/>
            </a:endParaRPr>
          </a:p>
        </p:txBody>
      </p:sp>
      <p:sp>
        <p:nvSpPr>
          <p:cNvPr id="438" name="Google Shape;438;p30"/>
          <p:cNvSpPr txBox="1"/>
          <p:nvPr/>
        </p:nvSpPr>
        <p:spPr>
          <a:xfrm>
            <a:off x="3049793" y="3277801"/>
            <a:ext cx="60995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39" name="Google Shape;439;p30"/>
          <p:cNvPicPr preferRelativeResize="0"/>
          <p:nvPr/>
        </p:nvPicPr>
        <p:blipFill rotWithShape="1">
          <a:blip r:embed="rId3">
            <a:alphaModFix/>
          </a:blip>
          <a:srcRect b="0" l="0" r="0" t="0"/>
          <a:stretch/>
        </p:blipFill>
        <p:spPr>
          <a:xfrm>
            <a:off x="2032729" y="1114355"/>
            <a:ext cx="7772400" cy="4629289"/>
          </a:xfrm>
          <a:prstGeom prst="rect">
            <a:avLst/>
          </a:prstGeom>
          <a:noFill/>
          <a:ln>
            <a:noFill/>
          </a:ln>
          <a:effectLst>
            <a:outerShdw blurRad="292100" rotWithShape="0" algn="tl" dir="2700000" dist="139700">
              <a:srgbClr val="333333">
                <a:alpha val="64705"/>
              </a:srgbClr>
            </a:outerShdw>
          </a:effectLst>
        </p:spPr>
      </p:pic>
      <p:pic>
        <p:nvPicPr>
          <p:cNvPr id="440" name="Google Shape;440;p30"/>
          <p:cNvPicPr preferRelativeResize="0"/>
          <p:nvPr/>
        </p:nvPicPr>
        <p:blipFill rotWithShape="1">
          <a:blip r:embed="rId4">
            <a:alphaModFix/>
          </a:blip>
          <a:srcRect b="0" l="0" r="0" t="0"/>
          <a:stretch/>
        </p:blipFill>
        <p:spPr>
          <a:xfrm>
            <a:off x="3207190" y="6228677"/>
            <a:ext cx="5423477" cy="396000"/>
          </a:xfrm>
          <a:prstGeom prst="rect">
            <a:avLst/>
          </a:prstGeom>
          <a:noFill/>
          <a:ln>
            <a:noFill/>
          </a:ln>
          <a:effectLst>
            <a:outerShdw blurRad="190500" rotWithShape="0" algn="tl">
              <a:srgbClr val="000000">
                <a:alpha val="69803"/>
              </a:srgbClr>
            </a:outerShdw>
          </a:effectLst>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1"/>
          <p:cNvSpPr txBox="1"/>
          <p:nvPr/>
        </p:nvSpPr>
        <p:spPr>
          <a:xfrm>
            <a:off x="105650" y="251206"/>
            <a:ext cx="11275427" cy="6166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Near-real-time platform tracking</a:t>
            </a:r>
            <a:endParaRPr/>
          </a:p>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Service Level Agreement with OceanOPS</a:t>
            </a:r>
            <a:endParaRPr b="1" i="0" sz="2400" u="none" cap="none" strike="noStrike">
              <a:solidFill>
                <a:srgbClr val="002060"/>
              </a:solidFill>
              <a:latin typeface="Arial"/>
              <a:ea typeface="Arial"/>
              <a:cs typeface="Arial"/>
              <a:sym typeface="Arial"/>
            </a:endParaRPr>
          </a:p>
        </p:txBody>
      </p:sp>
      <p:grpSp>
        <p:nvGrpSpPr>
          <p:cNvPr id="446" name="Google Shape;446;p31"/>
          <p:cNvGrpSpPr/>
          <p:nvPr/>
        </p:nvGrpSpPr>
        <p:grpSpPr>
          <a:xfrm>
            <a:off x="1059501" y="1605327"/>
            <a:ext cx="7772400" cy="4365803"/>
            <a:chOff x="667615" y="1246098"/>
            <a:chExt cx="7772400" cy="4365803"/>
          </a:xfrm>
        </p:grpSpPr>
        <p:pic>
          <p:nvPicPr>
            <p:cNvPr id="447" name="Google Shape;447;p31"/>
            <p:cNvPicPr preferRelativeResize="0"/>
            <p:nvPr/>
          </p:nvPicPr>
          <p:blipFill rotWithShape="1">
            <a:blip r:embed="rId3">
              <a:alphaModFix/>
            </a:blip>
            <a:srcRect b="0" l="0" r="0" t="0"/>
            <a:stretch/>
          </p:blipFill>
          <p:spPr>
            <a:xfrm>
              <a:off x="667615" y="1246098"/>
              <a:ext cx="7772400" cy="4365803"/>
            </a:xfrm>
            <a:prstGeom prst="rect">
              <a:avLst/>
            </a:prstGeom>
            <a:noFill/>
            <a:ln cap="flat" cmpd="sng" w="9525">
              <a:solidFill>
                <a:schemeClr val="accent4"/>
              </a:solidFill>
              <a:prstDash val="solid"/>
              <a:round/>
              <a:headEnd len="sm" w="sm" type="none"/>
              <a:tailEnd len="sm" w="sm" type="none"/>
            </a:ln>
          </p:spPr>
        </p:pic>
        <p:pic>
          <p:nvPicPr>
            <p:cNvPr descr="SOCONET_Logo.png" id="448" name="Google Shape;448;p31"/>
            <p:cNvPicPr preferRelativeResize="0"/>
            <p:nvPr/>
          </p:nvPicPr>
          <p:blipFill rotWithShape="1">
            <a:blip r:embed="rId4">
              <a:alphaModFix/>
            </a:blip>
            <a:srcRect b="21374" l="12938" r="15900" t="16268"/>
            <a:stretch/>
          </p:blipFill>
          <p:spPr>
            <a:xfrm>
              <a:off x="4844061" y="4758774"/>
              <a:ext cx="2190051" cy="763200"/>
            </a:xfrm>
            <a:prstGeom prst="rect">
              <a:avLst/>
            </a:prstGeom>
            <a:noFill/>
            <a:ln>
              <a:noFill/>
            </a:ln>
          </p:spPr>
        </p:pic>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aphicFrame>
        <p:nvGraphicFramePr>
          <p:cNvPr id="453" name="Google Shape;453;p32"/>
          <p:cNvGraphicFramePr/>
          <p:nvPr/>
        </p:nvGraphicFramePr>
        <p:xfrm>
          <a:off x="314000" y="1172800"/>
          <a:ext cx="3000000" cy="3000000"/>
        </p:xfrm>
        <a:graphic>
          <a:graphicData uri="http://schemas.openxmlformats.org/drawingml/2006/table">
            <a:tbl>
              <a:tblPr>
                <a:noFill/>
                <a:tableStyleId>{975B20D4-C530-42EE-97F2-83C7A4D14313}</a:tableStyleId>
              </a:tblPr>
              <a:tblGrid>
                <a:gridCol w="3590125"/>
                <a:gridCol w="8051275"/>
              </a:tblGrid>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OCG Network Attributes</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SOCONET alignment</a:t>
                      </a:r>
                      <a:endParaRPr b="1" sz="1500" u="none" cap="none" strike="noStrike"/>
                    </a:p>
                  </a:txBody>
                  <a:tcPr marT="84675" marB="84675" marR="84675" marL="84675">
                    <a:solidFill>
                      <a:schemeClr val="lt1"/>
                    </a:solidFill>
                  </a:tcPr>
                </a:tc>
              </a:tr>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Global in scale	</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Global coverage with ships, moorings, uncrewed surface vehicles (USVs) </a:t>
                      </a:r>
                      <a:r>
                        <a:rPr lang="en-GB" sz="1500" u="none" cap="none" strike="noStrike">
                          <a:highlight>
                            <a:srgbClr val="00FF00"/>
                          </a:highlight>
                        </a:rPr>
                        <a:t>   </a:t>
                      </a:r>
                      <a:endParaRPr sz="1500" u="none" cap="none" strike="noStrike">
                        <a:highlight>
                          <a:srgbClr val="00FF00"/>
                        </a:highlight>
                      </a:endParaRPr>
                    </a:p>
                  </a:txBody>
                  <a:tcPr marT="84675" marB="84675" marR="84675" marL="84675">
                    <a:solidFill>
                      <a:schemeClr val="lt1"/>
                    </a:solidFill>
                  </a:tcPr>
                </a:tc>
              </a:tr>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Observes one or more EOVs/ECVs</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Inorganic Carbon</a:t>
                      </a:r>
                      <a:endParaRPr sz="1500" u="none" cap="none" strike="noStrike"/>
                    </a:p>
                  </a:txBody>
                  <a:tcPr marT="84675" marB="84675" marR="84675" marL="84675">
                    <a:solidFill>
                      <a:schemeClr val="lt1"/>
                    </a:solidFill>
                  </a:tcPr>
                </a:tc>
              </a:tr>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Observations are sustained</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Back to 1990</a:t>
                      </a:r>
                      <a:endParaRPr sz="1500" u="none" cap="none" strike="noStrike"/>
                    </a:p>
                  </a:txBody>
                  <a:tcPr marT="84675" marB="84675" marR="84675" marL="84675">
                    <a:solidFill>
                      <a:schemeClr val="lt1"/>
                    </a:solidFill>
                  </a:tcPr>
                </a:tc>
              </a:tr>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Community of Practice</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GB" sz="1500" u="none" cap="none" strike="noStrike">
                          <a:solidFill>
                            <a:schemeClr val="dk1"/>
                          </a:solidFill>
                        </a:rPr>
                        <a:t>Build off Workshops on Surface Ocean </a:t>
                      </a:r>
                      <a:r>
                        <a:rPr i="1" lang="en-GB" sz="1500" u="none" cap="none" strike="noStrike">
                          <a:solidFill>
                            <a:schemeClr val="dk1"/>
                          </a:solidFill>
                        </a:rPr>
                        <a:t>p</a:t>
                      </a:r>
                      <a:r>
                        <a:rPr lang="en-GB" sz="1500" u="none" cap="none" strike="noStrike">
                          <a:solidFill>
                            <a:schemeClr val="dk1"/>
                          </a:solidFill>
                        </a:rPr>
                        <a:t>CO</a:t>
                      </a:r>
                      <a:r>
                        <a:rPr baseline="-25000" lang="en-GB" sz="1500" u="none" cap="none" strike="noStrike">
                          <a:solidFill>
                            <a:schemeClr val="dk1"/>
                          </a:solidFill>
                        </a:rPr>
                        <a:t>2</a:t>
                      </a:r>
                      <a:r>
                        <a:rPr lang="en-GB" sz="1500" u="none" cap="none" strike="noStrike">
                          <a:solidFill>
                            <a:schemeClr val="dk1"/>
                          </a:solidFill>
                        </a:rPr>
                        <a:t> Observations, incl creating a Steering Committee</a:t>
                      </a:r>
                      <a:endParaRPr sz="1500" u="none" cap="none" strike="noStrike"/>
                    </a:p>
                  </a:txBody>
                  <a:tcPr marT="84675" marB="84675" marR="84675" marL="84675">
                    <a:solidFill>
                      <a:schemeClr val="lt1"/>
                    </a:solidFill>
                  </a:tcPr>
                </a:tc>
              </a:tr>
              <a:tr h="398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Maintains network missions/targets</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To be included in SOCONET Implementation Plan </a:t>
                      </a:r>
                      <a:endParaRPr sz="1500" u="none" cap="none" strike="noStrike"/>
                    </a:p>
                  </a:txBody>
                  <a:tcPr marT="84675" marB="84675" marR="84675" marL="84675">
                    <a:solidFill>
                      <a:schemeClr val="lt1"/>
                    </a:solidFill>
                  </a:tcPr>
                </a:tc>
              </a:tr>
              <a:tr h="6330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Delivers data that are free, open and available in timely manner</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Continued submission through the established SOCAT data system and NODCs</a:t>
                      </a:r>
                      <a:endParaRPr sz="1500" u="none" cap="none" strike="noStrike"/>
                    </a:p>
                  </a:txBody>
                  <a:tcPr marT="84675" marB="84675" marR="84675" marL="84675">
                    <a:solidFill>
                      <a:schemeClr val="lt1"/>
                    </a:solidFill>
                  </a:tcPr>
                </a:tc>
              </a:tr>
              <a:tr h="6330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Ensures metadata quality and delivery</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Metadata are delivered to SOCAT and NODCs, and will be augmented, if needed, for OceanOPS metadata requirements</a:t>
                      </a:r>
                      <a:endParaRPr sz="1500" u="none" cap="none" strike="noStrike"/>
                    </a:p>
                  </a:txBody>
                  <a:tcPr marT="84675" marB="84675" marR="84675" marL="84675">
                    <a:solidFill>
                      <a:schemeClr val="lt1"/>
                    </a:solidFill>
                  </a:tcPr>
                </a:tc>
              </a:tr>
              <a:tr h="61637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Develops Standards and Best Practices</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Standards and best practices will be collated and updated in </a:t>
                      </a:r>
                      <a:r>
                        <a:rPr lang="en-GB" sz="1500" u="none" cap="none" strike="noStrike">
                          <a:solidFill>
                            <a:schemeClr val="dk1"/>
                          </a:solidFill>
                        </a:rPr>
                        <a:t>SOCONET Implementation Plan</a:t>
                      </a:r>
                      <a:endParaRPr sz="1500" u="none" cap="none" strike="noStrike"/>
                    </a:p>
                  </a:txBody>
                  <a:tcPr marT="84675" marB="84675" marR="84675" marL="84675">
                    <a:solidFill>
                      <a:schemeClr val="lt1"/>
                    </a:solidFill>
                  </a:tcPr>
                </a:tc>
              </a:tr>
              <a:tr h="6330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Undertakes capacity development</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Some currently, but more needed to elevate quality and provide assistance to under-resourced groups to entrain additional platforms into the network</a:t>
                      </a:r>
                      <a:endParaRPr sz="1500" u="none" cap="none" strike="noStrike"/>
                    </a:p>
                  </a:txBody>
                  <a:tcPr marT="84675" marB="84675" marR="84675" marL="84675">
                    <a:solidFill>
                      <a:schemeClr val="lt1"/>
                    </a:solidFill>
                  </a:tcPr>
                </a:tc>
              </a:tr>
              <a:tr h="6330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t>Environmental stewardship</a:t>
                      </a:r>
                      <a:endParaRPr b="1" sz="1500" u="none" cap="none" strike="noStrike"/>
                    </a:p>
                  </a:txBody>
                  <a:tcPr marT="84675" marB="84675" marR="84675" marL="84675">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Sustained observations from SOCONET are a key for stewardship of marine resources and assessing impacts of ocean acidification, autonomous platforms offer lower carbon footprint </a:t>
                      </a:r>
                      <a:endParaRPr sz="1500" u="none" cap="none" strike="noStrike"/>
                    </a:p>
                  </a:txBody>
                  <a:tcPr marT="84675" marB="84675" marR="84675" marL="84675">
                    <a:solidFill>
                      <a:schemeClr val="lt1"/>
                    </a:solidFill>
                  </a:tcPr>
                </a:tc>
              </a:tr>
            </a:tbl>
          </a:graphicData>
        </a:graphic>
      </p:graphicFrame>
      <p:pic>
        <p:nvPicPr>
          <p:cNvPr id="454" name="Google Shape;454;p32" title="File:Check mark 9x9.svg - Wikipedia"/>
          <p:cNvPicPr preferRelativeResize="0"/>
          <p:nvPr/>
        </p:nvPicPr>
        <p:blipFill rotWithShape="1">
          <a:blip r:embed="rId3">
            <a:alphaModFix/>
          </a:blip>
          <a:srcRect b="0" l="0" r="0" t="0"/>
          <a:stretch/>
        </p:blipFill>
        <p:spPr>
          <a:xfrm>
            <a:off x="10820600" y="1615198"/>
            <a:ext cx="299800" cy="299800"/>
          </a:xfrm>
          <a:prstGeom prst="rect">
            <a:avLst/>
          </a:prstGeom>
          <a:noFill/>
          <a:ln>
            <a:noFill/>
          </a:ln>
        </p:spPr>
      </p:pic>
      <p:pic>
        <p:nvPicPr>
          <p:cNvPr id="455" name="Google Shape;455;p32" title="File:Check mark 9x9.svg - Wikipedia"/>
          <p:cNvPicPr preferRelativeResize="0"/>
          <p:nvPr/>
        </p:nvPicPr>
        <p:blipFill rotWithShape="1">
          <a:blip r:embed="rId3">
            <a:alphaModFix/>
          </a:blip>
          <a:srcRect b="0" l="0" r="0" t="0"/>
          <a:stretch/>
        </p:blipFill>
        <p:spPr>
          <a:xfrm>
            <a:off x="5258333" y="2376600"/>
            <a:ext cx="299800" cy="299800"/>
          </a:xfrm>
          <a:prstGeom prst="rect">
            <a:avLst/>
          </a:prstGeom>
          <a:noFill/>
          <a:ln>
            <a:noFill/>
          </a:ln>
        </p:spPr>
      </p:pic>
      <p:pic>
        <p:nvPicPr>
          <p:cNvPr id="456" name="Google Shape;456;p32" title="File:Check mark 9x9.svg - Wikipedia"/>
          <p:cNvPicPr preferRelativeResize="0"/>
          <p:nvPr/>
        </p:nvPicPr>
        <p:blipFill rotWithShape="1">
          <a:blip r:embed="rId3">
            <a:alphaModFix/>
          </a:blip>
          <a:srcRect b="0" l="0" r="0" t="0"/>
          <a:stretch/>
        </p:blipFill>
        <p:spPr>
          <a:xfrm>
            <a:off x="11120400" y="3798267"/>
            <a:ext cx="299800" cy="299800"/>
          </a:xfrm>
          <a:prstGeom prst="rect">
            <a:avLst/>
          </a:prstGeom>
          <a:noFill/>
          <a:ln>
            <a:noFill/>
          </a:ln>
        </p:spPr>
      </p:pic>
      <p:pic>
        <p:nvPicPr>
          <p:cNvPr id="457" name="Google Shape;457;p32" title="File:Check mark 9x9.svg - Wikipedia"/>
          <p:cNvPicPr preferRelativeResize="0"/>
          <p:nvPr/>
        </p:nvPicPr>
        <p:blipFill rotWithShape="1">
          <a:blip r:embed="rId3">
            <a:alphaModFix/>
          </a:blip>
          <a:srcRect b="0" l="0" r="0" t="0"/>
          <a:stretch/>
        </p:blipFill>
        <p:spPr>
          <a:xfrm>
            <a:off x="5558133" y="1942252"/>
            <a:ext cx="299800" cy="299800"/>
          </a:xfrm>
          <a:prstGeom prst="rect">
            <a:avLst/>
          </a:prstGeom>
          <a:noFill/>
          <a:ln>
            <a:noFill/>
          </a:ln>
        </p:spPr>
      </p:pic>
      <p:pic>
        <p:nvPicPr>
          <p:cNvPr id="458" name="Google Shape;458;p32" title="File:Check mark 9x9.svg - Wikipedia"/>
          <p:cNvPicPr preferRelativeResize="0"/>
          <p:nvPr/>
        </p:nvPicPr>
        <p:blipFill rotWithShape="1">
          <a:blip r:embed="rId3">
            <a:alphaModFix/>
          </a:blip>
          <a:srcRect b="0" l="0" r="0" t="0"/>
          <a:stretch/>
        </p:blipFill>
        <p:spPr>
          <a:xfrm>
            <a:off x="11467901" y="2837016"/>
            <a:ext cx="299800" cy="299800"/>
          </a:xfrm>
          <a:prstGeom prst="rect">
            <a:avLst/>
          </a:prstGeom>
          <a:noFill/>
          <a:ln>
            <a:noFill/>
          </a:ln>
        </p:spPr>
      </p:pic>
      <p:pic>
        <p:nvPicPr>
          <p:cNvPr id="459" name="Google Shape;459;p32" title="File:Check mark 9x9.svg - Wikipedia"/>
          <p:cNvPicPr preferRelativeResize="0"/>
          <p:nvPr/>
        </p:nvPicPr>
        <p:blipFill rotWithShape="1">
          <a:blip r:embed="rId3">
            <a:alphaModFix/>
          </a:blip>
          <a:srcRect b="0" l="0" r="0" t="0"/>
          <a:stretch/>
        </p:blipFill>
        <p:spPr>
          <a:xfrm>
            <a:off x="11531612" y="6255093"/>
            <a:ext cx="299800" cy="299800"/>
          </a:xfrm>
          <a:prstGeom prst="rect">
            <a:avLst/>
          </a:prstGeom>
          <a:noFill/>
          <a:ln>
            <a:noFill/>
          </a:ln>
        </p:spPr>
      </p:pic>
      <p:sp>
        <p:nvSpPr>
          <p:cNvPr id="460" name="Google Shape;460;p32"/>
          <p:cNvSpPr/>
          <p:nvPr/>
        </p:nvSpPr>
        <p:spPr>
          <a:xfrm rot="10800000">
            <a:off x="8584602" y="3270325"/>
            <a:ext cx="527125" cy="158675"/>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1" name="Google Shape;461;p32"/>
          <p:cNvSpPr/>
          <p:nvPr/>
        </p:nvSpPr>
        <p:spPr>
          <a:xfrm rot="10800000">
            <a:off x="11120400" y="4461127"/>
            <a:ext cx="527125" cy="158675"/>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2" name="Google Shape;462;p32"/>
          <p:cNvSpPr/>
          <p:nvPr/>
        </p:nvSpPr>
        <p:spPr>
          <a:xfrm rot="10800000">
            <a:off x="11200975" y="5743787"/>
            <a:ext cx="527125" cy="158675"/>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3" name="Google Shape;463;p32"/>
          <p:cNvSpPr/>
          <p:nvPr/>
        </p:nvSpPr>
        <p:spPr>
          <a:xfrm rot="10800000">
            <a:off x="11153701" y="5142712"/>
            <a:ext cx="527125" cy="158675"/>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4" name="Google Shape;464;p32"/>
          <p:cNvSpPr txBox="1"/>
          <p:nvPr/>
        </p:nvSpPr>
        <p:spPr>
          <a:xfrm>
            <a:off x="314000" y="219094"/>
            <a:ext cx="11806206"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rgbClr val="002060"/>
                </a:solidFill>
                <a:latin typeface="Arial"/>
                <a:ea typeface="Arial"/>
                <a:cs typeface="Arial"/>
                <a:sym typeface="Arial"/>
              </a:rPr>
              <a:t>SOCONET alignment </a:t>
            </a:r>
            <a:r>
              <a:rPr b="1" i="0" lang="en-GB" sz="2400" u="none" cap="none" strike="noStrike">
                <a:solidFill>
                  <a:srgbClr val="002060"/>
                </a:solidFill>
                <a:latin typeface="Arial"/>
                <a:ea typeface="Arial"/>
                <a:cs typeface="Arial"/>
                <a:sym typeface="Arial"/>
              </a:rPr>
              <a:t>with OCG observing network attributes</a:t>
            </a:r>
            <a:endParaRPr b="1" i="0" sz="2400" u="none" cap="none" strike="noStrike">
              <a:solidFill>
                <a:srgbClr val="002060"/>
              </a:solidFill>
              <a:latin typeface="Arial"/>
              <a:ea typeface="Arial"/>
              <a:cs typeface="Arial"/>
              <a:sym typeface="Arial"/>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TRICUSO - SOUTHERN OCEAN CARBON OBSERVATION">
  <a:themeElements>
    <a:clrScheme name="TRICUSO - Brand Colors">
      <a:dk1>
        <a:srgbClr val="0E1940"/>
      </a:dk1>
      <a:lt1>
        <a:srgbClr val="FFFFFF"/>
      </a:lt1>
      <a:dk2>
        <a:srgbClr val="19A9E7"/>
      </a:dk2>
      <a:lt2>
        <a:srgbClr val="FFFFFF"/>
      </a:lt2>
      <a:accent1>
        <a:srgbClr val="1EA89C"/>
      </a:accent1>
      <a:accent2>
        <a:srgbClr val="E39E47"/>
      </a:accent2>
      <a:accent3>
        <a:srgbClr val="E0978C"/>
      </a:accent3>
      <a:accent4>
        <a:srgbClr val="FFFFFF"/>
      </a:accent4>
      <a:accent5>
        <a:srgbClr val="FFFFFF"/>
      </a:accent5>
      <a:accent6>
        <a:srgbClr val="FFFFFF"/>
      </a:accent6>
      <a:hlink>
        <a:srgbClr val="19A9E7"/>
      </a:hlink>
      <a:folHlink>
        <a:srgbClr val="181D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RICUSO - SOUTHERN OCEAN CARBON OBSERVATION">
  <a:themeElements>
    <a:clrScheme name="TRICUSO - Brand Colors">
      <a:dk1>
        <a:srgbClr val="0E1940"/>
      </a:dk1>
      <a:lt1>
        <a:srgbClr val="FFFFFF"/>
      </a:lt1>
      <a:dk2>
        <a:srgbClr val="19A9E7"/>
      </a:dk2>
      <a:lt2>
        <a:srgbClr val="FFFFFF"/>
      </a:lt2>
      <a:accent1>
        <a:srgbClr val="1EA89C"/>
      </a:accent1>
      <a:accent2>
        <a:srgbClr val="E39E47"/>
      </a:accent2>
      <a:accent3>
        <a:srgbClr val="E0978C"/>
      </a:accent3>
      <a:accent4>
        <a:srgbClr val="FFFFFF"/>
      </a:accent4>
      <a:accent5>
        <a:srgbClr val="FFFFFF"/>
      </a:accent5>
      <a:accent6>
        <a:srgbClr val="FFFFFF"/>
      </a:accent6>
      <a:hlink>
        <a:srgbClr val="19A9E7"/>
      </a:hlink>
      <a:folHlink>
        <a:srgbClr val="181D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Collins, Forest</dc:creator>
</cp:coreProperties>
</file>